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5" r:id="rId1"/>
  </p:sldMasterIdLst>
  <p:notesMasterIdLst>
    <p:notesMasterId r:id="rId72"/>
  </p:notesMasterIdLst>
  <p:handoutMasterIdLst>
    <p:handoutMasterId r:id="rId73"/>
  </p:handoutMasterIdLst>
  <p:sldIdLst>
    <p:sldId id="272" r:id="rId2"/>
    <p:sldId id="782" r:id="rId3"/>
    <p:sldId id="282" r:id="rId4"/>
    <p:sldId id="285" r:id="rId5"/>
    <p:sldId id="786" r:id="rId6"/>
    <p:sldId id="800" r:id="rId7"/>
    <p:sldId id="287" r:id="rId8"/>
    <p:sldId id="288" r:id="rId9"/>
    <p:sldId id="296" r:id="rId10"/>
    <p:sldId id="1030" r:id="rId11"/>
    <p:sldId id="1063" r:id="rId12"/>
    <p:sldId id="1055" r:id="rId13"/>
    <p:sldId id="265" r:id="rId14"/>
    <p:sldId id="1052" r:id="rId15"/>
    <p:sldId id="1053" r:id="rId16"/>
    <p:sldId id="1054" r:id="rId17"/>
    <p:sldId id="1060" r:id="rId18"/>
    <p:sldId id="1059" r:id="rId19"/>
    <p:sldId id="1061" r:id="rId20"/>
    <p:sldId id="1062" r:id="rId21"/>
    <p:sldId id="1010" r:id="rId22"/>
    <p:sldId id="312" r:id="rId23"/>
    <p:sldId id="788" r:id="rId24"/>
    <p:sldId id="289" r:id="rId25"/>
    <p:sldId id="787" r:id="rId26"/>
    <p:sldId id="1012" r:id="rId27"/>
    <p:sldId id="1014" r:id="rId28"/>
    <p:sldId id="1011" r:id="rId29"/>
    <p:sldId id="1013" r:id="rId30"/>
    <p:sldId id="268" r:id="rId31"/>
    <p:sldId id="1015" r:id="rId32"/>
    <p:sldId id="1023" r:id="rId33"/>
    <p:sldId id="1037" r:id="rId34"/>
    <p:sldId id="1024" r:id="rId35"/>
    <p:sldId id="1025" r:id="rId36"/>
    <p:sldId id="1038" r:id="rId37"/>
    <p:sldId id="1039" r:id="rId38"/>
    <p:sldId id="1026" r:id="rId39"/>
    <p:sldId id="1040" r:id="rId40"/>
    <p:sldId id="1056" r:id="rId41"/>
    <p:sldId id="1041" r:id="rId42"/>
    <p:sldId id="1028" r:id="rId43"/>
    <p:sldId id="1027" r:id="rId44"/>
    <p:sldId id="1029" r:id="rId45"/>
    <p:sldId id="1042" r:id="rId46"/>
    <p:sldId id="1043" r:id="rId47"/>
    <p:sldId id="1044" r:id="rId48"/>
    <p:sldId id="810" r:id="rId49"/>
    <p:sldId id="1045" r:id="rId50"/>
    <p:sldId id="1016" r:id="rId51"/>
    <p:sldId id="1031" r:id="rId52"/>
    <p:sldId id="1017" r:id="rId53"/>
    <p:sldId id="1018" r:id="rId54"/>
    <p:sldId id="1019" r:id="rId55"/>
    <p:sldId id="1035" r:id="rId56"/>
    <p:sldId id="1021" r:id="rId57"/>
    <p:sldId id="1022" r:id="rId58"/>
    <p:sldId id="814" r:id="rId59"/>
    <p:sldId id="815" r:id="rId60"/>
    <p:sldId id="1046" r:id="rId61"/>
    <p:sldId id="816" r:id="rId62"/>
    <p:sldId id="1048" r:id="rId63"/>
    <p:sldId id="823" r:id="rId64"/>
    <p:sldId id="1047" r:id="rId65"/>
    <p:sldId id="822" r:id="rId66"/>
    <p:sldId id="1049" r:id="rId67"/>
    <p:sldId id="1058" r:id="rId68"/>
    <p:sldId id="1057" r:id="rId69"/>
    <p:sldId id="824" r:id="rId70"/>
    <p:sldId id="1051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19" autoAdjust="0"/>
    <p:restoredTop sz="92362" autoAdjust="0"/>
  </p:normalViewPr>
  <p:slideViewPr>
    <p:cSldViewPr snapToGrid="0">
      <p:cViewPr varScale="1">
        <p:scale>
          <a:sx n="125" d="100"/>
          <a:sy n="125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1FFB1-F758-4728-8D78-4C424FB5B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0521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5C75A-6A06-4608-900C-CFA238C842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0184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5d2440be3b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5d2440be3b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g5d2440be3b_0_9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669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>
          <a:extLst>
            <a:ext uri="{FF2B5EF4-FFF2-40B4-BE49-F238E27FC236}">
              <a16:creationId xmlns:a16="http://schemas.microsoft.com/office/drawing/2014/main" id="{31DF4FD8-7D10-DD5D-B664-ADE46BC89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5d2440be3b_0_131:notes">
            <a:extLst>
              <a:ext uri="{FF2B5EF4-FFF2-40B4-BE49-F238E27FC236}">
                <a16:creationId xmlns:a16="http://schemas.microsoft.com/office/drawing/2014/main" id="{564EAAC0-E349-35D1-6E21-20D2630F7C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5d2440be3b_0_131:notes">
            <a:extLst>
              <a:ext uri="{FF2B5EF4-FFF2-40B4-BE49-F238E27FC236}">
                <a16:creationId xmlns:a16="http://schemas.microsoft.com/office/drawing/2014/main" id="{F74D0CF8-E0BE-AE8E-A1F4-C1704C0C096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5" name="Google Shape;565;g5d2440be3b_0_131:notes">
            <a:extLst>
              <a:ext uri="{FF2B5EF4-FFF2-40B4-BE49-F238E27FC236}">
                <a16:creationId xmlns:a16="http://schemas.microsoft.com/office/drawing/2014/main" id="{F77AC4BB-3DF4-768F-0939-4F33C83F1C6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27742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8067E9C3-E6DD-1693-B478-FCB627525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0:notes">
            <a:extLst>
              <a:ext uri="{FF2B5EF4-FFF2-40B4-BE49-F238E27FC236}">
                <a16:creationId xmlns:a16="http://schemas.microsoft.com/office/drawing/2014/main" id="{48D6690B-3049-32DE-13CB-3B680AC203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p10:notes">
            <a:extLst>
              <a:ext uri="{FF2B5EF4-FFF2-40B4-BE49-F238E27FC236}">
                <a16:creationId xmlns:a16="http://schemas.microsoft.com/office/drawing/2014/main" id="{1C5EF9AA-D3B6-F178-993B-46071641D5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10:notes">
            <a:extLst>
              <a:ext uri="{FF2B5EF4-FFF2-40B4-BE49-F238E27FC236}">
                <a16:creationId xmlns:a16="http://schemas.microsoft.com/office/drawing/2014/main" id="{C59811BD-8E04-2F5F-D9FD-1CE39FBAABD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710091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9E2DFE8A-292A-D2B8-B3E4-CA71B4F78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0:notes">
            <a:extLst>
              <a:ext uri="{FF2B5EF4-FFF2-40B4-BE49-F238E27FC236}">
                <a16:creationId xmlns:a16="http://schemas.microsoft.com/office/drawing/2014/main" id="{D73A642B-3234-C7B6-58C6-9A2A8DAEAA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p10:notes">
            <a:extLst>
              <a:ext uri="{FF2B5EF4-FFF2-40B4-BE49-F238E27FC236}">
                <a16:creationId xmlns:a16="http://schemas.microsoft.com/office/drawing/2014/main" id="{536F415C-FE11-296A-653F-A2A85D8A78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10:notes">
            <a:extLst>
              <a:ext uri="{FF2B5EF4-FFF2-40B4-BE49-F238E27FC236}">
                <a16:creationId xmlns:a16="http://schemas.microsoft.com/office/drawing/2014/main" id="{B0C238F1-BBCF-79E6-5D16-1946ED70A6E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4193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p10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1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66695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6C2B9675-3AFE-3A78-EB47-C7DBBF36E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0:notes">
            <a:extLst>
              <a:ext uri="{FF2B5EF4-FFF2-40B4-BE49-F238E27FC236}">
                <a16:creationId xmlns:a16="http://schemas.microsoft.com/office/drawing/2014/main" id="{88496552-F9CF-72B6-5DD8-EB4DE33E9E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p10:notes">
            <a:extLst>
              <a:ext uri="{FF2B5EF4-FFF2-40B4-BE49-F238E27FC236}">
                <a16:creationId xmlns:a16="http://schemas.microsoft.com/office/drawing/2014/main" id="{AB648FB4-42A2-189E-37AB-AA9A791AB0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10:notes">
            <a:extLst>
              <a:ext uri="{FF2B5EF4-FFF2-40B4-BE49-F238E27FC236}">
                <a16:creationId xmlns:a16="http://schemas.microsoft.com/office/drawing/2014/main" id="{21189CB5-2518-136D-D6BD-E59F73AAFD3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594508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142A1C26-536F-94D1-1673-05C5596E2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0:notes">
            <a:extLst>
              <a:ext uri="{FF2B5EF4-FFF2-40B4-BE49-F238E27FC236}">
                <a16:creationId xmlns:a16="http://schemas.microsoft.com/office/drawing/2014/main" id="{8446A6BB-5AFF-6DE1-3582-2190E096340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p10:notes">
            <a:extLst>
              <a:ext uri="{FF2B5EF4-FFF2-40B4-BE49-F238E27FC236}">
                <a16:creationId xmlns:a16="http://schemas.microsoft.com/office/drawing/2014/main" id="{DCCE5FD3-BF82-8AA8-CC04-1A087ADE14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10:notes">
            <a:extLst>
              <a:ext uri="{FF2B5EF4-FFF2-40B4-BE49-F238E27FC236}">
                <a16:creationId xmlns:a16="http://schemas.microsoft.com/office/drawing/2014/main" id="{964FEEB7-17C6-2B2F-6E48-5421D6EE6D7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8473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4932DCF3-BCB7-A18C-0D40-12372D3658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0:notes">
            <a:extLst>
              <a:ext uri="{FF2B5EF4-FFF2-40B4-BE49-F238E27FC236}">
                <a16:creationId xmlns:a16="http://schemas.microsoft.com/office/drawing/2014/main" id="{3DEB45EB-751B-28D4-3E6F-073732C6B9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p10:notes">
            <a:extLst>
              <a:ext uri="{FF2B5EF4-FFF2-40B4-BE49-F238E27FC236}">
                <a16:creationId xmlns:a16="http://schemas.microsoft.com/office/drawing/2014/main" id="{BBD05741-A6C5-D751-61CB-DDF66211F1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10:notes">
            <a:extLst>
              <a:ext uri="{FF2B5EF4-FFF2-40B4-BE49-F238E27FC236}">
                <a16:creationId xmlns:a16="http://schemas.microsoft.com/office/drawing/2014/main" id="{C7DBD19E-A3A6-AAC1-EB88-F746FC91A4B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351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E10F0373-0A06-E7E2-5D0E-71F60D7455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0:notes">
            <a:extLst>
              <a:ext uri="{FF2B5EF4-FFF2-40B4-BE49-F238E27FC236}">
                <a16:creationId xmlns:a16="http://schemas.microsoft.com/office/drawing/2014/main" id="{6EAEB5D0-44FA-3207-10B1-F76630624C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p10:notes">
            <a:extLst>
              <a:ext uri="{FF2B5EF4-FFF2-40B4-BE49-F238E27FC236}">
                <a16:creationId xmlns:a16="http://schemas.microsoft.com/office/drawing/2014/main" id="{A5F629F8-3764-A790-C088-C8E0157F1F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10:notes">
            <a:extLst>
              <a:ext uri="{FF2B5EF4-FFF2-40B4-BE49-F238E27FC236}">
                <a16:creationId xmlns:a16="http://schemas.microsoft.com/office/drawing/2014/main" id="{1A162E66-B968-1BC6-48A8-35464D1B598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05073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CBF04CE3-36AF-D8B5-2461-F900EDA72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0:notes">
            <a:extLst>
              <a:ext uri="{FF2B5EF4-FFF2-40B4-BE49-F238E27FC236}">
                <a16:creationId xmlns:a16="http://schemas.microsoft.com/office/drawing/2014/main" id="{D9533893-6DEC-20AC-1240-C568B7F9966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p10:notes">
            <a:extLst>
              <a:ext uri="{FF2B5EF4-FFF2-40B4-BE49-F238E27FC236}">
                <a16:creationId xmlns:a16="http://schemas.microsoft.com/office/drawing/2014/main" id="{24A3DC21-FFEC-F991-CD15-7DD4D747555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10:notes">
            <a:extLst>
              <a:ext uri="{FF2B5EF4-FFF2-40B4-BE49-F238E27FC236}">
                <a16:creationId xmlns:a16="http://schemas.microsoft.com/office/drawing/2014/main" id="{33DF2C6B-42AC-E202-1501-CD4E7E1A314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603832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11A9BBEC-1EC9-6053-88C8-01C5A8498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0:notes">
            <a:extLst>
              <a:ext uri="{FF2B5EF4-FFF2-40B4-BE49-F238E27FC236}">
                <a16:creationId xmlns:a16="http://schemas.microsoft.com/office/drawing/2014/main" id="{3F4F7801-D1E0-370F-5CB1-B98C9BDC8D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p10:notes">
            <a:extLst>
              <a:ext uri="{FF2B5EF4-FFF2-40B4-BE49-F238E27FC236}">
                <a16:creationId xmlns:a16="http://schemas.microsoft.com/office/drawing/2014/main" id="{B0DE8938-209E-98EE-A5E3-B99C240D6A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10:notes">
            <a:extLst>
              <a:ext uri="{FF2B5EF4-FFF2-40B4-BE49-F238E27FC236}">
                <a16:creationId xmlns:a16="http://schemas.microsoft.com/office/drawing/2014/main" id="{A9A26DA1-D95B-9FFB-E8D1-BA90CA4B9BB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64791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5d2440be3b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5d2440be3b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g5d2440be3b_0_1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6679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7193A537-BC91-F78F-293F-306FCBAE0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0:notes">
            <a:extLst>
              <a:ext uri="{FF2B5EF4-FFF2-40B4-BE49-F238E27FC236}">
                <a16:creationId xmlns:a16="http://schemas.microsoft.com/office/drawing/2014/main" id="{E3FAA007-2619-4F4B-2FA8-B2B91B746D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p10:notes">
            <a:extLst>
              <a:ext uri="{FF2B5EF4-FFF2-40B4-BE49-F238E27FC236}">
                <a16:creationId xmlns:a16="http://schemas.microsoft.com/office/drawing/2014/main" id="{ADB8F8C2-B654-136A-B81E-75D0C7D4BA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10:notes">
            <a:extLst>
              <a:ext uri="{FF2B5EF4-FFF2-40B4-BE49-F238E27FC236}">
                <a16:creationId xmlns:a16="http://schemas.microsoft.com/office/drawing/2014/main" id="{1B8168C9-9758-A095-7422-C7347CE2FD5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38246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0" name="Google Shape;1640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Tc = “Time between completion of instructions”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1" name="Google Shape;1641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95319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6" name="Google Shape;1806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07" name="Google Shape;1807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1/600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4/800 = 1/200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1/200*600/1 = 3x faster throughput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800/600 = 4/3 = 1.33!!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50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9" name="Google Shape;1809;p50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0" name="Google Shape;1810;p50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19832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36" name="Google Shape;1836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1/600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4/800 = 1/200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1/200*600/1 = 3x faster throughput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800/600 = 4/3 = 1.33!!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7" name="Google Shape;1837;p51:notes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8" name="Google Shape;1838;p51:notes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9" name="Google Shape;1839;p51:notes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45700" rIns="91400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58834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9" name="Google Shape;86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21114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1" name="Google Shape;91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7428451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p10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10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66695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40" name="Google Shape;174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704776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97000" rIns="97000" bIns="97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962919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00" cy="432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0" name="Google Shape;9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09407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5d2440be3b_0_10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791" name="Google Shape;791;g5d2440be3b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441715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15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Morgan Kaufmann Publishers</a:t>
            </a:r>
            <a:endParaRPr/>
          </a:p>
        </p:txBody>
      </p:sp>
      <p:sp>
        <p:nvSpPr>
          <p:cNvPr id="960" name="Google Shape;960;p15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1" name="Google Shape;961;p15:notes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4 — The Processor</a:t>
            </a:r>
            <a:endParaRPr/>
          </a:p>
        </p:txBody>
      </p:sp>
      <p:sp>
        <p:nvSpPr>
          <p:cNvPr id="962" name="Google Shape;962;p15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3" name="Google Shape;963;p15:notes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64" name="Google Shape;964;p15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336539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26:notes"/>
          <p:cNvSpPr txBox="1">
            <a:spLocks noGrp="1"/>
          </p:cNvSpPr>
          <p:nvPr>
            <p:ph type="body" idx="1"/>
          </p:nvPr>
        </p:nvSpPr>
        <p:spPr>
          <a:xfrm>
            <a:off x="552279" y="4564827"/>
            <a:ext cx="6298282" cy="4315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25" tIns="46975" rIns="95625" bIns="46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6" name="Google Shape;1356;p26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95970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0841D129-91D2-E150-578B-BA5E6AA11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0:notes">
            <a:extLst>
              <a:ext uri="{FF2B5EF4-FFF2-40B4-BE49-F238E27FC236}">
                <a16:creationId xmlns:a16="http://schemas.microsoft.com/office/drawing/2014/main" id="{E0AA69B9-C5BC-158B-AA64-19D85C3151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p10:notes">
            <a:extLst>
              <a:ext uri="{FF2B5EF4-FFF2-40B4-BE49-F238E27FC236}">
                <a16:creationId xmlns:a16="http://schemas.microsoft.com/office/drawing/2014/main" id="{88CE7189-63A9-84D0-DBE2-7A160200D09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10:notes">
            <a:extLst>
              <a:ext uri="{FF2B5EF4-FFF2-40B4-BE49-F238E27FC236}">
                <a16:creationId xmlns:a16="http://schemas.microsoft.com/office/drawing/2014/main" id="{01B387E5-8EEE-67A0-AEAF-5A73B3ABBC0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33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550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4" name="Google Shape;1374;p27:notes"/>
          <p:cNvSpPr txBox="1">
            <a:spLocks noGrp="1"/>
          </p:cNvSpPr>
          <p:nvPr>
            <p:ph type="body" idx="1"/>
          </p:nvPr>
        </p:nvSpPr>
        <p:spPr>
          <a:xfrm>
            <a:off x="552279" y="4564827"/>
            <a:ext cx="6298282" cy="4315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25" tIns="46975" rIns="95625" bIns="46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5" name="Google Shape;137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76" name="Google Shape;1376;p27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47619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" name="Google Shape;1402;p28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Morgan Kaufmann Publishers</a:t>
            </a:r>
            <a:endParaRPr sz="1500"/>
          </a:p>
        </p:txBody>
      </p:sp>
      <p:sp>
        <p:nvSpPr>
          <p:cNvPr id="1403" name="Google Shape;1403;p28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October, 2017</a:t>
            </a:r>
            <a:endParaRPr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4" name="Google Shape;1404;p28:notes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4 — The Processor</a:t>
            </a:r>
            <a:endParaRPr sz="1500" dirty="0"/>
          </a:p>
        </p:txBody>
      </p:sp>
      <p:sp>
        <p:nvSpPr>
          <p:cNvPr id="1405" name="Google Shape;1405;p28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6" name="Google Shape;1406;p28:notes"/>
          <p:cNvSpPr>
            <a:spLocks noGrp="1" noRot="1" noChangeAspect="1"/>
          </p:cNvSpPr>
          <p:nvPr>
            <p:ph type="sldImg" idx="3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7" name="Google Shape;1407;p28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34631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184E3E55-E22B-D0E4-CD74-064721216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0:notes">
            <a:extLst>
              <a:ext uri="{FF2B5EF4-FFF2-40B4-BE49-F238E27FC236}">
                <a16:creationId xmlns:a16="http://schemas.microsoft.com/office/drawing/2014/main" id="{3FD4BE8B-ADB5-D5AC-6DC7-F9F1F001893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p10:notes">
            <a:extLst>
              <a:ext uri="{FF2B5EF4-FFF2-40B4-BE49-F238E27FC236}">
                <a16:creationId xmlns:a16="http://schemas.microsoft.com/office/drawing/2014/main" id="{0959B692-389E-7926-9250-AEE311DC7C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10:notes">
            <a:extLst>
              <a:ext uri="{FF2B5EF4-FFF2-40B4-BE49-F238E27FC236}">
                <a16:creationId xmlns:a16="http://schemas.microsoft.com/office/drawing/2014/main" id="{103A6356-0563-EEC1-EA49-20D5025A51D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23584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7EE4B734-3C60-5CFE-79B4-C1AC125FF6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0:notes">
            <a:extLst>
              <a:ext uri="{FF2B5EF4-FFF2-40B4-BE49-F238E27FC236}">
                <a16:creationId xmlns:a16="http://schemas.microsoft.com/office/drawing/2014/main" id="{61ACB176-ED46-2B65-C095-F53912CD6D4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p10:notes">
            <a:extLst>
              <a:ext uri="{FF2B5EF4-FFF2-40B4-BE49-F238E27FC236}">
                <a16:creationId xmlns:a16="http://schemas.microsoft.com/office/drawing/2014/main" id="{AD6CB111-3729-5B0F-EC0B-1E819E575C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10:notes">
            <a:extLst>
              <a:ext uri="{FF2B5EF4-FFF2-40B4-BE49-F238E27FC236}">
                <a16:creationId xmlns:a16="http://schemas.microsoft.com/office/drawing/2014/main" id="{E9C59310-9308-99D1-B045-D507BCD8AE9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817559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2D1DC8BE-8ACB-DBB1-F45E-16CF9D69A0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0:notes">
            <a:extLst>
              <a:ext uri="{FF2B5EF4-FFF2-40B4-BE49-F238E27FC236}">
                <a16:creationId xmlns:a16="http://schemas.microsoft.com/office/drawing/2014/main" id="{692D667E-01FC-E9B3-DA61-04D31CD6A8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p10:notes">
            <a:extLst>
              <a:ext uri="{FF2B5EF4-FFF2-40B4-BE49-F238E27FC236}">
                <a16:creationId xmlns:a16="http://schemas.microsoft.com/office/drawing/2014/main" id="{2AC2A71A-C1C5-7FAF-D957-6BB7FDE6AA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10:notes">
            <a:extLst>
              <a:ext uri="{FF2B5EF4-FFF2-40B4-BE49-F238E27FC236}">
                <a16:creationId xmlns:a16="http://schemas.microsoft.com/office/drawing/2014/main" id="{241592C2-4B4F-436D-3380-7E566CE599E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733032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34129057-DDC9-3BD0-ACFC-18A208CEE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0:notes">
            <a:extLst>
              <a:ext uri="{FF2B5EF4-FFF2-40B4-BE49-F238E27FC236}">
                <a16:creationId xmlns:a16="http://schemas.microsoft.com/office/drawing/2014/main" id="{AF9B3DFA-7C42-79FB-FDCB-C132E3EEFD4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p10:notes">
            <a:extLst>
              <a:ext uri="{FF2B5EF4-FFF2-40B4-BE49-F238E27FC236}">
                <a16:creationId xmlns:a16="http://schemas.microsoft.com/office/drawing/2014/main" id="{2919B9BE-AF21-AD8C-DE48-4402DECEDCE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10:notes">
            <a:extLst>
              <a:ext uri="{FF2B5EF4-FFF2-40B4-BE49-F238E27FC236}">
                <a16:creationId xmlns:a16="http://schemas.microsoft.com/office/drawing/2014/main" id="{21AE09F3-8272-D51B-2E48-4836D3601FB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111710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A3B1F075-8863-F7E0-6E60-A517B2DD77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0:notes">
            <a:extLst>
              <a:ext uri="{FF2B5EF4-FFF2-40B4-BE49-F238E27FC236}">
                <a16:creationId xmlns:a16="http://schemas.microsoft.com/office/drawing/2014/main" id="{EAA538CA-864E-8345-DA10-D0A389284FC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p10:notes">
            <a:extLst>
              <a:ext uri="{FF2B5EF4-FFF2-40B4-BE49-F238E27FC236}">
                <a16:creationId xmlns:a16="http://schemas.microsoft.com/office/drawing/2014/main" id="{6E62EE3D-FD6E-FF05-517F-4C3CA00BB36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10:notes">
            <a:extLst>
              <a:ext uri="{FF2B5EF4-FFF2-40B4-BE49-F238E27FC236}">
                <a16:creationId xmlns:a16="http://schemas.microsoft.com/office/drawing/2014/main" id="{1A651083-2E67-987E-DFF1-2ADAEF6B921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6574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16" name="Google Shape;81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2560315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p30:notes"/>
          <p:cNvSpPr txBox="1">
            <a:spLocks noGrp="1"/>
          </p:cNvSpPr>
          <p:nvPr>
            <p:ph type="body" idx="1"/>
          </p:nvPr>
        </p:nvSpPr>
        <p:spPr>
          <a:xfrm>
            <a:off x="552279" y="4564827"/>
            <a:ext cx="6298282" cy="4315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25" tIns="46975" rIns="95625" bIns="46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9" name="Google Shape;142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0" name="Google Shape;1430;p30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80359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p35:notes"/>
          <p:cNvSpPr txBox="1">
            <a:spLocks noGrp="1"/>
          </p:cNvSpPr>
          <p:nvPr>
            <p:ph type="body" idx="1"/>
          </p:nvPr>
        </p:nvSpPr>
        <p:spPr>
          <a:xfrm>
            <a:off x="552279" y="4564827"/>
            <a:ext cx="6298282" cy="4315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25" tIns="46975" rIns="95625" bIns="469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2" name="Google Shape;169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3" name="Google Shape;1693;p35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792863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DC8DFBF0-AD92-A204-1F5F-1AD377C3D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0:notes">
            <a:extLst>
              <a:ext uri="{FF2B5EF4-FFF2-40B4-BE49-F238E27FC236}">
                <a16:creationId xmlns:a16="http://schemas.microsoft.com/office/drawing/2014/main" id="{9E68B584-6C6B-7DC6-DCD9-44B7E4E0D0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p10:notes">
            <a:extLst>
              <a:ext uri="{FF2B5EF4-FFF2-40B4-BE49-F238E27FC236}">
                <a16:creationId xmlns:a16="http://schemas.microsoft.com/office/drawing/2014/main" id="{A7D108C2-D6A2-5604-5B86-214104CAD0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10:notes">
            <a:extLst>
              <a:ext uri="{FF2B5EF4-FFF2-40B4-BE49-F238E27FC236}">
                <a16:creationId xmlns:a16="http://schemas.microsoft.com/office/drawing/2014/main" id="{87F92D4F-7BB0-15DE-D704-6685D88BFA0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53000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F0AF1F9A-C7EA-9A64-8EAB-4564F1380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0:notes">
            <a:extLst>
              <a:ext uri="{FF2B5EF4-FFF2-40B4-BE49-F238E27FC236}">
                <a16:creationId xmlns:a16="http://schemas.microsoft.com/office/drawing/2014/main" id="{A5D402B7-33C7-51E1-AD8E-CBBB40FD85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p10:notes">
            <a:extLst>
              <a:ext uri="{FF2B5EF4-FFF2-40B4-BE49-F238E27FC236}">
                <a16:creationId xmlns:a16="http://schemas.microsoft.com/office/drawing/2014/main" id="{67701CFC-D470-A6C1-6B7F-69078E4067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10:notes">
            <a:extLst>
              <a:ext uri="{FF2B5EF4-FFF2-40B4-BE49-F238E27FC236}">
                <a16:creationId xmlns:a16="http://schemas.microsoft.com/office/drawing/2014/main" id="{8CFEF322-6479-009C-DFDE-8B9E141402D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46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965345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89D4A139-53B0-CF2C-1CF2-5E8E999A1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0:notes">
            <a:extLst>
              <a:ext uri="{FF2B5EF4-FFF2-40B4-BE49-F238E27FC236}">
                <a16:creationId xmlns:a16="http://schemas.microsoft.com/office/drawing/2014/main" id="{564953B8-A0EF-69E6-3B1F-95DF0ED46A2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p10:notes">
            <a:extLst>
              <a:ext uri="{FF2B5EF4-FFF2-40B4-BE49-F238E27FC236}">
                <a16:creationId xmlns:a16="http://schemas.microsoft.com/office/drawing/2014/main" id="{91242E44-5F00-D10A-C4A8-81102012A1E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10:notes">
            <a:extLst>
              <a:ext uri="{FF2B5EF4-FFF2-40B4-BE49-F238E27FC236}">
                <a16:creationId xmlns:a16="http://schemas.microsoft.com/office/drawing/2014/main" id="{B1A5645E-715D-52EE-F18A-3FAAB6B65B7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47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26376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52" name="Google Shape;1752;p3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5050" tIns="47525" rIns="95050" bIns="475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3" name="Google Shape;1753;p38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68004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2:notes"/>
          <p:cNvSpPr txBox="1">
            <a:spLocks noGrp="1"/>
          </p:cNvSpPr>
          <p:nvPr>
            <p:ph type="body" idx="1"/>
          </p:nvPr>
        </p:nvSpPr>
        <p:spPr>
          <a:xfrm>
            <a:off x="550626" y="4559915"/>
            <a:ext cx="6303242" cy="4320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600" tIns="47925" rIns="97600" bIns="47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5" name="Google Shape;9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6350" y="619125"/>
            <a:ext cx="4778375" cy="3582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86" name="Google Shape;986;p12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777896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E2CFCB9A-7C30-FA73-2679-BF443E11D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0:notes">
            <a:extLst>
              <a:ext uri="{FF2B5EF4-FFF2-40B4-BE49-F238E27FC236}">
                <a16:creationId xmlns:a16="http://schemas.microsoft.com/office/drawing/2014/main" id="{B33848D7-40C3-42AF-6DCB-13D86333E04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p10:notes">
            <a:extLst>
              <a:ext uri="{FF2B5EF4-FFF2-40B4-BE49-F238E27FC236}">
                <a16:creationId xmlns:a16="http://schemas.microsoft.com/office/drawing/2014/main" id="{0C93FF95-E5F9-CD0B-2D72-141250C5C98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10:notes">
            <a:extLst>
              <a:ext uri="{FF2B5EF4-FFF2-40B4-BE49-F238E27FC236}">
                <a16:creationId xmlns:a16="http://schemas.microsoft.com/office/drawing/2014/main" id="{7102D4E8-FE62-44C3-4AA3-7D9BCF1B33A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51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1286534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19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97000" rIns="97000" bIns="97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13" name="Google Shape;101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2936960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7938" y="614363"/>
            <a:ext cx="4783137" cy="35877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053" name="Google Shape;1053;p20:notes"/>
          <p:cNvSpPr txBox="1">
            <a:spLocks noGrp="1"/>
          </p:cNvSpPr>
          <p:nvPr>
            <p:ph type="body" idx="1"/>
          </p:nvPr>
        </p:nvSpPr>
        <p:spPr>
          <a:xfrm>
            <a:off x="550630" y="4563197"/>
            <a:ext cx="6301500" cy="4317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7025" tIns="48500" rIns="97025" bIns="48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4" name="Google Shape;1054;p20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2202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5" name="Google Shape;82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7248713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23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Morgan Kaufmann Publishers</a:t>
            </a:r>
            <a:endParaRPr sz="1500"/>
          </a:p>
        </p:txBody>
      </p:sp>
      <p:sp>
        <p:nvSpPr>
          <p:cNvPr id="1330" name="Google Shape;1330;p23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 October, 2017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1" name="Google Shape;1331;p23:notes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4 — The Processor</a:t>
            </a:r>
            <a:endParaRPr sz="1500"/>
          </a:p>
        </p:txBody>
      </p:sp>
      <p:sp>
        <p:nvSpPr>
          <p:cNvPr id="1332" name="Google Shape;1332;p23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57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3" name="Google Shape;1333;p23:notes"/>
          <p:cNvSpPr>
            <a:spLocks noGrp="1" noRot="1" noChangeAspect="1"/>
          </p:cNvSpPr>
          <p:nvPr>
            <p:ph type="sldImg" idx="3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34" name="Google Shape;1334;p23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241925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7" name="Google Shape;1817;p42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Morgan Kaufmann Publishers</a:t>
            </a:r>
            <a:endParaRPr/>
          </a:p>
        </p:txBody>
      </p:sp>
      <p:sp>
        <p:nvSpPr>
          <p:cNvPr id="1818" name="Google Shape;1818;p42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9" name="Google Shape;1819;p42:notes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Chapter 4 — The Processor</a:t>
            </a:r>
            <a:endParaRPr/>
          </a:p>
        </p:txBody>
      </p:sp>
      <p:sp>
        <p:nvSpPr>
          <p:cNvPr id="1820" name="Google Shape;1820;p42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58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1" name="Google Shape;1821;p42:notes"/>
          <p:cNvSpPr>
            <a:spLocks noGrp="1" noRot="1" noChangeAspect="1"/>
          </p:cNvSpPr>
          <p:nvPr>
            <p:ph type="sldImg" idx="3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22" name="Google Shape;1822;p4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9003652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Google Shape;1828;g5d23d86798_0_373:notes"/>
          <p:cNvSpPr txBox="1">
            <a:spLocks noGrp="1"/>
          </p:cNvSpPr>
          <p:nvPr>
            <p:ph type="body" idx="1"/>
          </p:nvPr>
        </p:nvSpPr>
        <p:spPr>
          <a:xfrm>
            <a:off x="550626" y="4559918"/>
            <a:ext cx="6303300" cy="432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46950" rIns="95600" bIns="46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9" name="Google Shape;1829;g5d23d86798_0_3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6350" y="619125"/>
            <a:ext cx="4778375" cy="3582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30" name="Google Shape;1830;g5d23d86798_0_373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8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11093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E842E8DC-FE22-1CCF-F2D2-44E7A26B95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0:notes">
            <a:extLst>
              <a:ext uri="{FF2B5EF4-FFF2-40B4-BE49-F238E27FC236}">
                <a16:creationId xmlns:a16="http://schemas.microsoft.com/office/drawing/2014/main" id="{8C1EDA8B-B222-103E-9EE9-D7F17F1C66A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p10:notes">
            <a:extLst>
              <a:ext uri="{FF2B5EF4-FFF2-40B4-BE49-F238E27FC236}">
                <a16:creationId xmlns:a16="http://schemas.microsoft.com/office/drawing/2014/main" id="{54430367-6122-C898-BA7C-17D984D1CD4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10:notes">
            <a:extLst>
              <a:ext uri="{FF2B5EF4-FFF2-40B4-BE49-F238E27FC236}">
                <a16:creationId xmlns:a16="http://schemas.microsoft.com/office/drawing/2014/main" id="{3BB27193-DE72-928F-61D6-70C025C31A4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60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520682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p43:notes"/>
          <p:cNvSpPr txBox="1">
            <a:spLocks noGrp="1"/>
          </p:cNvSpPr>
          <p:nvPr>
            <p:ph type="body" idx="1"/>
          </p:nvPr>
        </p:nvSpPr>
        <p:spPr>
          <a:xfrm>
            <a:off x="550626" y="4559918"/>
            <a:ext cx="6303242" cy="4320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600" tIns="46950" rIns="95600" bIns="469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0" name="Google Shape;185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76350" y="619125"/>
            <a:ext cx="4778375" cy="3582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51" name="Google Shape;1851;p43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9279947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Google Shape;1949;p49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97000" rIns="97000" bIns="97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0" name="Google Shape;1950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07286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" name="Google Shape;1940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1" name="Google Shape;1941;p48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2" name="Google Shape;1942;p48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65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3" name="Google Shape;1943;p48:notes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0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50" tIns="48325" rIns="96650" bIns="483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440404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2" name="Google Shape;1972;p50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97000" rIns="97000" bIns="970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3" name="Google Shape;1973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3490645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>
          <a:extLst>
            <a:ext uri="{FF2B5EF4-FFF2-40B4-BE49-F238E27FC236}">
              <a16:creationId xmlns:a16="http://schemas.microsoft.com/office/drawing/2014/main" id="{D6120D22-15D0-4E4D-8661-2E89270B1E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10:notes">
            <a:extLst>
              <a:ext uri="{FF2B5EF4-FFF2-40B4-BE49-F238E27FC236}">
                <a16:creationId xmlns:a16="http://schemas.microsoft.com/office/drawing/2014/main" id="{0BD0DB4A-4D43-1D13-55EE-50E37EC706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2" name="Google Shape;722;p10:notes">
            <a:extLst>
              <a:ext uri="{FF2B5EF4-FFF2-40B4-BE49-F238E27FC236}">
                <a16:creationId xmlns:a16="http://schemas.microsoft.com/office/drawing/2014/main" id="{7ACDFA06-BECE-16FA-2AF8-6204DF7BCEA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3" name="Google Shape;723;p10:notes">
            <a:extLst>
              <a:ext uri="{FF2B5EF4-FFF2-40B4-BE49-F238E27FC236}">
                <a16:creationId xmlns:a16="http://schemas.microsoft.com/office/drawing/2014/main" id="{3971A3F8-8F7C-5098-5C3E-75530820EC4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000" tIns="48500" rIns="97000" bIns="485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</a:t>
            </a:fld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6639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5d2440be3b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5d2440be3b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5" name="Google Shape;565;g5d2440be3b_0_1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00" tIns="45700" rIns="91400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06579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36" name="Google Shape;83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6169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Google Shape;85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60" name="Google Shape;86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25645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40" name="Google Shape;94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70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36261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039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794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533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6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28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7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7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7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850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ustom Layout">
  <p:cSld name="Custom Layou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781800"/>
            <a:ext cx="9144000" cy="8760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6242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0F00AE6E-C483-4C75-BDA9-8B13FA0D6F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47437"/>
            <a:ext cx="2150721" cy="1690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407901" y="-2231"/>
            <a:ext cx="73609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CMPT 295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66109" y="-2231"/>
            <a:ext cx="10118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L28: Control</a:t>
            </a:r>
          </a:p>
        </p:txBody>
      </p:sp>
    </p:spTree>
    <p:extLst>
      <p:ext uri="{BB962C8B-B14F-4D97-AF65-F5344CB8AC3E}">
        <p14:creationId xmlns:p14="http://schemas.microsoft.com/office/powerpoint/2010/main" val="2278611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3" r:id="rId6"/>
    <p:sldLayoutId id="2147483694" r:id="rId7"/>
  </p:sldLayoutIdLst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5d2440be3b_0_96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300" cy="105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Control Signals: Big picture!</a:t>
            </a:r>
            <a:endParaRPr/>
          </a:p>
        </p:txBody>
      </p:sp>
      <p:sp>
        <p:nvSpPr>
          <p:cNvPr id="558" name="Google Shape;558;g5d2440be3b_0_96"/>
          <p:cNvSpPr txBox="1">
            <a:spLocks noGrp="1"/>
          </p:cNvSpPr>
          <p:nvPr>
            <p:ph type="body" idx="1"/>
          </p:nvPr>
        </p:nvSpPr>
        <p:spPr>
          <a:xfrm>
            <a:off x="-95459" y="1195689"/>
            <a:ext cx="9334918" cy="477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-"/>
            </a:pPr>
            <a:r>
              <a:rPr lang="en-US" dirty="0"/>
              <a:t>Control signals are how we get the same hardware to behave differently and produce different instructions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dirty="0"/>
              <a:t>For every instruction, all control signals are set to one of their possible values (Not always 0 or 1!) or an indeterminate (*) value indicating the control signal doesn’t affect the instruction’s execution</a:t>
            </a:r>
            <a:endParaRPr dirty="0"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-"/>
            </a:pPr>
            <a:r>
              <a:rPr lang="en-US" dirty="0"/>
              <a:t>Each control signal has a sub-circuit based on ~nine bits from the instruction format: 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dirty="0"/>
              <a:t>Upper 5 func7 bits (lower 2 are the same for all 295 instructions)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dirty="0"/>
              <a:t>All func3 bits</a:t>
            </a:r>
            <a:endParaRPr dirty="0"/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-US" dirty="0"/>
              <a:t>“2nd” upper opcode bit (others are the same for all 295 instructions)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9" name="Google Shape;559;g5d2440be3b_0_96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</a:t>
            </a:fld>
            <a:endParaRPr/>
          </a:p>
        </p:txBody>
      </p:sp>
      <p:sp>
        <p:nvSpPr>
          <p:cNvPr id="560" name="Google Shape;560;g5d2440be3b_0_9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1" name="Google Shape;561;g5d2440be3b_0_9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8844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>
          <a:extLst>
            <a:ext uri="{FF2B5EF4-FFF2-40B4-BE49-F238E27FC236}">
              <a16:creationId xmlns:a16="http://schemas.microsoft.com/office/drawing/2014/main" id="{20709037-5489-51D5-BFE6-930F27A13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5d2440be3b_0_131">
            <a:extLst>
              <a:ext uri="{FF2B5EF4-FFF2-40B4-BE49-F238E27FC236}">
                <a16:creationId xmlns:a16="http://schemas.microsoft.com/office/drawing/2014/main" id="{D647E7D5-45CB-D4B6-90E9-E6728D06F2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300" cy="105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Control Signals: ADD</a:t>
            </a:r>
            <a:endParaRPr/>
          </a:p>
        </p:txBody>
      </p:sp>
      <p:sp>
        <p:nvSpPr>
          <p:cNvPr id="568" name="Google Shape;568;g5d2440be3b_0_131">
            <a:extLst>
              <a:ext uri="{FF2B5EF4-FFF2-40B4-BE49-F238E27FC236}">
                <a16:creationId xmlns:a16="http://schemas.microsoft.com/office/drawing/2014/main" id="{66E2191E-060D-8762-BBC8-5AEEBD6FB17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10</a:t>
            </a:fld>
            <a:endParaRPr/>
          </a:p>
        </p:txBody>
      </p:sp>
      <p:cxnSp>
        <p:nvCxnSpPr>
          <p:cNvPr id="569" name="Google Shape;569;g5d2440be3b_0_131">
            <a:extLst>
              <a:ext uri="{FF2B5EF4-FFF2-40B4-BE49-F238E27FC236}">
                <a16:creationId xmlns:a16="http://schemas.microsoft.com/office/drawing/2014/main" id="{F4EA9696-E469-5DFF-8A6F-EDA35C3A8C38}"/>
              </a:ext>
            </a:extLst>
          </p:cNvPr>
          <p:cNvCxnSpPr/>
          <p:nvPr/>
        </p:nvCxnSpPr>
        <p:spPr>
          <a:xfrm>
            <a:off x="5183902" y="3481625"/>
            <a:ext cx="0" cy="1877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70" name="Google Shape;570;g5d2440be3b_0_131">
            <a:extLst>
              <a:ext uri="{FF2B5EF4-FFF2-40B4-BE49-F238E27FC236}">
                <a16:creationId xmlns:a16="http://schemas.microsoft.com/office/drawing/2014/main" id="{9F83BB68-A895-E130-521C-A937F2F4CB3D}"/>
              </a:ext>
            </a:extLst>
          </p:cNvPr>
          <p:cNvCxnSpPr/>
          <p:nvPr/>
        </p:nvCxnSpPr>
        <p:spPr>
          <a:xfrm>
            <a:off x="5031502" y="3481625"/>
            <a:ext cx="0" cy="1877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571" name="Google Shape;571;g5d2440be3b_0_131">
            <a:extLst>
              <a:ext uri="{FF2B5EF4-FFF2-40B4-BE49-F238E27FC236}">
                <a16:creationId xmlns:a16="http://schemas.microsoft.com/office/drawing/2014/main" id="{945D7CA2-504F-6B81-43EC-32C8DD01E7AE}"/>
              </a:ext>
            </a:extLst>
          </p:cNvPr>
          <p:cNvSpPr/>
          <p:nvPr/>
        </p:nvSpPr>
        <p:spPr>
          <a:xfrm>
            <a:off x="2133600" y="2668825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2" name="Google Shape;572;g5d2440be3b_0_131">
            <a:extLst>
              <a:ext uri="{FF2B5EF4-FFF2-40B4-BE49-F238E27FC236}">
                <a16:creationId xmlns:a16="http://schemas.microsoft.com/office/drawing/2014/main" id="{296E50BB-4C15-34B5-33BC-F8C0DF3683BA}"/>
              </a:ext>
            </a:extLst>
          </p:cNvPr>
          <p:cNvGrpSpPr/>
          <p:nvPr/>
        </p:nvGrpSpPr>
        <p:grpSpPr>
          <a:xfrm>
            <a:off x="6172200" y="2262425"/>
            <a:ext cx="521400" cy="1320750"/>
            <a:chOff x="6324600" y="3115310"/>
            <a:chExt cx="521400" cy="1056600"/>
          </a:xfrm>
        </p:grpSpPr>
        <p:sp>
          <p:nvSpPr>
            <p:cNvPr id="573" name="Google Shape;573;g5d2440be3b_0_131">
              <a:extLst>
                <a:ext uri="{FF2B5EF4-FFF2-40B4-BE49-F238E27FC236}">
                  <a16:creationId xmlns:a16="http://schemas.microsoft.com/office/drawing/2014/main" id="{4C722C24-8A9D-7639-9151-B5ACC67BD555}"/>
                </a:ext>
              </a:extLst>
            </p:cNvPr>
            <p:cNvSpPr/>
            <p:nvPr/>
          </p:nvSpPr>
          <p:spPr>
            <a:xfrm rot="5400000">
              <a:off x="6063000" y="3453110"/>
              <a:ext cx="105660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g5d2440be3b_0_131">
              <a:extLst>
                <a:ext uri="{FF2B5EF4-FFF2-40B4-BE49-F238E27FC236}">
                  <a16:creationId xmlns:a16="http://schemas.microsoft.com/office/drawing/2014/main" id="{E64581D2-97EF-0C4D-D634-ED7A19C13C6E}"/>
                </a:ext>
              </a:extLst>
            </p:cNvPr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75" name="Google Shape;575;g5d2440be3b_0_131">
              <a:extLst>
                <a:ext uri="{FF2B5EF4-FFF2-40B4-BE49-F238E27FC236}">
                  <a16:creationId xmlns:a16="http://schemas.microsoft.com/office/drawing/2014/main" id="{0FEFE4C4-EADA-8C1F-3E32-B17AD3E2D202}"/>
                </a:ext>
              </a:extLst>
            </p:cNvPr>
            <p:cNvCxnSpPr>
              <a:stCxn id="574" idx="2"/>
              <a:endCxn id="574" idx="4"/>
            </p:cNvCxnSpPr>
            <p:nvPr/>
          </p:nvCxnSpPr>
          <p:spPr>
            <a:xfrm>
              <a:off x="6400807" y="3602991"/>
              <a:ext cx="0" cy="1524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76" name="Google Shape;576;g5d2440be3b_0_131">
              <a:extLst>
                <a:ext uri="{FF2B5EF4-FFF2-40B4-BE49-F238E27FC236}">
                  <a16:creationId xmlns:a16="http://schemas.microsoft.com/office/drawing/2014/main" id="{F3E6AB63-8689-DC71-DCEE-110C2D0576B8}"/>
                </a:ext>
              </a:extLst>
            </p:cNvPr>
            <p:cNvSpPr txBox="1"/>
            <p:nvPr/>
          </p:nvSpPr>
          <p:spPr>
            <a:xfrm>
              <a:off x="6324600" y="3181350"/>
              <a:ext cx="521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7" name="Google Shape;577;g5d2440be3b_0_131">
            <a:extLst>
              <a:ext uri="{FF2B5EF4-FFF2-40B4-BE49-F238E27FC236}">
                <a16:creationId xmlns:a16="http://schemas.microsoft.com/office/drawing/2014/main" id="{4C743F95-A351-9D3E-5AF4-19F9783DF60D}"/>
              </a:ext>
            </a:extLst>
          </p:cNvPr>
          <p:cNvGrpSpPr/>
          <p:nvPr/>
        </p:nvGrpSpPr>
        <p:grpSpPr>
          <a:xfrm>
            <a:off x="3429000" y="3989521"/>
            <a:ext cx="615900" cy="1015975"/>
            <a:chOff x="3733800" y="3105150"/>
            <a:chExt cx="615900" cy="762000"/>
          </a:xfrm>
        </p:grpSpPr>
        <p:sp>
          <p:nvSpPr>
            <p:cNvPr id="578" name="Google Shape;578;g5d2440be3b_0_131">
              <a:extLst>
                <a:ext uri="{FF2B5EF4-FFF2-40B4-BE49-F238E27FC236}">
                  <a16:creationId xmlns:a16="http://schemas.microsoft.com/office/drawing/2014/main" id="{DC42661A-8EED-63BE-CE47-D192DF8B9F1C}"/>
                </a:ext>
              </a:extLst>
            </p:cNvPr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g5d2440be3b_0_131">
              <a:extLst>
                <a:ext uri="{FF2B5EF4-FFF2-40B4-BE49-F238E27FC236}">
                  <a16:creationId xmlns:a16="http://schemas.microsoft.com/office/drawing/2014/main" id="{14FC3228-762B-BBD1-CB31-18B6DC18B103}"/>
                </a:ext>
              </a:extLst>
            </p:cNvPr>
            <p:cNvSpPr txBox="1"/>
            <p:nvPr/>
          </p:nvSpPr>
          <p:spPr>
            <a:xfrm>
              <a:off x="3733800" y="3218081"/>
              <a:ext cx="6159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0" name="Google Shape;580;g5d2440be3b_0_131">
            <a:extLst>
              <a:ext uri="{FF2B5EF4-FFF2-40B4-BE49-F238E27FC236}">
                <a16:creationId xmlns:a16="http://schemas.microsoft.com/office/drawing/2014/main" id="{CD449EC4-D929-3674-8CCC-12508AC6AF99}"/>
              </a:ext>
            </a:extLst>
          </p:cNvPr>
          <p:cNvGrpSpPr/>
          <p:nvPr/>
        </p:nvGrpSpPr>
        <p:grpSpPr>
          <a:xfrm>
            <a:off x="2133600" y="1855916"/>
            <a:ext cx="304800" cy="609585"/>
            <a:chOff x="5181600" y="3257550"/>
            <a:chExt cx="304800" cy="457200"/>
          </a:xfrm>
        </p:grpSpPr>
        <p:sp>
          <p:nvSpPr>
            <p:cNvPr id="581" name="Google Shape;581;g5d2440be3b_0_131">
              <a:extLst>
                <a:ext uri="{FF2B5EF4-FFF2-40B4-BE49-F238E27FC236}">
                  <a16:creationId xmlns:a16="http://schemas.microsoft.com/office/drawing/2014/main" id="{A909CF8E-7CF7-C227-72BE-BD5DB3D39C04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g5d2440be3b_0_131">
              <a:extLst>
                <a:ext uri="{FF2B5EF4-FFF2-40B4-BE49-F238E27FC236}">
                  <a16:creationId xmlns:a16="http://schemas.microsoft.com/office/drawing/2014/main" id="{78747B80-34E9-BB13-928B-99A8C2ADEC34}"/>
                </a:ext>
              </a:extLst>
            </p:cNvPr>
            <p:cNvSpPr txBox="1"/>
            <p:nvPr/>
          </p:nvSpPr>
          <p:spPr>
            <a:xfrm>
              <a:off x="5181600" y="3333750"/>
              <a:ext cx="298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83" name="Google Shape;583;g5d2440be3b_0_131">
            <a:extLst>
              <a:ext uri="{FF2B5EF4-FFF2-40B4-BE49-F238E27FC236}">
                <a16:creationId xmlns:a16="http://schemas.microsoft.com/office/drawing/2014/main" id="{96ABEC04-7BF6-3176-927C-C5DEE41F8359}"/>
              </a:ext>
            </a:extLst>
          </p:cNvPr>
          <p:cNvCxnSpPr>
            <a:endCxn id="584" idx="3"/>
          </p:cNvCxnSpPr>
          <p:nvPr/>
        </p:nvCxnSpPr>
        <p:spPr>
          <a:xfrm rot="10800000">
            <a:off x="1219200" y="3027378"/>
            <a:ext cx="10500" cy="2360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85" name="Google Shape;585;g5d2440be3b_0_131">
            <a:extLst>
              <a:ext uri="{FF2B5EF4-FFF2-40B4-BE49-F238E27FC236}">
                <a16:creationId xmlns:a16="http://schemas.microsoft.com/office/drawing/2014/main" id="{71DDCC82-09E2-B824-DD41-5BE7B81709EB}"/>
              </a:ext>
            </a:extLst>
          </p:cNvPr>
          <p:cNvCxnSpPr/>
          <p:nvPr/>
        </p:nvCxnSpPr>
        <p:spPr>
          <a:xfrm rot="10800000">
            <a:off x="4879102" y="3632300"/>
            <a:ext cx="0" cy="1727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586" name="Google Shape;586;g5d2440be3b_0_131">
            <a:extLst>
              <a:ext uri="{FF2B5EF4-FFF2-40B4-BE49-F238E27FC236}">
                <a16:creationId xmlns:a16="http://schemas.microsoft.com/office/drawing/2014/main" id="{F60B8DD9-661F-D0F0-DFF1-016E0BBB3DD1}"/>
              </a:ext>
            </a:extLst>
          </p:cNvPr>
          <p:cNvGrpSpPr/>
          <p:nvPr/>
        </p:nvGrpSpPr>
        <p:grpSpPr>
          <a:xfrm>
            <a:off x="7010400" y="2465567"/>
            <a:ext cx="990600" cy="1117572"/>
            <a:chOff x="6324600" y="1733550"/>
            <a:chExt cx="990600" cy="838200"/>
          </a:xfrm>
        </p:grpSpPr>
        <p:sp>
          <p:nvSpPr>
            <p:cNvPr id="587" name="Google Shape;587;g5d2440be3b_0_131">
              <a:extLst>
                <a:ext uri="{FF2B5EF4-FFF2-40B4-BE49-F238E27FC236}">
                  <a16:creationId xmlns:a16="http://schemas.microsoft.com/office/drawing/2014/main" id="{79DD6B5C-F744-AB0C-C582-A50630F286BB}"/>
                </a:ext>
              </a:extLst>
            </p:cNvPr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DMEM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g5d2440be3b_0_131">
              <a:extLst>
                <a:ext uri="{FF2B5EF4-FFF2-40B4-BE49-F238E27FC236}">
                  <a16:creationId xmlns:a16="http://schemas.microsoft.com/office/drawing/2014/main" id="{8A175BB9-3FF4-CC7E-C458-11D6F6E12B81}"/>
                </a:ext>
              </a:extLst>
            </p:cNvPr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9" name="Google Shape;589;g5d2440be3b_0_131">
            <a:extLst>
              <a:ext uri="{FF2B5EF4-FFF2-40B4-BE49-F238E27FC236}">
                <a16:creationId xmlns:a16="http://schemas.microsoft.com/office/drawing/2014/main" id="{0A274E1E-EFAA-2B79-1A8F-D59787CDF7B7}"/>
              </a:ext>
            </a:extLst>
          </p:cNvPr>
          <p:cNvGrpSpPr/>
          <p:nvPr/>
        </p:nvGrpSpPr>
        <p:grpSpPr>
          <a:xfrm>
            <a:off x="4726702" y="2770314"/>
            <a:ext cx="762000" cy="914377"/>
            <a:chOff x="5029200" y="3333750"/>
            <a:chExt cx="762000" cy="685800"/>
          </a:xfrm>
        </p:grpSpPr>
        <p:sp>
          <p:nvSpPr>
            <p:cNvPr id="590" name="Google Shape;590;g5d2440be3b_0_131">
              <a:extLst>
                <a:ext uri="{FF2B5EF4-FFF2-40B4-BE49-F238E27FC236}">
                  <a16:creationId xmlns:a16="http://schemas.microsoft.com/office/drawing/2014/main" id="{D557643C-DB8F-DA02-19D2-63319BB0B344}"/>
                </a:ext>
              </a:extLst>
            </p:cNvPr>
            <p:cNvSpPr/>
            <p:nvPr/>
          </p:nvSpPr>
          <p:spPr>
            <a:xfrm rot="5400000">
              <a:off x="4989998" y="3449250"/>
              <a:ext cx="685800" cy="4548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g5d2440be3b_0_131">
              <a:extLst>
                <a:ext uri="{FF2B5EF4-FFF2-40B4-BE49-F238E27FC236}">
                  <a16:creationId xmlns:a16="http://schemas.microsoft.com/office/drawing/2014/main" id="{1DA4F0F3-F74D-D774-B7BA-862BC72DF9E7}"/>
                </a:ext>
              </a:extLst>
            </p:cNvPr>
            <p:cNvSpPr txBox="1"/>
            <p:nvPr/>
          </p:nvSpPr>
          <p:spPr>
            <a:xfrm>
              <a:off x="5029200" y="3409950"/>
              <a:ext cx="762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Branch Comp.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2" name="Google Shape;592;g5d2440be3b_0_131">
            <a:extLst>
              <a:ext uri="{FF2B5EF4-FFF2-40B4-BE49-F238E27FC236}">
                <a16:creationId xmlns:a16="http://schemas.microsoft.com/office/drawing/2014/main" id="{400E3A81-B894-F010-E9B5-263390F81C64}"/>
              </a:ext>
            </a:extLst>
          </p:cNvPr>
          <p:cNvGrpSpPr/>
          <p:nvPr/>
        </p:nvGrpSpPr>
        <p:grpSpPr>
          <a:xfrm>
            <a:off x="3657600" y="1957577"/>
            <a:ext cx="841800" cy="1930352"/>
            <a:chOff x="3657600" y="1428750"/>
            <a:chExt cx="841800" cy="1447800"/>
          </a:xfrm>
        </p:grpSpPr>
        <p:grpSp>
          <p:nvGrpSpPr>
            <p:cNvPr id="593" name="Google Shape;593;g5d2440be3b_0_131">
              <a:extLst>
                <a:ext uri="{FF2B5EF4-FFF2-40B4-BE49-F238E27FC236}">
                  <a16:creationId xmlns:a16="http://schemas.microsoft.com/office/drawing/2014/main" id="{3079C46C-604A-2455-C005-5C99A99EDAC3}"/>
                </a:ext>
              </a:extLst>
            </p:cNvPr>
            <p:cNvGrpSpPr/>
            <p:nvPr/>
          </p:nvGrpSpPr>
          <p:grpSpPr>
            <a:xfrm>
              <a:off x="3657600" y="1428750"/>
              <a:ext cx="838200" cy="1447800"/>
              <a:chOff x="3810000" y="1412681"/>
              <a:chExt cx="838200" cy="1447800"/>
            </a:xfrm>
          </p:grpSpPr>
          <p:sp>
            <p:nvSpPr>
              <p:cNvPr id="594" name="Google Shape;594;g5d2440be3b_0_131">
                <a:extLst>
                  <a:ext uri="{FF2B5EF4-FFF2-40B4-BE49-F238E27FC236}">
                    <a16:creationId xmlns:a16="http://schemas.microsoft.com/office/drawing/2014/main" id="{1A2391AA-4322-6EE8-C6D6-2182D35E052D}"/>
                  </a:ext>
                </a:extLst>
              </p:cNvPr>
              <p:cNvSpPr/>
              <p:nvPr/>
            </p:nvSpPr>
            <p:spPr>
              <a:xfrm>
                <a:off x="3810000" y="1412681"/>
                <a:ext cx="838200" cy="14478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Reg[]</a:t>
                </a: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g5d2440be3b_0_131">
                <a:extLst>
                  <a:ext uri="{FF2B5EF4-FFF2-40B4-BE49-F238E27FC236}">
                    <a16:creationId xmlns:a16="http://schemas.microsoft.com/office/drawing/2014/main" id="{B41DC468-2906-2144-30D8-9A03D0CCD374}"/>
                  </a:ext>
                </a:extLst>
              </p:cNvPr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6" name="Google Shape;596;g5d2440be3b_0_131">
              <a:extLst>
                <a:ext uri="{FF2B5EF4-FFF2-40B4-BE49-F238E27FC236}">
                  <a16:creationId xmlns:a16="http://schemas.microsoft.com/office/drawing/2014/main" id="{D14FBE64-D722-7ECD-F437-39AA7983777D}"/>
                </a:ext>
              </a:extLst>
            </p:cNvPr>
            <p:cNvSpPr txBox="1"/>
            <p:nvPr/>
          </p:nvSpPr>
          <p:spPr>
            <a:xfrm>
              <a:off x="3657600" y="2234684"/>
              <a:ext cx="3975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g5d2440be3b_0_131">
              <a:extLst>
                <a:ext uri="{FF2B5EF4-FFF2-40B4-BE49-F238E27FC236}">
                  <a16:creationId xmlns:a16="http://schemas.microsoft.com/office/drawing/2014/main" id="{3C155DCF-03A5-30BC-9E10-78ECBF8CA979}"/>
                </a:ext>
              </a:extLst>
            </p:cNvPr>
            <p:cNvSpPr txBox="1"/>
            <p:nvPr/>
          </p:nvSpPr>
          <p:spPr>
            <a:xfrm>
              <a:off x="3657600" y="2463284"/>
              <a:ext cx="388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g5d2440be3b_0_131">
              <a:extLst>
                <a:ext uri="{FF2B5EF4-FFF2-40B4-BE49-F238E27FC236}">
                  <a16:creationId xmlns:a16="http://schemas.microsoft.com/office/drawing/2014/main" id="{C62603E6-6CD8-A22D-D431-374C60009946}"/>
                </a:ext>
              </a:extLst>
            </p:cNvPr>
            <p:cNvSpPr txBox="1"/>
            <p:nvPr/>
          </p:nvSpPr>
          <p:spPr>
            <a:xfrm>
              <a:off x="4114800" y="2234684"/>
              <a:ext cx="384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g5d2440be3b_0_131">
              <a:extLst>
                <a:ext uri="{FF2B5EF4-FFF2-40B4-BE49-F238E27FC236}">
                  <a16:creationId xmlns:a16="http://schemas.microsoft.com/office/drawing/2014/main" id="{F3F8EBC7-31D9-2425-2D80-44E2969892FA}"/>
                </a:ext>
              </a:extLst>
            </p:cNvPr>
            <p:cNvSpPr txBox="1"/>
            <p:nvPr/>
          </p:nvSpPr>
          <p:spPr>
            <a:xfrm>
              <a:off x="3657600" y="1998881"/>
              <a:ext cx="399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g5d2440be3b_0_131">
              <a:extLst>
                <a:ext uri="{FF2B5EF4-FFF2-40B4-BE49-F238E27FC236}">
                  <a16:creationId xmlns:a16="http://schemas.microsoft.com/office/drawing/2014/main" id="{6B0C0A6B-010E-5335-296E-FB0BF0963202}"/>
                </a:ext>
              </a:extLst>
            </p:cNvPr>
            <p:cNvSpPr txBox="1"/>
            <p:nvPr/>
          </p:nvSpPr>
          <p:spPr>
            <a:xfrm>
              <a:off x="4114800" y="2463284"/>
              <a:ext cx="377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g5d2440be3b_0_131">
              <a:extLst>
                <a:ext uri="{FF2B5EF4-FFF2-40B4-BE49-F238E27FC236}">
                  <a16:creationId xmlns:a16="http://schemas.microsoft.com/office/drawing/2014/main" id="{47DAF27D-AC1D-B041-B890-6CF44192C27B}"/>
                </a:ext>
              </a:extLst>
            </p:cNvPr>
            <p:cNvSpPr txBox="1"/>
            <p:nvPr/>
          </p:nvSpPr>
          <p:spPr>
            <a:xfrm>
              <a:off x="3657600" y="1694081"/>
              <a:ext cx="388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02" name="Google Shape;602;g5d2440be3b_0_131">
            <a:extLst>
              <a:ext uri="{FF2B5EF4-FFF2-40B4-BE49-F238E27FC236}">
                <a16:creationId xmlns:a16="http://schemas.microsoft.com/office/drawing/2014/main" id="{D65F2A43-FAB5-1417-14D2-8DB074337892}"/>
              </a:ext>
            </a:extLst>
          </p:cNvPr>
          <p:cNvCxnSpPr/>
          <p:nvPr/>
        </p:nvCxnSpPr>
        <p:spPr>
          <a:xfrm rot="10800000">
            <a:off x="6454320" y="3446300"/>
            <a:ext cx="0" cy="1913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03" name="Google Shape;603;g5d2440be3b_0_131">
            <a:extLst>
              <a:ext uri="{FF2B5EF4-FFF2-40B4-BE49-F238E27FC236}">
                <a16:creationId xmlns:a16="http://schemas.microsoft.com/office/drawing/2014/main" id="{9B33D71E-EC2F-2A24-9DD1-6C19222EB46C}"/>
              </a:ext>
            </a:extLst>
          </p:cNvPr>
          <p:cNvCxnSpPr/>
          <p:nvPr/>
        </p:nvCxnSpPr>
        <p:spPr>
          <a:xfrm rot="10800000">
            <a:off x="4191000" y="3887900"/>
            <a:ext cx="0" cy="1471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04" name="Google Shape;604;g5d2440be3b_0_131">
            <a:extLst>
              <a:ext uri="{FF2B5EF4-FFF2-40B4-BE49-F238E27FC236}">
                <a16:creationId xmlns:a16="http://schemas.microsoft.com/office/drawing/2014/main" id="{16F0B7A9-67BD-532C-0E83-F7719033D0C1}"/>
              </a:ext>
            </a:extLst>
          </p:cNvPr>
          <p:cNvCxnSpPr/>
          <p:nvPr/>
        </p:nvCxnSpPr>
        <p:spPr>
          <a:xfrm rot="10800000">
            <a:off x="7233228" y="3575000"/>
            <a:ext cx="0" cy="1784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605" name="Google Shape;605;g5d2440be3b_0_131">
            <a:extLst>
              <a:ext uri="{FF2B5EF4-FFF2-40B4-BE49-F238E27FC236}">
                <a16:creationId xmlns:a16="http://schemas.microsoft.com/office/drawing/2014/main" id="{7EB07EE2-3C58-154D-D829-6A037E22E44B}"/>
              </a:ext>
            </a:extLst>
          </p:cNvPr>
          <p:cNvSpPr txBox="1"/>
          <p:nvPr/>
        </p:nvSpPr>
        <p:spPr>
          <a:xfrm>
            <a:off x="7010400" y="2770425"/>
            <a:ext cx="3078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g5d2440be3b_0_131">
            <a:extLst>
              <a:ext uri="{FF2B5EF4-FFF2-40B4-BE49-F238E27FC236}">
                <a16:creationId xmlns:a16="http://schemas.microsoft.com/office/drawing/2014/main" id="{D6E0D667-5489-3336-302A-B69EED93025F}"/>
              </a:ext>
            </a:extLst>
          </p:cNvPr>
          <p:cNvSpPr txBox="1"/>
          <p:nvPr/>
        </p:nvSpPr>
        <p:spPr>
          <a:xfrm>
            <a:off x="7031583" y="3133804"/>
            <a:ext cx="435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DataW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g5d2440be3b_0_131">
            <a:extLst>
              <a:ext uri="{FF2B5EF4-FFF2-40B4-BE49-F238E27FC236}">
                <a16:creationId xmlns:a16="http://schemas.microsoft.com/office/drawing/2014/main" id="{AD44E99F-5339-0ABD-E37E-A03D9283D555}"/>
              </a:ext>
            </a:extLst>
          </p:cNvPr>
          <p:cNvSpPr txBox="1"/>
          <p:nvPr/>
        </p:nvSpPr>
        <p:spPr>
          <a:xfrm>
            <a:off x="7543800" y="2872025"/>
            <a:ext cx="384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8" name="Google Shape;608;g5d2440be3b_0_131">
            <a:extLst>
              <a:ext uri="{FF2B5EF4-FFF2-40B4-BE49-F238E27FC236}">
                <a16:creationId xmlns:a16="http://schemas.microsoft.com/office/drawing/2014/main" id="{BF199F24-B8AE-B3C8-B043-398B37F77B41}"/>
              </a:ext>
            </a:extLst>
          </p:cNvPr>
          <p:cNvCxnSpPr>
            <a:endCxn id="609" idx="3"/>
          </p:cNvCxnSpPr>
          <p:nvPr/>
        </p:nvCxnSpPr>
        <p:spPr>
          <a:xfrm rot="10800000">
            <a:off x="5867400" y="3584353"/>
            <a:ext cx="0" cy="1790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10" name="Google Shape;610;g5d2440be3b_0_131">
            <a:extLst>
              <a:ext uri="{FF2B5EF4-FFF2-40B4-BE49-F238E27FC236}">
                <a16:creationId xmlns:a16="http://schemas.microsoft.com/office/drawing/2014/main" id="{5E037AD5-B4F7-8631-E5DD-F92BA572458C}"/>
              </a:ext>
            </a:extLst>
          </p:cNvPr>
          <p:cNvCxnSpPr>
            <a:endCxn id="611" idx="3"/>
          </p:cNvCxnSpPr>
          <p:nvPr/>
        </p:nvCxnSpPr>
        <p:spPr>
          <a:xfrm rot="10800000">
            <a:off x="6019800" y="2824178"/>
            <a:ext cx="0" cy="2551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612" name="Google Shape;612;g5d2440be3b_0_131">
            <a:extLst>
              <a:ext uri="{FF2B5EF4-FFF2-40B4-BE49-F238E27FC236}">
                <a16:creationId xmlns:a16="http://schemas.microsoft.com/office/drawing/2014/main" id="{8E71399F-DDD5-2464-0A97-10350B85C73A}"/>
              </a:ext>
            </a:extLst>
          </p:cNvPr>
          <p:cNvGrpSpPr/>
          <p:nvPr/>
        </p:nvGrpSpPr>
        <p:grpSpPr>
          <a:xfrm>
            <a:off x="5943600" y="2160780"/>
            <a:ext cx="152400" cy="711182"/>
            <a:chOff x="5791200" y="1352550"/>
            <a:chExt cx="152400" cy="533400"/>
          </a:xfrm>
        </p:grpSpPr>
        <p:sp>
          <p:nvSpPr>
            <p:cNvPr id="611" name="Google Shape;611;g5d2440be3b_0_131">
              <a:extLst>
                <a:ext uri="{FF2B5EF4-FFF2-40B4-BE49-F238E27FC236}">
                  <a16:creationId xmlns:a16="http://schemas.microsoft.com/office/drawing/2014/main" id="{C2EDA64F-A35F-55EE-D451-65755CA53554}"/>
                </a:ext>
              </a:extLst>
            </p:cNvPr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g5d2440be3b_0_131">
              <a:extLst>
                <a:ext uri="{FF2B5EF4-FFF2-40B4-BE49-F238E27FC236}">
                  <a16:creationId xmlns:a16="http://schemas.microsoft.com/office/drawing/2014/main" id="{716D497D-52D0-7058-5805-0102A4D77161}"/>
                </a:ext>
              </a:extLst>
            </p:cNvPr>
            <p:cNvSpPr txBox="1"/>
            <p:nvPr/>
          </p:nvSpPr>
          <p:spPr>
            <a:xfrm>
              <a:off x="5807075" y="1390650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g5d2440be3b_0_131">
              <a:extLst>
                <a:ext uri="{FF2B5EF4-FFF2-40B4-BE49-F238E27FC236}">
                  <a16:creationId xmlns:a16="http://schemas.microsoft.com/office/drawing/2014/main" id="{6980D4ED-F579-76D7-0D9C-330EFEC73750}"/>
                </a:ext>
              </a:extLst>
            </p:cNvPr>
            <p:cNvSpPr txBox="1"/>
            <p:nvPr/>
          </p:nvSpPr>
          <p:spPr>
            <a:xfrm>
              <a:off x="5810250" y="1638300"/>
              <a:ext cx="78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15" name="Google Shape;615;g5d2440be3b_0_131">
            <a:extLst>
              <a:ext uri="{FF2B5EF4-FFF2-40B4-BE49-F238E27FC236}">
                <a16:creationId xmlns:a16="http://schemas.microsoft.com/office/drawing/2014/main" id="{578A4783-BE8B-6548-7C64-23EF02190197}"/>
              </a:ext>
            </a:extLst>
          </p:cNvPr>
          <p:cNvCxnSpPr>
            <a:stCxn id="587" idx="3"/>
          </p:cNvCxnSpPr>
          <p:nvPr/>
        </p:nvCxnSpPr>
        <p:spPr>
          <a:xfrm rot="10800000" flipH="1">
            <a:off x="8001000" y="3003953"/>
            <a:ext cx="367800" cy="20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616" name="Google Shape;616;g5d2440be3b_0_131">
            <a:extLst>
              <a:ext uri="{FF2B5EF4-FFF2-40B4-BE49-F238E27FC236}">
                <a16:creationId xmlns:a16="http://schemas.microsoft.com/office/drawing/2014/main" id="{E3139031-365E-E93C-1690-E76EFE4E54CC}"/>
              </a:ext>
            </a:extLst>
          </p:cNvPr>
          <p:cNvGrpSpPr/>
          <p:nvPr/>
        </p:nvGrpSpPr>
        <p:grpSpPr>
          <a:xfrm>
            <a:off x="8382000" y="2262367"/>
            <a:ext cx="152400" cy="1015975"/>
            <a:chOff x="8229600" y="1733550"/>
            <a:chExt cx="152400" cy="762000"/>
          </a:xfrm>
        </p:grpSpPr>
        <p:sp>
          <p:nvSpPr>
            <p:cNvPr id="617" name="Google Shape;617;g5d2440be3b_0_131">
              <a:extLst>
                <a:ext uri="{FF2B5EF4-FFF2-40B4-BE49-F238E27FC236}">
                  <a16:creationId xmlns:a16="http://schemas.microsoft.com/office/drawing/2014/main" id="{710011E6-0537-9772-95F2-3BA20F1968A0}"/>
                </a:ext>
              </a:extLst>
            </p:cNvPr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g5d2440be3b_0_131">
              <a:extLst>
                <a:ext uri="{FF2B5EF4-FFF2-40B4-BE49-F238E27FC236}">
                  <a16:creationId xmlns:a16="http://schemas.microsoft.com/office/drawing/2014/main" id="{7BD826AF-DA0E-8DEF-7513-845A0159DB01}"/>
                </a:ext>
              </a:extLst>
            </p:cNvPr>
            <p:cNvSpPr txBox="1"/>
            <p:nvPr/>
          </p:nvSpPr>
          <p:spPr>
            <a:xfrm>
              <a:off x="8255000" y="2232025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g5d2440be3b_0_131">
              <a:extLst>
                <a:ext uri="{FF2B5EF4-FFF2-40B4-BE49-F238E27FC236}">
                  <a16:creationId xmlns:a16="http://schemas.microsoft.com/office/drawing/2014/main" id="{7D01D518-1E93-E8B7-06CE-C2F4ACCBB53E}"/>
                </a:ext>
              </a:extLst>
            </p:cNvPr>
            <p:cNvSpPr txBox="1"/>
            <p:nvPr/>
          </p:nvSpPr>
          <p:spPr>
            <a:xfrm>
              <a:off x="8255000" y="2016125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g5d2440be3b_0_131">
              <a:extLst>
                <a:ext uri="{FF2B5EF4-FFF2-40B4-BE49-F238E27FC236}">
                  <a16:creationId xmlns:a16="http://schemas.microsoft.com/office/drawing/2014/main" id="{80C2B319-5EC3-79D9-78FB-C7123EA99E72}"/>
                </a:ext>
              </a:extLst>
            </p:cNvPr>
            <p:cNvSpPr txBox="1"/>
            <p:nvPr/>
          </p:nvSpPr>
          <p:spPr>
            <a:xfrm>
              <a:off x="8255000" y="1800225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21" name="Google Shape;621;g5d2440be3b_0_131">
            <a:extLst>
              <a:ext uri="{FF2B5EF4-FFF2-40B4-BE49-F238E27FC236}">
                <a16:creationId xmlns:a16="http://schemas.microsoft.com/office/drawing/2014/main" id="{67AB7B63-F718-9C1B-8EEA-ACC0DF38B9D3}"/>
              </a:ext>
            </a:extLst>
          </p:cNvPr>
          <p:cNvCxnSpPr>
            <a:stCxn id="573" idx="0"/>
            <a:endCxn id="605" idx="1"/>
          </p:cNvCxnSpPr>
          <p:nvPr/>
        </p:nvCxnSpPr>
        <p:spPr>
          <a:xfrm rot="10800000" flipH="1">
            <a:off x="6629400" y="2893700"/>
            <a:ext cx="381000" cy="29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22" name="Google Shape;622;g5d2440be3b_0_131">
            <a:extLst>
              <a:ext uri="{FF2B5EF4-FFF2-40B4-BE49-F238E27FC236}">
                <a16:creationId xmlns:a16="http://schemas.microsoft.com/office/drawing/2014/main" id="{3237D9A4-56CD-9EB5-FC39-BEB8AF7804C0}"/>
              </a:ext>
            </a:extLst>
          </p:cNvPr>
          <p:cNvCxnSpPr/>
          <p:nvPr/>
        </p:nvCxnSpPr>
        <p:spPr>
          <a:xfrm rot="10800000">
            <a:off x="8458200" y="3176900"/>
            <a:ext cx="0" cy="2182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23" name="Google Shape;623;g5d2440be3b_0_131">
            <a:extLst>
              <a:ext uri="{FF2B5EF4-FFF2-40B4-BE49-F238E27FC236}">
                <a16:creationId xmlns:a16="http://schemas.microsoft.com/office/drawing/2014/main" id="{55F6FE53-F033-B7D2-2C38-30A3B4F78067}"/>
              </a:ext>
            </a:extLst>
          </p:cNvPr>
          <p:cNvCxnSpPr>
            <a:cxnSpLocks/>
          </p:cNvCxnSpPr>
          <p:nvPr/>
        </p:nvCxnSpPr>
        <p:spPr>
          <a:xfrm flipV="1">
            <a:off x="6781800" y="1937670"/>
            <a:ext cx="3000" cy="97563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4" name="Google Shape;624;g5d2440be3b_0_131">
            <a:extLst>
              <a:ext uri="{FF2B5EF4-FFF2-40B4-BE49-F238E27FC236}">
                <a16:creationId xmlns:a16="http://schemas.microsoft.com/office/drawing/2014/main" id="{A2440D76-393E-5D91-F530-7DED3FD22B92}"/>
              </a:ext>
            </a:extLst>
          </p:cNvPr>
          <p:cNvCxnSpPr>
            <a:cxnSpLocks/>
          </p:cNvCxnSpPr>
          <p:nvPr/>
        </p:nvCxnSpPr>
        <p:spPr>
          <a:xfrm>
            <a:off x="5223100" y="1702106"/>
            <a:ext cx="3141563" cy="963933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25" name="Google Shape;625;g5d2440be3b_0_131">
            <a:extLst>
              <a:ext uri="{FF2B5EF4-FFF2-40B4-BE49-F238E27FC236}">
                <a16:creationId xmlns:a16="http://schemas.microsoft.com/office/drawing/2014/main" id="{F0D17857-9EAF-66DA-518C-926E2353F484}"/>
              </a:ext>
            </a:extLst>
          </p:cNvPr>
          <p:cNvCxnSpPr/>
          <p:nvPr/>
        </p:nvCxnSpPr>
        <p:spPr>
          <a:xfrm rot="-5400000" flipH="1">
            <a:off x="610949" y="1980378"/>
            <a:ext cx="835500" cy="228600"/>
          </a:xfrm>
          <a:prstGeom prst="bentConnector3">
            <a:avLst>
              <a:gd name="adj1" fmla="val 101582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626" name="Google Shape;626;g5d2440be3b_0_131">
            <a:extLst>
              <a:ext uri="{FF2B5EF4-FFF2-40B4-BE49-F238E27FC236}">
                <a16:creationId xmlns:a16="http://schemas.microsoft.com/office/drawing/2014/main" id="{00243D05-0604-6D9C-0F96-0147F92A4E16}"/>
              </a:ext>
            </a:extLst>
          </p:cNvPr>
          <p:cNvGrpSpPr/>
          <p:nvPr/>
        </p:nvGrpSpPr>
        <p:grpSpPr>
          <a:xfrm>
            <a:off x="1143000" y="2363980"/>
            <a:ext cx="152400" cy="711182"/>
            <a:chOff x="5791200" y="1352550"/>
            <a:chExt cx="152400" cy="533400"/>
          </a:xfrm>
        </p:grpSpPr>
        <p:sp>
          <p:nvSpPr>
            <p:cNvPr id="584" name="Google Shape;584;g5d2440be3b_0_131">
              <a:extLst>
                <a:ext uri="{FF2B5EF4-FFF2-40B4-BE49-F238E27FC236}">
                  <a16:creationId xmlns:a16="http://schemas.microsoft.com/office/drawing/2014/main" id="{FA5AB131-60B7-4814-1C5D-674E7F41DD2C}"/>
                </a:ext>
              </a:extLst>
            </p:cNvPr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g5d2440be3b_0_131">
              <a:extLst>
                <a:ext uri="{FF2B5EF4-FFF2-40B4-BE49-F238E27FC236}">
                  <a16:creationId xmlns:a16="http://schemas.microsoft.com/office/drawing/2014/main" id="{C2E3D5AE-FC25-0F23-509D-0C177D6C5E33}"/>
                </a:ext>
              </a:extLst>
            </p:cNvPr>
            <p:cNvSpPr txBox="1"/>
            <p:nvPr/>
          </p:nvSpPr>
          <p:spPr>
            <a:xfrm>
              <a:off x="5807075" y="1390650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g5d2440be3b_0_131">
              <a:extLst>
                <a:ext uri="{FF2B5EF4-FFF2-40B4-BE49-F238E27FC236}">
                  <a16:creationId xmlns:a16="http://schemas.microsoft.com/office/drawing/2014/main" id="{6E8DC14D-75D3-2A80-A918-E2F5014D6EDF}"/>
                </a:ext>
              </a:extLst>
            </p:cNvPr>
            <p:cNvSpPr txBox="1"/>
            <p:nvPr/>
          </p:nvSpPr>
          <p:spPr>
            <a:xfrm>
              <a:off x="5810250" y="1638300"/>
              <a:ext cx="78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29" name="Google Shape;629;g5d2440be3b_0_131">
            <a:extLst>
              <a:ext uri="{FF2B5EF4-FFF2-40B4-BE49-F238E27FC236}">
                <a16:creationId xmlns:a16="http://schemas.microsoft.com/office/drawing/2014/main" id="{74AF6707-0427-B622-CBF1-5A7F01FE45A9}"/>
              </a:ext>
            </a:extLst>
          </p:cNvPr>
          <p:cNvCxnSpPr>
            <a:stCxn id="584" idx="0"/>
            <a:endCxn id="630" idx="1"/>
          </p:cNvCxnSpPr>
          <p:nvPr/>
        </p:nvCxnSpPr>
        <p:spPr>
          <a:xfrm>
            <a:off x="1295400" y="2719571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1" name="Google Shape;631;g5d2440be3b_0_131">
            <a:extLst>
              <a:ext uri="{FF2B5EF4-FFF2-40B4-BE49-F238E27FC236}">
                <a16:creationId xmlns:a16="http://schemas.microsoft.com/office/drawing/2014/main" id="{90213DBA-5E74-B9B1-7499-1CBD88B64C7B}"/>
              </a:ext>
            </a:extLst>
          </p:cNvPr>
          <p:cNvCxnSpPr>
            <a:stCxn id="630" idx="3"/>
            <a:endCxn id="571" idx="1"/>
          </p:cNvCxnSpPr>
          <p:nvPr/>
        </p:nvCxnSpPr>
        <p:spPr>
          <a:xfrm>
            <a:off x="1813200" y="2719550"/>
            <a:ext cx="320400" cy="4065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32" name="Google Shape;632;g5d2440be3b_0_131">
            <a:extLst>
              <a:ext uri="{FF2B5EF4-FFF2-40B4-BE49-F238E27FC236}">
                <a16:creationId xmlns:a16="http://schemas.microsoft.com/office/drawing/2014/main" id="{6463D8D2-144D-9F87-7D7E-A3DAA73DB2C0}"/>
              </a:ext>
            </a:extLst>
          </p:cNvPr>
          <p:cNvCxnSpPr/>
          <p:nvPr/>
        </p:nvCxnSpPr>
        <p:spPr>
          <a:xfrm rot="-5400000">
            <a:off x="1798825" y="2358925"/>
            <a:ext cx="578400" cy="183000"/>
          </a:xfrm>
          <a:prstGeom prst="bentConnector3">
            <a:avLst>
              <a:gd name="adj1" fmla="val 97519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33" name="Google Shape;633;g5d2440be3b_0_131">
            <a:extLst>
              <a:ext uri="{FF2B5EF4-FFF2-40B4-BE49-F238E27FC236}">
                <a16:creationId xmlns:a16="http://schemas.microsoft.com/office/drawing/2014/main" id="{37490FC8-1A0F-521D-1061-A2F0B71FE45E}"/>
              </a:ext>
            </a:extLst>
          </p:cNvPr>
          <p:cNvCxnSpPr>
            <a:stCxn id="581" idx="0"/>
          </p:cNvCxnSpPr>
          <p:nvPr/>
        </p:nvCxnSpPr>
        <p:spPr>
          <a:xfrm rot="10800000" flipH="1">
            <a:off x="2438400" y="1551109"/>
            <a:ext cx="304800" cy="6096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4" name="Google Shape;634;g5d2440be3b_0_131">
            <a:extLst>
              <a:ext uri="{FF2B5EF4-FFF2-40B4-BE49-F238E27FC236}">
                <a16:creationId xmlns:a16="http://schemas.microsoft.com/office/drawing/2014/main" id="{9974A1D0-B4BD-94AE-D013-1290E04A1B35}"/>
              </a:ext>
            </a:extLst>
          </p:cNvPr>
          <p:cNvCxnSpPr/>
          <p:nvPr/>
        </p:nvCxnSpPr>
        <p:spPr>
          <a:xfrm>
            <a:off x="2743200" y="1551225"/>
            <a:ext cx="5638800" cy="914400"/>
          </a:xfrm>
          <a:prstGeom prst="bentConnector3">
            <a:avLst>
              <a:gd name="adj1" fmla="val 97158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35" name="Google Shape;635;g5d2440be3b_0_131">
            <a:extLst>
              <a:ext uri="{FF2B5EF4-FFF2-40B4-BE49-F238E27FC236}">
                <a16:creationId xmlns:a16="http://schemas.microsoft.com/office/drawing/2014/main" id="{E8E529C0-DF12-7291-6632-685E2B61280F}"/>
              </a:ext>
            </a:extLst>
          </p:cNvPr>
          <p:cNvCxnSpPr/>
          <p:nvPr/>
        </p:nvCxnSpPr>
        <p:spPr>
          <a:xfrm flipH="1">
            <a:off x="1143000" y="1551225"/>
            <a:ext cx="1600200" cy="1320900"/>
          </a:xfrm>
          <a:prstGeom prst="bentConnector3">
            <a:avLst>
              <a:gd name="adj1" fmla="val 124407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36" name="Google Shape;636;g5d2440be3b_0_131">
            <a:extLst>
              <a:ext uri="{FF2B5EF4-FFF2-40B4-BE49-F238E27FC236}">
                <a16:creationId xmlns:a16="http://schemas.microsoft.com/office/drawing/2014/main" id="{6C59AD60-A882-8483-6D1B-5B33887153CE}"/>
              </a:ext>
            </a:extLst>
          </p:cNvPr>
          <p:cNvCxnSpPr>
            <a:stCxn id="611" idx="0"/>
          </p:cNvCxnSpPr>
          <p:nvPr/>
        </p:nvCxnSpPr>
        <p:spPr>
          <a:xfrm rot="10800000" flipH="1">
            <a:off x="6096000" y="2514271"/>
            <a:ext cx="1524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37" name="Google Shape;637;g5d2440be3b_0_131">
            <a:extLst>
              <a:ext uri="{FF2B5EF4-FFF2-40B4-BE49-F238E27FC236}">
                <a16:creationId xmlns:a16="http://schemas.microsoft.com/office/drawing/2014/main" id="{AD7D625D-FB03-590B-74BC-B9CF12E67A19}"/>
              </a:ext>
            </a:extLst>
          </p:cNvPr>
          <p:cNvCxnSpPr>
            <a:stCxn id="598" idx="3"/>
            <a:endCxn id="614" idx="1"/>
          </p:cNvCxnSpPr>
          <p:nvPr/>
        </p:nvCxnSpPr>
        <p:spPr>
          <a:xfrm rot="10800000" flipH="1">
            <a:off x="4499400" y="2664826"/>
            <a:ext cx="1463400" cy="490500"/>
          </a:xfrm>
          <a:prstGeom prst="bentConnector3">
            <a:avLst>
              <a:gd name="adj1" fmla="val 4999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38" name="Google Shape;638;g5d2440be3b_0_131">
            <a:extLst>
              <a:ext uri="{FF2B5EF4-FFF2-40B4-BE49-F238E27FC236}">
                <a16:creationId xmlns:a16="http://schemas.microsoft.com/office/drawing/2014/main" id="{90BD4EE8-63A8-311A-70D8-C596E5146A92}"/>
              </a:ext>
            </a:extLst>
          </p:cNvPr>
          <p:cNvCxnSpPr/>
          <p:nvPr/>
        </p:nvCxnSpPr>
        <p:spPr>
          <a:xfrm>
            <a:off x="4457521" y="3460115"/>
            <a:ext cx="957300" cy="426900"/>
          </a:xfrm>
          <a:prstGeom prst="bentConnector3">
            <a:avLst>
              <a:gd name="adj1" fmla="val 16834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9" name="Google Shape;639;g5d2440be3b_0_131">
            <a:extLst>
              <a:ext uri="{FF2B5EF4-FFF2-40B4-BE49-F238E27FC236}">
                <a16:creationId xmlns:a16="http://schemas.microsoft.com/office/drawing/2014/main" id="{826BE83C-EA56-3986-5D58-346F2DDF7D69}"/>
              </a:ext>
            </a:extLst>
          </p:cNvPr>
          <p:cNvCxnSpPr/>
          <p:nvPr/>
        </p:nvCxnSpPr>
        <p:spPr>
          <a:xfrm rot="10800000" flipH="1">
            <a:off x="4648200" y="3148093"/>
            <a:ext cx="183600" cy="15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40" name="Google Shape;640;g5d2440be3b_0_131">
            <a:extLst>
              <a:ext uri="{FF2B5EF4-FFF2-40B4-BE49-F238E27FC236}">
                <a16:creationId xmlns:a16="http://schemas.microsoft.com/office/drawing/2014/main" id="{94F398E3-F650-62E8-7DAF-AAC5B921EAA9}"/>
              </a:ext>
            </a:extLst>
          </p:cNvPr>
          <p:cNvCxnSpPr/>
          <p:nvPr/>
        </p:nvCxnSpPr>
        <p:spPr>
          <a:xfrm rot="10800000" flipH="1">
            <a:off x="4537364" y="3448140"/>
            <a:ext cx="259800" cy="7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41" name="Google Shape;641;g5d2440be3b_0_131">
            <a:extLst>
              <a:ext uri="{FF2B5EF4-FFF2-40B4-BE49-F238E27FC236}">
                <a16:creationId xmlns:a16="http://schemas.microsoft.com/office/drawing/2014/main" id="{C43F023A-54EF-6113-702B-B32DA29FA490}"/>
              </a:ext>
            </a:extLst>
          </p:cNvPr>
          <p:cNvCxnSpPr>
            <a:cxnSpLocks/>
          </p:cNvCxnSpPr>
          <p:nvPr/>
        </p:nvCxnSpPr>
        <p:spPr>
          <a:xfrm flipV="1">
            <a:off x="2010375" y="1829150"/>
            <a:ext cx="3182450" cy="753851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42" name="Google Shape;642;g5d2440be3b_0_131">
            <a:extLst>
              <a:ext uri="{FF2B5EF4-FFF2-40B4-BE49-F238E27FC236}">
                <a16:creationId xmlns:a16="http://schemas.microsoft.com/office/drawing/2014/main" id="{5BEDFCF6-EFE4-344D-3B61-3F9B65459417}"/>
              </a:ext>
            </a:extLst>
          </p:cNvPr>
          <p:cNvCxnSpPr/>
          <p:nvPr/>
        </p:nvCxnSpPr>
        <p:spPr>
          <a:xfrm>
            <a:off x="5181600" y="1821413"/>
            <a:ext cx="762000" cy="4899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643" name="Google Shape;643;g5d2440be3b_0_131">
            <a:extLst>
              <a:ext uri="{FF2B5EF4-FFF2-40B4-BE49-F238E27FC236}">
                <a16:creationId xmlns:a16="http://schemas.microsoft.com/office/drawing/2014/main" id="{E6F35427-A59A-F967-BAC3-C5EE107072F3}"/>
              </a:ext>
            </a:extLst>
          </p:cNvPr>
          <p:cNvGrpSpPr/>
          <p:nvPr/>
        </p:nvGrpSpPr>
        <p:grpSpPr>
          <a:xfrm>
            <a:off x="1447800" y="2160764"/>
            <a:ext cx="365400" cy="1117572"/>
            <a:chOff x="1447800" y="1809750"/>
            <a:chExt cx="365400" cy="838200"/>
          </a:xfrm>
        </p:grpSpPr>
        <p:sp>
          <p:nvSpPr>
            <p:cNvPr id="630" name="Google Shape;630;g5d2440be3b_0_131">
              <a:extLst>
                <a:ext uri="{FF2B5EF4-FFF2-40B4-BE49-F238E27FC236}">
                  <a16:creationId xmlns:a16="http://schemas.microsoft.com/office/drawing/2014/main" id="{163901C8-42E9-1F84-CF83-7A992BF59711}"/>
                </a:ext>
              </a:extLst>
            </p:cNvPr>
            <p:cNvSpPr/>
            <p:nvPr/>
          </p:nvSpPr>
          <p:spPr>
            <a:xfrm>
              <a:off x="1447800" y="1809750"/>
              <a:ext cx="3654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pc</a:t>
              </a: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644" name="Google Shape;644;g5d2440be3b_0_131">
              <a:extLst>
                <a:ext uri="{FF2B5EF4-FFF2-40B4-BE49-F238E27FC236}">
                  <a16:creationId xmlns:a16="http://schemas.microsoft.com/office/drawing/2014/main" id="{BEAD8D14-A9E4-6EFB-77F1-67C9041EE8CD}"/>
                </a:ext>
              </a:extLst>
            </p:cNvPr>
            <p:cNvSpPr/>
            <p:nvPr/>
          </p:nvSpPr>
          <p:spPr>
            <a:xfrm>
              <a:off x="1600200" y="24955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5" name="Google Shape;645;g5d2440be3b_0_131">
            <a:extLst>
              <a:ext uri="{FF2B5EF4-FFF2-40B4-BE49-F238E27FC236}">
                <a16:creationId xmlns:a16="http://schemas.microsoft.com/office/drawing/2014/main" id="{389C6955-B5A7-6A56-9143-5FB75D01318C}"/>
              </a:ext>
            </a:extLst>
          </p:cNvPr>
          <p:cNvGrpSpPr/>
          <p:nvPr/>
        </p:nvGrpSpPr>
        <p:grpSpPr>
          <a:xfrm>
            <a:off x="5791200" y="2920955"/>
            <a:ext cx="152400" cy="711182"/>
            <a:chOff x="5791200" y="1352550"/>
            <a:chExt cx="152400" cy="533400"/>
          </a:xfrm>
        </p:grpSpPr>
        <p:sp>
          <p:nvSpPr>
            <p:cNvPr id="609" name="Google Shape;609;g5d2440be3b_0_131">
              <a:extLst>
                <a:ext uri="{FF2B5EF4-FFF2-40B4-BE49-F238E27FC236}">
                  <a16:creationId xmlns:a16="http://schemas.microsoft.com/office/drawing/2014/main" id="{04A9B2DC-6239-8F01-836F-E57F744EA925}"/>
                </a:ext>
              </a:extLst>
            </p:cNvPr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g5d2440be3b_0_131">
              <a:extLst>
                <a:ext uri="{FF2B5EF4-FFF2-40B4-BE49-F238E27FC236}">
                  <a16:creationId xmlns:a16="http://schemas.microsoft.com/office/drawing/2014/main" id="{0822DF02-F4A8-5CD6-BB18-CE2887F3A417}"/>
                </a:ext>
              </a:extLst>
            </p:cNvPr>
            <p:cNvSpPr txBox="1"/>
            <p:nvPr/>
          </p:nvSpPr>
          <p:spPr>
            <a:xfrm>
              <a:off x="5807075" y="1390650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g5d2440be3b_0_131">
              <a:extLst>
                <a:ext uri="{FF2B5EF4-FFF2-40B4-BE49-F238E27FC236}">
                  <a16:creationId xmlns:a16="http://schemas.microsoft.com/office/drawing/2014/main" id="{15DE8DCA-A58C-B80B-1588-53C7EBC9A02B}"/>
                </a:ext>
              </a:extLst>
            </p:cNvPr>
            <p:cNvSpPr txBox="1"/>
            <p:nvPr/>
          </p:nvSpPr>
          <p:spPr>
            <a:xfrm>
              <a:off x="5810250" y="1638300"/>
              <a:ext cx="78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48" name="Google Shape;648;g5d2440be3b_0_131">
            <a:extLst>
              <a:ext uri="{FF2B5EF4-FFF2-40B4-BE49-F238E27FC236}">
                <a16:creationId xmlns:a16="http://schemas.microsoft.com/office/drawing/2014/main" id="{F46BC168-1C17-D15D-6BBB-5A50CF67FF20}"/>
              </a:ext>
            </a:extLst>
          </p:cNvPr>
          <p:cNvCxnSpPr>
            <a:stCxn id="571" idx="3"/>
            <a:endCxn id="594" idx="1"/>
          </p:cNvCxnSpPr>
          <p:nvPr/>
        </p:nvCxnSpPr>
        <p:spPr>
          <a:xfrm rot="10800000" flipH="1">
            <a:off x="2743200" y="2922625"/>
            <a:ext cx="914400" cy="2034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49" name="Google Shape;649;g5d2440be3b_0_131">
            <a:extLst>
              <a:ext uri="{FF2B5EF4-FFF2-40B4-BE49-F238E27FC236}">
                <a16:creationId xmlns:a16="http://schemas.microsoft.com/office/drawing/2014/main" id="{98815729-DD22-BA27-27C0-36B15C222C2C}"/>
              </a:ext>
            </a:extLst>
          </p:cNvPr>
          <p:cNvCxnSpPr/>
          <p:nvPr/>
        </p:nvCxnSpPr>
        <p:spPr>
          <a:xfrm>
            <a:off x="2895600" y="3124200"/>
            <a:ext cx="0" cy="22353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50" name="Google Shape;650;g5d2440be3b_0_131">
            <a:extLst>
              <a:ext uri="{FF2B5EF4-FFF2-40B4-BE49-F238E27FC236}">
                <a16:creationId xmlns:a16="http://schemas.microsoft.com/office/drawing/2014/main" id="{EC5E2C56-0227-636F-3D4F-8B730087C605}"/>
              </a:ext>
            </a:extLst>
          </p:cNvPr>
          <p:cNvCxnSpPr/>
          <p:nvPr/>
        </p:nvCxnSpPr>
        <p:spPr>
          <a:xfrm rot="10800000" flipH="1">
            <a:off x="2886364" y="3278309"/>
            <a:ext cx="771300" cy="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51" name="Google Shape;651;g5d2440be3b_0_131">
            <a:extLst>
              <a:ext uri="{FF2B5EF4-FFF2-40B4-BE49-F238E27FC236}">
                <a16:creationId xmlns:a16="http://schemas.microsoft.com/office/drawing/2014/main" id="{7D2B4750-1883-A6FF-3410-2F1FBF5E2A69}"/>
              </a:ext>
            </a:extLst>
          </p:cNvPr>
          <p:cNvCxnSpPr/>
          <p:nvPr/>
        </p:nvCxnSpPr>
        <p:spPr>
          <a:xfrm rot="10800000" flipH="1">
            <a:off x="2897909" y="3583188"/>
            <a:ext cx="759600" cy="3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52" name="Google Shape;652;g5d2440be3b_0_131">
            <a:extLst>
              <a:ext uri="{FF2B5EF4-FFF2-40B4-BE49-F238E27FC236}">
                <a16:creationId xmlns:a16="http://schemas.microsoft.com/office/drawing/2014/main" id="{EC6B9004-B83E-B4CE-53ED-3E35B014B500}"/>
              </a:ext>
            </a:extLst>
          </p:cNvPr>
          <p:cNvCxnSpPr/>
          <p:nvPr/>
        </p:nvCxnSpPr>
        <p:spPr>
          <a:xfrm rot="10800000" flipH="1">
            <a:off x="2886364" y="4497524"/>
            <a:ext cx="618900" cy="129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53" name="Google Shape;653;g5d2440be3b_0_131">
            <a:extLst>
              <a:ext uri="{FF2B5EF4-FFF2-40B4-BE49-F238E27FC236}">
                <a16:creationId xmlns:a16="http://schemas.microsoft.com/office/drawing/2014/main" id="{1228D545-EC51-0063-91CA-5FB7D896C6B3}"/>
              </a:ext>
            </a:extLst>
          </p:cNvPr>
          <p:cNvCxnSpPr>
            <a:stCxn id="617" idx="0"/>
          </p:cNvCxnSpPr>
          <p:nvPr/>
        </p:nvCxnSpPr>
        <p:spPr>
          <a:xfrm rot="10800000">
            <a:off x="3330900" y="1393055"/>
            <a:ext cx="5203500" cy="1377300"/>
          </a:xfrm>
          <a:prstGeom prst="bentConnector3">
            <a:avLst>
              <a:gd name="adj1" fmla="val -4576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4" name="Google Shape;654;g5d2440be3b_0_131">
            <a:extLst>
              <a:ext uri="{FF2B5EF4-FFF2-40B4-BE49-F238E27FC236}">
                <a16:creationId xmlns:a16="http://schemas.microsoft.com/office/drawing/2014/main" id="{4FFF983E-C860-7E22-0D64-635FAAADF14C}"/>
              </a:ext>
            </a:extLst>
          </p:cNvPr>
          <p:cNvCxnSpPr/>
          <p:nvPr/>
        </p:nvCxnSpPr>
        <p:spPr>
          <a:xfrm rot="-5400000" flipH="1">
            <a:off x="2946450" y="1803350"/>
            <a:ext cx="1117500" cy="304800"/>
          </a:xfrm>
          <a:prstGeom prst="bentConnector3">
            <a:avLst>
              <a:gd name="adj1" fmla="val 100284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55" name="Google Shape;655;g5d2440be3b_0_131">
            <a:extLst>
              <a:ext uri="{FF2B5EF4-FFF2-40B4-BE49-F238E27FC236}">
                <a16:creationId xmlns:a16="http://schemas.microsoft.com/office/drawing/2014/main" id="{CE5A4BE4-88E8-B94E-5C96-41F757DB7393}"/>
              </a:ext>
            </a:extLst>
          </p:cNvPr>
          <p:cNvCxnSpPr/>
          <p:nvPr/>
        </p:nvCxnSpPr>
        <p:spPr>
          <a:xfrm rot="10800000">
            <a:off x="3810000" y="4851500"/>
            <a:ext cx="0" cy="507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56" name="Google Shape;656;g5d2440be3b_0_131">
            <a:extLst>
              <a:ext uri="{FF2B5EF4-FFF2-40B4-BE49-F238E27FC236}">
                <a16:creationId xmlns:a16="http://schemas.microsoft.com/office/drawing/2014/main" id="{A0948E9A-13E1-8E1F-F13C-44FE19420BDB}"/>
              </a:ext>
            </a:extLst>
          </p:cNvPr>
          <p:cNvCxnSpPr/>
          <p:nvPr/>
        </p:nvCxnSpPr>
        <p:spPr>
          <a:xfrm rot="10800000" flipH="1">
            <a:off x="5943600" y="3327480"/>
            <a:ext cx="370500" cy="3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57" name="Google Shape;657;g5d2440be3b_0_131">
            <a:extLst>
              <a:ext uri="{FF2B5EF4-FFF2-40B4-BE49-F238E27FC236}">
                <a16:creationId xmlns:a16="http://schemas.microsoft.com/office/drawing/2014/main" id="{7F5ACA70-1F15-81DC-DDBB-D768AF1B7F61}"/>
              </a:ext>
            </a:extLst>
          </p:cNvPr>
          <p:cNvCxnSpPr/>
          <p:nvPr/>
        </p:nvCxnSpPr>
        <p:spPr>
          <a:xfrm rot="10800000" flipH="1">
            <a:off x="5410200" y="3373681"/>
            <a:ext cx="1600200" cy="507900"/>
          </a:xfrm>
          <a:prstGeom prst="bentConnector3">
            <a:avLst>
              <a:gd name="adj1" fmla="val 8607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658" name="Google Shape;658;g5d2440be3b_0_131">
            <a:extLst>
              <a:ext uri="{FF2B5EF4-FFF2-40B4-BE49-F238E27FC236}">
                <a16:creationId xmlns:a16="http://schemas.microsoft.com/office/drawing/2014/main" id="{CF8843D4-DB01-D8B4-5383-79A69794D00B}"/>
              </a:ext>
            </a:extLst>
          </p:cNvPr>
          <p:cNvSpPr txBox="1"/>
          <p:nvPr/>
        </p:nvSpPr>
        <p:spPr>
          <a:xfrm>
            <a:off x="2988810" y="2646436"/>
            <a:ext cx="547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inst[11:7]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g5d2440be3b_0_131">
            <a:extLst>
              <a:ext uri="{FF2B5EF4-FFF2-40B4-BE49-F238E27FC236}">
                <a16:creationId xmlns:a16="http://schemas.microsoft.com/office/drawing/2014/main" id="{43DF2CA6-CFD7-43AA-3C53-905632CCD470}"/>
              </a:ext>
            </a:extLst>
          </p:cNvPr>
          <p:cNvSpPr txBox="1"/>
          <p:nvPr/>
        </p:nvSpPr>
        <p:spPr>
          <a:xfrm>
            <a:off x="2971800" y="3022600"/>
            <a:ext cx="619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inst[19:15]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g5d2440be3b_0_131">
            <a:extLst>
              <a:ext uri="{FF2B5EF4-FFF2-40B4-BE49-F238E27FC236}">
                <a16:creationId xmlns:a16="http://schemas.microsoft.com/office/drawing/2014/main" id="{C735C06B-86FC-218A-CF41-164117992F4D}"/>
              </a:ext>
            </a:extLst>
          </p:cNvPr>
          <p:cNvSpPr txBox="1"/>
          <p:nvPr/>
        </p:nvSpPr>
        <p:spPr>
          <a:xfrm>
            <a:off x="2971800" y="3327400"/>
            <a:ext cx="619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inst[24:20]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g5d2440be3b_0_131">
            <a:extLst>
              <a:ext uri="{FF2B5EF4-FFF2-40B4-BE49-F238E27FC236}">
                <a16:creationId xmlns:a16="http://schemas.microsoft.com/office/drawing/2014/main" id="{2040C6DE-0516-EA5F-724F-253B4FD5B7E2}"/>
              </a:ext>
            </a:extLst>
          </p:cNvPr>
          <p:cNvSpPr txBox="1"/>
          <p:nvPr/>
        </p:nvSpPr>
        <p:spPr>
          <a:xfrm>
            <a:off x="2918691" y="4180224"/>
            <a:ext cx="547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inst[31:7]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2" name="Google Shape;662;g5d2440be3b_0_131">
            <a:extLst>
              <a:ext uri="{FF2B5EF4-FFF2-40B4-BE49-F238E27FC236}">
                <a16:creationId xmlns:a16="http://schemas.microsoft.com/office/drawing/2014/main" id="{CB7357D1-9F7A-EBA3-53CD-0844A6886CFB}"/>
              </a:ext>
            </a:extLst>
          </p:cNvPr>
          <p:cNvCxnSpPr/>
          <p:nvPr/>
        </p:nvCxnSpPr>
        <p:spPr>
          <a:xfrm rot="-5400000">
            <a:off x="5212827" y="3324885"/>
            <a:ext cx="778800" cy="377700"/>
          </a:xfrm>
          <a:prstGeom prst="bentConnector3">
            <a:avLst>
              <a:gd name="adj1" fmla="val 10048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663" name="Google Shape;663;g5d2440be3b_0_131">
            <a:extLst>
              <a:ext uri="{FF2B5EF4-FFF2-40B4-BE49-F238E27FC236}">
                <a16:creationId xmlns:a16="http://schemas.microsoft.com/office/drawing/2014/main" id="{9F256986-20D7-F818-F7A2-0D22972EB99D}"/>
              </a:ext>
            </a:extLst>
          </p:cNvPr>
          <p:cNvSpPr txBox="1"/>
          <p:nvPr/>
        </p:nvSpPr>
        <p:spPr>
          <a:xfrm>
            <a:off x="8250383" y="1888065"/>
            <a:ext cx="2820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pc+4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g5d2440be3b_0_131">
            <a:extLst>
              <a:ext uri="{FF2B5EF4-FFF2-40B4-BE49-F238E27FC236}">
                <a16:creationId xmlns:a16="http://schemas.microsoft.com/office/drawing/2014/main" id="{DD8433A0-D608-9C2C-50E0-5A2EC083B305}"/>
              </a:ext>
            </a:extLst>
          </p:cNvPr>
          <p:cNvSpPr txBox="1"/>
          <p:nvPr/>
        </p:nvSpPr>
        <p:spPr>
          <a:xfrm>
            <a:off x="7923646" y="2075872"/>
            <a:ext cx="1740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g5d2440be3b_0_131">
            <a:extLst>
              <a:ext uri="{FF2B5EF4-FFF2-40B4-BE49-F238E27FC236}">
                <a16:creationId xmlns:a16="http://schemas.microsoft.com/office/drawing/2014/main" id="{9D3CB033-7097-519D-3A09-C67AD14A2BF3}"/>
              </a:ext>
            </a:extLst>
          </p:cNvPr>
          <p:cNvSpPr txBox="1"/>
          <p:nvPr/>
        </p:nvSpPr>
        <p:spPr>
          <a:xfrm>
            <a:off x="8029863" y="3141132"/>
            <a:ext cx="334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g5d2440be3b_0_131">
            <a:extLst>
              <a:ext uri="{FF2B5EF4-FFF2-40B4-BE49-F238E27FC236}">
                <a16:creationId xmlns:a16="http://schemas.microsoft.com/office/drawing/2014/main" id="{B1BB5128-868D-36F5-C949-BA039AF7AFFF}"/>
              </a:ext>
            </a:extLst>
          </p:cNvPr>
          <p:cNvSpPr txBox="1"/>
          <p:nvPr/>
        </p:nvSpPr>
        <p:spPr>
          <a:xfrm>
            <a:off x="8581737" y="2783993"/>
            <a:ext cx="1749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wb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g5d2440be3b_0_131">
            <a:extLst>
              <a:ext uri="{FF2B5EF4-FFF2-40B4-BE49-F238E27FC236}">
                <a16:creationId xmlns:a16="http://schemas.microsoft.com/office/drawing/2014/main" id="{A322AB5A-5796-8CD3-F7FA-7068821AF7FF}"/>
              </a:ext>
            </a:extLst>
          </p:cNvPr>
          <p:cNvSpPr txBox="1"/>
          <p:nvPr/>
        </p:nvSpPr>
        <p:spPr>
          <a:xfrm>
            <a:off x="813954" y="2479193"/>
            <a:ext cx="208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g5d2440be3b_0_131">
            <a:extLst>
              <a:ext uri="{FF2B5EF4-FFF2-40B4-BE49-F238E27FC236}">
                <a16:creationId xmlns:a16="http://schemas.microsoft.com/office/drawing/2014/main" id="{3A965369-08E1-6258-65CA-2860346EC158}"/>
              </a:ext>
            </a:extLst>
          </p:cNvPr>
          <p:cNvSpPr txBox="1"/>
          <p:nvPr/>
        </p:nvSpPr>
        <p:spPr>
          <a:xfrm>
            <a:off x="701965" y="2868660"/>
            <a:ext cx="2820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pc+4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g5d2440be3b_0_131">
            <a:extLst>
              <a:ext uri="{FF2B5EF4-FFF2-40B4-BE49-F238E27FC236}">
                <a16:creationId xmlns:a16="http://schemas.microsoft.com/office/drawing/2014/main" id="{BBAB515F-DA08-B785-EFC0-541B67BBD84B}"/>
              </a:ext>
            </a:extLst>
          </p:cNvPr>
          <p:cNvSpPr txBox="1"/>
          <p:nvPr/>
        </p:nvSpPr>
        <p:spPr>
          <a:xfrm>
            <a:off x="5312006" y="2413000"/>
            <a:ext cx="5241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Reg[rs1]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g5d2440be3b_0_131">
            <a:extLst>
              <a:ext uri="{FF2B5EF4-FFF2-40B4-BE49-F238E27FC236}">
                <a16:creationId xmlns:a16="http://schemas.microsoft.com/office/drawing/2014/main" id="{BCA9A861-18F7-D8CD-C2DE-FFF8E127A2C4}"/>
              </a:ext>
            </a:extLst>
          </p:cNvPr>
          <p:cNvSpPr txBox="1"/>
          <p:nvPr/>
        </p:nvSpPr>
        <p:spPr>
          <a:xfrm>
            <a:off x="5395683" y="1999041"/>
            <a:ext cx="2193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g5d2440be3b_0_131">
            <a:extLst>
              <a:ext uri="{FF2B5EF4-FFF2-40B4-BE49-F238E27FC236}">
                <a16:creationId xmlns:a16="http://schemas.microsoft.com/office/drawing/2014/main" id="{8F888055-BA52-9865-C7DC-91594BFA1A11}"/>
              </a:ext>
            </a:extLst>
          </p:cNvPr>
          <p:cNvSpPr txBox="1"/>
          <p:nvPr/>
        </p:nvSpPr>
        <p:spPr>
          <a:xfrm>
            <a:off x="4247574" y="4278745"/>
            <a:ext cx="6291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imm[31:0]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g5d2440be3b_0_131">
            <a:extLst>
              <a:ext uri="{FF2B5EF4-FFF2-40B4-BE49-F238E27FC236}">
                <a16:creationId xmlns:a16="http://schemas.microsoft.com/office/drawing/2014/main" id="{6F3BB469-70E9-1DD0-FF10-F8A6F382829B}"/>
              </a:ext>
            </a:extLst>
          </p:cNvPr>
          <p:cNvSpPr txBox="1"/>
          <p:nvPr/>
        </p:nvSpPr>
        <p:spPr>
          <a:xfrm>
            <a:off x="5299981" y="2811841"/>
            <a:ext cx="5334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Reg[rs2]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3" name="Google Shape;673;g5d2440be3b_0_131">
            <a:extLst>
              <a:ext uri="{FF2B5EF4-FFF2-40B4-BE49-F238E27FC236}">
                <a16:creationId xmlns:a16="http://schemas.microsoft.com/office/drawing/2014/main" id="{4D715216-4F5A-3F6A-C8BE-08F81DAA8F75}"/>
              </a:ext>
            </a:extLst>
          </p:cNvPr>
          <p:cNvCxnSpPr>
            <a:stCxn id="579" idx="3"/>
          </p:cNvCxnSpPr>
          <p:nvPr/>
        </p:nvCxnSpPr>
        <p:spPr>
          <a:xfrm rot="10800000" flipH="1">
            <a:off x="4044900" y="3428583"/>
            <a:ext cx="1746300" cy="11013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674" name="Google Shape;674;g5d2440be3b_0_131">
            <a:extLst>
              <a:ext uri="{FF2B5EF4-FFF2-40B4-BE49-F238E27FC236}">
                <a16:creationId xmlns:a16="http://schemas.microsoft.com/office/drawing/2014/main" id="{C75F1CC7-8E41-2E2E-CFF4-4E37FF5C49B2}"/>
              </a:ext>
            </a:extLst>
          </p:cNvPr>
          <p:cNvSpPr/>
          <p:nvPr/>
        </p:nvSpPr>
        <p:spPr>
          <a:xfrm>
            <a:off x="838200" y="5359400"/>
            <a:ext cx="7868100" cy="9543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g5d2440be3b_0_131">
            <a:extLst>
              <a:ext uri="{FF2B5EF4-FFF2-40B4-BE49-F238E27FC236}">
                <a16:creationId xmlns:a16="http://schemas.microsoft.com/office/drawing/2014/main" id="{1979F77D-5C5E-8583-75AA-92C575966925}"/>
              </a:ext>
            </a:extLst>
          </p:cNvPr>
          <p:cNvSpPr txBox="1"/>
          <p:nvPr/>
        </p:nvSpPr>
        <p:spPr>
          <a:xfrm>
            <a:off x="2590800" y="5438497"/>
            <a:ext cx="547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inst[31:0]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g5d2440be3b_0_131">
            <a:extLst>
              <a:ext uri="{FF2B5EF4-FFF2-40B4-BE49-F238E27FC236}">
                <a16:creationId xmlns:a16="http://schemas.microsoft.com/office/drawing/2014/main" id="{31F42E6F-BEC9-5676-811E-BAE07D05D66F}"/>
              </a:ext>
            </a:extLst>
          </p:cNvPr>
          <p:cNvSpPr txBox="1"/>
          <p:nvPr/>
        </p:nvSpPr>
        <p:spPr>
          <a:xfrm>
            <a:off x="3429000" y="5461000"/>
            <a:ext cx="4284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g5d2440be3b_0_131">
            <a:extLst>
              <a:ext uri="{FF2B5EF4-FFF2-40B4-BE49-F238E27FC236}">
                <a16:creationId xmlns:a16="http://schemas.microsoft.com/office/drawing/2014/main" id="{A67955A3-819B-F249-1DBD-FDCA6D565E16}"/>
              </a:ext>
            </a:extLst>
          </p:cNvPr>
          <p:cNvSpPr txBox="1"/>
          <p:nvPr/>
        </p:nvSpPr>
        <p:spPr>
          <a:xfrm>
            <a:off x="3962400" y="5461000"/>
            <a:ext cx="481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RegWEn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g5d2440be3b_0_131">
            <a:extLst>
              <a:ext uri="{FF2B5EF4-FFF2-40B4-BE49-F238E27FC236}">
                <a16:creationId xmlns:a16="http://schemas.microsoft.com/office/drawing/2014/main" id="{AA37E386-38DD-B807-9524-1F4DA5AF64F5}"/>
              </a:ext>
            </a:extLst>
          </p:cNvPr>
          <p:cNvSpPr txBox="1"/>
          <p:nvPr/>
        </p:nvSpPr>
        <p:spPr>
          <a:xfrm>
            <a:off x="4572000" y="5461000"/>
            <a:ext cx="2904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BrUn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g5d2440be3b_0_131">
            <a:extLst>
              <a:ext uri="{FF2B5EF4-FFF2-40B4-BE49-F238E27FC236}">
                <a16:creationId xmlns:a16="http://schemas.microsoft.com/office/drawing/2014/main" id="{74E42FE3-7972-10B3-F77A-DF08DAFA1DEB}"/>
              </a:ext>
            </a:extLst>
          </p:cNvPr>
          <p:cNvSpPr txBox="1"/>
          <p:nvPr/>
        </p:nvSpPr>
        <p:spPr>
          <a:xfrm>
            <a:off x="4876800" y="5461000"/>
            <a:ext cx="268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BrEq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g5d2440be3b_0_131">
            <a:extLst>
              <a:ext uri="{FF2B5EF4-FFF2-40B4-BE49-F238E27FC236}">
                <a16:creationId xmlns:a16="http://schemas.microsoft.com/office/drawing/2014/main" id="{5141D19D-14C1-9B16-6DBB-0E9D10219782}"/>
              </a:ext>
            </a:extLst>
          </p:cNvPr>
          <p:cNvSpPr txBox="1"/>
          <p:nvPr/>
        </p:nvSpPr>
        <p:spPr>
          <a:xfrm>
            <a:off x="5181600" y="5461000"/>
            <a:ext cx="2541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BrLT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g5d2440be3b_0_131">
            <a:extLst>
              <a:ext uri="{FF2B5EF4-FFF2-40B4-BE49-F238E27FC236}">
                <a16:creationId xmlns:a16="http://schemas.microsoft.com/office/drawing/2014/main" id="{32BDA122-A622-E47B-21C8-083DE6B90F36}"/>
              </a:ext>
            </a:extLst>
          </p:cNvPr>
          <p:cNvSpPr txBox="1"/>
          <p:nvPr/>
        </p:nvSpPr>
        <p:spPr>
          <a:xfrm>
            <a:off x="5943600" y="5461000"/>
            <a:ext cx="2490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g5d2440be3b_0_131">
            <a:extLst>
              <a:ext uri="{FF2B5EF4-FFF2-40B4-BE49-F238E27FC236}">
                <a16:creationId xmlns:a16="http://schemas.microsoft.com/office/drawing/2014/main" id="{7F098CDC-B767-73C3-B378-6229237FF6A5}"/>
              </a:ext>
            </a:extLst>
          </p:cNvPr>
          <p:cNvSpPr txBox="1"/>
          <p:nvPr/>
        </p:nvSpPr>
        <p:spPr>
          <a:xfrm>
            <a:off x="5638800" y="5461000"/>
            <a:ext cx="244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g5d2440be3b_0_131">
            <a:extLst>
              <a:ext uri="{FF2B5EF4-FFF2-40B4-BE49-F238E27FC236}">
                <a16:creationId xmlns:a16="http://schemas.microsoft.com/office/drawing/2014/main" id="{B1115F75-74E5-C51F-970F-3E88FCD28BB9}"/>
              </a:ext>
            </a:extLst>
          </p:cNvPr>
          <p:cNvSpPr txBox="1"/>
          <p:nvPr/>
        </p:nvSpPr>
        <p:spPr>
          <a:xfrm>
            <a:off x="6324600" y="5461000"/>
            <a:ext cx="3987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g5d2440be3b_0_131">
            <a:extLst>
              <a:ext uri="{FF2B5EF4-FFF2-40B4-BE49-F238E27FC236}">
                <a16:creationId xmlns:a16="http://schemas.microsoft.com/office/drawing/2014/main" id="{E4BFB187-2D5E-7A15-A932-A0AC27C8C0DC}"/>
              </a:ext>
            </a:extLst>
          </p:cNvPr>
          <p:cNvSpPr txBox="1"/>
          <p:nvPr/>
        </p:nvSpPr>
        <p:spPr>
          <a:xfrm>
            <a:off x="6934200" y="5461000"/>
            <a:ext cx="5130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MemRW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g5d2440be3b_0_131">
            <a:extLst>
              <a:ext uri="{FF2B5EF4-FFF2-40B4-BE49-F238E27FC236}">
                <a16:creationId xmlns:a16="http://schemas.microsoft.com/office/drawing/2014/main" id="{3F6470A1-B179-A705-5ABB-03800BDA586A}"/>
              </a:ext>
            </a:extLst>
          </p:cNvPr>
          <p:cNvSpPr txBox="1"/>
          <p:nvPr/>
        </p:nvSpPr>
        <p:spPr>
          <a:xfrm>
            <a:off x="8229600" y="5461000"/>
            <a:ext cx="3696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WBSel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g5d2440be3b_0_131">
            <a:extLst>
              <a:ext uri="{FF2B5EF4-FFF2-40B4-BE49-F238E27FC236}">
                <a16:creationId xmlns:a16="http://schemas.microsoft.com/office/drawing/2014/main" id="{B2C0B6E1-B6FB-4585-89B5-A48D6FA1B3D2}"/>
              </a:ext>
            </a:extLst>
          </p:cNvPr>
          <p:cNvSpPr txBox="1"/>
          <p:nvPr/>
        </p:nvSpPr>
        <p:spPr>
          <a:xfrm>
            <a:off x="990600" y="5461000"/>
            <a:ext cx="3156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g5d2440be3b_0_131">
            <a:extLst>
              <a:ext uri="{FF2B5EF4-FFF2-40B4-BE49-F238E27FC236}">
                <a16:creationId xmlns:a16="http://schemas.microsoft.com/office/drawing/2014/main" id="{4CDC25C7-CF33-9600-2D42-796ABEDE4085}"/>
              </a:ext>
            </a:extLst>
          </p:cNvPr>
          <p:cNvSpPr txBox="1"/>
          <p:nvPr/>
        </p:nvSpPr>
        <p:spPr>
          <a:xfrm>
            <a:off x="3406447" y="2209800"/>
            <a:ext cx="1749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wb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g5d2440be3b_0_131">
            <a:extLst>
              <a:ext uri="{FF2B5EF4-FFF2-40B4-BE49-F238E27FC236}">
                <a16:creationId xmlns:a16="http://schemas.microsoft.com/office/drawing/2014/main" id="{16B4D76C-C857-58D5-A365-67CBF25C7605}"/>
              </a:ext>
            </a:extLst>
          </p:cNvPr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g5d2440be3b_0_131">
            <a:extLst>
              <a:ext uri="{FF2B5EF4-FFF2-40B4-BE49-F238E27FC236}">
                <a16:creationId xmlns:a16="http://schemas.microsoft.com/office/drawing/2014/main" id="{E46ADB59-1D06-4A7D-9A47-79966F86AEEB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79E9D6D-AB11-78C6-9F68-64095A04A720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14398" y="1668880"/>
            <a:ext cx="4521302" cy="3322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188442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>
          <a:extLst>
            <a:ext uri="{FF2B5EF4-FFF2-40B4-BE49-F238E27FC236}">
              <a16:creationId xmlns:a16="http://schemas.microsoft.com/office/drawing/2014/main" id="{F9F325FF-ED6F-AD00-50BC-2EBE9D94A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5" name="Google Shape;725;p10">
            <a:extLst>
              <a:ext uri="{FF2B5EF4-FFF2-40B4-BE49-F238E27FC236}">
                <a16:creationId xmlns:a16="http://schemas.microsoft.com/office/drawing/2014/main" id="{18B2CD22-33F0-7026-7A54-CE60B874454D}"/>
              </a:ext>
            </a:extLst>
          </p:cNvPr>
          <p:cNvCxnSpPr/>
          <p:nvPr/>
        </p:nvCxnSpPr>
        <p:spPr>
          <a:xfrm>
            <a:off x="3747621" y="5461000"/>
            <a:ext cx="4343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6" name="Google Shape;726;p10">
            <a:extLst>
              <a:ext uri="{FF2B5EF4-FFF2-40B4-BE49-F238E27FC236}">
                <a16:creationId xmlns:a16="http://schemas.microsoft.com/office/drawing/2014/main" id="{6919B7A9-BDD7-40B0-6150-B9A0FEAAED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2136823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Pipeline</a:t>
            </a:r>
            <a:endParaRPr sz="36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10">
            <a:extLst>
              <a:ext uri="{FF2B5EF4-FFF2-40B4-BE49-F238E27FC236}">
                <a16:creationId xmlns:a16="http://schemas.microsoft.com/office/drawing/2014/main" id="{81AD2EAE-21A9-FDAE-0290-CC8EEC38C43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10">
            <a:extLst>
              <a:ext uri="{FF2B5EF4-FFF2-40B4-BE49-F238E27FC236}">
                <a16:creationId xmlns:a16="http://schemas.microsoft.com/office/drawing/2014/main" id="{A8CE186C-9015-EEEB-891A-96BD881731AD}"/>
              </a:ext>
            </a:extLst>
          </p:cNvPr>
          <p:cNvSpPr/>
          <p:nvPr/>
        </p:nvSpPr>
        <p:spPr>
          <a:xfrm>
            <a:off x="1293056" y="3530600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9" name="Google Shape;729;p10">
            <a:extLst>
              <a:ext uri="{FF2B5EF4-FFF2-40B4-BE49-F238E27FC236}">
                <a16:creationId xmlns:a16="http://schemas.microsoft.com/office/drawing/2014/main" id="{3D65E3F7-3898-9B30-B6F9-C28E12BB6A28}"/>
              </a:ext>
            </a:extLst>
          </p:cNvPr>
          <p:cNvGrpSpPr/>
          <p:nvPr/>
        </p:nvGrpSpPr>
        <p:grpSpPr>
          <a:xfrm>
            <a:off x="5207524" y="2872025"/>
            <a:ext cx="521297" cy="1320800"/>
            <a:chOff x="6324600" y="3115310"/>
            <a:chExt cx="521297" cy="1056640"/>
          </a:xfrm>
        </p:grpSpPr>
        <p:sp>
          <p:nvSpPr>
            <p:cNvPr id="730" name="Google Shape;730;p10">
              <a:extLst>
                <a:ext uri="{FF2B5EF4-FFF2-40B4-BE49-F238E27FC236}">
                  <a16:creationId xmlns:a16="http://schemas.microsoft.com/office/drawing/2014/main" id="{B0D281D8-9CF4-0DEA-B5CB-999C04DF90E6}"/>
                </a:ext>
              </a:extLst>
            </p:cNvPr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0">
              <a:extLst>
                <a:ext uri="{FF2B5EF4-FFF2-40B4-BE49-F238E27FC236}">
                  <a16:creationId xmlns:a16="http://schemas.microsoft.com/office/drawing/2014/main" id="{04A34F2E-D19C-8E97-E24E-1BBEEA692EA8}"/>
                </a:ext>
              </a:extLst>
            </p:cNvPr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32" name="Google Shape;732;p10">
              <a:extLst>
                <a:ext uri="{FF2B5EF4-FFF2-40B4-BE49-F238E27FC236}">
                  <a16:creationId xmlns:a16="http://schemas.microsoft.com/office/drawing/2014/main" id="{0D67925D-E4EC-A4D5-4680-6969EF829D4E}"/>
                </a:ext>
              </a:extLst>
            </p:cNvPr>
            <p:cNvCxnSpPr>
              <a:stCxn id="731" idx="2"/>
              <a:endCxn id="731" idx="4"/>
            </p:cNvCxnSpPr>
            <p:nvPr/>
          </p:nvCxnSpPr>
          <p:spPr>
            <a:xfrm>
              <a:off x="6400807" y="3602991"/>
              <a:ext cx="0" cy="1524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33" name="Google Shape;733;p10">
              <a:extLst>
                <a:ext uri="{FF2B5EF4-FFF2-40B4-BE49-F238E27FC236}">
                  <a16:creationId xmlns:a16="http://schemas.microsoft.com/office/drawing/2014/main" id="{D0638B11-8154-01F3-05A8-5FD6B34BDD97}"/>
                </a:ext>
              </a:extLst>
            </p:cNvPr>
            <p:cNvSpPr txBox="1"/>
            <p:nvPr/>
          </p:nvSpPr>
          <p:spPr>
            <a:xfrm>
              <a:off x="6324600" y="3181350"/>
              <a:ext cx="5212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4" name="Google Shape;734;p10">
            <a:extLst>
              <a:ext uri="{FF2B5EF4-FFF2-40B4-BE49-F238E27FC236}">
                <a16:creationId xmlns:a16="http://schemas.microsoft.com/office/drawing/2014/main" id="{529C5FF8-9B21-4335-8035-0881332DA19B}"/>
              </a:ext>
            </a:extLst>
          </p:cNvPr>
          <p:cNvGrpSpPr/>
          <p:nvPr/>
        </p:nvGrpSpPr>
        <p:grpSpPr>
          <a:xfrm>
            <a:off x="1293056" y="2465625"/>
            <a:ext cx="304800" cy="609600"/>
            <a:chOff x="5181600" y="3257550"/>
            <a:chExt cx="304800" cy="457200"/>
          </a:xfrm>
        </p:grpSpPr>
        <p:sp>
          <p:nvSpPr>
            <p:cNvPr id="735" name="Google Shape;735;p10">
              <a:extLst>
                <a:ext uri="{FF2B5EF4-FFF2-40B4-BE49-F238E27FC236}">
                  <a16:creationId xmlns:a16="http://schemas.microsoft.com/office/drawing/2014/main" id="{76063C57-A047-DFA9-EA8F-C2E946B73D62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chemeClr val="l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10">
              <a:extLst>
                <a:ext uri="{FF2B5EF4-FFF2-40B4-BE49-F238E27FC236}">
                  <a16:creationId xmlns:a16="http://schemas.microsoft.com/office/drawing/2014/main" id="{854CF31E-D96C-FDF5-614A-124FC486C076}"/>
                </a:ext>
              </a:extLst>
            </p:cNvPr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7" name="Google Shape;737;p10">
            <a:extLst>
              <a:ext uri="{FF2B5EF4-FFF2-40B4-BE49-F238E27FC236}">
                <a16:creationId xmlns:a16="http://schemas.microsoft.com/office/drawing/2014/main" id="{AFEC12EF-F563-9D7B-03BC-2761A0FAD64C}"/>
              </a:ext>
            </a:extLst>
          </p:cNvPr>
          <p:cNvGrpSpPr/>
          <p:nvPr/>
        </p:nvGrpSpPr>
        <p:grpSpPr>
          <a:xfrm>
            <a:off x="6497131" y="3075225"/>
            <a:ext cx="990600" cy="1117600"/>
            <a:chOff x="6324600" y="1733550"/>
            <a:chExt cx="990600" cy="838200"/>
          </a:xfrm>
        </p:grpSpPr>
        <p:sp>
          <p:nvSpPr>
            <p:cNvPr id="738" name="Google Shape;738;p10">
              <a:extLst>
                <a:ext uri="{FF2B5EF4-FFF2-40B4-BE49-F238E27FC236}">
                  <a16:creationId xmlns:a16="http://schemas.microsoft.com/office/drawing/2014/main" id="{D0079671-CB94-ACA1-DFF9-58CFF482DCCD}"/>
                </a:ext>
              </a:extLst>
            </p:cNvPr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DMEM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10">
              <a:extLst>
                <a:ext uri="{FF2B5EF4-FFF2-40B4-BE49-F238E27FC236}">
                  <a16:creationId xmlns:a16="http://schemas.microsoft.com/office/drawing/2014/main" id="{B31402B2-1952-5721-773E-0B7909A295A8}"/>
                </a:ext>
              </a:extLst>
            </p:cNvPr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0" name="Google Shape;740;p10">
            <a:extLst>
              <a:ext uri="{FF2B5EF4-FFF2-40B4-BE49-F238E27FC236}">
                <a16:creationId xmlns:a16="http://schemas.microsoft.com/office/drawing/2014/main" id="{CA0CB65C-24BB-84CA-13C6-C8BAF8CFA561}"/>
              </a:ext>
            </a:extLst>
          </p:cNvPr>
          <p:cNvGrpSpPr/>
          <p:nvPr/>
        </p:nvGrpSpPr>
        <p:grpSpPr>
          <a:xfrm>
            <a:off x="3900021" y="3278425"/>
            <a:ext cx="762000" cy="1166575"/>
            <a:chOff x="4191000" y="1962150"/>
            <a:chExt cx="762000" cy="874931"/>
          </a:xfrm>
        </p:grpSpPr>
        <p:cxnSp>
          <p:nvCxnSpPr>
            <p:cNvPr id="741" name="Google Shape;741;p10">
              <a:extLst>
                <a:ext uri="{FF2B5EF4-FFF2-40B4-BE49-F238E27FC236}">
                  <a16:creationId xmlns:a16="http://schemas.microsoft.com/office/drawing/2014/main" id="{B79653D1-A2DC-80CD-F20A-5A566E62A3D8}"/>
                </a:ext>
              </a:extLst>
            </p:cNvPr>
            <p:cNvCxnSpPr/>
            <p:nvPr/>
          </p:nvCxnSpPr>
          <p:spPr>
            <a:xfrm flipH="1">
              <a:off x="44958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742" name="Google Shape;742;p10">
              <a:extLst>
                <a:ext uri="{FF2B5EF4-FFF2-40B4-BE49-F238E27FC236}">
                  <a16:creationId xmlns:a16="http://schemas.microsoft.com/office/drawing/2014/main" id="{C492CE2D-5521-2A08-4D1A-1F47927006DB}"/>
                </a:ext>
              </a:extLst>
            </p:cNvPr>
            <p:cNvCxnSpPr/>
            <p:nvPr/>
          </p:nvCxnSpPr>
          <p:spPr>
            <a:xfrm flipH="1">
              <a:off x="43434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grpSp>
          <p:nvGrpSpPr>
            <p:cNvPr id="743" name="Google Shape;743;p10">
              <a:extLst>
                <a:ext uri="{FF2B5EF4-FFF2-40B4-BE49-F238E27FC236}">
                  <a16:creationId xmlns:a16="http://schemas.microsoft.com/office/drawing/2014/main" id="{553205E5-ECFD-234A-FBB2-51E7A34CC6B2}"/>
                </a:ext>
              </a:extLst>
            </p:cNvPr>
            <p:cNvGrpSpPr/>
            <p:nvPr/>
          </p:nvGrpSpPr>
          <p:grpSpPr>
            <a:xfrm>
              <a:off x="4191000" y="1962150"/>
              <a:ext cx="762000" cy="685800"/>
              <a:chOff x="5043063" y="3218081"/>
              <a:chExt cx="762000" cy="685800"/>
            </a:xfrm>
          </p:grpSpPr>
          <p:sp>
            <p:nvSpPr>
              <p:cNvPr id="744" name="Google Shape;744;p10">
                <a:extLst>
                  <a:ext uri="{FF2B5EF4-FFF2-40B4-BE49-F238E27FC236}">
                    <a16:creationId xmlns:a16="http://schemas.microsoft.com/office/drawing/2014/main" id="{1A669F74-FA82-9656-5569-8CF0D32020A2}"/>
                  </a:ext>
                </a:extLst>
              </p:cNvPr>
              <p:cNvSpPr/>
              <p:nvPr/>
            </p:nvSpPr>
            <p:spPr>
              <a:xfrm rot="5400000">
                <a:off x="5003812" y="3333532"/>
                <a:ext cx="685800" cy="454898"/>
              </a:xfrm>
              <a:prstGeom prst="trapezoid">
                <a:avLst>
                  <a:gd name="adj" fmla="val 30656"/>
                </a:avLst>
              </a:prstGeom>
              <a:solidFill>
                <a:srgbClr val="FFFFFF"/>
              </a:solidFill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0">
                <a:extLst>
                  <a:ext uri="{FF2B5EF4-FFF2-40B4-BE49-F238E27FC236}">
                    <a16:creationId xmlns:a16="http://schemas.microsoft.com/office/drawing/2014/main" id="{75A8E181-DE43-B2DE-641F-9CF275735630}"/>
                  </a:ext>
                </a:extLst>
              </p:cNvPr>
              <p:cNvSpPr txBox="1"/>
              <p:nvPr/>
            </p:nvSpPr>
            <p:spPr>
              <a:xfrm>
                <a:off x="5043063" y="3370481"/>
                <a:ext cx="7620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Branch Comp.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46" name="Google Shape;746;p10">
            <a:extLst>
              <a:ext uri="{FF2B5EF4-FFF2-40B4-BE49-F238E27FC236}">
                <a16:creationId xmlns:a16="http://schemas.microsoft.com/office/drawing/2014/main" id="{871FB4E8-DDF2-3C65-F6A5-77E4AF8FF30A}"/>
              </a:ext>
            </a:extLst>
          </p:cNvPr>
          <p:cNvGrpSpPr/>
          <p:nvPr/>
        </p:nvGrpSpPr>
        <p:grpSpPr>
          <a:xfrm>
            <a:off x="2680821" y="2567225"/>
            <a:ext cx="841921" cy="1930400"/>
            <a:chOff x="3657600" y="1428750"/>
            <a:chExt cx="841921" cy="1447800"/>
          </a:xfrm>
        </p:grpSpPr>
        <p:grpSp>
          <p:nvGrpSpPr>
            <p:cNvPr id="747" name="Google Shape;747;p10">
              <a:extLst>
                <a:ext uri="{FF2B5EF4-FFF2-40B4-BE49-F238E27FC236}">
                  <a16:creationId xmlns:a16="http://schemas.microsoft.com/office/drawing/2014/main" id="{D5924CF9-57B0-7879-960C-BDCDAEE39B3D}"/>
                </a:ext>
              </a:extLst>
            </p:cNvPr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748" name="Google Shape;748;p10">
                <a:extLst>
                  <a:ext uri="{FF2B5EF4-FFF2-40B4-BE49-F238E27FC236}">
                    <a16:creationId xmlns:a16="http://schemas.microsoft.com/office/drawing/2014/main" id="{20368910-E620-DB67-FECD-953170AABC83}"/>
                  </a:ext>
                </a:extLst>
              </p:cNvPr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Reg[]</a:t>
                </a: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10">
                <a:extLst>
                  <a:ext uri="{FF2B5EF4-FFF2-40B4-BE49-F238E27FC236}">
                    <a16:creationId xmlns:a16="http://schemas.microsoft.com/office/drawing/2014/main" id="{669F75F7-1332-6413-971C-C73417B1C87D}"/>
                  </a:ext>
                </a:extLst>
              </p:cNvPr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0" name="Google Shape;750;p10">
              <a:extLst>
                <a:ext uri="{FF2B5EF4-FFF2-40B4-BE49-F238E27FC236}">
                  <a16:creationId xmlns:a16="http://schemas.microsoft.com/office/drawing/2014/main" id="{0ABFAEE5-CEE9-CA79-B6B3-20554E029570}"/>
                </a:ext>
              </a:extLst>
            </p:cNvPr>
            <p:cNvSpPr txBox="1"/>
            <p:nvPr/>
          </p:nvSpPr>
          <p:spPr>
            <a:xfrm>
              <a:off x="3657600" y="2271415"/>
              <a:ext cx="397545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0">
              <a:extLst>
                <a:ext uri="{FF2B5EF4-FFF2-40B4-BE49-F238E27FC236}">
                  <a16:creationId xmlns:a16="http://schemas.microsoft.com/office/drawing/2014/main" id="{E2C47973-6224-3BC6-70BF-0594E03BF2FE}"/>
                </a:ext>
              </a:extLst>
            </p:cNvPr>
            <p:cNvSpPr txBox="1"/>
            <p:nvPr/>
          </p:nvSpPr>
          <p:spPr>
            <a:xfrm>
              <a:off x="3657600" y="2576215"/>
              <a:ext cx="388102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0">
              <a:extLst>
                <a:ext uri="{FF2B5EF4-FFF2-40B4-BE49-F238E27FC236}">
                  <a16:creationId xmlns:a16="http://schemas.microsoft.com/office/drawing/2014/main" id="{004AAA63-80E5-FB91-1DBF-1A860F06BDDA}"/>
                </a:ext>
              </a:extLst>
            </p:cNvPr>
            <p:cNvSpPr txBox="1"/>
            <p:nvPr/>
          </p:nvSpPr>
          <p:spPr>
            <a:xfrm>
              <a:off x="4114800" y="2234684"/>
              <a:ext cx="38472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0">
              <a:extLst>
                <a:ext uri="{FF2B5EF4-FFF2-40B4-BE49-F238E27FC236}">
                  <a16:creationId xmlns:a16="http://schemas.microsoft.com/office/drawing/2014/main" id="{FD579D0E-08ED-0B8B-1ACE-C245D91C2DB6}"/>
                </a:ext>
              </a:extLst>
            </p:cNvPr>
            <p:cNvSpPr txBox="1"/>
            <p:nvPr/>
          </p:nvSpPr>
          <p:spPr>
            <a:xfrm>
              <a:off x="3657600" y="1998881"/>
              <a:ext cx="399073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0">
              <a:extLst>
                <a:ext uri="{FF2B5EF4-FFF2-40B4-BE49-F238E27FC236}">
                  <a16:creationId xmlns:a16="http://schemas.microsoft.com/office/drawing/2014/main" id="{C886556E-8F99-9FDF-168E-EDE5570C4706}"/>
                </a:ext>
              </a:extLst>
            </p:cNvPr>
            <p:cNvSpPr txBox="1"/>
            <p:nvPr/>
          </p:nvSpPr>
          <p:spPr>
            <a:xfrm>
              <a:off x="4114800" y="2463284"/>
              <a:ext cx="37735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0">
              <a:extLst>
                <a:ext uri="{FF2B5EF4-FFF2-40B4-BE49-F238E27FC236}">
                  <a16:creationId xmlns:a16="http://schemas.microsoft.com/office/drawing/2014/main" id="{361BD6E6-B081-17BD-AEDA-23E800BA4EC5}"/>
                </a:ext>
              </a:extLst>
            </p:cNvPr>
            <p:cNvSpPr txBox="1"/>
            <p:nvPr/>
          </p:nvSpPr>
          <p:spPr>
            <a:xfrm>
              <a:off x="3657600" y="1694081"/>
              <a:ext cx="38832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6" name="Google Shape;756;p10">
            <a:extLst>
              <a:ext uri="{FF2B5EF4-FFF2-40B4-BE49-F238E27FC236}">
                <a16:creationId xmlns:a16="http://schemas.microsoft.com/office/drawing/2014/main" id="{ADB25599-FF50-66BB-D597-8653B575C0D4}"/>
              </a:ext>
            </a:extLst>
          </p:cNvPr>
          <p:cNvSpPr txBox="1"/>
          <p:nvPr/>
        </p:nvSpPr>
        <p:spPr>
          <a:xfrm>
            <a:off x="6497131" y="3380025"/>
            <a:ext cx="30777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10">
            <a:extLst>
              <a:ext uri="{FF2B5EF4-FFF2-40B4-BE49-F238E27FC236}">
                <a16:creationId xmlns:a16="http://schemas.microsoft.com/office/drawing/2014/main" id="{F831E3AB-045D-93DF-1582-52CEDB5E6922}"/>
              </a:ext>
            </a:extLst>
          </p:cNvPr>
          <p:cNvSpPr txBox="1"/>
          <p:nvPr/>
        </p:nvSpPr>
        <p:spPr>
          <a:xfrm>
            <a:off x="6518314" y="3743404"/>
            <a:ext cx="4360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DataW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10">
            <a:extLst>
              <a:ext uri="{FF2B5EF4-FFF2-40B4-BE49-F238E27FC236}">
                <a16:creationId xmlns:a16="http://schemas.microsoft.com/office/drawing/2014/main" id="{1C0E9286-E4ED-3612-211B-916E4645EAEF}"/>
              </a:ext>
            </a:extLst>
          </p:cNvPr>
          <p:cNvSpPr txBox="1"/>
          <p:nvPr/>
        </p:nvSpPr>
        <p:spPr>
          <a:xfrm>
            <a:off x="7030531" y="3481625"/>
            <a:ext cx="38472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10">
            <a:extLst>
              <a:ext uri="{FF2B5EF4-FFF2-40B4-BE49-F238E27FC236}">
                <a16:creationId xmlns:a16="http://schemas.microsoft.com/office/drawing/2014/main" id="{8942A713-0EE8-527E-B003-B0F6809B4E58}"/>
              </a:ext>
            </a:extLst>
          </p:cNvPr>
          <p:cNvSpPr/>
          <p:nvPr/>
        </p:nvSpPr>
        <p:spPr>
          <a:xfrm rot="5400000">
            <a:off x="4687421" y="3049825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0" name="Google Shape;760;p10">
            <a:extLst>
              <a:ext uri="{FF2B5EF4-FFF2-40B4-BE49-F238E27FC236}">
                <a16:creationId xmlns:a16="http://schemas.microsoft.com/office/drawing/2014/main" id="{C4C018D4-A986-6449-9D83-9E1B1CBD47BD}"/>
              </a:ext>
            </a:extLst>
          </p:cNvPr>
          <p:cNvCxnSpPr>
            <a:stCxn id="738" idx="3"/>
          </p:cNvCxnSpPr>
          <p:nvPr/>
        </p:nvCxnSpPr>
        <p:spPr>
          <a:xfrm rot="10800000" flipH="1">
            <a:off x="7487731" y="3613625"/>
            <a:ext cx="367800" cy="20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61" name="Google Shape;761;p10">
            <a:extLst>
              <a:ext uri="{FF2B5EF4-FFF2-40B4-BE49-F238E27FC236}">
                <a16:creationId xmlns:a16="http://schemas.microsoft.com/office/drawing/2014/main" id="{E1302A86-B2C5-B396-B062-2620A343B11B}"/>
              </a:ext>
            </a:extLst>
          </p:cNvPr>
          <p:cNvSpPr/>
          <p:nvPr/>
        </p:nvSpPr>
        <p:spPr>
          <a:xfrm rot="5400000">
            <a:off x="7436931" y="3303825"/>
            <a:ext cx="10160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2" name="Google Shape;762;p10">
            <a:extLst>
              <a:ext uri="{FF2B5EF4-FFF2-40B4-BE49-F238E27FC236}">
                <a16:creationId xmlns:a16="http://schemas.microsoft.com/office/drawing/2014/main" id="{086A466C-96E8-44CE-286E-CF2A2836A696}"/>
              </a:ext>
            </a:extLst>
          </p:cNvPr>
          <p:cNvCxnSpPr/>
          <p:nvPr/>
        </p:nvCxnSpPr>
        <p:spPr>
          <a:xfrm rot="10800000" flipH="1">
            <a:off x="5652621" y="3429000"/>
            <a:ext cx="832407" cy="2928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3" name="Google Shape;763;p10">
            <a:extLst>
              <a:ext uri="{FF2B5EF4-FFF2-40B4-BE49-F238E27FC236}">
                <a16:creationId xmlns:a16="http://schemas.microsoft.com/office/drawing/2014/main" id="{DF98FCA4-77FB-9ABB-1CAE-17376538DFC9}"/>
              </a:ext>
            </a:extLst>
          </p:cNvPr>
          <p:cNvCxnSpPr/>
          <p:nvPr/>
        </p:nvCxnSpPr>
        <p:spPr>
          <a:xfrm rot="10800000">
            <a:off x="6262221" y="2921000"/>
            <a:ext cx="0" cy="50799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4" name="Google Shape;764;p10">
            <a:extLst>
              <a:ext uri="{FF2B5EF4-FFF2-40B4-BE49-F238E27FC236}">
                <a16:creationId xmlns:a16="http://schemas.microsoft.com/office/drawing/2014/main" id="{5E46025F-F9F0-1E31-7F82-819A70ED7367}"/>
              </a:ext>
            </a:extLst>
          </p:cNvPr>
          <p:cNvCxnSpPr>
            <a:endCxn id="761" idx="2"/>
          </p:cNvCxnSpPr>
          <p:nvPr/>
        </p:nvCxnSpPr>
        <p:spPr>
          <a:xfrm>
            <a:off x="6262231" y="2920725"/>
            <a:ext cx="1606500" cy="459300"/>
          </a:xfrm>
          <a:prstGeom prst="bentConnector3">
            <a:avLst>
              <a:gd name="adj1" fmla="val 8485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5" name="Google Shape;765;p10">
            <a:extLst>
              <a:ext uri="{FF2B5EF4-FFF2-40B4-BE49-F238E27FC236}">
                <a16:creationId xmlns:a16="http://schemas.microsoft.com/office/drawing/2014/main" id="{33F62B9B-6A1E-B1A5-7F52-948AA9A4FA97}"/>
              </a:ext>
            </a:extLst>
          </p:cNvPr>
          <p:cNvCxnSpPr/>
          <p:nvPr/>
        </p:nvCxnSpPr>
        <p:spPr>
          <a:xfrm rot="-5400000" flipH="1">
            <a:off x="-429729" y="2297750"/>
            <a:ext cx="1420500" cy="228600"/>
          </a:xfrm>
          <a:prstGeom prst="bentConnector3">
            <a:avLst>
              <a:gd name="adj1" fmla="val 99305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66" name="Google Shape;766;p10">
            <a:extLst>
              <a:ext uri="{FF2B5EF4-FFF2-40B4-BE49-F238E27FC236}">
                <a16:creationId xmlns:a16="http://schemas.microsoft.com/office/drawing/2014/main" id="{E7EE59A4-1187-9B82-92E6-8F13B7BF9FB2}"/>
              </a:ext>
            </a:extLst>
          </p:cNvPr>
          <p:cNvGrpSpPr/>
          <p:nvPr/>
        </p:nvGrpSpPr>
        <p:grpSpPr>
          <a:xfrm>
            <a:off x="394821" y="2973625"/>
            <a:ext cx="152400" cy="711200"/>
            <a:chOff x="5791200" y="1352550"/>
            <a:chExt cx="152400" cy="533400"/>
          </a:xfrm>
        </p:grpSpPr>
        <p:sp>
          <p:nvSpPr>
            <p:cNvPr id="767" name="Google Shape;767;p10">
              <a:extLst>
                <a:ext uri="{FF2B5EF4-FFF2-40B4-BE49-F238E27FC236}">
                  <a16:creationId xmlns:a16="http://schemas.microsoft.com/office/drawing/2014/main" id="{6C82AFA5-2176-B0C5-C5AF-ECD5625A9E40}"/>
                </a:ext>
              </a:extLst>
            </p:cNvPr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0">
              <a:extLst>
                <a:ext uri="{FF2B5EF4-FFF2-40B4-BE49-F238E27FC236}">
                  <a16:creationId xmlns:a16="http://schemas.microsoft.com/office/drawing/2014/main" id="{983C36C6-1D09-4444-3E51-B3A3ECCD4B20}"/>
                </a:ext>
              </a:extLst>
            </p:cNvPr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0">
              <a:extLst>
                <a:ext uri="{FF2B5EF4-FFF2-40B4-BE49-F238E27FC236}">
                  <a16:creationId xmlns:a16="http://schemas.microsoft.com/office/drawing/2014/main" id="{D2A65768-C725-4D7E-660A-716BFF2DAF7A}"/>
                </a:ext>
              </a:extLst>
            </p:cNvPr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70" name="Google Shape;770;p10">
            <a:extLst>
              <a:ext uri="{FF2B5EF4-FFF2-40B4-BE49-F238E27FC236}">
                <a16:creationId xmlns:a16="http://schemas.microsoft.com/office/drawing/2014/main" id="{A8141BF6-54C0-6B76-3B39-9D4A867B1077}"/>
              </a:ext>
            </a:extLst>
          </p:cNvPr>
          <p:cNvCxnSpPr>
            <a:stCxn id="767" idx="0"/>
            <a:endCxn id="771" idx="1"/>
          </p:cNvCxnSpPr>
          <p:nvPr/>
        </p:nvCxnSpPr>
        <p:spPr>
          <a:xfrm>
            <a:off x="547221" y="3329225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2" name="Google Shape;772;p10">
            <a:extLst>
              <a:ext uri="{FF2B5EF4-FFF2-40B4-BE49-F238E27FC236}">
                <a16:creationId xmlns:a16="http://schemas.microsoft.com/office/drawing/2014/main" id="{1776A0FD-F828-AD92-A69A-A020F9557C1D}"/>
              </a:ext>
            </a:extLst>
          </p:cNvPr>
          <p:cNvCxnSpPr>
            <a:stCxn id="771" idx="3"/>
            <a:endCxn id="728" idx="1"/>
          </p:cNvCxnSpPr>
          <p:nvPr/>
        </p:nvCxnSpPr>
        <p:spPr>
          <a:xfrm>
            <a:off x="972719" y="3329225"/>
            <a:ext cx="320400" cy="658500"/>
          </a:xfrm>
          <a:prstGeom prst="bentConnector3">
            <a:avLst>
              <a:gd name="adj1" fmla="val 4999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3" name="Google Shape;773;p10">
            <a:extLst>
              <a:ext uri="{FF2B5EF4-FFF2-40B4-BE49-F238E27FC236}">
                <a16:creationId xmlns:a16="http://schemas.microsoft.com/office/drawing/2014/main" id="{2F4117D5-633F-343B-B861-62324199D979}"/>
              </a:ext>
            </a:extLst>
          </p:cNvPr>
          <p:cNvCxnSpPr>
            <a:stCxn id="735" idx="0"/>
          </p:cNvCxnSpPr>
          <p:nvPr/>
        </p:nvCxnSpPr>
        <p:spPr>
          <a:xfrm rot="10800000" flipH="1">
            <a:off x="1597856" y="2108025"/>
            <a:ext cx="168600" cy="6624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4" name="Google Shape;774;p10">
            <a:extLst>
              <a:ext uri="{FF2B5EF4-FFF2-40B4-BE49-F238E27FC236}">
                <a16:creationId xmlns:a16="http://schemas.microsoft.com/office/drawing/2014/main" id="{081CB6D4-B25D-6916-9A54-F56D96682EAA}"/>
              </a:ext>
            </a:extLst>
          </p:cNvPr>
          <p:cNvCxnSpPr>
            <a:stCxn id="775" idx="0"/>
          </p:cNvCxnSpPr>
          <p:nvPr/>
        </p:nvCxnSpPr>
        <p:spPr>
          <a:xfrm>
            <a:off x="6643221" y="2514600"/>
            <a:ext cx="1219200" cy="609600"/>
          </a:xfrm>
          <a:prstGeom prst="bentConnector3">
            <a:avLst>
              <a:gd name="adj1" fmla="val 8594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6" name="Google Shape;776;p10">
            <a:extLst>
              <a:ext uri="{FF2B5EF4-FFF2-40B4-BE49-F238E27FC236}">
                <a16:creationId xmlns:a16="http://schemas.microsoft.com/office/drawing/2014/main" id="{A687A680-BF8A-7E37-7426-CA62E7B215E4}"/>
              </a:ext>
            </a:extLst>
          </p:cNvPr>
          <p:cNvCxnSpPr/>
          <p:nvPr/>
        </p:nvCxnSpPr>
        <p:spPr>
          <a:xfrm flipH="1">
            <a:off x="378621" y="2108199"/>
            <a:ext cx="1387800" cy="1373700"/>
          </a:xfrm>
          <a:prstGeom prst="bentConnector3">
            <a:avLst>
              <a:gd name="adj1" fmla="val 123208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7" name="Google Shape;777;p10">
            <a:extLst>
              <a:ext uri="{FF2B5EF4-FFF2-40B4-BE49-F238E27FC236}">
                <a16:creationId xmlns:a16="http://schemas.microsoft.com/office/drawing/2014/main" id="{9C97D7ED-BD8A-7E56-0BC3-AFCFAE1A8FCB}"/>
              </a:ext>
            </a:extLst>
          </p:cNvPr>
          <p:cNvCxnSpPr>
            <a:stCxn id="759" idx="0"/>
          </p:cNvCxnSpPr>
          <p:nvPr/>
        </p:nvCxnSpPr>
        <p:spPr>
          <a:xfrm rot="10800000" flipH="1">
            <a:off x="5119221" y="3123925"/>
            <a:ext cx="1524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8" name="Google Shape;778;p10">
            <a:extLst>
              <a:ext uri="{FF2B5EF4-FFF2-40B4-BE49-F238E27FC236}">
                <a16:creationId xmlns:a16="http://schemas.microsoft.com/office/drawing/2014/main" id="{A55CD083-F768-ABD3-1F02-0F7182AA06CE}"/>
              </a:ext>
            </a:extLst>
          </p:cNvPr>
          <p:cNvCxnSpPr/>
          <p:nvPr/>
        </p:nvCxnSpPr>
        <p:spPr>
          <a:xfrm>
            <a:off x="3519021" y="3124200"/>
            <a:ext cx="457200" cy="304800"/>
          </a:xfrm>
          <a:prstGeom prst="bentConnector3">
            <a:avLst>
              <a:gd name="adj1" fmla="val 63889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9" name="Google Shape;779;p10">
            <a:extLst>
              <a:ext uri="{FF2B5EF4-FFF2-40B4-BE49-F238E27FC236}">
                <a16:creationId xmlns:a16="http://schemas.microsoft.com/office/drawing/2014/main" id="{03DE3C93-DB98-A891-5E13-868D563D0A0F}"/>
              </a:ext>
            </a:extLst>
          </p:cNvPr>
          <p:cNvCxnSpPr>
            <a:stCxn id="754" idx="3"/>
          </p:cNvCxnSpPr>
          <p:nvPr/>
        </p:nvCxnSpPr>
        <p:spPr>
          <a:xfrm>
            <a:off x="3515378" y="4069714"/>
            <a:ext cx="1059000" cy="426900"/>
          </a:xfrm>
          <a:prstGeom prst="bentConnector3">
            <a:avLst>
              <a:gd name="adj1" fmla="val 2928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0" name="Google Shape;780;p10">
            <a:extLst>
              <a:ext uri="{FF2B5EF4-FFF2-40B4-BE49-F238E27FC236}">
                <a16:creationId xmlns:a16="http://schemas.microsoft.com/office/drawing/2014/main" id="{5DF2E6C3-3B5A-C101-1E5C-57F44D4ED73C}"/>
              </a:ext>
            </a:extLst>
          </p:cNvPr>
          <p:cNvCxnSpPr/>
          <p:nvPr/>
        </p:nvCxnSpPr>
        <p:spPr>
          <a:xfrm>
            <a:off x="3823821" y="4077084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1" name="Google Shape;781;p10">
            <a:extLst>
              <a:ext uri="{FF2B5EF4-FFF2-40B4-BE49-F238E27FC236}">
                <a16:creationId xmlns:a16="http://schemas.microsoft.com/office/drawing/2014/main" id="{F68480DB-352E-4600-8F05-7251A7E1D02E}"/>
              </a:ext>
            </a:extLst>
          </p:cNvPr>
          <p:cNvCxnSpPr>
            <a:cxnSpLocks/>
            <a:endCxn id="782" idx="1"/>
          </p:cNvCxnSpPr>
          <p:nvPr/>
        </p:nvCxnSpPr>
        <p:spPr>
          <a:xfrm flipV="1">
            <a:off x="1326278" y="2463800"/>
            <a:ext cx="4554943" cy="784037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3" name="Google Shape;783;p10">
            <a:extLst>
              <a:ext uri="{FF2B5EF4-FFF2-40B4-BE49-F238E27FC236}">
                <a16:creationId xmlns:a16="http://schemas.microsoft.com/office/drawing/2014/main" id="{719F7B3F-96B9-6F58-48C1-3B9FC06F4C5A}"/>
              </a:ext>
            </a:extLst>
          </p:cNvPr>
          <p:cNvCxnSpPr/>
          <p:nvPr/>
        </p:nvCxnSpPr>
        <p:spPr>
          <a:xfrm rot="-5400000" flipH="1">
            <a:off x="4554571" y="2508519"/>
            <a:ext cx="456300" cy="3684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84" name="Google Shape;784;p10">
            <a:extLst>
              <a:ext uri="{FF2B5EF4-FFF2-40B4-BE49-F238E27FC236}">
                <a16:creationId xmlns:a16="http://schemas.microsoft.com/office/drawing/2014/main" id="{CAD8B396-56C2-1C6B-9F14-E2F2584AC78E}"/>
              </a:ext>
            </a:extLst>
          </p:cNvPr>
          <p:cNvGrpSpPr/>
          <p:nvPr/>
        </p:nvGrpSpPr>
        <p:grpSpPr>
          <a:xfrm>
            <a:off x="699621" y="2770425"/>
            <a:ext cx="273098" cy="1117599"/>
            <a:chOff x="1540165" y="1809750"/>
            <a:chExt cx="273098" cy="838199"/>
          </a:xfrm>
        </p:grpSpPr>
        <p:sp>
          <p:nvSpPr>
            <p:cNvPr id="771" name="Google Shape;771;p10">
              <a:extLst>
                <a:ext uri="{FF2B5EF4-FFF2-40B4-BE49-F238E27FC236}">
                  <a16:creationId xmlns:a16="http://schemas.microsoft.com/office/drawing/2014/main" id="{E4903D89-3B3A-5D7B-88F0-3E97A0B00AD4}"/>
                </a:ext>
              </a:extLst>
            </p:cNvPr>
            <p:cNvSpPr/>
            <p:nvPr/>
          </p:nvSpPr>
          <p:spPr>
            <a:xfrm>
              <a:off x="1540165" y="1809750"/>
              <a:ext cx="273098" cy="83819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85" name="Google Shape;785;p10">
              <a:extLst>
                <a:ext uri="{FF2B5EF4-FFF2-40B4-BE49-F238E27FC236}">
                  <a16:creationId xmlns:a16="http://schemas.microsoft.com/office/drawing/2014/main" id="{CEF9D239-2A9F-A9D5-0145-206EB5B494DD}"/>
                </a:ext>
              </a:extLst>
            </p:cNvPr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6" name="Google Shape;786;p10">
            <a:extLst>
              <a:ext uri="{FF2B5EF4-FFF2-40B4-BE49-F238E27FC236}">
                <a16:creationId xmlns:a16="http://schemas.microsoft.com/office/drawing/2014/main" id="{58E21E16-9B1A-4DC3-3378-1402E004C171}"/>
              </a:ext>
            </a:extLst>
          </p:cNvPr>
          <p:cNvSpPr/>
          <p:nvPr/>
        </p:nvSpPr>
        <p:spPr>
          <a:xfrm rot="5400000">
            <a:off x="4703876" y="3810000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7" name="Google Shape;787;p10">
            <a:extLst>
              <a:ext uri="{FF2B5EF4-FFF2-40B4-BE49-F238E27FC236}">
                <a16:creationId xmlns:a16="http://schemas.microsoft.com/office/drawing/2014/main" id="{F74C2CA0-FF38-C493-3B4A-54F242A3A9E8}"/>
              </a:ext>
            </a:extLst>
          </p:cNvPr>
          <p:cNvCxnSpPr/>
          <p:nvPr/>
        </p:nvCxnSpPr>
        <p:spPr>
          <a:xfrm>
            <a:off x="1918821" y="3835400"/>
            <a:ext cx="1676400" cy="1625700"/>
          </a:xfrm>
          <a:prstGeom prst="bentConnector3">
            <a:avLst>
              <a:gd name="adj1" fmla="val 32438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8" name="Google Shape;788;p10">
            <a:extLst>
              <a:ext uri="{FF2B5EF4-FFF2-40B4-BE49-F238E27FC236}">
                <a16:creationId xmlns:a16="http://schemas.microsoft.com/office/drawing/2014/main" id="{901CF3CC-517D-537A-C03D-AD6AB5D057C8}"/>
              </a:ext>
            </a:extLst>
          </p:cNvPr>
          <p:cNvCxnSpPr/>
          <p:nvPr/>
        </p:nvCxnSpPr>
        <p:spPr>
          <a:xfrm>
            <a:off x="2452221" y="38354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9" name="Google Shape;789;p10">
            <a:extLst>
              <a:ext uri="{FF2B5EF4-FFF2-40B4-BE49-F238E27FC236}">
                <a16:creationId xmlns:a16="http://schemas.microsoft.com/office/drawing/2014/main" id="{A94654A0-A59C-FC5F-B3CF-814EA1C2D8EB}"/>
              </a:ext>
            </a:extLst>
          </p:cNvPr>
          <p:cNvCxnSpPr/>
          <p:nvPr/>
        </p:nvCxnSpPr>
        <p:spPr>
          <a:xfrm>
            <a:off x="2452221" y="42418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0" name="Google Shape;790;p10">
            <a:extLst>
              <a:ext uri="{FF2B5EF4-FFF2-40B4-BE49-F238E27FC236}">
                <a16:creationId xmlns:a16="http://schemas.microsoft.com/office/drawing/2014/main" id="{486D5CBC-5CFB-836A-58B2-D8C40681C9E6}"/>
              </a:ext>
            </a:extLst>
          </p:cNvPr>
          <p:cNvCxnSpPr>
            <a:stCxn id="761" idx="0"/>
          </p:cNvCxnSpPr>
          <p:nvPr/>
        </p:nvCxnSpPr>
        <p:spPr>
          <a:xfrm rot="10800000">
            <a:off x="2528431" y="2006325"/>
            <a:ext cx="5492700" cy="1373700"/>
          </a:xfrm>
          <a:prstGeom prst="bentConnector3">
            <a:avLst>
              <a:gd name="adj1" fmla="val -9711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1" name="Google Shape;791;p10">
            <a:extLst>
              <a:ext uri="{FF2B5EF4-FFF2-40B4-BE49-F238E27FC236}">
                <a16:creationId xmlns:a16="http://schemas.microsoft.com/office/drawing/2014/main" id="{EC0342A2-C677-73E5-4FCE-C6CC80A0C62B}"/>
              </a:ext>
            </a:extLst>
          </p:cNvPr>
          <p:cNvCxnSpPr/>
          <p:nvPr/>
        </p:nvCxnSpPr>
        <p:spPr>
          <a:xfrm rot="-5400000" flipH="1">
            <a:off x="2045871" y="2489150"/>
            <a:ext cx="1117500" cy="152400"/>
          </a:xfrm>
          <a:prstGeom prst="bentConnector3">
            <a:avLst>
              <a:gd name="adj1" fmla="val 9890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2" name="Google Shape;792;p10">
            <a:extLst>
              <a:ext uri="{FF2B5EF4-FFF2-40B4-BE49-F238E27FC236}">
                <a16:creationId xmlns:a16="http://schemas.microsoft.com/office/drawing/2014/main" id="{510FCA42-B1FB-53E1-1D6F-4D162465ABB7}"/>
              </a:ext>
            </a:extLst>
          </p:cNvPr>
          <p:cNvCxnSpPr>
            <a:stCxn id="786" idx="0"/>
          </p:cNvCxnSpPr>
          <p:nvPr/>
        </p:nvCxnSpPr>
        <p:spPr>
          <a:xfrm>
            <a:off x="5135676" y="3886200"/>
            <a:ext cx="1464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3" name="Google Shape;793;p10">
            <a:extLst>
              <a:ext uri="{FF2B5EF4-FFF2-40B4-BE49-F238E27FC236}">
                <a16:creationId xmlns:a16="http://schemas.microsoft.com/office/drawing/2014/main" id="{4EA82A1C-CE02-D04F-1EFE-637BA0A539D7}"/>
              </a:ext>
            </a:extLst>
          </p:cNvPr>
          <p:cNvCxnSpPr/>
          <p:nvPr/>
        </p:nvCxnSpPr>
        <p:spPr>
          <a:xfrm rot="10800000" flipH="1">
            <a:off x="4569656" y="3937081"/>
            <a:ext cx="1921200" cy="554100"/>
          </a:xfrm>
          <a:prstGeom prst="bentConnector3">
            <a:avLst>
              <a:gd name="adj1" fmla="val 8155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4" name="Google Shape;794;p10">
            <a:extLst>
              <a:ext uri="{FF2B5EF4-FFF2-40B4-BE49-F238E27FC236}">
                <a16:creationId xmlns:a16="http://schemas.microsoft.com/office/drawing/2014/main" id="{2FB35B38-51C8-FF24-D3F3-458D2C61E2A3}"/>
              </a:ext>
            </a:extLst>
          </p:cNvPr>
          <p:cNvCxnSpPr/>
          <p:nvPr/>
        </p:nvCxnSpPr>
        <p:spPr>
          <a:xfrm rot="-5400000">
            <a:off x="4351582" y="3902091"/>
            <a:ext cx="831900" cy="389400"/>
          </a:xfrm>
          <a:prstGeom prst="bentConnector3">
            <a:avLst>
              <a:gd name="adj1" fmla="val 99046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95" name="Google Shape;795;p10">
            <a:extLst>
              <a:ext uri="{FF2B5EF4-FFF2-40B4-BE49-F238E27FC236}">
                <a16:creationId xmlns:a16="http://schemas.microsoft.com/office/drawing/2014/main" id="{0E71F6A9-CBFF-1846-10CF-7FA136866CBB}"/>
              </a:ext>
            </a:extLst>
          </p:cNvPr>
          <p:cNvSpPr txBox="1"/>
          <p:nvPr/>
        </p:nvSpPr>
        <p:spPr>
          <a:xfrm>
            <a:off x="90021" y="3124200"/>
            <a:ext cx="252846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1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10">
            <a:extLst>
              <a:ext uri="{FF2B5EF4-FFF2-40B4-BE49-F238E27FC236}">
                <a16:creationId xmlns:a16="http://schemas.microsoft.com/office/drawing/2014/main" id="{D42C7ECB-C7F8-8596-0160-6A829F27D40F}"/>
              </a:ext>
            </a:extLst>
          </p:cNvPr>
          <p:cNvSpPr txBox="1"/>
          <p:nvPr/>
        </p:nvSpPr>
        <p:spPr>
          <a:xfrm>
            <a:off x="13821" y="3530600"/>
            <a:ext cx="320601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7" name="Google Shape;797;p10">
            <a:extLst>
              <a:ext uri="{FF2B5EF4-FFF2-40B4-BE49-F238E27FC236}">
                <a16:creationId xmlns:a16="http://schemas.microsoft.com/office/drawing/2014/main" id="{C898F659-E662-9AB3-C742-27714F8BC398}"/>
              </a:ext>
            </a:extLst>
          </p:cNvPr>
          <p:cNvCxnSpPr/>
          <p:nvPr/>
        </p:nvCxnSpPr>
        <p:spPr>
          <a:xfrm rot="10800000">
            <a:off x="166221" y="1701800"/>
            <a:ext cx="55626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98" name="Google Shape;798;p10">
            <a:extLst>
              <a:ext uri="{FF2B5EF4-FFF2-40B4-BE49-F238E27FC236}">
                <a16:creationId xmlns:a16="http://schemas.microsoft.com/office/drawing/2014/main" id="{30B9471E-FF51-40E7-EE44-6ABF4076DBF1}"/>
              </a:ext>
            </a:extLst>
          </p:cNvPr>
          <p:cNvGrpSpPr/>
          <p:nvPr/>
        </p:nvGrpSpPr>
        <p:grpSpPr>
          <a:xfrm>
            <a:off x="1995021" y="3632201"/>
            <a:ext cx="152401" cy="711199"/>
            <a:chOff x="1066799" y="3333750"/>
            <a:chExt cx="152401" cy="533399"/>
          </a:xfrm>
        </p:grpSpPr>
        <p:sp>
          <p:nvSpPr>
            <p:cNvPr id="799" name="Google Shape;799;p10">
              <a:extLst>
                <a:ext uri="{FF2B5EF4-FFF2-40B4-BE49-F238E27FC236}">
                  <a16:creationId xmlns:a16="http://schemas.microsoft.com/office/drawing/2014/main" id="{F7FA30BD-5AE4-90A3-8F01-AC961D252ECF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0" name="Google Shape;800;p10">
              <a:extLst>
                <a:ext uri="{FF2B5EF4-FFF2-40B4-BE49-F238E27FC236}">
                  <a16:creationId xmlns:a16="http://schemas.microsoft.com/office/drawing/2014/main" id="{08EBA9D4-9E4A-53BF-557D-C14E6005CD92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1" name="Google Shape;801;p10">
            <a:extLst>
              <a:ext uri="{FF2B5EF4-FFF2-40B4-BE49-F238E27FC236}">
                <a16:creationId xmlns:a16="http://schemas.microsoft.com/office/drawing/2014/main" id="{095FE6AA-272B-491D-739E-1C4A891A3882}"/>
              </a:ext>
            </a:extLst>
          </p:cNvPr>
          <p:cNvGrpSpPr/>
          <p:nvPr/>
        </p:nvGrpSpPr>
        <p:grpSpPr>
          <a:xfrm>
            <a:off x="1995020" y="2717801"/>
            <a:ext cx="152401" cy="711199"/>
            <a:chOff x="1066799" y="3333750"/>
            <a:chExt cx="152401" cy="533399"/>
          </a:xfrm>
        </p:grpSpPr>
        <p:sp>
          <p:nvSpPr>
            <p:cNvPr id="802" name="Google Shape;802;p10">
              <a:extLst>
                <a:ext uri="{FF2B5EF4-FFF2-40B4-BE49-F238E27FC236}">
                  <a16:creationId xmlns:a16="http://schemas.microsoft.com/office/drawing/2014/main" id="{B883E65C-38CF-3AF0-10A8-C93473BFD6AC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3" name="Google Shape;803;p10">
              <a:extLst>
                <a:ext uri="{FF2B5EF4-FFF2-40B4-BE49-F238E27FC236}">
                  <a16:creationId xmlns:a16="http://schemas.microsoft.com/office/drawing/2014/main" id="{5BF5CC31-63DF-3D07-E725-FC94E5CEFAFF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4" name="Google Shape;804;p10">
            <a:extLst>
              <a:ext uri="{FF2B5EF4-FFF2-40B4-BE49-F238E27FC236}">
                <a16:creationId xmlns:a16="http://schemas.microsoft.com/office/drawing/2014/main" id="{262CFA59-4DF3-71EA-9936-CEFF7D94CF20}"/>
              </a:ext>
            </a:extLst>
          </p:cNvPr>
          <p:cNvGrpSpPr/>
          <p:nvPr/>
        </p:nvGrpSpPr>
        <p:grpSpPr>
          <a:xfrm>
            <a:off x="3595221" y="3733800"/>
            <a:ext cx="152401" cy="711199"/>
            <a:chOff x="1066799" y="3333750"/>
            <a:chExt cx="152401" cy="533399"/>
          </a:xfrm>
        </p:grpSpPr>
        <p:sp>
          <p:nvSpPr>
            <p:cNvPr id="805" name="Google Shape;805;p10">
              <a:extLst>
                <a:ext uri="{FF2B5EF4-FFF2-40B4-BE49-F238E27FC236}">
                  <a16:creationId xmlns:a16="http://schemas.microsoft.com/office/drawing/2014/main" id="{624C6AA5-4778-9EEB-4101-E325F1566819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6" name="Google Shape;806;p10">
              <a:extLst>
                <a:ext uri="{FF2B5EF4-FFF2-40B4-BE49-F238E27FC236}">
                  <a16:creationId xmlns:a16="http://schemas.microsoft.com/office/drawing/2014/main" id="{C82BC52E-65E6-4B5B-E337-391B33B90CE4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07" name="Google Shape;807;p10">
            <a:extLst>
              <a:ext uri="{FF2B5EF4-FFF2-40B4-BE49-F238E27FC236}">
                <a16:creationId xmlns:a16="http://schemas.microsoft.com/office/drawing/2014/main" id="{9DAFADFC-CC00-67B5-8F5F-AA444DD74DBD}"/>
              </a:ext>
            </a:extLst>
          </p:cNvPr>
          <p:cNvCxnSpPr>
            <a:endCxn id="759" idx="2"/>
          </p:cNvCxnSpPr>
          <p:nvPr/>
        </p:nvCxnSpPr>
        <p:spPr>
          <a:xfrm>
            <a:off x="3687621" y="3123925"/>
            <a:ext cx="12792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08" name="Google Shape;808;p10">
            <a:extLst>
              <a:ext uri="{FF2B5EF4-FFF2-40B4-BE49-F238E27FC236}">
                <a16:creationId xmlns:a16="http://schemas.microsoft.com/office/drawing/2014/main" id="{C0CF40E1-A536-41E7-F731-3434DB6E2826}"/>
              </a:ext>
            </a:extLst>
          </p:cNvPr>
          <p:cNvGrpSpPr/>
          <p:nvPr/>
        </p:nvGrpSpPr>
        <p:grpSpPr>
          <a:xfrm>
            <a:off x="3595221" y="4953000"/>
            <a:ext cx="152401" cy="711199"/>
            <a:chOff x="1066799" y="3333750"/>
            <a:chExt cx="152401" cy="533399"/>
          </a:xfrm>
        </p:grpSpPr>
        <p:sp>
          <p:nvSpPr>
            <p:cNvPr id="809" name="Google Shape;809;p10">
              <a:extLst>
                <a:ext uri="{FF2B5EF4-FFF2-40B4-BE49-F238E27FC236}">
                  <a16:creationId xmlns:a16="http://schemas.microsoft.com/office/drawing/2014/main" id="{43ACE1FC-A11A-D437-4FD3-061E3EE41083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0" name="Google Shape;810;p10">
              <a:extLst>
                <a:ext uri="{FF2B5EF4-FFF2-40B4-BE49-F238E27FC236}">
                  <a16:creationId xmlns:a16="http://schemas.microsoft.com/office/drawing/2014/main" id="{B18B2BDB-9659-374C-6B2F-626AE911D242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11" name="Google Shape;811;p10">
            <a:extLst>
              <a:ext uri="{FF2B5EF4-FFF2-40B4-BE49-F238E27FC236}">
                <a16:creationId xmlns:a16="http://schemas.microsoft.com/office/drawing/2014/main" id="{F51D7198-B9EC-A027-49FC-F5926E570A1B}"/>
              </a:ext>
            </a:extLst>
          </p:cNvPr>
          <p:cNvCxnSpPr/>
          <p:nvPr/>
        </p:nvCxnSpPr>
        <p:spPr>
          <a:xfrm rot="-5400000">
            <a:off x="4179471" y="4165650"/>
            <a:ext cx="812700" cy="7620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12" name="Google Shape;812;p10">
            <a:extLst>
              <a:ext uri="{FF2B5EF4-FFF2-40B4-BE49-F238E27FC236}">
                <a16:creationId xmlns:a16="http://schemas.microsoft.com/office/drawing/2014/main" id="{28DBF428-B12C-F193-EBB8-C2833F3005FF}"/>
              </a:ext>
            </a:extLst>
          </p:cNvPr>
          <p:cNvGrpSpPr/>
          <p:nvPr/>
        </p:nvGrpSpPr>
        <p:grpSpPr>
          <a:xfrm>
            <a:off x="3595221" y="2108200"/>
            <a:ext cx="152401" cy="711199"/>
            <a:chOff x="1066799" y="3333750"/>
            <a:chExt cx="152401" cy="533399"/>
          </a:xfrm>
        </p:grpSpPr>
        <p:sp>
          <p:nvSpPr>
            <p:cNvPr id="813" name="Google Shape;813;p10">
              <a:extLst>
                <a:ext uri="{FF2B5EF4-FFF2-40B4-BE49-F238E27FC236}">
                  <a16:creationId xmlns:a16="http://schemas.microsoft.com/office/drawing/2014/main" id="{33902F16-11CE-FDD4-9E5B-5D5A4A7933C0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4" name="Google Shape;814;p10">
              <a:extLst>
                <a:ext uri="{FF2B5EF4-FFF2-40B4-BE49-F238E27FC236}">
                  <a16:creationId xmlns:a16="http://schemas.microsoft.com/office/drawing/2014/main" id="{DBEED035-68E3-7920-68B0-A27EACD35AE5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p10">
            <a:extLst>
              <a:ext uri="{FF2B5EF4-FFF2-40B4-BE49-F238E27FC236}">
                <a16:creationId xmlns:a16="http://schemas.microsoft.com/office/drawing/2014/main" id="{4231028D-38D5-CAAF-2ABA-4F34D083C20C}"/>
              </a:ext>
            </a:extLst>
          </p:cNvPr>
          <p:cNvGrpSpPr/>
          <p:nvPr/>
        </p:nvGrpSpPr>
        <p:grpSpPr>
          <a:xfrm>
            <a:off x="5881221" y="2108200"/>
            <a:ext cx="152401" cy="711199"/>
            <a:chOff x="1066799" y="3333750"/>
            <a:chExt cx="152401" cy="533399"/>
          </a:xfrm>
        </p:grpSpPr>
        <p:sp>
          <p:nvSpPr>
            <p:cNvPr id="782" name="Google Shape;782;p10">
              <a:extLst>
                <a:ext uri="{FF2B5EF4-FFF2-40B4-BE49-F238E27FC236}">
                  <a16:creationId xmlns:a16="http://schemas.microsoft.com/office/drawing/2014/main" id="{00599F95-12DC-A852-5428-B59DCBAB2AE2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6" name="Google Shape;816;p10">
              <a:extLst>
                <a:ext uri="{FF2B5EF4-FFF2-40B4-BE49-F238E27FC236}">
                  <a16:creationId xmlns:a16="http://schemas.microsoft.com/office/drawing/2014/main" id="{2CE604CE-1E6A-75F0-DB7B-B11C2A903E62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7" name="Google Shape;817;p10">
            <a:extLst>
              <a:ext uri="{FF2B5EF4-FFF2-40B4-BE49-F238E27FC236}">
                <a16:creationId xmlns:a16="http://schemas.microsoft.com/office/drawing/2014/main" id="{88B1B984-17B7-6DF4-5940-8BFA50170ED8}"/>
              </a:ext>
            </a:extLst>
          </p:cNvPr>
          <p:cNvGrpSpPr/>
          <p:nvPr/>
        </p:nvGrpSpPr>
        <p:grpSpPr>
          <a:xfrm>
            <a:off x="5881221" y="3124200"/>
            <a:ext cx="152401" cy="711199"/>
            <a:chOff x="1066799" y="3333750"/>
            <a:chExt cx="152401" cy="533399"/>
          </a:xfrm>
        </p:grpSpPr>
        <p:sp>
          <p:nvSpPr>
            <p:cNvPr id="818" name="Google Shape;818;p10">
              <a:extLst>
                <a:ext uri="{FF2B5EF4-FFF2-40B4-BE49-F238E27FC236}">
                  <a16:creationId xmlns:a16="http://schemas.microsoft.com/office/drawing/2014/main" id="{BA6910B8-03ED-D77C-9E59-297D9D45EE78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9" name="Google Shape;819;p10">
              <a:extLst>
                <a:ext uri="{FF2B5EF4-FFF2-40B4-BE49-F238E27FC236}">
                  <a16:creationId xmlns:a16="http://schemas.microsoft.com/office/drawing/2014/main" id="{34E986AC-37DD-C156-0DBA-7A02EBBB2BAB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Google Shape;820;p10">
            <a:extLst>
              <a:ext uri="{FF2B5EF4-FFF2-40B4-BE49-F238E27FC236}">
                <a16:creationId xmlns:a16="http://schemas.microsoft.com/office/drawing/2014/main" id="{291F8C7D-FE1D-8D80-5CFC-4CBD216D80AB}"/>
              </a:ext>
            </a:extLst>
          </p:cNvPr>
          <p:cNvGrpSpPr/>
          <p:nvPr/>
        </p:nvGrpSpPr>
        <p:grpSpPr>
          <a:xfrm>
            <a:off x="5881221" y="4140200"/>
            <a:ext cx="152401" cy="711199"/>
            <a:chOff x="1066799" y="3333750"/>
            <a:chExt cx="152401" cy="533399"/>
          </a:xfrm>
        </p:grpSpPr>
        <p:sp>
          <p:nvSpPr>
            <p:cNvPr id="821" name="Google Shape;821;p10">
              <a:extLst>
                <a:ext uri="{FF2B5EF4-FFF2-40B4-BE49-F238E27FC236}">
                  <a16:creationId xmlns:a16="http://schemas.microsoft.com/office/drawing/2014/main" id="{E13943D1-BE06-267E-A1A1-9CF26894FB36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2" name="Google Shape;822;p10">
              <a:extLst>
                <a:ext uri="{FF2B5EF4-FFF2-40B4-BE49-F238E27FC236}">
                  <a16:creationId xmlns:a16="http://schemas.microsoft.com/office/drawing/2014/main" id="{9C236E46-51CD-B17B-8D53-F85DEA3A76B1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3" name="Google Shape;823;p10">
            <a:extLst>
              <a:ext uri="{FF2B5EF4-FFF2-40B4-BE49-F238E27FC236}">
                <a16:creationId xmlns:a16="http://schemas.microsoft.com/office/drawing/2014/main" id="{584710C0-9FFE-9990-06D8-F5AE0AE3F27F}"/>
              </a:ext>
            </a:extLst>
          </p:cNvPr>
          <p:cNvGrpSpPr/>
          <p:nvPr/>
        </p:nvGrpSpPr>
        <p:grpSpPr>
          <a:xfrm>
            <a:off x="3595221" y="2921000"/>
            <a:ext cx="152401" cy="711199"/>
            <a:chOff x="1066799" y="3333750"/>
            <a:chExt cx="152401" cy="533399"/>
          </a:xfrm>
        </p:grpSpPr>
        <p:sp>
          <p:nvSpPr>
            <p:cNvPr id="824" name="Google Shape;824;p10">
              <a:extLst>
                <a:ext uri="{FF2B5EF4-FFF2-40B4-BE49-F238E27FC236}">
                  <a16:creationId xmlns:a16="http://schemas.microsoft.com/office/drawing/2014/main" id="{9B3C0A98-F418-E86B-5A12-A9B70C0F34E8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5" name="Google Shape;825;p10">
              <a:extLst>
                <a:ext uri="{FF2B5EF4-FFF2-40B4-BE49-F238E27FC236}">
                  <a16:creationId xmlns:a16="http://schemas.microsoft.com/office/drawing/2014/main" id="{99C17C04-8F02-837D-EAA4-0498932FDB39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10">
            <a:extLst>
              <a:ext uri="{FF2B5EF4-FFF2-40B4-BE49-F238E27FC236}">
                <a16:creationId xmlns:a16="http://schemas.microsoft.com/office/drawing/2014/main" id="{654A8481-EA75-D088-E3C1-D2983DE3C5E0}"/>
              </a:ext>
            </a:extLst>
          </p:cNvPr>
          <p:cNvGrpSpPr/>
          <p:nvPr/>
        </p:nvGrpSpPr>
        <p:grpSpPr>
          <a:xfrm>
            <a:off x="8091021" y="3022600"/>
            <a:ext cx="152401" cy="711199"/>
            <a:chOff x="1066799" y="3333750"/>
            <a:chExt cx="152401" cy="533399"/>
          </a:xfrm>
        </p:grpSpPr>
        <p:sp>
          <p:nvSpPr>
            <p:cNvPr id="827" name="Google Shape;827;p10">
              <a:extLst>
                <a:ext uri="{FF2B5EF4-FFF2-40B4-BE49-F238E27FC236}">
                  <a16:creationId xmlns:a16="http://schemas.microsoft.com/office/drawing/2014/main" id="{3CF8CB21-316D-90FA-8025-FA6BD2B0C050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8" name="Google Shape;828;p10">
              <a:extLst>
                <a:ext uri="{FF2B5EF4-FFF2-40B4-BE49-F238E27FC236}">
                  <a16:creationId xmlns:a16="http://schemas.microsoft.com/office/drawing/2014/main" id="{01D6F0FE-C9A0-5327-5A5E-B4961C158282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9" name="Google Shape;829;p10">
            <a:extLst>
              <a:ext uri="{FF2B5EF4-FFF2-40B4-BE49-F238E27FC236}">
                <a16:creationId xmlns:a16="http://schemas.microsoft.com/office/drawing/2014/main" id="{7D8C7909-E4B7-550E-4012-B1BDE67ED4E0}"/>
              </a:ext>
            </a:extLst>
          </p:cNvPr>
          <p:cNvGrpSpPr/>
          <p:nvPr/>
        </p:nvGrpSpPr>
        <p:grpSpPr>
          <a:xfrm>
            <a:off x="6338421" y="2209800"/>
            <a:ext cx="304800" cy="609600"/>
            <a:chOff x="5181600" y="3257550"/>
            <a:chExt cx="304800" cy="457200"/>
          </a:xfrm>
        </p:grpSpPr>
        <p:sp>
          <p:nvSpPr>
            <p:cNvPr id="775" name="Google Shape;775;p10">
              <a:extLst>
                <a:ext uri="{FF2B5EF4-FFF2-40B4-BE49-F238E27FC236}">
                  <a16:creationId xmlns:a16="http://schemas.microsoft.com/office/drawing/2014/main" id="{21C716F9-760B-BE8C-1D4D-6AD6E190B6EE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0">
              <a:extLst>
                <a:ext uri="{FF2B5EF4-FFF2-40B4-BE49-F238E27FC236}">
                  <a16:creationId xmlns:a16="http://schemas.microsoft.com/office/drawing/2014/main" id="{ABCA896B-68FB-92ED-1391-8872BFC23FFF}"/>
                </a:ext>
              </a:extLst>
            </p:cNvPr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31" name="Google Shape;831;p10">
            <a:extLst>
              <a:ext uri="{FF2B5EF4-FFF2-40B4-BE49-F238E27FC236}">
                <a16:creationId xmlns:a16="http://schemas.microsoft.com/office/drawing/2014/main" id="{17367289-E9C5-C9E5-0895-ACD86F66797B}"/>
              </a:ext>
            </a:extLst>
          </p:cNvPr>
          <p:cNvCxnSpPr>
            <a:stCxn id="782" idx="3"/>
          </p:cNvCxnSpPr>
          <p:nvPr/>
        </p:nvCxnSpPr>
        <p:spPr>
          <a:xfrm rot="10800000" flipH="1">
            <a:off x="6033622" y="2461399"/>
            <a:ext cx="3930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32" name="Google Shape;832;p10">
            <a:extLst>
              <a:ext uri="{FF2B5EF4-FFF2-40B4-BE49-F238E27FC236}">
                <a16:creationId xmlns:a16="http://schemas.microsoft.com/office/drawing/2014/main" id="{984795E9-1F7A-9B09-687C-B081B0640ABB}"/>
              </a:ext>
            </a:extLst>
          </p:cNvPr>
          <p:cNvCxnSpPr/>
          <p:nvPr/>
        </p:nvCxnSpPr>
        <p:spPr>
          <a:xfrm rot="10800000">
            <a:off x="5728821" y="1701800"/>
            <a:ext cx="0" cy="1727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3" name="Google Shape;833;p10">
            <a:extLst>
              <a:ext uri="{FF2B5EF4-FFF2-40B4-BE49-F238E27FC236}">
                <a16:creationId xmlns:a16="http://schemas.microsoft.com/office/drawing/2014/main" id="{A3809B64-2997-84CD-131A-CE9F6516F0EE}"/>
              </a:ext>
            </a:extLst>
          </p:cNvPr>
          <p:cNvSpPr txBox="1"/>
          <p:nvPr/>
        </p:nvSpPr>
        <p:spPr>
          <a:xfrm>
            <a:off x="1877793" y="2209800"/>
            <a:ext cx="49822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10">
            <a:extLst>
              <a:ext uri="{FF2B5EF4-FFF2-40B4-BE49-F238E27FC236}">
                <a16:creationId xmlns:a16="http://schemas.microsoft.com/office/drawing/2014/main" id="{91AA69AC-47F8-8B0D-535D-1EB9EA98061C}"/>
              </a:ext>
            </a:extLst>
          </p:cNvPr>
          <p:cNvSpPr txBox="1"/>
          <p:nvPr/>
        </p:nvSpPr>
        <p:spPr>
          <a:xfrm>
            <a:off x="623421" y="2209800"/>
            <a:ext cx="4742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10">
            <a:extLst>
              <a:ext uri="{FF2B5EF4-FFF2-40B4-BE49-F238E27FC236}">
                <a16:creationId xmlns:a16="http://schemas.microsoft.com/office/drawing/2014/main" id="{4E2CC755-5E08-4644-03B5-998647CD6248}"/>
              </a:ext>
            </a:extLst>
          </p:cNvPr>
          <p:cNvSpPr txBox="1"/>
          <p:nvPr/>
        </p:nvSpPr>
        <p:spPr>
          <a:xfrm>
            <a:off x="3747621" y="2006600"/>
            <a:ext cx="48342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10">
            <a:extLst>
              <a:ext uri="{FF2B5EF4-FFF2-40B4-BE49-F238E27FC236}">
                <a16:creationId xmlns:a16="http://schemas.microsoft.com/office/drawing/2014/main" id="{DA593980-31A4-E4E7-08E0-B3E6C305511E}"/>
              </a:ext>
            </a:extLst>
          </p:cNvPr>
          <p:cNvSpPr txBox="1"/>
          <p:nvPr/>
        </p:nvSpPr>
        <p:spPr>
          <a:xfrm>
            <a:off x="5957421" y="1905000"/>
            <a:ext cx="53512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10">
            <a:extLst>
              <a:ext uri="{FF2B5EF4-FFF2-40B4-BE49-F238E27FC236}">
                <a16:creationId xmlns:a16="http://schemas.microsoft.com/office/drawing/2014/main" id="{C1FD8422-8289-7845-580F-0420A2015FF1}"/>
              </a:ext>
            </a:extLst>
          </p:cNvPr>
          <p:cNvSpPr txBox="1"/>
          <p:nvPr/>
        </p:nvSpPr>
        <p:spPr>
          <a:xfrm>
            <a:off x="1831025" y="4241800"/>
            <a:ext cx="62119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10">
            <a:extLst>
              <a:ext uri="{FF2B5EF4-FFF2-40B4-BE49-F238E27FC236}">
                <a16:creationId xmlns:a16="http://schemas.microsoft.com/office/drawing/2014/main" id="{82C3BABF-F68D-0D8B-BA2E-38BA95E6E8B4}"/>
              </a:ext>
            </a:extLst>
          </p:cNvPr>
          <p:cNvSpPr txBox="1"/>
          <p:nvPr/>
        </p:nvSpPr>
        <p:spPr>
          <a:xfrm>
            <a:off x="3673162" y="4953000"/>
            <a:ext cx="60785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10">
            <a:extLst>
              <a:ext uri="{FF2B5EF4-FFF2-40B4-BE49-F238E27FC236}">
                <a16:creationId xmlns:a16="http://schemas.microsoft.com/office/drawing/2014/main" id="{F1E7FD94-A842-90D8-B321-FDDCB270DE7C}"/>
              </a:ext>
            </a:extLst>
          </p:cNvPr>
          <p:cNvSpPr txBox="1"/>
          <p:nvPr/>
        </p:nvSpPr>
        <p:spPr>
          <a:xfrm>
            <a:off x="3747621" y="2616200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10">
            <a:extLst>
              <a:ext uri="{FF2B5EF4-FFF2-40B4-BE49-F238E27FC236}">
                <a16:creationId xmlns:a16="http://schemas.microsoft.com/office/drawing/2014/main" id="{7D567DA2-9490-DE63-FB1E-A60D54A77D81}"/>
              </a:ext>
            </a:extLst>
          </p:cNvPr>
          <p:cNvSpPr txBox="1"/>
          <p:nvPr/>
        </p:nvSpPr>
        <p:spPr>
          <a:xfrm>
            <a:off x="3652529" y="4358957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10">
            <a:extLst>
              <a:ext uri="{FF2B5EF4-FFF2-40B4-BE49-F238E27FC236}">
                <a16:creationId xmlns:a16="http://schemas.microsoft.com/office/drawing/2014/main" id="{5E418421-6985-8618-9CCE-F13DB6E562A6}"/>
              </a:ext>
            </a:extLst>
          </p:cNvPr>
          <p:cNvSpPr txBox="1"/>
          <p:nvPr/>
        </p:nvSpPr>
        <p:spPr>
          <a:xfrm>
            <a:off x="5957421" y="3327400"/>
            <a:ext cx="6010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10">
            <a:extLst>
              <a:ext uri="{FF2B5EF4-FFF2-40B4-BE49-F238E27FC236}">
                <a16:creationId xmlns:a16="http://schemas.microsoft.com/office/drawing/2014/main" id="{F9B8A7C9-4F27-E845-68B3-96D52F40BCEC}"/>
              </a:ext>
            </a:extLst>
          </p:cNvPr>
          <p:cNvSpPr txBox="1"/>
          <p:nvPr/>
        </p:nvSpPr>
        <p:spPr>
          <a:xfrm>
            <a:off x="5957421" y="4343400"/>
            <a:ext cx="6039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10">
            <a:extLst>
              <a:ext uri="{FF2B5EF4-FFF2-40B4-BE49-F238E27FC236}">
                <a16:creationId xmlns:a16="http://schemas.microsoft.com/office/drawing/2014/main" id="{03F1C482-0230-C861-A3EA-89FFFE4A8CC2}"/>
              </a:ext>
            </a:extLst>
          </p:cNvPr>
          <p:cNvSpPr txBox="1"/>
          <p:nvPr/>
        </p:nvSpPr>
        <p:spPr>
          <a:xfrm>
            <a:off x="4738221" y="4546600"/>
            <a:ext cx="68630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4" name="Google Shape;844;p10">
            <a:extLst>
              <a:ext uri="{FF2B5EF4-FFF2-40B4-BE49-F238E27FC236}">
                <a16:creationId xmlns:a16="http://schemas.microsoft.com/office/drawing/2014/main" id="{6401F974-E797-5D1F-E82A-76CE1AAB7610}"/>
              </a:ext>
            </a:extLst>
          </p:cNvPr>
          <p:cNvGrpSpPr/>
          <p:nvPr/>
        </p:nvGrpSpPr>
        <p:grpSpPr>
          <a:xfrm>
            <a:off x="4281021" y="4648200"/>
            <a:ext cx="556492" cy="609600"/>
            <a:chOff x="3886200" y="3257550"/>
            <a:chExt cx="556492" cy="457200"/>
          </a:xfrm>
        </p:grpSpPr>
        <p:sp>
          <p:nvSpPr>
            <p:cNvPr id="845" name="Google Shape;845;p10">
              <a:extLst>
                <a:ext uri="{FF2B5EF4-FFF2-40B4-BE49-F238E27FC236}">
                  <a16:creationId xmlns:a16="http://schemas.microsoft.com/office/drawing/2014/main" id="{0004C5E8-6187-4754-4556-FA73E5951128}"/>
                </a:ext>
              </a:extLst>
            </p:cNvPr>
            <p:cNvSpPr/>
            <p:nvPr/>
          </p:nvSpPr>
          <p:spPr>
            <a:xfrm rot="5400000">
              <a:off x="3848100" y="3295650"/>
              <a:ext cx="457200" cy="3810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0">
              <a:extLst>
                <a:ext uri="{FF2B5EF4-FFF2-40B4-BE49-F238E27FC236}">
                  <a16:creationId xmlns:a16="http://schemas.microsoft.com/office/drawing/2014/main" id="{DBDB700A-B381-A666-F397-C99603DE8ED4}"/>
                </a:ext>
              </a:extLst>
            </p:cNvPr>
            <p:cNvSpPr txBox="1"/>
            <p:nvPr/>
          </p:nvSpPr>
          <p:spPr>
            <a:xfrm>
              <a:off x="3909292" y="3304885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7" name="Google Shape;847;p10">
            <a:extLst>
              <a:ext uri="{FF2B5EF4-FFF2-40B4-BE49-F238E27FC236}">
                <a16:creationId xmlns:a16="http://schemas.microsoft.com/office/drawing/2014/main" id="{EEE04247-1A40-924B-C165-063F7374E6D8}"/>
              </a:ext>
            </a:extLst>
          </p:cNvPr>
          <p:cNvGrpSpPr/>
          <p:nvPr/>
        </p:nvGrpSpPr>
        <p:grpSpPr>
          <a:xfrm>
            <a:off x="5881221" y="4953000"/>
            <a:ext cx="152401" cy="711199"/>
            <a:chOff x="1066799" y="3333750"/>
            <a:chExt cx="152401" cy="533399"/>
          </a:xfrm>
        </p:grpSpPr>
        <p:sp>
          <p:nvSpPr>
            <p:cNvPr id="848" name="Google Shape;848;p10">
              <a:extLst>
                <a:ext uri="{FF2B5EF4-FFF2-40B4-BE49-F238E27FC236}">
                  <a16:creationId xmlns:a16="http://schemas.microsoft.com/office/drawing/2014/main" id="{27183901-0C36-97D8-8124-89C85BE1FE69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49" name="Google Shape;849;p10">
              <a:extLst>
                <a:ext uri="{FF2B5EF4-FFF2-40B4-BE49-F238E27FC236}">
                  <a16:creationId xmlns:a16="http://schemas.microsoft.com/office/drawing/2014/main" id="{9A99C40F-A1FE-D0D8-53A3-F013ADA7F84D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0" name="Google Shape;850;p10">
            <a:extLst>
              <a:ext uri="{FF2B5EF4-FFF2-40B4-BE49-F238E27FC236}">
                <a16:creationId xmlns:a16="http://schemas.microsoft.com/office/drawing/2014/main" id="{EF3A8CD5-88F5-96E8-69BD-1BC1F669C11F}"/>
              </a:ext>
            </a:extLst>
          </p:cNvPr>
          <p:cNvGrpSpPr/>
          <p:nvPr/>
        </p:nvGrpSpPr>
        <p:grpSpPr>
          <a:xfrm>
            <a:off x="8091021" y="4953000"/>
            <a:ext cx="152401" cy="711199"/>
            <a:chOff x="1066799" y="3333750"/>
            <a:chExt cx="152401" cy="533399"/>
          </a:xfrm>
        </p:grpSpPr>
        <p:sp>
          <p:nvSpPr>
            <p:cNvPr id="851" name="Google Shape;851;p10">
              <a:extLst>
                <a:ext uri="{FF2B5EF4-FFF2-40B4-BE49-F238E27FC236}">
                  <a16:creationId xmlns:a16="http://schemas.microsoft.com/office/drawing/2014/main" id="{EAE09E92-8CE1-ED68-1A9E-1EA68762818A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52" name="Google Shape;852;p10">
              <a:extLst>
                <a:ext uri="{FF2B5EF4-FFF2-40B4-BE49-F238E27FC236}">
                  <a16:creationId xmlns:a16="http://schemas.microsoft.com/office/drawing/2014/main" id="{FBAED634-6115-0491-5701-A961DE60F598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53" name="Google Shape;853;p10">
            <a:extLst>
              <a:ext uri="{FF2B5EF4-FFF2-40B4-BE49-F238E27FC236}">
                <a16:creationId xmlns:a16="http://schemas.microsoft.com/office/drawing/2014/main" id="{D99E7EC2-909B-71D2-0CDA-7EE93B8459A8}"/>
              </a:ext>
            </a:extLst>
          </p:cNvPr>
          <p:cNvCxnSpPr/>
          <p:nvPr/>
        </p:nvCxnSpPr>
        <p:spPr>
          <a:xfrm>
            <a:off x="4204821" y="4953000"/>
            <a:ext cx="0" cy="508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4" name="Google Shape;854;p10">
            <a:extLst>
              <a:ext uri="{FF2B5EF4-FFF2-40B4-BE49-F238E27FC236}">
                <a16:creationId xmlns:a16="http://schemas.microsoft.com/office/drawing/2014/main" id="{F9AE44F2-D4DE-9F32-D99D-2FDA795A3A9A}"/>
              </a:ext>
            </a:extLst>
          </p:cNvPr>
          <p:cNvSpPr txBox="1"/>
          <p:nvPr/>
        </p:nvSpPr>
        <p:spPr>
          <a:xfrm>
            <a:off x="6033621" y="4953000"/>
            <a:ext cx="6580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10">
            <a:extLst>
              <a:ext uri="{FF2B5EF4-FFF2-40B4-BE49-F238E27FC236}">
                <a16:creationId xmlns:a16="http://schemas.microsoft.com/office/drawing/2014/main" id="{475A3248-FBBE-A32F-074E-07C0E9AE3BFE}"/>
              </a:ext>
            </a:extLst>
          </p:cNvPr>
          <p:cNvSpPr txBox="1"/>
          <p:nvPr/>
        </p:nvSpPr>
        <p:spPr>
          <a:xfrm>
            <a:off x="8167221" y="5156200"/>
            <a:ext cx="67197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6" name="Google Shape;856;p10">
            <a:extLst>
              <a:ext uri="{FF2B5EF4-FFF2-40B4-BE49-F238E27FC236}">
                <a16:creationId xmlns:a16="http://schemas.microsoft.com/office/drawing/2014/main" id="{59B76EEE-1370-D9D6-8A5D-E4C42550B4C3}"/>
              </a:ext>
            </a:extLst>
          </p:cNvPr>
          <p:cNvCxnSpPr/>
          <p:nvPr/>
        </p:nvCxnSpPr>
        <p:spPr>
          <a:xfrm rot="10800000">
            <a:off x="2452221" y="1905100"/>
            <a:ext cx="5791200" cy="3251100"/>
          </a:xfrm>
          <a:prstGeom prst="bentConnector3">
            <a:avLst>
              <a:gd name="adj1" fmla="val -6619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7" name="Google Shape;857;p10">
            <a:extLst>
              <a:ext uri="{FF2B5EF4-FFF2-40B4-BE49-F238E27FC236}">
                <a16:creationId xmlns:a16="http://schemas.microsoft.com/office/drawing/2014/main" id="{85CE24E1-EDE2-889B-4F26-DFECE645B48F}"/>
              </a:ext>
            </a:extLst>
          </p:cNvPr>
          <p:cNvCxnSpPr>
            <a:endCxn id="748" idx="1"/>
          </p:cNvCxnSpPr>
          <p:nvPr/>
        </p:nvCxnSpPr>
        <p:spPr>
          <a:xfrm rot="-5400000" flipH="1">
            <a:off x="1752771" y="2604375"/>
            <a:ext cx="1627500" cy="228600"/>
          </a:xfrm>
          <a:prstGeom prst="bentConnector2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58" name="Google Shape;858;p10">
            <a:extLst>
              <a:ext uri="{FF2B5EF4-FFF2-40B4-BE49-F238E27FC236}">
                <a16:creationId xmlns:a16="http://schemas.microsoft.com/office/drawing/2014/main" id="{F2495AFA-D80C-1C05-8A95-D6CC45398FBA}"/>
              </a:ext>
            </a:extLst>
          </p:cNvPr>
          <p:cNvCxnSpPr/>
          <p:nvPr/>
        </p:nvCxnSpPr>
        <p:spPr>
          <a:xfrm>
            <a:off x="2071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59" name="Google Shape;859;p10">
            <a:extLst>
              <a:ext uri="{FF2B5EF4-FFF2-40B4-BE49-F238E27FC236}">
                <a16:creationId xmlns:a16="http://schemas.microsoft.com/office/drawing/2014/main" id="{9554F59A-3813-9B3A-AAAB-E6B1B07CDE30}"/>
              </a:ext>
            </a:extLst>
          </p:cNvPr>
          <p:cNvCxnSpPr/>
          <p:nvPr/>
        </p:nvCxnSpPr>
        <p:spPr>
          <a:xfrm>
            <a:off x="3671421" y="10922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0" name="Google Shape;860;p10">
            <a:extLst>
              <a:ext uri="{FF2B5EF4-FFF2-40B4-BE49-F238E27FC236}">
                <a16:creationId xmlns:a16="http://schemas.microsoft.com/office/drawing/2014/main" id="{F37D8917-A554-6D4F-9F40-9E2473F15EEB}"/>
              </a:ext>
            </a:extLst>
          </p:cNvPr>
          <p:cNvCxnSpPr/>
          <p:nvPr/>
        </p:nvCxnSpPr>
        <p:spPr>
          <a:xfrm>
            <a:off x="59574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1" name="Google Shape;861;p10">
            <a:extLst>
              <a:ext uri="{FF2B5EF4-FFF2-40B4-BE49-F238E27FC236}">
                <a16:creationId xmlns:a16="http://schemas.microsoft.com/office/drawing/2014/main" id="{3FA79C6C-0BF2-EF07-DAC3-72F89556A605}"/>
              </a:ext>
            </a:extLst>
          </p:cNvPr>
          <p:cNvCxnSpPr/>
          <p:nvPr/>
        </p:nvCxnSpPr>
        <p:spPr>
          <a:xfrm>
            <a:off x="8167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867" name="Google Shape;867;p10">
            <a:extLst>
              <a:ext uri="{FF2B5EF4-FFF2-40B4-BE49-F238E27FC236}">
                <a16:creationId xmlns:a16="http://schemas.microsoft.com/office/drawing/2014/main" id="{2F0AD433-58B3-9003-F651-6CC9C10842EE}"/>
              </a:ext>
            </a:extLst>
          </p:cNvPr>
          <p:cNvSpPr txBox="1"/>
          <p:nvPr/>
        </p:nvSpPr>
        <p:spPr>
          <a:xfrm>
            <a:off x="1371600" y="5943600"/>
            <a:ext cx="69603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Pipeline registers separate stages, hold data for each instruction in flight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8" name="Google Shape;868;p10">
            <a:extLst>
              <a:ext uri="{FF2B5EF4-FFF2-40B4-BE49-F238E27FC236}">
                <a16:creationId xmlns:a16="http://schemas.microsoft.com/office/drawing/2014/main" id="{B8AAF8E3-4B11-6CB1-E9C2-54739F9D327B}"/>
              </a:ext>
            </a:extLst>
          </p:cNvPr>
          <p:cNvCxnSpPr/>
          <p:nvPr/>
        </p:nvCxnSpPr>
        <p:spPr>
          <a:xfrm rot="-5400000">
            <a:off x="863581" y="2851834"/>
            <a:ext cx="558900" cy="3966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1BBA774E-4BA4-D47D-DF3B-018F84D37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2918" y="369849"/>
            <a:ext cx="1016108" cy="129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45144BE-A159-4675-5A54-D0D194CAD89A}"/>
              </a:ext>
            </a:extLst>
          </p:cNvPr>
          <p:cNvCxnSpPr>
            <a:cxnSpLocks/>
            <a:stCxn id="1026" idx="1"/>
          </p:cNvCxnSpPr>
          <p:nvPr/>
        </p:nvCxnSpPr>
        <p:spPr bwMode="auto">
          <a:xfrm flipH="1">
            <a:off x="2090114" y="1015757"/>
            <a:ext cx="2062804" cy="1381686"/>
          </a:xfrm>
          <a:prstGeom prst="line">
            <a:avLst/>
          </a:prstGeom>
          <a:noFill/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4A288E5-E48C-7E65-EC0F-CAA42AAD60CB}"/>
              </a:ext>
            </a:extLst>
          </p:cNvPr>
          <p:cNvCxnSpPr>
            <a:cxnSpLocks/>
            <a:stCxn id="1026" idx="1"/>
            <a:endCxn id="813" idx="0"/>
          </p:cNvCxnSpPr>
          <p:nvPr/>
        </p:nvCxnSpPr>
        <p:spPr bwMode="auto">
          <a:xfrm flipH="1">
            <a:off x="3671422" y="1015757"/>
            <a:ext cx="481496" cy="1092443"/>
          </a:xfrm>
          <a:prstGeom prst="line">
            <a:avLst/>
          </a:prstGeom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4B1B407-1BBB-25AB-7CD3-982B3F0D0170}"/>
              </a:ext>
            </a:extLst>
          </p:cNvPr>
          <p:cNvCxnSpPr>
            <a:cxnSpLocks/>
            <a:stCxn id="1026" idx="3"/>
          </p:cNvCxnSpPr>
          <p:nvPr/>
        </p:nvCxnSpPr>
        <p:spPr bwMode="auto">
          <a:xfrm>
            <a:off x="5169026" y="1015757"/>
            <a:ext cx="788394" cy="1001507"/>
          </a:xfrm>
          <a:prstGeom prst="line">
            <a:avLst/>
          </a:prstGeom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459ABE5-35D1-4324-070F-A1A018BC076B}"/>
              </a:ext>
            </a:extLst>
          </p:cNvPr>
          <p:cNvCxnSpPr>
            <a:cxnSpLocks/>
            <a:stCxn id="1026" idx="3"/>
          </p:cNvCxnSpPr>
          <p:nvPr/>
        </p:nvCxnSpPr>
        <p:spPr bwMode="auto">
          <a:xfrm>
            <a:off x="5169026" y="1015757"/>
            <a:ext cx="3074385" cy="1840061"/>
          </a:xfrm>
          <a:prstGeom prst="line">
            <a:avLst/>
          </a:prstGeom>
          <a:noFill/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8DC1598-E112-F8C3-8518-FC2D3BDD8F4A}"/>
              </a:ext>
            </a:extLst>
          </p:cNvPr>
          <p:cNvCxnSpPr>
            <a:cxnSpLocks/>
            <a:stCxn id="1026" idx="1"/>
            <a:endCxn id="834" idx="2"/>
          </p:cNvCxnSpPr>
          <p:nvPr/>
        </p:nvCxnSpPr>
        <p:spPr bwMode="auto">
          <a:xfrm flipH="1">
            <a:off x="860550" y="1015757"/>
            <a:ext cx="3292368" cy="1686486"/>
          </a:xfrm>
          <a:prstGeom prst="line">
            <a:avLst/>
          </a:prstGeom>
          <a:noFill/>
          <a:ln w="508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623374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>
          <a:extLst>
            <a:ext uri="{FF2B5EF4-FFF2-40B4-BE49-F238E27FC236}">
              <a16:creationId xmlns:a16="http://schemas.microsoft.com/office/drawing/2014/main" id="{4349C29F-42F9-61AD-DBE6-7659BE4E6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5" name="Google Shape;725;p10">
            <a:extLst>
              <a:ext uri="{FF2B5EF4-FFF2-40B4-BE49-F238E27FC236}">
                <a16:creationId xmlns:a16="http://schemas.microsoft.com/office/drawing/2014/main" id="{1EE3D350-07DF-CCC7-CA58-8C8A125A6A09}"/>
              </a:ext>
            </a:extLst>
          </p:cNvPr>
          <p:cNvCxnSpPr/>
          <p:nvPr/>
        </p:nvCxnSpPr>
        <p:spPr>
          <a:xfrm>
            <a:off x="3747621" y="5461000"/>
            <a:ext cx="4343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6" name="Google Shape;726;p10">
            <a:extLst>
              <a:ext uri="{FF2B5EF4-FFF2-40B4-BE49-F238E27FC236}">
                <a16:creationId xmlns:a16="http://schemas.microsoft.com/office/drawing/2014/main" id="{82E1526D-32C5-434A-192E-DD8F4418A8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184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Each stage operates on different instruction</a:t>
            </a:r>
            <a:endParaRPr sz="36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10">
            <a:extLst>
              <a:ext uri="{FF2B5EF4-FFF2-40B4-BE49-F238E27FC236}">
                <a16:creationId xmlns:a16="http://schemas.microsoft.com/office/drawing/2014/main" id="{3491520C-CC18-F553-9F1D-7366309D79A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12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10">
            <a:extLst>
              <a:ext uri="{FF2B5EF4-FFF2-40B4-BE49-F238E27FC236}">
                <a16:creationId xmlns:a16="http://schemas.microsoft.com/office/drawing/2014/main" id="{E724FAC9-C47D-AFFC-C85F-6D79A095A272}"/>
              </a:ext>
            </a:extLst>
          </p:cNvPr>
          <p:cNvSpPr/>
          <p:nvPr/>
        </p:nvSpPr>
        <p:spPr>
          <a:xfrm>
            <a:off x="1293056" y="3530600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9" name="Google Shape;729;p10">
            <a:extLst>
              <a:ext uri="{FF2B5EF4-FFF2-40B4-BE49-F238E27FC236}">
                <a16:creationId xmlns:a16="http://schemas.microsoft.com/office/drawing/2014/main" id="{7D732623-27BD-383A-F6B5-0D238DF589EF}"/>
              </a:ext>
            </a:extLst>
          </p:cNvPr>
          <p:cNvGrpSpPr/>
          <p:nvPr/>
        </p:nvGrpSpPr>
        <p:grpSpPr>
          <a:xfrm>
            <a:off x="5207524" y="2872025"/>
            <a:ext cx="521297" cy="1320800"/>
            <a:chOff x="6324600" y="3115310"/>
            <a:chExt cx="521297" cy="1056640"/>
          </a:xfrm>
        </p:grpSpPr>
        <p:sp>
          <p:nvSpPr>
            <p:cNvPr id="730" name="Google Shape;730;p10">
              <a:extLst>
                <a:ext uri="{FF2B5EF4-FFF2-40B4-BE49-F238E27FC236}">
                  <a16:creationId xmlns:a16="http://schemas.microsoft.com/office/drawing/2014/main" id="{29DD7A93-2A02-9486-FED6-E06E792002B4}"/>
                </a:ext>
              </a:extLst>
            </p:cNvPr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0">
              <a:extLst>
                <a:ext uri="{FF2B5EF4-FFF2-40B4-BE49-F238E27FC236}">
                  <a16:creationId xmlns:a16="http://schemas.microsoft.com/office/drawing/2014/main" id="{FA913E61-EA32-BC2B-B193-855A75BA52CD}"/>
                </a:ext>
              </a:extLst>
            </p:cNvPr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32" name="Google Shape;732;p10">
              <a:extLst>
                <a:ext uri="{FF2B5EF4-FFF2-40B4-BE49-F238E27FC236}">
                  <a16:creationId xmlns:a16="http://schemas.microsoft.com/office/drawing/2014/main" id="{35022565-6E12-35B3-74A7-B488F4D857A9}"/>
                </a:ext>
              </a:extLst>
            </p:cNvPr>
            <p:cNvCxnSpPr>
              <a:stCxn id="731" idx="2"/>
              <a:endCxn id="731" idx="4"/>
            </p:cNvCxnSpPr>
            <p:nvPr/>
          </p:nvCxnSpPr>
          <p:spPr>
            <a:xfrm>
              <a:off x="6400807" y="3602991"/>
              <a:ext cx="0" cy="1524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33" name="Google Shape;733;p10">
              <a:extLst>
                <a:ext uri="{FF2B5EF4-FFF2-40B4-BE49-F238E27FC236}">
                  <a16:creationId xmlns:a16="http://schemas.microsoft.com/office/drawing/2014/main" id="{96273DD1-582C-3DEF-008F-7DE333438E52}"/>
                </a:ext>
              </a:extLst>
            </p:cNvPr>
            <p:cNvSpPr txBox="1"/>
            <p:nvPr/>
          </p:nvSpPr>
          <p:spPr>
            <a:xfrm>
              <a:off x="6324600" y="3181350"/>
              <a:ext cx="5212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4" name="Google Shape;734;p10">
            <a:extLst>
              <a:ext uri="{FF2B5EF4-FFF2-40B4-BE49-F238E27FC236}">
                <a16:creationId xmlns:a16="http://schemas.microsoft.com/office/drawing/2014/main" id="{6CC2A188-1363-A30F-C085-4DCE9584A0F2}"/>
              </a:ext>
            </a:extLst>
          </p:cNvPr>
          <p:cNvGrpSpPr/>
          <p:nvPr/>
        </p:nvGrpSpPr>
        <p:grpSpPr>
          <a:xfrm>
            <a:off x="1293056" y="2465625"/>
            <a:ext cx="304800" cy="609600"/>
            <a:chOff x="5181600" y="3257550"/>
            <a:chExt cx="304800" cy="457200"/>
          </a:xfrm>
        </p:grpSpPr>
        <p:sp>
          <p:nvSpPr>
            <p:cNvPr id="735" name="Google Shape;735;p10">
              <a:extLst>
                <a:ext uri="{FF2B5EF4-FFF2-40B4-BE49-F238E27FC236}">
                  <a16:creationId xmlns:a16="http://schemas.microsoft.com/office/drawing/2014/main" id="{87CB89CD-4F0D-F0CE-50EF-BC81E40E1F59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chemeClr val="l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10">
              <a:extLst>
                <a:ext uri="{FF2B5EF4-FFF2-40B4-BE49-F238E27FC236}">
                  <a16:creationId xmlns:a16="http://schemas.microsoft.com/office/drawing/2014/main" id="{F37D4918-14D1-C56B-1965-548D13F5ECC2}"/>
                </a:ext>
              </a:extLst>
            </p:cNvPr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7" name="Google Shape;737;p10">
            <a:extLst>
              <a:ext uri="{FF2B5EF4-FFF2-40B4-BE49-F238E27FC236}">
                <a16:creationId xmlns:a16="http://schemas.microsoft.com/office/drawing/2014/main" id="{C9F43363-1319-4148-301C-72BE0C081CEA}"/>
              </a:ext>
            </a:extLst>
          </p:cNvPr>
          <p:cNvGrpSpPr/>
          <p:nvPr/>
        </p:nvGrpSpPr>
        <p:grpSpPr>
          <a:xfrm>
            <a:off x="6497131" y="3075225"/>
            <a:ext cx="990600" cy="1117600"/>
            <a:chOff x="6324600" y="1733550"/>
            <a:chExt cx="990600" cy="838200"/>
          </a:xfrm>
        </p:grpSpPr>
        <p:sp>
          <p:nvSpPr>
            <p:cNvPr id="738" name="Google Shape;738;p10">
              <a:extLst>
                <a:ext uri="{FF2B5EF4-FFF2-40B4-BE49-F238E27FC236}">
                  <a16:creationId xmlns:a16="http://schemas.microsoft.com/office/drawing/2014/main" id="{85E96C81-5C07-9213-4C82-73E89B1BAC0F}"/>
                </a:ext>
              </a:extLst>
            </p:cNvPr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DMEM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10">
              <a:extLst>
                <a:ext uri="{FF2B5EF4-FFF2-40B4-BE49-F238E27FC236}">
                  <a16:creationId xmlns:a16="http://schemas.microsoft.com/office/drawing/2014/main" id="{4D482D5E-6DCD-7E94-01D3-42092BDF62CF}"/>
                </a:ext>
              </a:extLst>
            </p:cNvPr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0" name="Google Shape;740;p10">
            <a:extLst>
              <a:ext uri="{FF2B5EF4-FFF2-40B4-BE49-F238E27FC236}">
                <a16:creationId xmlns:a16="http://schemas.microsoft.com/office/drawing/2014/main" id="{3D05DA9C-53E0-470B-D257-9589636C902D}"/>
              </a:ext>
            </a:extLst>
          </p:cNvPr>
          <p:cNvGrpSpPr/>
          <p:nvPr/>
        </p:nvGrpSpPr>
        <p:grpSpPr>
          <a:xfrm>
            <a:off x="3900021" y="3278425"/>
            <a:ext cx="762000" cy="1166575"/>
            <a:chOff x="4191000" y="1962150"/>
            <a:chExt cx="762000" cy="874931"/>
          </a:xfrm>
        </p:grpSpPr>
        <p:cxnSp>
          <p:nvCxnSpPr>
            <p:cNvPr id="741" name="Google Shape;741;p10">
              <a:extLst>
                <a:ext uri="{FF2B5EF4-FFF2-40B4-BE49-F238E27FC236}">
                  <a16:creationId xmlns:a16="http://schemas.microsoft.com/office/drawing/2014/main" id="{C5AE9F46-78D4-0170-015E-1E93D4CE83BF}"/>
                </a:ext>
              </a:extLst>
            </p:cNvPr>
            <p:cNvCxnSpPr/>
            <p:nvPr/>
          </p:nvCxnSpPr>
          <p:spPr>
            <a:xfrm flipH="1">
              <a:off x="44958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742" name="Google Shape;742;p10">
              <a:extLst>
                <a:ext uri="{FF2B5EF4-FFF2-40B4-BE49-F238E27FC236}">
                  <a16:creationId xmlns:a16="http://schemas.microsoft.com/office/drawing/2014/main" id="{56075F2D-A032-65C6-939D-11968723C9F6}"/>
                </a:ext>
              </a:extLst>
            </p:cNvPr>
            <p:cNvCxnSpPr/>
            <p:nvPr/>
          </p:nvCxnSpPr>
          <p:spPr>
            <a:xfrm flipH="1">
              <a:off x="43434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grpSp>
          <p:nvGrpSpPr>
            <p:cNvPr id="743" name="Google Shape;743;p10">
              <a:extLst>
                <a:ext uri="{FF2B5EF4-FFF2-40B4-BE49-F238E27FC236}">
                  <a16:creationId xmlns:a16="http://schemas.microsoft.com/office/drawing/2014/main" id="{A24992DF-5894-6266-1123-E6654BB3CC8D}"/>
                </a:ext>
              </a:extLst>
            </p:cNvPr>
            <p:cNvGrpSpPr/>
            <p:nvPr/>
          </p:nvGrpSpPr>
          <p:grpSpPr>
            <a:xfrm>
              <a:off x="4191000" y="1962150"/>
              <a:ext cx="762000" cy="685800"/>
              <a:chOff x="5043063" y="3218081"/>
              <a:chExt cx="762000" cy="685800"/>
            </a:xfrm>
          </p:grpSpPr>
          <p:sp>
            <p:nvSpPr>
              <p:cNvPr id="744" name="Google Shape;744;p10">
                <a:extLst>
                  <a:ext uri="{FF2B5EF4-FFF2-40B4-BE49-F238E27FC236}">
                    <a16:creationId xmlns:a16="http://schemas.microsoft.com/office/drawing/2014/main" id="{781C000E-647C-403A-72FD-DF289E7451CE}"/>
                  </a:ext>
                </a:extLst>
              </p:cNvPr>
              <p:cNvSpPr/>
              <p:nvPr/>
            </p:nvSpPr>
            <p:spPr>
              <a:xfrm rot="5400000">
                <a:off x="5003812" y="3333532"/>
                <a:ext cx="685800" cy="454898"/>
              </a:xfrm>
              <a:prstGeom prst="trapezoid">
                <a:avLst>
                  <a:gd name="adj" fmla="val 30656"/>
                </a:avLst>
              </a:prstGeom>
              <a:solidFill>
                <a:srgbClr val="FFFFFF"/>
              </a:solidFill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0">
                <a:extLst>
                  <a:ext uri="{FF2B5EF4-FFF2-40B4-BE49-F238E27FC236}">
                    <a16:creationId xmlns:a16="http://schemas.microsoft.com/office/drawing/2014/main" id="{53F116A4-49DF-715E-1745-34582649235F}"/>
                  </a:ext>
                </a:extLst>
              </p:cNvPr>
              <p:cNvSpPr txBox="1"/>
              <p:nvPr/>
            </p:nvSpPr>
            <p:spPr>
              <a:xfrm>
                <a:off x="5043063" y="3370481"/>
                <a:ext cx="7620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Branch Comp.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46" name="Google Shape;746;p10">
            <a:extLst>
              <a:ext uri="{FF2B5EF4-FFF2-40B4-BE49-F238E27FC236}">
                <a16:creationId xmlns:a16="http://schemas.microsoft.com/office/drawing/2014/main" id="{670DDD40-64BC-5DDD-D947-01B2B01FED75}"/>
              </a:ext>
            </a:extLst>
          </p:cNvPr>
          <p:cNvGrpSpPr/>
          <p:nvPr/>
        </p:nvGrpSpPr>
        <p:grpSpPr>
          <a:xfrm>
            <a:off x="2680821" y="2567225"/>
            <a:ext cx="841921" cy="1930400"/>
            <a:chOff x="3657600" y="1428750"/>
            <a:chExt cx="841921" cy="1447800"/>
          </a:xfrm>
        </p:grpSpPr>
        <p:grpSp>
          <p:nvGrpSpPr>
            <p:cNvPr id="747" name="Google Shape;747;p10">
              <a:extLst>
                <a:ext uri="{FF2B5EF4-FFF2-40B4-BE49-F238E27FC236}">
                  <a16:creationId xmlns:a16="http://schemas.microsoft.com/office/drawing/2014/main" id="{67679A0D-574C-D23C-3B8B-7633FEF2AF29}"/>
                </a:ext>
              </a:extLst>
            </p:cNvPr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748" name="Google Shape;748;p10">
                <a:extLst>
                  <a:ext uri="{FF2B5EF4-FFF2-40B4-BE49-F238E27FC236}">
                    <a16:creationId xmlns:a16="http://schemas.microsoft.com/office/drawing/2014/main" id="{7EFF19CD-8A4C-CC75-BFE0-C2B716CF5F89}"/>
                  </a:ext>
                </a:extLst>
              </p:cNvPr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Reg[]</a:t>
                </a: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10">
                <a:extLst>
                  <a:ext uri="{FF2B5EF4-FFF2-40B4-BE49-F238E27FC236}">
                    <a16:creationId xmlns:a16="http://schemas.microsoft.com/office/drawing/2014/main" id="{70C7F0D5-73F1-F410-D383-7B53B3FA6657}"/>
                  </a:ext>
                </a:extLst>
              </p:cNvPr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0" name="Google Shape;750;p10">
              <a:extLst>
                <a:ext uri="{FF2B5EF4-FFF2-40B4-BE49-F238E27FC236}">
                  <a16:creationId xmlns:a16="http://schemas.microsoft.com/office/drawing/2014/main" id="{997035F1-E1BC-370F-021D-BA941EDEF5A4}"/>
                </a:ext>
              </a:extLst>
            </p:cNvPr>
            <p:cNvSpPr txBox="1"/>
            <p:nvPr/>
          </p:nvSpPr>
          <p:spPr>
            <a:xfrm>
              <a:off x="3657600" y="2271415"/>
              <a:ext cx="397545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0">
              <a:extLst>
                <a:ext uri="{FF2B5EF4-FFF2-40B4-BE49-F238E27FC236}">
                  <a16:creationId xmlns:a16="http://schemas.microsoft.com/office/drawing/2014/main" id="{C4FEF69E-5987-B0A4-8215-F20B44CF1465}"/>
                </a:ext>
              </a:extLst>
            </p:cNvPr>
            <p:cNvSpPr txBox="1"/>
            <p:nvPr/>
          </p:nvSpPr>
          <p:spPr>
            <a:xfrm>
              <a:off x="3657600" y="2576215"/>
              <a:ext cx="388102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0">
              <a:extLst>
                <a:ext uri="{FF2B5EF4-FFF2-40B4-BE49-F238E27FC236}">
                  <a16:creationId xmlns:a16="http://schemas.microsoft.com/office/drawing/2014/main" id="{8EEDE34F-E02E-0FC6-E2C8-D737C21EB942}"/>
                </a:ext>
              </a:extLst>
            </p:cNvPr>
            <p:cNvSpPr txBox="1"/>
            <p:nvPr/>
          </p:nvSpPr>
          <p:spPr>
            <a:xfrm>
              <a:off x="4114800" y="2234684"/>
              <a:ext cx="38472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0">
              <a:extLst>
                <a:ext uri="{FF2B5EF4-FFF2-40B4-BE49-F238E27FC236}">
                  <a16:creationId xmlns:a16="http://schemas.microsoft.com/office/drawing/2014/main" id="{D9E7DE62-D515-1826-C308-6D5E0F613C78}"/>
                </a:ext>
              </a:extLst>
            </p:cNvPr>
            <p:cNvSpPr txBox="1"/>
            <p:nvPr/>
          </p:nvSpPr>
          <p:spPr>
            <a:xfrm>
              <a:off x="3657600" y="1998881"/>
              <a:ext cx="399073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0">
              <a:extLst>
                <a:ext uri="{FF2B5EF4-FFF2-40B4-BE49-F238E27FC236}">
                  <a16:creationId xmlns:a16="http://schemas.microsoft.com/office/drawing/2014/main" id="{1553B88B-17FE-92B4-819E-80D8237DABF6}"/>
                </a:ext>
              </a:extLst>
            </p:cNvPr>
            <p:cNvSpPr txBox="1"/>
            <p:nvPr/>
          </p:nvSpPr>
          <p:spPr>
            <a:xfrm>
              <a:off x="4114800" y="2463284"/>
              <a:ext cx="37735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0">
              <a:extLst>
                <a:ext uri="{FF2B5EF4-FFF2-40B4-BE49-F238E27FC236}">
                  <a16:creationId xmlns:a16="http://schemas.microsoft.com/office/drawing/2014/main" id="{B94483CE-4133-81AC-7A65-5AAF376ECC19}"/>
                </a:ext>
              </a:extLst>
            </p:cNvPr>
            <p:cNvSpPr txBox="1"/>
            <p:nvPr/>
          </p:nvSpPr>
          <p:spPr>
            <a:xfrm>
              <a:off x="3657600" y="1694081"/>
              <a:ext cx="38832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6" name="Google Shape;756;p10">
            <a:extLst>
              <a:ext uri="{FF2B5EF4-FFF2-40B4-BE49-F238E27FC236}">
                <a16:creationId xmlns:a16="http://schemas.microsoft.com/office/drawing/2014/main" id="{4B171567-5120-9389-E1BC-0F4441FC4BA0}"/>
              </a:ext>
            </a:extLst>
          </p:cNvPr>
          <p:cNvSpPr txBox="1"/>
          <p:nvPr/>
        </p:nvSpPr>
        <p:spPr>
          <a:xfrm>
            <a:off x="6497131" y="3380025"/>
            <a:ext cx="30777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10">
            <a:extLst>
              <a:ext uri="{FF2B5EF4-FFF2-40B4-BE49-F238E27FC236}">
                <a16:creationId xmlns:a16="http://schemas.microsoft.com/office/drawing/2014/main" id="{4147267F-9349-C408-4156-799D3A4CCF34}"/>
              </a:ext>
            </a:extLst>
          </p:cNvPr>
          <p:cNvSpPr txBox="1"/>
          <p:nvPr/>
        </p:nvSpPr>
        <p:spPr>
          <a:xfrm>
            <a:off x="6518314" y="3743404"/>
            <a:ext cx="4360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DataW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10">
            <a:extLst>
              <a:ext uri="{FF2B5EF4-FFF2-40B4-BE49-F238E27FC236}">
                <a16:creationId xmlns:a16="http://schemas.microsoft.com/office/drawing/2014/main" id="{5E298395-A17E-F1DD-22ED-2F652BFC9B0A}"/>
              </a:ext>
            </a:extLst>
          </p:cNvPr>
          <p:cNvSpPr txBox="1"/>
          <p:nvPr/>
        </p:nvSpPr>
        <p:spPr>
          <a:xfrm>
            <a:off x="7030531" y="3481625"/>
            <a:ext cx="38472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10">
            <a:extLst>
              <a:ext uri="{FF2B5EF4-FFF2-40B4-BE49-F238E27FC236}">
                <a16:creationId xmlns:a16="http://schemas.microsoft.com/office/drawing/2014/main" id="{13F65C85-61EA-C5FD-E16A-CE2D0F37B988}"/>
              </a:ext>
            </a:extLst>
          </p:cNvPr>
          <p:cNvSpPr/>
          <p:nvPr/>
        </p:nvSpPr>
        <p:spPr>
          <a:xfrm rot="5400000">
            <a:off x="4687421" y="3049825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0" name="Google Shape;760;p10">
            <a:extLst>
              <a:ext uri="{FF2B5EF4-FFF2-40B4-BE49-F238E27FC236}">
                <a16:creationId xmlns:a16="http://schemas.microsoft.com/office/drawing/2014/main" id="{47AEF740-F830-C16C-5E85-6DF5B1FA99E1}"/>
              </a:ext>
            </a:extLst>
          </p:cNvPr>
          <p:cNvCxnSpPr>
            <a:stCxn id="738" idx="3"/>
          </p:cNvCxnSpPr>
          <p:nvPr/>
        </p:nvCxnSpPr>
        <p:spPr>
          <a:xfrm rot="10800000" flipH="1">
            <a:off x="7487731" y="3613625"/>
            <a:ext cx="367800" cy="20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61" name="Google Shape;761;p10">
            <a:extLst>
              <a:ext uri="{FF2B5EF4-FFF2-40B4-BE49-F238E27FC236}">
                <a16:creationId xmlns:a16="http://schemas.microsoft.com/office/drawing/2014/main" id="{CB09E8CC-AAF7-C9BA-B04C-025EA94D9D11}"/>
              </a:ext>
            </a:extLst>
          </p:cNvPr>
          <p:cNvSpPr/>
          <p:nvPr/>
        </p:nvSpPr>
        <p:spPr>
          <a:xfrm rot="5400000">
            <a:off x="7436931" y="3303825"/>
            <a:ext cx="10160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2" name="Google Shape;762;p10">
            <a:extLst>
              <a:ext uri="{FF2B5EF4-FFF2-40B4-BE49-F238E27FC236}">
                <a16:creationId xmlns:a16="http://schemas.microsoft.com/office/drawing/2014/main" id="{FC30BB1B-A3B2-64CF-13CC-9A74868897A1}"/>
              </a:ext>
            </a:extLst>
          </p:cNvPr>
          <p:cNvCxnSpPr/>
          <p:nvPr/>
        </p:nvCxnSpPr>
        <p:spPr>
          <a:xfrm rot="10800000" flipH="1">
            <a:off x="5652621" y="3429000"/>
            <a:ext cx="832407" cy="2928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3" name="Google Shape;763;p10">
            <a:extLst>
              <a:ext uri="{FF2B5EF4-FFF2-40B4-BE49-F238E27FC236}">
                <a16:creationId xmlns:a16="http://schemas.microsoft.com/office/drawing/2014/main" id="{6D69752C-94B0-190B-D6DB-56C02422E976}"/>
              </a:ext>
            </a:extLst>
          </p:cNvPr>
          <p:cNvCxnSpPr/>
          <p:nvPr/>
        </p:nvCxnSpPr>
        <p:spPr>
          <a:xfrm rot="10800000">
            <a:off x="6262221" y="2921000"/>
            <a:ext cx="0" cy="50799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4" name="Google Shape;764;p10">
            <a:extLst>
              <a:ext uri="{FF2B5EF4-FFF2-40B4-BE49-F238E27FC236}">
                <a16:creationId xmlns:a16="http://schemas.microsoft.com/office/drawing/2014/main" id="{7A27F4B4-E98B-7C8B-BF55-CC1E6A65CD15}"/>
              </a:ext>
            </a:extLst>
          </p:cNvPr>
          <p:cNvCxnSpPr>
            <a:endCxn id="761" idx="2"/>
          </p:cNvCxnSpPr>
          <p:nvPr/>
        </p:nvCxnSpPr>
        <p:spPr>
          <a:xfrm>
            <a:off x="6262231" y="2920725"/>
            <a:ext cx="1606500" cy="459300"/>
          </a:xfrm>
          <a:prstGeom prst="bentConnector3">
            <a:avLst>
              <a:gd name="adj1" fmla="val 8485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5" name="Google Shape;765;p10">
            <a:extLst>
              <a:ext uri="{FF2B5EF4-FFF2-40B4-BE49-F238E27FC236}">
                <a16:creationId xmlns:a16="http://schemas.microsoft.com/office/drawing/2014/main" id="{3E4F9FAD-6998-223F-ACB2-3D35557EE08D}"/>
              </a:ext>
            </a:extLst>
          </p:cNvPr>
          <p:cNvCxnSpPr/>
          <p:nvPr/>
        </p:nvCxnSpPr>
        <p:spPr>
          <a:xfrm rot="-5400000" flipH="1">
            <a:off x="-429729" y="2297750"/>
            <a:ext cx="1420500" cy="228600"/>
          </a:xfrm>
          <a:prstGeom prst="bentConnector3">
            <a:avLst>
              <a:gd name="adj1" fmla="val 99305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66" name="Google Shape;766;p10">
            <a:extLst>
              <a:ext uri="{FF2B5EF4-FFF2-40B4-BE49-F238E27FC236}">
                <a16:creationId xmlns:a16="http://schemas.microsoft.com/office/drawing/2014/main" id="{85BB5AA9-EB2C-2385-C16E-9DC607A512C3}"/>
              </a:ext>
            </a:extLst>
          </p:cNvPr>
          <p:cNvGrpSpPr/>
          <p:nvPr/>
        </p:nvGrpSpPr>
        <p:grpSpPr>
          <a:xfrm>
            <a:off x="394821" y="2973625"/>
            <a:ext cx="152400" cy="711200"/>
            <a:chOff x="5791200" y="1352550"/>
            <a:chExt cx="152400" cy="533400"/>
          </a:xfrm>
        </p:grpSpPr>
        <p:sp>
          <p:nvSpPr>
            <p:cNvPr id="767" name="Google Shape;767;p10">
              <a:extLst>
                <a:ext uri="{FF2B5EF4-FFF2-40B4-BE49-F238E27FC236}">
                  <a16:creationId xmlns:a16="http://schemas.microsoft.com/office/drawing/2014/main" id="{BE5C6535-FE02-0F79-6EE7-106DEC38467C}"/>
                </a:ext>
              </a:extLst>
            </p:cNvPr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0">
              <a:extLst>
                <a:ext uri="{FF2B5EF4-FFF2-40B4-BE49-F238E27FC236}">
                  <a16:creationId xmlns:a16="http://schemas.microsoft.com/office/drawing/2014/main" id="{670BE2FB-4A2C-DE4C-C7DE-3433B95D2C4A}"/>
                </a:ext>
              </a:extLst>
            </p:cNvPr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0">
              <a:extLst>
                <a:ext uri="{FF2B5EF4-FFF2-40B4-BE49-F238E27FC236}">
                  <a16:creationId xmlns:a16="http://schemas.microsoft.com/office/drawing/2014/main" id="{7CB23D1C-0498-B98F-EEB1-44D34E125F80}"/>
                </a:ext>
              </a:extLst>
            </p:cNvPr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70" name="Google Shape;770;p10">
            <a:extLst>
              <a:ext uri="{FF2B5EF4-FFF2-40B4-BE49-F238E27FC236}">
                <a16:creationId xmlns:a16="http://schemas.microsoft.com/office/drawing/2014/main" id="{F3F9139F-C607-CEC8-E178-2FD89C9A051B}"/>
              </a:ext>
            </a:extLst>
          </p:cNvPr>
          <p:cNvCxnSpPr>
            <a:stCxn id="767" idx="0"/>
            <a:endCxn id="771" idx="1"/>
          </p:cNvCxnSpPr>
          <p:nvPr/>
        </p:nvCxnSpPr>
        <p:spPr>
          <a:xfrm>
            <a:off x="547221" y="3329225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2" name="Google Shape;772;p10">
            <a:extLst>
              <a:ext uri="{FF2B5EF4-FFF2-40B4-BE49-F238E27FC236}">
                <a16:creationId xmlns:a16="http://schemas.microsoft.com/office/drawing/2014/main" id="{F6BAA3CC-FD9A-8290-F8ED-387B3A31F8E8}"/>
              </a:ext>
            </a:extLst>
          </p:cNvPr>
          <p:cNvCxnSpPr>
            <a:stCxn id="771" idx="3"/>
            <a:endCxn id="728" idx="1"/>
          </p:cNvCxnSpPr>
          <p:nvPr/>
        </p:nvCxnSpPr>
        <p:spPr>
          <a:xfrm>
            <a:off x="972719" y="3329225"/>
            <a:ext cx="320400" cy="658500"/>
          </a:xfrm>
          <a:prstGeom prst="bentConnector3">
            <a:avLst>
              <a:gd name="adj1" fmla="val 4999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3" name="Google Shape;773;p10">
            <a:extLst>
              <a:ext uri="{FF2B5EF4-FFF2-40B4-BE49-F238E27FC236}">
                <a16:creationId xmlns:a16="http://schemas.microsoft.com/office/drawing/2014/main" id="{C187AC79-C464-DFF4-5CE8-3FDA3FEB0BBF}"/>
              </a:ext>
            </a:extLst>
          </p:cNvPr>
          <p:cNvCxnSpPr>
            <a:stCxn id="735" idx="0"/>
          </p:cNvCxnSpPr>
          <p:nvPr/>
        </p:nvCxnSpPr>
        <p:spPr>
          <a:xfrm rot="10800000" flipH="1">
            <a:off x="1597856" y="2108025"/>
            <a:ext cx="168600" cy="6624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4" name="Google Shape;774;p10">
            <a:extLst>
              <a:ext uri="{FF2B5EF4-FFF2-40B4-BE49-F238E27FC236}">
                <a16:creationId xmlns:a16="http://schemas.microsoft.com/office/drawing/2014/main" id="{E829DA2C-BF42-03FF-BE05-78E1A00B28A8}"/>
              </a:ext>
            </a:extLst>
          </p:cNvPr>
          <p:cNvCxnSpPr>
            <a:stCxn id="775" idx="0"/>
          </p:cNvCxnSpPr>
          <p:nvPr/>
        </p:nvCxnSpPr>
        <p:spPr>
          <a:xfrm>
            <a:off x="6643221" y="2514600"/>
            <a:ext cx="1219200" cy="609600"/>
          </a:xfrm>
          <a:prstGeom prst="bentConnector3">
            <a:avLst>
              <a:gd name="adj1" fmla="val 8594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6" name="Google Shape;776;p10">
            <a:extLst>
              <a:ext uri="{FF2B5EF4-FFF2-40B4-BE49-F238E27FC236}">
                <a16:creationId xmlns:a16="http://schemas.microsoft.com/office/drawing/2014/main" id="{E7464882-674F-7346-412B-8FABF147CA83}"/>
              </a:ext>
            </a:extLst>
          </p:cNvPr>
          <p:cNvCxnSpPr/>
          <p:nvPr/>
        </p:nvCxnSpPr>
        <p:spPr>
          <a:xfrm flipH="1">
            <a:off x="378621" y="2108199"/>
            <a:ext cx="1387800" cy="1373700"/>
          </a:xfrm>
          <a:prstGeom prst="bentConnector3">
            <a:avLst>
              <a:gd name="adj1" fmla="val 123208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7" name="Google Shape;777;p10">
            <a:extLst>
              <a:ext uri="{FF2B5EF4-FFF2-40B4-BE49-F238E27FC236}">
                <a16:creationId xmlns:a16="http://schemas.microsoft.com/office/drawing/2014/main" id="{2D41CCA7-BFAD-EA44-A30D-AD8E2BEB05CB}"/>
              </a:ext>
            </a:extLst>
          </p:cNvPr>
          <p:cNvCxnSpPr>
            <a:stCxn id="759" idx="0"/>
          </p:cNvCxnSpPr>
          <p:nvPr/>
        </p:nvCxnSpPr>
        <p:spPr>
          <a:xfrm rot="10800000" flipH="1">
            <a:off x="5119221" y="3123925"/>
            <a:ext cx="1524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8" name="Google Shape;778;p10">
            <a:extLst>
              <a:ext uri="{FF2B5EF4-FFF2-40B4-BE49-F238E27FC236}">
                <a16:creationId xmlns:a16="http://schemas.microsoft.com/office/drawing/2014/main" id="{BFCDCFD7-64BC-B382-A12D-8156AF052D1B}"/>
              </a:ext>
            </a:extLst>
          </p:cNvPr>
          <p:cNvCxnSpPr/>
          <p:nvPr/>
        </p:nvCxnSpPr>
        <p:spPr>
          <a:xfrm>
            <a:off x="3519021" y="3124200"/>
            <a:ext cx="457200" cy="304800"/>
          </a:xfrm>
          <a:prstGeom prst="bentConnector3">
            <a:avLst>
              <a:gd name="adj1" fmla="val 63889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9" name="Google Shape;779;p10">
            <a:extLst>
              <a:ext uri="{FF2B5EF4-FFF2-40B4-BE49-F238E27FC236}">
                <a16:creationId xmlns:a16="http://schemas.microsoft.com/office/drawing/2014/main" id="{F48754AD-985F-42E1-8374-C9CECF81AA9E}"/>
              </a:ext>
            </a:extLst>
          </p:cNvPr>
          <p:cNvCxnSpPr>
            <a:stCxn id="754" idx="3"/>
          </p:cNvCxnSpPr>
          <p:nvPr/>
        </p:nvCxnSpPr>
        <p:spPr>
          <a:xfrm>
            <a:off x="3515378" y="4069714"/>
            <a:ext cx="1059000" cy="426900"/>
          </a:xfrm>
          <a:prstGeom prst="bentConnector3">
            <a:avLst>
              <a:gd name="adj1" fmla="val 2928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0" name="Google Shape;780;p10">
            <a:extLst>
              <a:ext uri="{FF2B5EF4-FFF2-40B4-BE49-F238E27FC236}">
                <a16:creationId xmlns:a16="http://schemas.microsoft.com/office/drawing/2014/main" id="{80397967-63E1-FD2B-2C1D-4A06FFE2369A}"/>
              </a:ext>
            </a:extLst>
          </p:cNvPr>
          <p:cNvCxnSpPr/>
          <p:nvPr/>
        </p:nvCxnSpPr>
        <p:spPr>
          <a:xfrm>
            <a:off x="3823821" y="4077084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1" name="Google Shape;781;p10">
            <a:extLst>
              <a:ext uri="{FF2B5EF4-FFF2-40B4-BE49-F238E27FC236}">
                <a16:creationId xmlns:a16="http://schemas.microsoft.com/office/drawing/2014/main" id="{6093386E-9FED-F835-E075-5105C7C78FB6}"/>
              </a:ext>
            </a:extLst>
          </p:cNvPr>
          <p:cNvCxnSpPr>
            <a:endCxn id="782" idx="1"/>
          </p:cNvCxnSpPr>
          <p:nvPr/>
        </p:nvCxnSpPr>
        <p:spPr>
          <a:xfrm rot="10800000" flipH="1">
            <a:off x="1138221" y="2463799"/>
            <a:ext cx="4743000" cy="688800"/>
          </a:xfrm>
          <a:prstGeom prst="bentConnector3">
            <a:avLst>
              <a:gd name="adj1" fmla="val 2456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3" name="Google Shape;783;p10">
            <a:extLst>
              <a:ext uri="{FF2B5EF4-FFF2-40B4-BE49-F238E27FC236}">
                <a16:creationId xmlns:a16="http://schemas.microsoft.com/office/drawing/2014/main" id="{8DFB83B4-3866-FFC4-EAE8-122FE1F20B7B}"/>
              </a:ext>
            </a:extLst>
          </p:cNvPr>
          <p:cNvCxnSpPr/>
          <p:nvPr/>
        </p:nvCxnSpPr>
        <p:spPr>
          <a:xfrm rot="-5400000" flipH="1">
            <a:off x="4554571" y="2508519"/>
            <a:ext cx="456300" cy="3684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84" name="Google Shape;784;p10">
            <a:extLst>
              <a:ext uri="{FF2B5EF4-FFF2-40B4-BE49-F238E27FC236}">
                <a16:creationId xmlns:a16="http://schemas.microsoft.com/office/drawing/2014/main" id="{C399FFDF-4DDF-31D0-536F-71D548E063AC}"/>
              </a:ext>
            </a:extLst>
          </p:cNvPr>
          <p:cNvGrpSpPr/>
          <p:nvPr/>
        </p:nvGrpSpPr>
        <p:grpSpPr>
          <a:xfrm>
            <a:off x="699621" y="2770425"/>
            <a:ext cx="273098" cy="1117599"/>
            <a:chOff x="1540165" y="1809750"/>
            <a:chExt cx="273098" cy="838199"/>
          </a:xfrm>
        </p:grpSpPr>
        <p:sp>
          <p:nvSpPr>
            <p:cNvPr id="771" name="Google Shape;771;p10">
              <a:extLst>
                <a:ext uri="{FF2B5EF4-FFF2-40B4-BE49-F238E27FC236}">
                  <a16:creationId xmlns:a16="http://schemas.microsoft.com/office/drawing/2014/main" id="{6AEE43BC-B294-CA43-6574-1CDAAFD327F7}"/>
                </a:ext>
              </a:extLst>
            </p:cNvPr>
            <p:cNvSpPr/>
            <p:nvPr/>
          </p:nvSpPr>
          <p:spPr>
            <a:xfrm>
              <a:off x="1540165" y="1809750"/>
              <a:ext cx="273098" cy="83819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85" name="Google Shape;785;p10">
              <a:extLst>
                <a:ext uri="{FF2B5EF4-FFF2-40B4-BE49-F238E27FC236}">
                  <a16:creationId xmlns:a16="http://schemas.microsoft.com/office/drawing/2014/main" id="{AC44FEEA-C899-1F5B-D184-2A6E492180B7}"/>
                </a:ext>
              </a:extLst>
            </p:cNvPr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6" name="Google Shape;786;p10">
            <a:extLst>
              <a:ext uri="{FF2B5EF4-FFF2-40B4-BE49-F238E27FC236}">
                <a16:creationId xmlns:a16="http://schemas.microsoft.com/office/drawing/2014/main" id="{46093EF3-F026-6493-51A5-A785C115BBC6}"/>
              </a:ext>
            </a:extLst>
          </p:cNvPr>
          <p:cNvSpPr/>
          <p:nvPr/>
        </p:nvSpPr>
        <p:spPr>
          <a:xfrm rot="5400000">
            <a:off x="4703876" y="3810000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7" name="Google Shape;787;p10">
            <a:extLst>
              <a:ext uri="{FF2B5EF4-FFF2-40B4-BE49-F238E27FC236}">
                <a16:creationId xmlns:a16="http://schemas.microsoft.com/office/drawing/2014/main" id="{B02F599B-E0CA-73C0-1BC6-0D580E7D722B}"/>
              </a:ext>
            </a:extLst>
          </p:cNvPr>
          <p:cNvCxnSpPr/>
          <p:nvPr/>
        </p:nvCxnSpPr>
        <p:spPr>
          <a:xfrm>
            <a:off x="1918821" y="3835400"/>
            <a:ext cx="1676400" cy="1625700"/>
          </a:xfrm>
          <a:prstGeom prst="bentConnector3">
            <a:avLst>
              <a:gd name="adj1" fmla="val 32438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8" name="Google Shape;788;p10">
            <a:extLst>
              <a:ext uri="{FF2B5EF4-FFF2-40B4-BE49-F238E27FC236}">
                <a16:creationId xmlns:a16="http://schemas.microsoft.com/office/drawing/2014/main" id="{5B21E7E4-4D25-582D-B7DD-03E67A16C5D7}"/>
              </a:ext>
            </a:extLst>
          </p:cNvPr>
          <p:cNvCxnSpPr/>
          <p:nvPr/>
        </p:nvCxnSpPr>
        <p:spPr>
          <a:xfrm>
            <a:off x="2452221" y="38354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9" name="Google Shape;789;p10">
            <a:extLst>
              <a:ext uri="{FF2B5EF4-FFF2-40B4-BE49-F238E27FC236}">
                <a16:creationId xmlns:a16="http://schemas.microsoft.com/office/drawing/2014/main" id="{BEFC7B78-3919-ED08-E7DD-28B8C279B7DC}"/>
              </a:ext>
            </a:extLst>
          </p:cNvPr>
          <p:cNvCxnSpPr/>
          <p:nvPr/>
        </p:nvCxnSpPr>
        <p:spPr>
          <a:xfrm>
            <a:off x="2452221" y="42418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0" name="Google Shape;790;p10">
            <a:extLst>
              <a:ext uri="{FF2B5EF4-FFF2-40B4-BE49-F238E27FC236}">
                <a16:creationId xmlns:a16="http://schemas.microsoft.com/office/drawing/2014/main" id="{C3366AE5-9B4B-F863-BB15-C0C69A01BD0D}"/>
              </a:ext>
            </a:extLst>
          </p:cNvPr>
          <p:cNvCxnSpPr>
            <a:stCxn id="761" idx="0"/>
          </p:cNvCxnSpPr>
          <p:nvPr/>
        </p:nvCxnSpPr>
        <p:spPr>
          <a:xfrm rot="10800000">
            <a:off x="2528431" y="2006325"/>
            <a:ext cx="5492700" cy="1373700"/>
          </a:xfrm>
          <a:prstGeom prst="bentConnector3">
            <a:avLst>
              <a:gd name="adj1" fmla="val -9711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1" name="Google Shape;791;p10">
            <a:extLst>
              <a:ext uri="{FF2B5EF4-FFF2-40B4-BE49-F238E27FC236}">
                <a16:creationId xmlns:a16="http://schemas.microsoft.com/office/drawing/2014/main" id="{394150C1-430F-28D8-130C-03F4C093E675}"/>
              </a:ext>
            </a:extLst>
          </p:cNvPr>
          <p:cNvCxnSpPr/>
          <p:nvPr/>
        </p:nvCxnSpPr>
        <p:spPr>
          <a:xfrm rot="-5400000" flipH="1">
            <a:off x="2045871" y="2489150"/>
            <a:ext cx="1117500" cy="152400"/>
          </a:xfrm>
          <a:prstGeom prst="bentConnector3">
            <a:avLst>
              <a:gd name="adj1" fmla="val 9890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2" name="Google Shape;792;p10">
            <a:extLst>
              <a:ext uri="{FF2B5EF4-FFF2-40B4-BE49-F238E27FC236}">
                <a16:creationId xmlns:a16="http://schemas.microsoft.com/office/drawing/2014/main" id="{ED7AB2BF-3B4C-6C5D-FCF2-122BFF5781E3}"/>
              </a:ext>
            </a:extLst>
          </p:cNvPr>
          <p:cNvCxnSpPr>
            <a:stCxn id="786" idx="0"/>
          </p:cNvCxnSpPr>
          <p:nvPr/>
        </p:nvCxnSpPr>
        <p:spPr>
          <a:xfrm>
            <a:off x="5135676" y="3886200"/>
            <a:ext cx="1464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3" name="Google Shape;793;p10">
            <a:extLst>
              <a:ext uri="{FF2B5EF4-FFF2-40B4-BE49-F238E27FC236}">
                <a16:creationId xmlns:a16="http://schemas.microsoft.com/office/drawing/2014/main" id="{84CA981E-B61F-00AD-24E0-96E55F174E52}"/>
              </a:ext>
            </a:extLst>
          </p:cNvPr>
          <p:cNvCxnSpPr/>
          <p:nvPr/>
        </p:nvCxnSpPr>
        <p:spPr>
          <a:xfrm rot="10800000" flipH="1">
            <a:off x="4569656" y="3937081"/>
            <a:ext cx="1921200" cy="554100"/>
          </a:xfrm>
          <a:prstGeom prst="bentConnector3">
            <a:avLst>
              <a:gd name="adj1" fmla="val 8155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4" name="Google Shape;794;p10">
            <a:extLst>
              <a:ext uri="{FF2B5EF4-FFF2-40B4-BE49-F238E27FC236}">
                <a16:creationId xmlns:a16="http://schemas.microsoft.com/office/drawing/2014/main" id="{FE85A0CC-8ACC-0746-4BA5-ABA196191A0D}"/>
              </a:ext>
            </a:extLst>
          </p:cNvPr>
          <p:cNvCxnSpPr/>
          <p:nvPr/>
        </p:nvCxnSpPr>
        <p:spPr>
          <a:xfrm rot="-5400000">
            <a:off x="4351582" y="3902091"/>
            <a:ext cx="831900" cy="389400"/>
          </a:xfrm>
          <a:prstGeom prst="bentConnector3">
            <a:avLst>
              <a:gd name="adj1" fmla="val 99046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95" name="Google Shape;795;p10">
            <a:extLst>
              <a:ext uri="{FF2B5EF4-FFF2-40B4-BE49-F238E27FC236}">
                <a16:creationId xmlns:a16="http://schemas.microsoft.com/office/drawing/2014/main" id="{6113C4BC-9E51-4E37-F178-9E020F6F4C2F}"/>
              </a:ext>
            </a:extLst>
          </p:cNvPr>
          <p:cNvSpPr txBox="1"/>
          <p:nvPr/>
        </p:nvSpPr>
        <p:spPr>
          <a:xfrm>
            <a:off x="90021" y="3124200"/>
            <a:ext cx="252846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1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10">
            <a:extLst>
              <a:ext uri="{FF2B5EF4-FFF2-40B4-BE49-F238E27FC236}">
                <a16:creationId xmlns:a16="http://schemas.microsoft.com/office/drawing/2014/main" id="{4B78F90E-CFD8-829A-A69C-D49660EA4DB8}"/>
              </a:ext>
            </a:extLst>
          </p:cNvPr>
          <p:cNvSpPr txBox="1"/>
          <p:nvPr/>
        </p:nvSpPr>
        <p:spPr>
          <a:xfrm>
            <a:off x="13821" y="3530600"/>
            <a:ext cx="320601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7" name="Google Shape;797;p10">
            <a:extLst>
              <a:ext uri="{FF2B5EF4-FFF2-40B4-BE49-F238E27FC236}">
                <a16:creationId xmlns:a16="http://schemas.microsoft.com/office/drawing/2014/main" id="{C9466E34-C7E1-55BA-455C-785400CD43A2}"/>
              </a:ext>
            </a:extLst>
          </p:cNvPr>
          <p:cNvCxnSpPr/>
          <p:nvPr/>
        </p:nvCxnSpPr>
        <p:spPr>
          <a:xfrm rot="10800000">
            <a:off x="166221" y="1701800"/>
            <a:ext cx="55626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98" name="Google Shape;798;p10">
            <a:extLst>
              <a:ext uri="{FF2B5EF4-FFF2-40B4-BE49-F238E27FC236}">
                <a16:creationId xmlns:a16="http://schemas.microsoft.com/office/drawing/2014/main" id="{DA626E51-E144-DC06-A241-5F8198D234D3}"/>
              </a:ext>
            </a:extLst>
          </p:cNvPr>
          <p:cNvGrpSpPr/>
          <p:nvPr/>
        </p:nvGrpSpPr>
        <p:grpSpPr>
          <a:xfrm>
            <a:off x="1995021" y="3632201"/>
            <a:ext cx="152401" cy="711199"/>
            <a:chOff x="1066799" y="3333750"/>
            <a:chExt cx="152401" cy="533399"/>
          </a:xfrm>
        </p:grpSpPr>
        <p:sp>
          <p:nvSpPr>
            <p:cNvPr id="799" name="Google Shape;799;p10">
              <a:extLst>
                <a:ext uri="{FF2B5EF4-FFF2-40B4-BE49-F238E27FC236}">
                  <a16:creationId xmlns:a16="http://schemas.microsoft.com/office/drawing/2014/main" id="{8B0A62BE-1719-2529-BE02-7ED16E13D9D7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0" name="Google Shape;800;p10">
              <a:extLst>
                <a:ext uri="{FF2B5EF4-FFF2-40B4-BE49-F238E27FC236}">
                  <a16:creationId xmlns:a16="http://schemas.microsoft.com/office/drawing/2014/main" id="{69F1D771-BA33-F162-D095-0C384F242B51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1" name="Google Shape;801;p10">
            <a:extLst>
              <a:ext uri="{FF2B5EF4-FFF2-40B4-BE49-F238E27FC236}">
                <a16:creationId xmlns:a16="http://schemas.microsoft.com/office/drawing/2014/main" id="{C35CFC3A-4128-D150-2BB9-00ABC1665CC7}"/>
              </a:ext>
            </a:extLst>
          </p:cNvPr>
          <p:cNvGrpSpPr/>
          <p:nvPr/>
        </p:nvGrpSpPr>
        <p:grpSpPr>
          <a:xfrm>
            <a:off x="1995020" y="2717801"/>
            <a:ext cx="152401" cy="711199"/>
            <a:chOff x="1066799" y="3333750"/>
            <a:chExt cx="152401" cy="533399"/>
          </a:xfrm>
        </p:grpSpPr>
        <p:sp>
          <p:nvSpPr>
            <p:cNvPr id="802" name="Google Shape;802;p10">
              <a:extLst>
                <a:ext uri="{FF2B5EF4-FFF2-40B4-BE49-F238E27FC236}">
                  <a16:creationId xmlns:a16="http://schemas.microsoft.com/office/drawing/2014/main" id="{170AC187-EA90-19CF-071E-243EB447F632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3" name="Google Shape;803;p10">
              <a:extLst>
                <a:ext uri="{FF2B5EF4-FFF2-40B4-BE49-F238E27FC236}">
                  <a16:creationId xmlns:a16="http://schemas.microsoft.com/office/drawing/2014/main" id="{BA7103CF-B1C9-B524-2998-E27DB2438340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4" name="Google Shape;804;p10">
            <a:extLst>
              <a:ext uri="{FF2B5EF4-FFF2-40B4-BE49-F238E27FC236}">
                <a16:creationId xmlns:a16="http://schemas.microsoft.com/office/drawing/2014/main" id="{213FD9AE-EDC5-1F53-4DEC-84060FB85ACC}"/>
              </a:ext>
            </a:extLst>
          </p:cNvPr>
          <p:cNvGrpSpPr/>
          <p:nvPr/>
        </p:nvGrpSpPr>
        <p:grpSpPr>
          <a:xfrm>
            <a:off x="3595221" y="3733800"/>
            <a:ext cx="152401" cy="711199"/>
            <a:chOff x="1066799" y="3333750"/>
            <a:chExt cx="152401" cy="533399"/>
          </a:xfrm>
        </p:grpSpPr>
        <p:sp>
          <p:nvSpPr>
            <p:cNvPr id="805" name="Google Shape;805;p10">
              <a:extLst>
                <a:ext uri="{FF2B5EF4-FFF2-40B4-BE49-F238E27FC236}">
                  <a16:creationId xmlns:a16="http://schemas.microsoft.com/office/drawing/2014/main" id="{4A6C781D-DE6B-8AAF-1CAF-B6645314C282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6" name="Google Shape;806;p10">
              <a:extLst>
                <a:ext uri="{FF2B5EF4-FFF2-40B4-BE49-F238E27FC236}">
                  <a16:creationId xmlns:a16="http://schemas.microsoft.com/office/drawing/2014/main" id="{696C7DCC-6C7D-542F-65BB-BAFB0182A65B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07" name="Google Shape;807;p10">
            <a:extLst>
              <a:ext uri="{FF2B5EF4-FFF2-40B4-BE49-F238E27FC236}">
                <a16:creationId xmlns:a16="http://schemas.microsoft.com/office/drawing/2014/main" id="{2F66B032-0425-F6B4-0D3E-B2A9A345649F}"/>
              </a:ext>
            </a:extLst>
          </p:cNvPr>
          <p:cNvCxnSpPr>
            <a:endCxn id="759" idx="2"/>
          </p:cNvCxnSpPr>
          <p:nvPr/>
        </p:nvCxnSpPr>
        <p:spPr>
          <a:xfrm>
            <a:off x="3687621" y="3123925"/>
            <a:ext cx="12792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08" name="Google Shape;808;p10">
            <a:extLst>
              <a:ext uri="{FF2B5EF4-FFF2-40B4-BE49-F238E27FC236}">
                <a16:creationId xmlns:a16="http://schemas.microsoft.com/office/drawing/2014/main" id="{0F1BB301-50B7-5634-DB83-AA656DB2E36F}"/>
              </a:ext>
            </a:extLst>
          </p:cNvPr>
          <p:cNvGrpSpPr/>
          <p:nvPr/>
        </p:nvGrpSpPr>
        <p:grpSpPr>
          <a:xfrm>
            <a:off x="3595221" y="4953000"/>
            <a:ext cx="152401" cy="711199"/>
            <a:chOff x="1066799" y="3333750"/>
            <a:chExt cx="152401" cy="533399"/>
          </a:xfrm>
        </p:grpSpPr>
        <p:sp>
          <p:nvSpPr>
            <p:cNvPr id="809" name="Google Shape;809;p10">
              <a:extLst>
                <a:ext uri="{FF2B5EF4-FFF2-40B4-BE49-F238E27FC236}">
                  <a16:creationId xmlns:a16="http://schemas.microsoft.com/office/drawing/2014/main" id="{D77C6365-B79B-4542-1B89-04D7D5FAF109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0" name="Google Shape;810;p10">
              <a:extLst>
                <a:ext uri="{FF2B5EF4-FFF2-40B4-BE49-F238E27FC236}">
                  <a16:creationId xmlns:a16="http://schemas.microsoft.com/office/drawing/2014/main" id="{B73183C8-E3D1-BFBB-3FE5-30065C82C826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11" name="Google Shape;811;p10">
            <a:extLst>
              <a:ext uri="{FF2B5EF4-FFF2-40B4-BE49-F238E27FC236}">
                <a16:creationId xmlns:a16="http://schemas.microsoft.com/office/drawing/2014/main" id="{82EC34ED-D6AE-B9C9-54C7-723382941340}"/>
              </a:ext>
            </a:extLst>
          </p:cNvPr>
          <p:cNvCxnSpPr/>
          <p:nvPr/>
        </p:nvCxnSpPr>
        <p:spPr>
          <a:xfrm rot="-5400000">
            <a:off x="4179471" y="4165650"/>
            <a:ext cx="812700" cy="7620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12" name="Google Shape;812;p10">
            <a:extLst>
              <a:ext uri="{FF2B5EF4-FFF2-40B4-BE49-F238E27FC236}">
                <a16:creationId xmlns:a16="http://schemas.microsoft.com/office/drawing/2014/main" id="{2A8EBC70-E4EF-CF39-3C62-EBA2B2FA210D}"/>
              </a:ext>
            </a:extLst>
          </p:cNvPr>
          <p:cNvGrpSpPr/>
          <p:nvPr/>
        </p:nvGrpSpPr>
        <p:grpSpPr>
          <a:xfrm>
            <a:off x="3595221" y="2108200"/>
            <a:ext cx="152401" cy="711199"/>
            <a:chOff x="1066799" y="3333750"/>
            <a:chExt cx="152401" cy="533399"/>
          </a:xfrm>
        </p:grpSpPr>
        <p:sp>
          <p:nvSpPr>
            <p:cNvPr id="813" name="Google Shape;813;p10">
              <a:extLst>
                <a:ext uri="{FF2B5EF4-FFF2-40B4-BE49-F238E27FC236}">
                  <a16:creationId xmlns:a16="http://schemas.microsoft.com/office/drawing/2014/main" id="{16985777-8398-AC0A-8A57-48C2CA408FA9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4" name="Google Shape;814;p10">
              <a:extLst>
                <a:ext uri="{FF2B5EF4-FFF2-40B4-BE49-F238E27FC236}">
                  <a16:creationId xmlns:a16="http://schemas.microsoft.com/office/drawing/2014/main" id="{86AC3F3B-FDFE-D640-3BAF-B32370E90B44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p10">
            <a:extLst>
              <a:ext uri="{FF2B5EF4-FFF2-40B4-BE49-F238E27FC236}">
                <a16:creationId xmlns:a16="http://schemas.microsoft.com/office/drawing/2014/main" id="{B0FCA0D3-E44E-FFDA-1882-45A868CA3C46}"/>
              </a:ext>
            </a:extLst>
          </p:cNvPr>
          <p:cNvGrpSpPr/>
          <p:nvPr/>
        </p:nvGrpSpPr>
        <p:grpSpPr>
          <a:xfrm>
            <a:off x="5881221" y="2108200"/>
            <a:ext cx="152401" cy="711199"/>
            <a:chOff x="1066799" y="3333750"/>
            <a:chExt cx="152401" cy="533399"/>
          </a:xfrm>
        </p:grpSpPr>
        <p:sp>
          <p:nvSpPr>
            <p:cNvPr id="782" name="Google Shape;782;p10">
              <a:extLst>
                <a:ext uri="{FF2B5EF4-FFF2-40B4-BE49-F238E27FC236}">
                  <a16:creationId xmlns:a16="http://schemas.microsoft.com/office/drawing/2014/main" id="{54DCE7FE-E865-C7DB-0F0A-E88E940BF2C7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6" name="Google Shape;816;p10">
              <a:extLst>
                <a:ext uri="{FF2B5EF4-FFF2-40B4-BE49-F238E27FC236}">
                  <a16:creationId xmlns:a16="http://schemas.microsoft.com/office/drawing/2014/main" id="{910973F5-6F46-761A-F78D-203E68B88898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7" name="Google Shape;817;p10">
            <a:extLst>
              <a:ext uri="{FF2B5EF4-FFF2-40B4-BE49-F238E27FC236}">
                <a16:creationId xmlns:a16="http://schemas.microsoft.com/office/drawing/2014/main" id="{E47CE84D-90ED-4A7F-954C-A62517EFA5C6}"/>
              </a:ext>
            </a:extLst>
          </p:cNvPr>
          <p:cNvGrpSpPr/>
          <p:nvPr/>
        </p:nvGrpSpPr>
        <p:grpSpPr>
          <a:xfrm>
            <a:off x="5881221" y="3124200"/>
            <a:ext cx="152401" cy="711199"/>
            <a:chOff x="1066799" y="3333750"/>
            <a:chExt cx="152401" cy="533399"/>
          </a:xfrm>
        </p:grpSpPr>
        <p:sp>
          <p:nvSpPr>
            <p:cNvPr id="818" name="Google Shape;818;p10">
              <a:extLst>
                <a:ext uri="{FF2B5EF4-FFF2-40B4-BE49-F238E27FC236}">
                  <a16:creationId xmlns:a16="http://schemas.microsoft.com/office/drawing/2014/main" id="{CB9697EB-F99D-0150-8859-CB2540ADD230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9" name="Google Shape;819;p10">
              <a:extLst>
                <a:ext uri="{FF2B5EF4-FFF2-40B4-BE49-F238E27FC236}">
                  <a16:creationId xmlns:a16="http://schemas.microsoft.com/office/drawing/2014/main" id="{CD22ACA5-2A1D-656E-23EB-29363D3FBDE8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Google Shape;820;p10">
            <a:extLst>
              <a:ext uri="{FF2B5EF4-FFF2-40B4-BE49-F238E27FC236}">
                <a16:creationId xmlns:a16="http://schemas.microsoft.com/office/drawing/2014/main" id="{C558E0C7-1734-3D23-2363-0C5F62BD5AA7}"/>
              </a:ext>
            </a:extLst>
          </p:cNvPr>
          <p:cNvGrpSpPr/>
          <p:nvPr/>
        </p:nvGrpSpPr>
        <p:grpSpPr>
          <a:xfrm>
            <a:off x="5881221" y="4140200"/>
            <a:ext cx="152401" cy="711199"/>
            <a:chOff x="1066799" y="3333750"/>
            <a:chExt cx="152401" cy="533399"/>
          </a:xfrm>
        </p:grpSpPr>
        <p:sp>
          <p:nvSpPr>
            <p:cNvPr id="821" name="Google Shape;821;p10">
              <a:extLst>
                <a:ext uri="{FF2B5EF4-FFF2-40B4-BE49-F238E27FC236}">
                  <a16:creationId xmlns:a16="http://schemas.microsoft.com/office/drawing/2014/main" id="{F1C24283-3635-2BFB-6B06-A3A8F01E0921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2" name="Google Shape;822;p10">
              <a:extLst>
                <a:ext uri="{FF2B5EF4-FFF2-40B4-BE49-F238E27FC236}">
                  <a16:creationId xmlns:a16="http://schemas.microsoft.com/office/drawing/2014/main" id="{0FF55C6B-9B17-CBA1-1FB3-4F5CE5C8A452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3" name="Google Shape;823;p10">
            <a:extLst>
              <a:ext uri="{FF2B5EF4-FFF2-40B4-BE49-F238E27FC236}">
                <a16:creationId xmlns:a16="http://schemas.microsoft.com/office/drawing/2014/main" id="{BE4BAE64-6523-3ABE-9144-32DA256D1ACF}"/>
              </a:ext>
            </a:extLst>
          </p:cNvPr>
          <p:cNvGrpSpPr/>
          <p:nvPr/>
        </p:nvGrpSpPr>
        <p:grpSpPr>
          <a:xfrm>
            <a:off x="3595221" y="2921000"/>
            <a:ext cx="152401" cy="711199"/>
            <a:chOff x="1066799" y="3333750"/>
            <a:chExt cx="152401" cy="533399"/>
          </a:xfrm>
        </p:grpSpPr>
        <p:sp>
          <p:nvSpPr>
            <p:cNvPr id="824" name="Google Shape;824;p10">
              <a:extLst>
                <a:ext uri="{FF2B5EF4-FFF2-40B4-BE49-F238E27FC236}">
                  <a16:creationId xmlns:a16="http://schemas.microsoft.com/office/drawing/2014/main" id="{ED169796-013D-09B5-F8FB-DEDCB3EDA6D8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5" name="Google Shape;825;p10">
              <a:extLst>
                <a:ext uri="{FF2B5EF4-FFF2-40B4-BE49-F238E27FC236}">
                  <a16:creationId xmlns:a16="http://schemas.microsoft.com/office/drawing/2014/main" id="{78C12185-2B46-B3AA-1879-EB1EF8F8CB76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10">
            <a:extLst>
              <a:ext uri="{FF2B5EF4-FFF2-40B4-BE49-F238E27FC236}">
                <a16:creationId xmlns:a16="http://schemas.microsoft.com/office/drawing/2014/main" id="{F98056A0-9DB9-890E-E2C0-37BCE8709751}"/>
              </a:ext>
            </a:extLst>
          </p:cNvPr>
          <p:cNvGrpSpPr/>
          <p:nvPr/>
        </p:nvGrpSpPr>
        <p:grpSpPr>
          <a:xfrm>
            <a:off x="8091021" y="3022600"/>
            <a:ext cx="152401" cy="711199"/>
            <a:chOff x="1066799" y="3333750"/>
            <a:chExt cx="152401" cy="533399"/>
          </a:xfrm>
        </p:grpSpPr>
        <p:sp>
          <p:nvSpPr>
            <p:cNvPr id="827" name="Google Shape;827;p10">
              <a:extLst>
                <a:ext uri="{FF2B5EF4-FFF2-40B4-BE49-F238E27FC236}">
                  <a16:creationId xmlns:a16="http://schemas.microsoft.com/office/drawing/2014/main" id="{4523E647-AA6F-D084-A874-EF0D7C174BBF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8" name="Google Shape;828;p10">
              <a:extLst>
                <a:ext uri="{FF2B5EF4-FFF2-40B4-BE49-F238E27FC236}">
                  <a16:creationId xmlns:a16="http://schemas.microsoft.com/office/drawing/2014/main" id="{8FF4FAC8-DDB7-F84F-15A8-F75B66192CC5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9" name="Google Shape;829;p10">
            <a:extLst>
              <a:ext uri="{FF2B5EF4-FFF2-40B4-BE49-F238E27FC236}">
                <a16:creationId xmlns:a16="http://schemas.microsoft.com/office/drawing/2014/main" id="{D8327115-C4E0-5D6C-12E2-BF229111C0DF}"/>
              </a:ext>
            </a:extLst>
          </p:cNvPr>
          <p:cNvGrpSpPr/>
          <p:nvPr/>
        </p:nvGrpSpPr>
        <p:grpSpPr>
          <a:xfrm>
            <a:off x="6338421" y="2209800"/>
            <a:ext cx="304800" cy="609600"/>
            <a:chOff x="5181600" y="3257550"/>
            <a:chExt cx="304800" cy="457200"/>
          </a:xfrm>
        </p:grpSpPr>
        <p:sp>
          <p:nvSpPr>
            <p:cNvPr id="775" name="Google Shape;775;p10">
              <a:extLst>
                <a:ext uri="{FF2B5EF4-FFF2-40B4-BE49-F238E27FC236}">
                  <a16:creationId xmlns:a16="http://schemas.microsoft.com/office/drawing/2014/main" id="{5A306624-3772-1A04-F207-6C8DCA6CCC03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0">
              <a:extLst>
                <a:ext uri="{FF2B5EF4-FFF2-40B4-BE49-F238E27FC236}">
                  <a16:creationId xmlns:a16="http://schemas.microsoft.com/office/drawing/2014/main" id="{2799339B-F500-848D-876E-695C586DCB42}"/>
                </a:ext>
              </a:extLst>
            </p:cNvPr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31" name="Google Shape;831;p10">
            <a:extLst>
              <a:ext uri="{FF2B5EF4-FFF2-40B4-BE49-F238E27FC236}">
                <a16:creationId xmlns:a16="http://schemas.microsoft.com/office/drawing/2014/main" id="{53901487-760A-A949-3C76-34E8D2E024A5}"/>
              </a:ext>
            </a:extLst>
          </p:cNvPr>
          <p:cNvCxnSpPr>
            <a:stCxn id="782" idx="3"/>
          </p:cNvCxnSpPr>
          <p:nvPr/>
        </p:nvCxnSpPr>
        <p:spPr>
          <a:xfrm rot="10800000" flipH="1">
            <a:off x="6033622" y="2461399"/>
            <a:ext cx="3930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32" name="Google Shape;832;p10">
            <a:extLst>
              <a:ext uri="{FF2B5EF4-FFF2-40B4-BE49-F238E27FC236}">
                <a16:creationId xmlns:a16="http://schemas.microsoft.com/office/drawing/2014/main" id="{BFAE3F70-FE1A-87C0-BC80-E555C1E2AE2E}"/>
              </a:ext>
            </a:extLst>
          </p:cNvPr>
          <p:cNvCxnSpPr/>
          <p:nvPr/>
        </p:nvCxnSpPr>
        <p:spPr>
          <a:xfrm rot="10800000">
            <a:off x="5728821" y="1701800"/>
            <a:ext cx="0" cy="1727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3" name="Google Shape;833;p10">
            <a:extLst>
              <a:ext uri="{FF2B5EF4-FFF2-40B4-BE49-F238E27FC236}">
                <a16:creationId xmlns:a16="http://schemas.microsoft.com/office/drawing/2014/main" id="{3AF15C45-550C-D906-6DBE-BE75DFAA0B8E}"/>
              </a:ext>
            </a:extLst>
          </p:cNvPr>
          <p:cNvSpPr txBox="1"/>
          <p:nvPr/>
        </p:nvSpPr>
        <p:spPr>
          <a:xfrm>
            <a:off x="1877793" y="2209800"/>
            <a:ext cx="49822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10">
            <a:extLst>
              <a:ext uri="{FF2B5EF4-FFF2-40B4-BE49-F238E27FC236}">
                <a16:creationId xmlns:a16="http://schemas.microsoft.com/office/drawing/2014/main" id="{88E27196-FFC1-7A59-1FDF-31E25EE6C261}"/>
              </a:ext>
            </a:extLst>
          </p:cNvPr>
          <p:cNvSpPr txBox="1"/>
          <p:nvPr/>
        </p:nvSpPr>
        <p:spPr>
          <a:xfrm>
            <a:off x="623421" y="2209800"/>
            <a:ext cx="4742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10">
            <a:extLst>
              <a:ext uri="{FF2B5EF4-FFF2-40B4-BE49-F238E27FC236}">
                <a16:creationId xmlns:a16="http://schemas.microsoft.com/office/drawing/2014/main" id="{BE8902FF-E9BB-185B-AA75-8DCA73F088DA}"/>
              </a:ext>
            </a:extLst>
          </p:cNvPr>
          <p:cNvSpPr txBox="1"/>
          <p:nvPr/>
        </p:nvSpPr>
        <p:spPr>
          <a:xfrm>
            <a:off x="3747621" y="2006600"/>
            <a:ext cx="48342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10">
            <a:extLst>
              <a:ext uri="{FF2B5EF4-FFF2-40B4-BE49-F238E27FC236}">
                <a16:creationId xmlns:a16="http://schemas.microsoft.com/office/drawing/2014/main" id="{242F25AA-2D68-43FC-C93D-3EFB5903D171}"/>
              </a:ext>
            </a:extLst>
          </p:cNvPr>
          <p:cNvSpPr txBox="1"/>
          <p:nvPr/>
        </p:nvSpPr>
        <p:spPr>
          <a:xfrm>
            <a:off x="5957421" y="1905000"/>
            <a:ext cx="53512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10">
            <a:extLst>
              <a:ext uri="{FF2B5EF4-FFF2-40B4-BE49-F238E27FC236}">
                <a16:creationId xmlns:a16="http://schemas.microsoft.com/office/drawing/2014/main" id="{E648554B-DFDE-7B46-9616-D75D1995023F}"/>
              </a:ext>
            </a:extLst>
          </p:cNvPr>
          <p:cNvSpPr txBox="1"/>
          <p:nvPr/>
        </p:nvSpPr>
        <p:spPr>
          <a:xfrm>
            <a:off x="1831025" y="4241800"/>
            <a:ext cx="62119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10">
            <a:extLst>
              <a:ext uri="{FF2B5EF4-FFF2-40B4-BE49-F238E27FC236}">
                <a16:creationId xmlns:a16="http://schemas.microsoft.com/office/drawing/2014/main" id="{91C82C05-1423-3433-EC04-D512B95ECDBE}"/>
              </a:ext>
            </a:extLst>
          </p:cNvPr>
          <p:cNvSpPr txBox="1"/>
          <p:nvPr/>
        </p:nvSpPr>
        <p:spPr>
          <a:xfrm>
            <a:off x="3673162" y="4953000"/>
            <a:ext cx="60785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10">
            <a:extLst>
              <a:ext uri="{FF2B5EF4-FFF2-40B4-BE49-F238E27FC236}">
                <a16:creationId xmlns:a16="http://schemas.microsoft.com/office/drawing/2014/main" id="{3E37F11F-C98B-949D-FD7C-127ED999510B}"/>
              </a:ext>
            </a:extLst>
          </p:cNvPr>
          <p:cNvSpPr txBox="1"/>
          <p:nvPr/>
        </p:nvSpPr>
        <p:spPr>
          <a:xfrm>
            <a:off x="3747621" y="2616200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10">
            <a:extLst>
              <a:ext uri="{FF2B5EF4-FFF2-40B4-BE49-F238E27FC236}">
                <a16:creationId xmlns:a16="http://schemas.microsoft.com/office/drawing/2014/main" id="{B09864A4-1975-3C8D-21EB-F706DD8A18CC}"/>
              </a:ext>
            </a:extLst>
          </p:cNvPr>
          <p:cNvSpPr txBox="1"/>
          <p:nvPr/>
        </p:nvSpPr>
        <p:spPr>
          <a:xfrm>
            <a:off x="3652529" y="4358957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10">
            <a:extLst>
              <a:ext uri="{FF2B5EF4-FFF2-40B4-BE49-F238E27FC236}">
                <a16:creationId xmlns:a16="http://schemas.microsoft.com/office/drawing/2014/main" id="{ABEA53D3-E56C-E974-039D-6DD5F74C7BD6}"/>
              </a:ext>
            </a:extLst>
          </p:cNvPr>
          <p:cNvSpPr txBox="1"/>
          <p:nvPr/>
        </p:nvSpPr>
        <p:spPr>
          <a:xfrm>
            <a:off x="5957421" y="3327400"/>
            <a:ext cx="6010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10">
            <a:extLst>
              <a:ext uri="{FF2B5EF4-FFF2-40B4-BE49-F238E27FC236}">
                <a16:creationId xmlns:a16="http://schemas.microsoft.com/office/drawing/2014/main" id="{B5232EE8-A3C3-8D05-D972-B3A44136A023}"/>
              </a:ext>
            </a:extLst>
          </p:cNvPr>
          <p:cNvSpPr txBox="1"/>
          <p:nvPr/>
        </p:nvSpPr>
        <p:spPr>
          <a:xfrm>
            <a:off x="5957421" y="4343400"/>
            <a:ext cx="6039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10">
            <a:extLst>
              <a:ext uri="{FF2B5EF4-FFF2-40B4-BE49-F238E27FC236}">
                <a16:creationId xmlns:a16="http://schemas.microsoft.com/office/drawing/2014/main" id="{1FFE333D-DBCC-FA60-4853-530B89334616}"/>
              </a:ext>
            </a:extLst>
          </p:cNvPr>
          <p:cNvSpPr txBox="1"/>
          <p:nvPr/>
        </p:nvSpPr>
        <p:spPr>
          <a:xfrm>
            <a:off x="4738221" y="4546600"/>
            <a:ext cx="68630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4" name="Google Shape;844;p10">
            <a:extLst>
              <a:ext uri="{FF2B5EF4-FFF2-40B4-BE49-F238E27FC236}">
                <a16:creationId xmlns:a16="http://schemas.microsoft.com/office/drawing/2014/main" id="{FFA25FC2-ECDD-4223-1D4C-16A12BF52116}"/>
              </a:ext>
            </a:extLst>
          </p:cNvPr>
          <p:cNvGrpSpPr/>
          <p:nvPr/>
        </p:nvGrpSpPr>
        <p:grpSpPr>
          <a:xfrm>
            <a:off x="4281021" y="4648200"/>
            <a:ext cx="556492" cy="609600"/>
            <a:chOff x="3886200" y="3257550"/>
            <a:chExt cx="556492" cy="457200"/>
          </a:xfrm>
        </p:grpSpPr>
        <p:sp>
          <p:nvSpPr>
            <p:cNvPr id="845" name="Google Shape;845;p10">
              <a:extLst>
                <a:ext uri="{FF2B5EF4-FFF2-40B4-BE49-F238E27FC236}">
                  <a16:creationId xmlns:a16="http://schemas.microsoft.com/office/drawing/2014/main" id="{83D77840-4740-5FE4-9939-0B2B1D053C5C}"/>
                </a:ext>
              </a:extLst>
            </p:cNvPr>
            <p:cNvSpPr/>
            <p:nvPr/>
          </p:nvSpPr>
          <p:spPr>
            <a:xfrm rot="5400000">
              <a:off x="3848100" y="3295650"/>
              <a:ext cx="457200" cy="3810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0">
              <a:extLst>
                <a:ext uri="{FF2B5EF4-FFF2-40B4-BE49-F238E27FC236}">
                  <a16:creationId xmlns:a16="http://schemas.microsoft.com/office/drawing/2014/main" id="{A917CC9D-2BC4-F80E-8636-4CF690D9D944}"/>
                </a:ext>
              </a:extLst>
            </p:cNvPr>
            <p:cNvSpPr txBox="1"/>
            <p:nvPr/>
          </p:nvSpPr>
          <p:spPr>
            <a:xfrm>
              <a:off x="3909292" y="3304885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7" name="Google Shape;847;p10">
            <a:extLst>
              <a:ext uri="{FF2B5EF4-FFF2-40B4-BE49-F238E27FC236}">
                <a16:creationId xmlns:a16="http://schemas.microsoft.com/office/drawing/2014/main" id="{8940B123-95AC-F06B-32FE-BD0B4028C112}"/>
              </a:ext>
            </a:extLst>
          </p:cNvPr>
          <p:cNvGrpSpPr/>
          <p:nvPr/>
        </p:nvGrpSpPr>
        <p:grpSpPr>
          <a:xfrm>
            <a:off x="5881221" y="4953000"/>
            <a:ext cx="152401" cy="711199"/>
            <a:chOff x="1066799" y="3333750"/>
            <a:chExt cx="152401" cy="533399"/>
          </a:xfrm>
        </p:grpSpPr>
        <p:sp>
          <p:nvSpPr>
            <p:cNvPr id="848" name="Google Shape;848;p10">
              <a:extLst>
                <a:ext uri="{FF2B5EF4-FFF2-40B4-BE49-F238E27FC236}">
                  <a16:creationId xmlns:a16="http://schemas.microsoft.com/office/drawing/2014/main" id="{8A4473F3-489E-A621-331F-D09E073A7D42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49" name="Google Shape;849;p10">
              <a:extLst>
                <a:ext uri="{FF2B5EF4-FFF2-40B4-BE49-F238E27FC236}">
                  <a16:creationId xmlns:a16="http://schemas.microsoft.com/office/drawing/2014/main" id="{2F2B8924-C263-4072-EF01-12A87CDFAD68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0" name="Google Shape;850;p10">
            <a:extLst>
              <a:ext uri="{FF2B5EF4-FFF2-40B4-BE49-F238E27FC236}">
                <a16:creationId xmlns:a16="http://schemas.microsoft.com/office/drawing/2014/main" id="{511AFBFE-3BF4-3E1D-891A-2230F50B81CB}"/>
              </a:ext>
            </a:extLst>
          </p:cNvPr>
          <p:cNvGrpSpPr/>
          <p:nvPr/>
        </p:nvGrpSpPr>
        <p:grpSpPr>
          <a:xfrm>
            <a:off x="8091021" y="4953000"/>
            <a:ext cx="152401" cy="711199"/>
            <a:chOff x="1066799" y="3333750"/>
            <a:chExt cx="152401" cy="533399"/>
          </a:xfrm>
        </p:grpSpPr>
        <p:sp>
          <p:nvSpPr>
            <p:cNvPr id="851" name="Google Shape;851;p10">
              <a:extLst>
                <a:ext uri="{FF2B5EF4-FFF2-40B4-BE49-F238E27FC236}">
                  <a16:creationId xmlns:a16="http://schemas.microsoft.com/office/drawing/2014/main" id="{76022A66-F1EF-188E-A3D3-039171CCE608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52" name="Google Shape;852;p10">
              <a:extLst>
                <a:ext uri="{FF2B5EF4-FFF2-40B4-BE49-F238E27FC236}">
                  <a16:creationId xmlns:a16="http://schemas.microsoft.com/office/drawing/2014/main" id="{892072AA-E107-F4EF-983E-9BF982463EA3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53" name="Google Shape;853;p10">
            <a:extLst>
              <a:ext uri="{FF2B5EF4-FFF2-40B4-BE49-F238E27FC236}">
                <a16:creationId xmlns:a16="http://schemas.microsoft.com/office/drawing/2014/main" id="{E011980C-7483-5857-4E2A-D8DA49D39F8E}"/>
              </a:ext>
            </a:extLst>
          </p:cNvPr>
          <p:cNvCxnSpPr/>
          <p:nvPr/>
        </p:nvCxnSpPr>
        <p:spPr>
          <a:xfrm>
            <a:off x="4204821" y="4953000"/>
            <a:ext cx="0" cy="508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4" name="Google Shape;854;p10">
            <a:extLst>
              <a:ext uri="{FF2B5EF4-FFF2-40B4-BE49-F238E27FC236}">
                <a16:creationId xmlns:a16="http://schemas.microsoft.com/office/drawing/2014/main" id="{CEEAF6E4-9FC1-57B5-3067-6FD566FA5688}"/>
              </a:ext>
            </a:extLst>
          </p:cNvPr>
          <p:cNvSpPr txBox="1"/>
          <p:nvPr/>
        </p:nvSpPr>
        <p:spPr>
          <a:xfrm>
            <a:off x="6033621" y="4953000"/>
            <a:ext cx="6580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10">
            <a:extLst>
              <a:ext uri="{FF2B5EF4-FFF2-40B4-BE49-F238E27FC236}">
                <a16:creationId xmlns:a16="http://schemas.microsoft.com/office/drawing/2014/main" id="{5F0DA69E-35A5-41B6-E41A-3A8623EF8BE2}"/>
              </a:ext>
            </a:extLst>
          </p:cNvPr>
          <p:cNvSpPr txBox="1"/>
          <p:nvPr/>
        </p:nvSpPr>
        <p:spPr>
          <a:xfrm>
            <a:off x="8167221" y="5156200"/>
            <a:ext cx="67197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6" name="Google Shape;856;p10">
            <a:extLst>
              <a:ext uri="{FF2B5EF4-FFF2-40B4-BE49-F238E27FC236}">
                <a16:creationId xmlns:a16="http://schemas.microsoft.com/office/drawing/2014/main" id="{8C6FD721-61B4-13E0-3A11-FEFE102BE2F0}"/>
              </a:ext>
            </a:extLst>
          </p:cNvPr>
          <p:cNvCxnSpPr/>
          <p:nvPr/>
        </p:nvCxnSpPr>
        <p:spPr>
          <a:xfrm rot="10800000">
            <a:off x="2452221" y="1905100"/>
            <a:ext cx="5791200" cy="3251100"/>
          </a:xfrm>
          <a:prstGeom prst="bentConnector3">
            <a:avLst>
              <a:gd name="adj1" fmla="val -6619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7" name="Google Shape;857;p10">
            <a:extLst>
              <a:ext uri="{FF2B5EF4-FFF2-40B4-BE49-F238E27FC236}">
                <a16:creationId xmlns:a16="http://schemas.microsoft.com/office/drawing/2014/main" id="{EAABFF2D-C261-F79F-E0B4-1AE734A8C364}"/>
              </a:ext>
            </a:extLst>
          </p:cNvPr>
          <p:cNvCxnSpPr>
            <a:endCxn id="748" idx="1"/>
          </p:cNvCxnSpPr>
          <p:nvPr/>
        </p:nvCxnSpPr>
        <p:spPr>
          <a:xfrm rot="-5400000" flipH="1">
            <a:off x="1752771" y="2604375"/>
            <a:ext cx="1627500" cy="228600"/>
          </a:xfrm>
          <a:prstGeom prst="bentConnector2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58" name="Google Shape;858;p10">
            <a:extLst>
              <a:ext uri="{FF2B5EF4-FFF2-40B4-BE49-F238E27FC236}">
                <a16:creationId xmlns:a16="http://schemas.microsoft.com/office/drawing/2014/main" id="{A409C8A3-D23C-5F83-8DFE-BBA12473ACFA}"/>
              </a:ext>
            </a:extLst>
          </p:cNvPr>
          <p:cNvCxnSpPr/>
          <p:nvPr/>
        </p:nvCxnSpPr>
        <p:spPr>
          <a:xfrm>
            <a:off x="2071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59" name="Google Shape;859;p10">
            <a:extLst>
              <a:ext uri="{FF2B5EF4-FFF2-40B4-BE49-F238E27FC236}">
                <a16:creationId xmlns:a16="http://schemas.microsoft.com/office/drawing/2014/main" id="{62A41CD7-AD25-30DF-67C3-B382C2402CAF}"/>
              </a:ext>
            </a:extLst>
          </p:cNvPr>
          <p:cNvCxnSpPr/>
          <p:nvPr/>
        </p:nvCxnSpPr>
        <p:spPr>
          <a:xfrm>
            <a:off x="3671421" y="10922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0" name="Google Shape;860;p10">
            <a:extLst>
              <a:ext uri="{FF2B5EF4-FFF2-40B4-BE49-F238E27FC236}">
                <a16:creationId xmlns:a16="http://schemas.microsoft.com/office/drawing/2014/main" id="{2BC1DBDD-8D57-2AEC-B2E5-E6D39759CB22}"/>
              </a:ext>
            </a:extLst>
          </p:cNvPr>
          <p:cNvCxnSpPr/>
          <p:nvPr/>
        </p:nvCxnSpPr>
        <p:spPr>
          <a:xfrm>
            <a:off x="59574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1" name="Google Shape;861;p10">
            <a:extLst>
              <a:ext uri="{FF2B5EF4-FFF2-40B4-BE49-F238E27FC236}">
                <a16:creationId xmlns:a16="http://schemas.microsoft.com/office/drawing/2014/main" id="{DF06F0B3-8BA6-E0BE-59A8-06CF8F559F69}"/>
              </a:ext>
            </a:extLst>
          </p:cNvPr>
          <p:cNvCxnSpPr/>
          <p:nvPr/>
        </p:nvCxnSpPr>
        <p:spPr>
          <a:xfrm>
            <a:off x="8167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862" name="Google Shape;862;p10">
            <a:extLst>
              <a:ext uri="{FF2B5EF4-FFF2-40B4-BE49-F238E27FC236}">
                <a16:creationId xmlns:a16="http://schemas.microsoft.com/office/drawing/2014/main" id="{7C8C75C4-CC45-4CA3-DD07-1C5EF6025188}"/>
              </a:ext>
            </a:extLst>
          </p:cNvPr>
          <p:cNvSpPr txBox="1"/>
          <p:nvPr/>
        </p:nvSpPr>
        <p:spPr>
          <a:xfrm>
            <a:off x="577238" y="1017782"/>
            <a:ext cx="838199" cy="86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t0, t1, t2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10">
            <a:extLst>
              <a:ext uri="{FF2B5EF4-FFF2-40B4-BE49-F238E27FC236}">
                <a16:creationId xmlns:a16="http://schemas.microsoft.com/office/drawing/2014/main" id="{0F78879C-1113-7F10-E943-902016E83FFA}"/>
              </a:ext>
            </a:extLst>
          </p:cNvPr>
          <p:cNvSpPr txBox="1"/>
          <p:nvPr/>
        </p:nvSpPr>
        <p:spPr>
          <a:xfrm>
            <a:off x="1371600" y="5943600"/>
            <a:ext cx="69603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Pipeline registers separate stages, hold data for each instruction in flight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8" name="Google Shape;868;p10">
            <a:extLst>
              <a:ext uri="{FF2B5EF4-FFF2-40B4-BE49-F238E27FC236}">
                <a16:creationId xmlns:a16="http://schemas.microsoft.com/office/drawing/2014/main" id="{ACC599F0-FB36-A07E-E324-1A47CD7F0184}"/>
              </a:ext>
            </a:extLst>
          </p:cNvPr>
          <p:cNvCxnSpPr/>
          <p:nvPr/>
        </p:nvCxnSpPr>
        <p:spPr>
          <a:xfrm rot="-5400000">
            <a:off x="863581" y="2851834"/>
            <a:ext cx="558900" cy="3966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8C0F5C-F04E-5E4B-D38E-94314ED67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824" y="357547"/>
            <a:ext cx="1016108" cy="129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009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5" name="Google Shape;725;p10"/>
          <p:cNvCxnSpPr/>
          <p:nvPr/>
        </p:nvCxnSpPr>
        <p:spPr>
          <a:xfrm>
            <a:off x="3747621" y="5461000"/>
            <a:ext cx="4343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6" name="Google Shape;726;p10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184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Each stage operates on different instruction</a:t>
            </a:r>
            <a:endParaRPr sz="36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10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10"/>
          <p:cNvSpPr/>
          <p:nvPr/>
        </p:nvSpPr>
        <p:spPr>
          <a:xfrm>
            <a:off x="1293056" y="3530600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9" name="Google Shape;729;p10"/>
          <p:cNvGrpSpPr/>
          <p:nvPr/>
        </p:nvGrpSpPr>
        <p:grpSpPr>
          <a:xfrm>
            <a:off x="5207524" y="2872025"/>
            <a:ext cx="521297" cy="1320800"/>
            <a:chOff x="6324600" y="3115310"/>
            <a:chExt cx="521297" cy="1056640"/>
          </a:xfrm>
        </p:grpSpPr>
        <p:sp>
          <p:nvSpPr>
            <p:cNvPr id="730" name="Google Shape;730;p10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0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32" name="Google Shape;732;p10"/>
            <p:cNvCxnSpPr>
              <a:stCxn id="731" idx="2"/>
              <a:endCxn id="731" idx="4"/>
            </p:cNvCxnSpPr>
            <p:nvPr/>
          </p:nvCxnSpPr>
          <p:spPr>
            <a:xfrm>
              <a:off x="6400807" y="3602991"/>
              <a:ext cx="0" cy="1524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33" name="Google Shape;733;p10"/>
            <p:cNvSpPr txBox="1"/>
            <p:nvPr/>
          </p:nvSpPr>
          <p:spPr>
            <a:xfrm>
              <a:off x="6324600" y="3181350"/>
              <a:ext cx="5212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4" name="Google Shape;734;p10"/>
          <p:cNvGrpSpPr/>
          <p:nvPr/>
        </p:nvGrpSpPr>
        <p:grpSpPr>
          <a:xfrm>
            <a:off x="1293056" y="2465625"/>
            <a:ext cx="304800" cy="609600"/>
            <a:chOff x="5181600" y="3257550"/>
            <a:chExt cx="304800" cy="457200"/>
          </a:xfrm>
        </p:grpSpPr>
        <p:sp>
          <p:nvSpPr>
            <p:cNvPr id="735" name="Google Shape;735;p10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chemeClr val="l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10"/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7" name="Google Shape;737;p10"/>
          <p:cNvGrpSpPr/>
          <p:nvPr/>
        </p:nvGrpSpPr>
        <p:grpSpPr>
          <a:xfrm>
            <a:off x="6497131" y="3075225"/>
            <a:ext cx="990600" cy="1117600"/>
            <a:chOff x="6324600" y="1733550"/>
            <a:chExt cx="990600" cy="838200"/>
          </a:xfrm>
        </p:grpSpPr>
        <p:sp>
          <p:nvSpPr>
            <p:cNvPr id="738" name="Google Shape;738;p10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DMEM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10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0" name="Google Shape;740;p10"/>
          <p:cNvGrpSpPr/>
          <p:nvPr/>
        </p:nvGrpSpPr>
        <p:grpSpPr>
          <a:xfrm>
            <a:off x="3900021" y="3278425"/>
            <a:ext cx="762000" cy="1166575"/>
            <a:chOff x="4191000" y="1962150"/>
            <a:chExt cx="762000" cy="874931"/>
          </a:xfrm>
        </p:grpSpPr>
        <p:cxnSp>
          <p:nvCxnSpPr>
            <p:cNvPr id="741" name="Google Shape;741;p10"/>
            <p:cNvCxnSpPr/>
            <p:nvPr/>
          </p:nvCxnSpPr>
          <p:spPr>
            <a:xfrm flipH="1">
              <a:off x="44958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742" name="Google Shape;742;p10"/>
            <p:cNvCxnSpPr/>
            <p:nvPr/>
          </p:nvCxnSpPr>
          <p:spPr>
            <a:xfrm flipH="1">
              <a:off x="43434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grpSp>
          <p:nvGrpSpPr>
            <p:cNvPr id="743" name="Google Shape;743;p10"/>
            <p:cNvGrpSpPr/>
            <p:nvPr/>
          </p:nvGrpSpPr>
          <p:grpSpPr>
            <a:xfrm>
              <a:off x="4191000" y="1962150"/>
              <a:ext cx="762000" cy="685800"/>
              <a:chOff x="5043063" y="3218081"/>
              <a:chExt cx="762000" cy="685800"/>
            </a:xfrm>
          </p:grpSpPr>
          <p:sp>
            <p:nvSpPr>
              <p:cNvPr id="744" name="Google Shape;744;p10"/>
              <p:cNvSpPr/>
              <p:nvPr/>
            </p:nvSpPr>
            <p:spPr>
              <a:xfrm rot="5400000">
                <a:off x="5003812" y="3333532"/>
                <a:ext cx="685800" cy="454898"/>
              </a:xfrm>
              <a:prstGeom prst="trapezoid">
                <a:avLst>
                  <a:gd name="adj" fmla="val 30656"/>
                </a:avLst>
              </a:prstGeom>
              <a:solidFill>
                <a:srgbClr val="FFFFFF"/>
              </a:solidFill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0"/>
              <p:cNvSpPr txBox="1"/>
              <p:nvPr/>
            </p:nvSpPr>
            <p:spPr>
              <a:xfrm>
                <a:off x="5043063" y="3370481"/>
                <a:ext cx="7620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Branch Comp.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46" name="Google Shape;746;p10"/>
          <p:cNvGrpSpPr/>
          <p:nvPr/>
        </p:nvGrpSpPr>
        <p:grpSpPr>
          <a:xfrm>
            <a:off x="2680821" y="2567225"/>
            <a:ext cx="841921" cy="1930400"/>
            <a:chOff x="3657600" y="1428750"/>
            <a:chExt cx="841921" cy="1447800"/>
          </a:xfrm>
        </p:grpSpPr>
        <p:grpSp>
          <p:nvGrpSpPr>
            <p:cNvPr id="747" name="Google Shape;747;p10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748" name="Google Shape;748;p10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Reg[]</a:t>
                </a: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10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0" name="Google Shape;750;p10"/>
            <p:cNvSpPr txBox="1"/>
            <p:nvPr/>
          </p:nvSpPr>
          <p:spPr>
            <a:xfrm>
              <a:off x="3657600" y="2271415"/>
              <a:ext cx="397545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0"/>
            <p:cNvSpPr txBox="1"/>
            <p:nvPr/>
          </p:nvSpPr>
          <p:spPr>
            <a:xfrm>
              <a:off x="3657600" y="2576215"/>
              <a:ext cx="388102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0"/>
            <p:cNvSpPr txBox="1"/>
            <p:nvPr/>
          </p:nvSpPr>
          <p:spPr>
            <a:xfrm>
              <a:off x="4114800" y="2234684"/>
              <a:ext cx="38472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0"/>
            <p:cNvSpPr txBox="1"/>
            <p:nvPr/>
          </p:nvSpPr>
          <p:spPr>
            <a:xfrm>
              <a:off x="3657600" y="1998881"/>
              <a:ext cx="399073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0"/>
            <p:cNvSpPr txBox="1"/>
            <p:nvPr/>
          </p:nvSpPr>
          <p:spPr>
            <a:xfrm>
              <a:off x="4114800" y="2463284"/>
              <a:ext cx="37735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0"/>
            <p:cNvSpPr txBox="1"/>
            <p:nvPr/>
          </p:nvSpPr>
          <p:spPr>
            <a:xfrm>
              <a:off x="3657600" y="1694081"/>
              <a:ext cx="38832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6" name="Google Shape;756;p10"/>
          <p:cNvSpPr txBox="1"/>
          <p:nvPr/>
        </p:nvSpPr>
        <p:spPr>
          <a:xfrm>
            <a:off x="6497131" y="3380025"/>
            <a:ext cx="30777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10"/>
          <p:cNvSpPr txBox="1"/>
          <p:nvPr/>
        </p:nvSpPr>
        <p:spPr>
          <a:xfrm>
            <a:off x="6518314" y="3743404"/>
            <a:ext cx="4360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DataW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10"/>
          <p:cNvSpPr txBox="1"/>
          <p:nvPr/>
        </p:nvSpPr>
        <p:spPr>
          <a:xfrm>
            <a:off x="7030531" y="3481625"/>
            <a:ext cx="38472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10"/>
          <p:cNvSpPr/>
          <p:nvPr/>
        </p:nvSpPr>
        <p:spPr>
          <a:xfrm rot="5400000">
            <a:off x="4687421" y="3049825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0" name="Google Shape;760;p10"/>
          <p:cNvCxnSpPr>
            <a:stCxn id="738" idx="3"/>
          </p:cNvCxnSpPr>
          <p:nvPr/>
        </p:nvCxnSpPr>
        <p:spPr>
          <a:xfrm rot="10800000" flipH="1">
            <a:off x="7487731" y="3613625"/>
            <a:ext cx="367800" cy="20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61" name="Google Shape;761;p10"/>
          <p:cNvSpPr/>
          <p:nvPr/>
        </p:nvSpPr>
        <p:spPr>
          <a:xfrm rot="5400000">
            <a:off x="7436931" y="3303825"/>
            <a:ext cx="10160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2" name="Google Shape;762;p10"/>
          <p:cNvCxnSpPr/>
          <p:nvPr/>
        </p:nvCxnSpPr>
        <p:spPr>
          <a:xfrm rot="10800000" flipH="1">
            <a:off x="5652621" y="3429000"/>
            <a:ext cx="832407" cy="2928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3" name="Google Shape;763;p10"/>
          <p:cNvCxnSpPr/>
          <p:nvPr/>
        </p:nvCxnSpPr>
        <p:spPr>
          <a:xfrm rot="10800000">
            <a:off x="6262221" y="2921000"/>
            <a:ext cx="0" cy="50799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4" name="Google Shape;764;p10"/>
          <p:cNvCxnSpPr>
            <a:endCxn id="761" idx="2"/>
          </p:cNvCxnSpPr>
          <p:nvPr/>
        </p:nvCxnSpPr>
        <p:spPr>
          <a:xfrm>
            <a:off x="6262231" y="2920725"/>
            <a:ext cx="1606500" cy="459300"/>
          </a:xfrm>
          <a:prstGeom prst="bentConnector3">
            <a:avLst>
              <a:gd name="adj1" fmla="val 8485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5" name="Google Shape;765;p10"/>
          <p:cNvCxnSpPr/>
          <p:nvPr/>
        </p:nvCxnSpPr>
        <p:spPr>
          <a:xfrm rot="-5400000" flipH="1">
            <a:off x="-429729" y="2297750"/>
            <a:ext cx="1420500" cy="228600"/>
          </a:xfrm>
          <a:prstGeom prst="bentConnector3">
            <a:avLst>
              <a:gd name="adj1" fmla="val 99305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66" name="Google Shape;766;p10"/>
          <p:cNvGrpSpPr/>
          <p:nvPr/>
        </p:nvGrpSpPr>
        <p:grpSpPr>
          <a:xfrm>
            <a:off x="394821" y="2973625"/>
            <a:ext cx="152400" cy="711200"/>
            <a:chOff x="5791200" y="1352550"/>
            <a:chExt cx="152400" cy="533400"/>
          </a:xfrm>
        </p:grpSpPr>
        <p:sp>
          <p:nvSpPr>
            <p:cNvPr id="767" name="Google Shape;767;p10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0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0"/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70" name="Google Shape;770;p10"/>
          <p:cNvCxnSpPr>
            <a:stCxn id="767" idx="0"/>
            <a:endCxn id="771" idx="1"/>
          </p:cNvCxnSpPr>
          <p:nvPr/>
        </p:nvCxnSpPr>
        <p:spPr>
          <a:xfrm>
            <a:off x="547221" y="3329225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2" name="Google Shape;772;p10"/>
          <p:cNvCxnSpPr>
            <a:stCxn id="771" idx="3"/>
            <a:endCxn id="728" idx="1"/>
          </p:cNvCxnSpPr>
          <p:nvPr/>
        </p:nvCxnSpPr>
        <p:spPr>
          <a:xfrm>
            <a:off x="972719" y="3329225"/>
            <a:ext cx="320400" cy="658500"/>
          </a:xfrm>
          <a:prstGeom prst="bentConnector3">
            <a:avLst>
              <a:gd name="adj1" fmla="val 4999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3" name="Google Shape;773;p10"/>
          <p:cNvCxnSpPr>
            <a:stCxn id="735" idx="0"/>
          </p:cNvCxnSpPr>
          <p:nvPr/>
        </p:nvCxnSpPr>
        <p:spPr>
          <a:xfrm rot="10800000" flipH="1">
            <a:off x="1597856" y="2108025"/>
            <a:ext cx="168600" cy="6624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4" name="Google Shape;774;p10"/>
          <p:cNvCxnSpPr>
            <a:stCxn id="775" idx="0"/>
          </p:cNvCxnSpPr>
          <p:nvPr/>
        </p:nvCxnSpPr>
        <p:spPr>
          <a:xfrm>
            <a:off x="6643221" y="2514600"/>
            <a:ext cx="1219200" cy="609600"/>
          </a:xfrm>
          <a:prstGeom prst="bentConnector3">
            <a:avLst>
              <a:gd name="adj1" fmla="val 8594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6" name="Google Shape;776;p10"/>
          <p:cNvCxnSpPr/>
          <p:nvPr/>
        </p:nvCxnSpPr>
        <p:spPr>
          <a:xfrm flipH="1">
            <a:off x="378621" y="2108199"/>
            <a:ext cx="1387800" cy="1373700"/>
          </a:xfrm>
          <a:prstGeom prst="bentConnector3">
            <a:avLst>
              <a:gd name="adj1" fmla="val 123208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7" name="Google Shape;777;p10"/>
          <p:cNvCxnSpPr>
            <a:stCxn id="759" idx="0"/>
          </p:cNvCxnSpPr>
          <p:nvPr/>
        </p:nvCxnSpPr>
        <p:spPr>
          <a:xfrm rot="10800000" flipH="1">
            <a:off x="5119221" y="3123925"/>
            <a:ext cx="1524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8" name="Google Shape;778;p10"/>
          <p:cNvCxnSpPr/>
          <p:nvPr/>
        </p:nvCxnSpPr>
        <p:spPr>
          <a:xfrm>
            <a:off x="3519021" y="3124200"/>
            <a:ext cx="457200" cy="304800"/>
          </a:xfrm>
          <a:prstGeom prst="bentConnector3">
            <a:avLst>
              <a:gd name="adj1" fmla="val 63889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9" name="Google Shape;779;p10"/>
          <p:cNvCxnSpPr>
            <a:stCxn id="754" idx="3"/>
          </p:cNvCxnSpPr>
          <p:nvPr/>
        </p:nvCxnSpPr>
        <p:spPr>
          <a:xfrm>
            <a:off x="3515378" y="4069714"/>
            <a:ext cx="1059000" cy="426900"/>
          </a:xfrm>
          <a:prstGeom prst="bentConnector3">
            <a:avLst>
              <a:gd name="adj1" fmla="val 2928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0" name="Google Shape;780;p10"/>
          <p:cNvCxnSpPr/>
          <p:nvPr/>
        </p:nvCxnSpPr>
        <p:spPr>
          <a:xfrm>
            <a:off x="3823821" y="4077084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1" name="Google Shape;781;p10"/>
          <p:cNvCxnSpPr>
            <a:endCxn id="782" idx="1"/>
          </p:cNvCxnSpPr>
          <p:nvPr/>
        </p:nvCxnSpPr>
        <p:spPr>
          <a:xfrm rot="10800000" flipH="1">
            <a:off x="1138221" y="2463799"/>
            <a:ext cx="4743000" cy="688800"/>
          </a:xfrm>
          <a:prstGeom prst="bentConnector3">
            <a:avLst>
              <a:gd name="adj1" fmla="val 2456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3" name="Google Shape;783;p10"/>
          <p:cNvCxnSpPr/>
          <p:nvPr/>
        </p:nvCxnSpPr>
        <p:spPr>
          <a:xfrm rot="-5400000" flipH="1">
            <a:off x="4554571" y="2508519"/>
            <a:ext cx="456300" cy="3684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84" name="Google Shape;784;p10"/>
          <p:cNvGrpSpPr/>
          <p:nvPr/>
        </p:nvGrpSpPr>
        <p:grpSpPr>
          <a:xfrm>
            <a:off x="699621" y="2770425"/>
            <a:ext cx="273098" cy="1117599"/>
            <a:chOff x="1540165" y="1809750"/>
            <a:chExt cx="273098" cy="838199"/>
          </a:xfrm>
        </p:grpSpPr>
        <p:sp>
          <p:nvSpPr>
            <p:cNvPr id="771" name="Google Shape;771;p10"/>
            <p:cNvSpPr/>
            <p:nvPr/>
          </p:nvSpPr>
          <p:spPr>
            <a:xfrm>
              <a:off x="1540165" y="1809750"/>
              <a:ext cx="273098" cy="83819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85" name="Google Shape;785;p1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6" name="Google Shape;786;p10"/>
          <p:cNvSpPr/>
          <p:nvPr/>
        </p:nvSpPr>
        <p:spPr>
          <a:xfrm rot="5400000">
            <a:off x="4703876" y="3810000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7" name="Google Shape;787;p10"/>
          <p:cNvCxnSpPr/>
          <p:nvPr/>
        </p:nvCxnSpPr>
        <p:spPr>
          <a:xfrm>
            <a:off x="1918821" y="3835400"/>
            <a:ext cx="1676400" cy="1625700"/>
          </a:xfrm>
          <a:prstGeom prst="bentConnector3">
            <a:avLst>
              <a:gd name="adj1" fmla="val 32438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8" name="Google Shape;788;p10"/>
          <p:cNvCxnSpPr/>
          <p:nvPr/>
        </p:nvCxnSpPr>
        <p:spPr>
          <a:xfrm>
            <a:off x="2452221" y="38354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9" name="Google Shape;789;p10"/>
          <p:cNvCxnSpPr/>
          <p:nvPr/>
        </p:nvCxnSpPr>
        <p:spPr>
          <a:xfrm>
            <a:off x="2452221" y="42418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0" name="Google Shape;790;p10"/>
          <p:cNvCxnSpPr>
            <a:stCxn id="761" idx="0"/>
          </p:cNvCxnSpPr>
          <p:nvPr/>
        </p:nvCxnSpPr>
        <p:spPr>
          <a:xfrm rot="10800000">
            <a:off x="2528431" y="2006325"/>
            <a:ext cx="5492700" cy="1373700"/>
          </a:xfrm>
          <a:prstGeom prst="bentConnector3">
            <a:avLst>
              <a:gd name="adj1" fmla="val -9711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1" name="Google Shape;791;p10"/>
          <p:cNvCxnSpPr/>
          <p:nvPr/>
        </p:nvCxnSpPr>
        <p:spPr>
          <a:xfrm rot="-5400000" flipH="1">
            <a:off x="2045871" y="2489150"/>
            <a:ext cx="1117500" cy="152400"/>
          </a:xfrm>
          <a:prstGeom prst="bentConnector3">
            <a:avLst>
              <a:gd name="adj1" fmla="val 9890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2" name="Google Shape;792;p10"/>
          <p:cNvCxnSpPr>
            <a:stCxn id="786" idx="0"/>
          </p:cNvCxnSpPr>
          <p:nvPr/>
        </p:nvCxnSpPr>
        <p:spPr>
          <a:xfrm>
            <a:off x="5135676" y="3886200"/>
            <a:ext cx="1464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3" name="Google Shape;793;p10"/>
          <p:cNvCxnSpPr/>
          <p:nvPr/>
        </p:nvCxnSpPr>
        <p:spPr>
          <a:xfrm rot="10800000" flipH="1">
            <a:off x="4569656" y="3937081"/>
            <a:ext cx="1921200" cy="554100"/>
          </a:xfrm>
          <a:prstGeom prst="bentConnector3">
            <a:avLst>
              <a:gd name="adj1" fmla="val 8155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4" name="Google Shape;794;p10"/>
          <p:cNvCxnSpPr/>
          <p:nvPr/>
        </p:nvCxnSpPr>
        <p:spPr>
          <a:xfrm rot="-5400000">
            <a:off x="4351582" y="3902091"/>
            <a:ext cx="831900" cy="389400"/>
          </a:xfrm>
          <a:prstGeom prst="bentConnector3">
            <a:avLst>
              <a:gd name="adj1" fmla="val 99046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95" name="Google Shape;795;p10"/>
          <p:cNvSpPr txBox="1"/>
          <p:nvPr/>
        </p:nvSpPr>
        <p:spPr>
          <a:xfrm>
            <a:off x="90021" y="3124200"/>
            <a:ext cx="252846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1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10"/>
          <p:cNvSpPr txBox="1"/>
          <p:nvPr/>
        </p:nvSpPr>
        <p:spPr>
          <a:xfrm>
            <a:off x="13821" y="3530600"/>
            <a:ext cx="320601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7" name="Google Shape;797;p10"/>
          <p:cNvCxnSpPr/>
          <p:nvPr/>
        </p:nvCxnSpPr>
        <p:spPr>
          <a:xfrm rot="10800000">
            <a:off x="166221" y="1701800"/>
            <a:ext cx="55626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98" name="Google Shape;798;p10"/>
          <p:cNvGrpSpPr/>
          <p:nvPr/>
        </p:nvGrpSpPr>
        <p:grpSpPr>
          <a:xfrm>
            <a:off x="1995021" y="3632201"/>
            <a:ext cx="152401" cy="711199"/>
            <a:chOff x="1066799" y="3333750"/>
            <a:chExt cx="152401" cy="533399"/>
          </a:xfrm>
        </p:grpSpPr>
        <p:sp>
          <p:nvSpPr>
            <p:cNvPr id="799" name="Google Shape;799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0" name="Google Shape;800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1" name="Google Shape;801;p10"/>
          <p:cNvGrpSpPr/>
          <p:nvPr/>
        </p:nvGrpSpPr>
        <p:grpSpPr>
          <a:xfrm>
            <a:off x="1995020" y="2717801"/>
            <a:ext cx="152401" cy="711199"/>
            <a:chOff x="1066799" y="3333750"/>
            <a:chExt cx="152401" cy="533399"/>
          </a:xfrm>
        </p:grpSpPr>
        <p:sp>
          <p:nvSpPr>
            <p:cNvPr id="802" name="Google Shape;802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3" name="Google Shape;803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4" name="Google Shape;804;p10"/>
          <p:cNvGrpSpPr/>
          <p:nvPr/>
        </p:nvGrpSpPr>
        <p:grpSpPr>
          <a:xfrm>
            <a:off x="3595221" y="3733800"/>
            <a:ext cx="152401" cy="711199"/>
            <a:chOff x="1066799" y="3333750"/>
            <a:chExt cx="152401" cy="533399"/>
          </a:xfrm>
        </p:grpSpPr>
        <p:sp>
          <p:nvSpPr>
            <p:cNvPr id="805" name="Google Shape;805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6" name="Google Shape;806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07" name="Google Shape;807;p10"/>
          <p:cNvCxnSpPr>
            <a:endCxn id="759" idx="2"/>
          </p:cNvCxnSpPr>
          <p:nvPr/>
        </p:nvCxnSpPr>
        <p:spPr>
          <a:xfrm>
            <a:off x="3687621" y="3123925"/>
            <a:ext cx="12792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08" name="Google Shape;808;p10"/>
          <p:cNvGrpSpPr/>
          <p:nvPr/>
        </p:nvGrpSpPr>
        <p:grpSpPr>
          <a:xfrm>
            <a:off x="3595221" y="4953000"/>
            <a:ext cx="152401" cy="711199"/>
            <a:chOff x="1066799" y="3333750"/>
            <a:chExt cx="152401" cy="533399"/>
          </a:xfrm>
        </p:grpSpPr>
        <p:sp>
          <p:nvSpPr>
            <p:cNvPr id="809" name="Google Shape;809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0" name="Google Shape;810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11" name="Google Shape;811;p10"/>
          <p:cNvCxnSpPr/>
          <p:nvPr/>
        </p:nvCxnSpPr>
        <p:spPr>
          <a:xfrm rot="-5400000">
            <a:off x="4179471" y="4165650"/>
            <a:ext cx="812700" cy="7620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12" name="Google Shape;812;p10"/>
          <p:cNvGrpSpPr/>
          <p:nvPr/>
        </p:nvGrpSpPr>
        <p:grpSpPr>
          <a:xfrm>
            <a:off x="3595221" y="2108200"/>
            <a:ext cx="152401" cy="711199"/>
            <a:chOff x="1066799" y="3333750"/>
            <a:chExt cx="152401" cy="533399"/>
          </a:xfrm>
        </p:grpSpPr>
        <p:sp>
          <p:nvSpPr>
            <p:cNvPr id="813" name="Google Shape;813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4" name="Google Shape;814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p10"/>
          <p:cNvGrpSpPr/>
          <p:nvPr/>
        </p:nvGrpSpPr>
        <p:grpSpPr>
          <a:xfrm>
            <a:off x="5881221" y="2108200"/>
            <a:ext cx="152401" cy="711199"/>
            <a:chOff x="1066799" y="3333750"/>
            <a:chExt cx="152401" cy="533399"/>
          </a:xfrm>
        </p:grpSpPr>
        <p:sp>
          <p:nvSpPr>
            <p:cNvPr id="782" name="Google Shape;782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6" name="Google Shape;816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7" name="Google Shape;817;p10"/>
          <p:cNvGrpSpPr/>
          <p:nvPr/>
        </p:nvGrpSpPr>
        <p:grpSpPr>
          <a:xfrm>
            <a:off x="5881221" y="3124200"/>
            <a:ext cx="152401" cy="711199"/>
            <a:chOff x="1066799" y="3333750"/>
            <a:chExt cx="152401" cy="533399"/>
          </a:xfrm>
        </p:grpSpPr>
        <p:sp>
          <p:nvSpPr>
            <p:cNvPr id="818" name="Google Shape;818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9" name="Google Shape;819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Google Shape;820;p10"/>
          <p:cNvGrpSpPr/>
          <p:nvPr/>
        </p:nvGrpSpPr>
        <p:grpSpPr>
          <a:xfrm>
            <a:off x="5881221" y="4140200"/>
            <a:ext cx="152401" cy="711199"/>
            <a:chOff x="1066799" y="3333750"/>
            <a:chExt cx="152401" cy="533399"/>
          </a:xfrm>
        </p:grpSpPr>
        <p:sp>
          <p:nvSpPr>
            <p:cNvPr id="821" name="Google Shape;821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2" name="Google Shape;822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3" name="Google Shape;823;p10"/>
          <p:cNvGrpSpPr/>
          <p:nvPr/>
        </p:nvGrpSpPr>
        <p:grpSpPr>
          <a:xfrm>
            <a:off x="3595221" y="2921000"/>
            <a:ext cx="152401" cy="711199"/>
            <a:chOff x="1066799" y="3333750"/>
            <a:chExt cx="152401" cy="533399"/>
          </a:xfrm>
        </p:grpSpPr>
        <p:sp>
          <p:nvSpPr>
            <p:cNvPr id="824" name="Google Shape;824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5" name="Google Shape;825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10"/>
          <p:cNvGrpSpPr/>
          <p:nvPr/>
        </p:nvGrpSpPr>
        <p:grpSpPr>
          <a:xfrm>
            <a:off x="8091021" y="3022600"/>
            <a:ext cx="152401" cy="711199"/>
            <a:chOff x="1066799" y="3333750"/>
            <a:chExt cx="152401" cy="533399"/>
          </a:xfrm>
        </p:grpSpPr>
        <p:sp>
          <p:nvSpPr>
            <p:cNvPr id="827" name="Google Shape;827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8" name="Google Shape;828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9" name="Google Shape;829;p10"/>
          <p:cNvGrpSpPr/>
          <p:nvPr/>
        </p:nvGrpSpPr>
        <p:grpSpPr>
          <a:xfrm>
            <a:off x="6338421" y="2209800"/>
            <a:ext cx="304800" cy="609600"/>
            <a:chOff x="5181600" y="3257550"/>
            <a:chExt cx="304800" cy="457200"/>
          </a:xfrm>
        </p:grpSpPr>
        <p:sp>
          <p:nvSpPr>
            <p:cNvPr id="775" name="Google Shape;775;p10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0"/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31" name="Google Shape;831;p10"/>
          <p:cNvCxnSpPr>
            <a:stCxn id="782" idx="3"/>
          </p:cNvCxnSpPr>
          <p:nvPr/>
        </p:nvCxnSpPr>
        <p:spPr>
          <a:xfrm rot="10800000" flipH="1">
            <a:off x="6033622" y="2461399"/>
            <a:ext cx="3930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32" name="Google Shape;832;p10"/>
          <p:cNvCxnSpPr/>
          <p:nvPr/>
        </p:nvCxnSpPr>
        <p:spPr>
          <a:xfrm rot="10800000">
            <a:off x="5728821" y="1701800"/>
            <a:ext cx="0" cy="1727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3" name="Google Shape;833;p10"/>
          <p:cNvSpPr txBox="1"/>
          <p:nvPr/>
        </p:nvSpPr>
        <p:spPr>
          <a:xfrm>
            <a:off x="1877793" y="2209800"/>
            <a:ext cx="49822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10"/>
          <p:cNvSpPr txBox="1"/>
          <p:nvPr/>
        </p:nvSpPr>
        <p:spPr>
          <a:xfrm>
            <a:off x="623421" y="2209800"/>
            <a:ext cx="4742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10"/>
          <p:cNvSpPr txBox="1"/>
          <p:nvPr/>
        </p:nvSpPr>
        <p:spPr>
          <a:xfrm>
            <a:off x="3747621" y="2006600"/>
            <a:ext cx="48342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10"/>
          <p:cNvSpPr txBox="1"/>
          <p:nvPr/>
        </p:nvSpPr>
        <p:spPr>
          <a:xfrm>
            <a:off x="5957421" y="1905000"/>
            <a:ext cx="53512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10"/>
          <p:cNvSpPr txBox="1"/>
          <p:nvPr/>
        </p:nvSpPr>
        <p:spPr>
          <a:xfrm>
            <a:off x="1831025" y="4241800"/>
            <a:ext cx="62119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10"/>
          <p:cNvSpPr txBox="1"/>
          <p:nvPr/>
        </p:nvSpPr>
        <p:spPr>
          <a:xfrm>
            <a:off x="3673162" y="4953000"/>
            <a:ext cx="60785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10"/>
          <p:cNvSpPr txBox="1"/>
          <p:nvPr/>
        </p:nvSpPr>
        <p:spPr>
          <a:xfrm>
            <a:off x="3747621" y="2616200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10"/>
          <p:cNvSpPr txBox="1"/>
          <p:nvPr/>
        </p:nvSpPr>
        <p:spPr>
          <a:xfrm>
            <a:off x="3652529" y="4358957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10"/>
          <p:cNvSpPr txBox="1"/>
          <p:nvPr/>
        </p:nvSpPr>
        <p:spPr>
          <a:xfrm>
            <a:off x="5957421" y="3327400"/>
            <a:ext cx="6010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10"/>
          <p:cNvSpPr txBox="1"/>
          <p:nvPr/>
        </p:nvSpPr>
        <p:spPr>
          <a:xfrm>
            <a:off x="5957421" y="4343400"/>
            <a:ext cx="6039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10"/>
          <p:cNvSpPr txBox="1"/>
          <p:nvPr/>
        </p:nvSpPr>
        <p:spPr>
          <a:xfrm>
            <a:off x="4738221" y="4546600"/>
            <a:ext cx="68630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4" name="Google Shape;844;p10"/>
          <p:cNvGrpSpPr/>
          <p:nvPr/>
        </p:nvGrpSpPr>
        <p:grpSpPr>
          <a:xfrm>
            <a:off x="4281021" y="4648200"/>
            <a:ext cx="556492" cy="609600"/>
            <a:chOff x="3886200" y="3257550"/>
            <a:chExt cx="556492" cy="457200"/>
          </a:xfrm>
        </p:grpSpPr>
        <p:sp>
          <p:nvSpPr>
            <p:cNvPr id="845" name="Google Shape;845;p10"/>
            <p:cNvSpPr/>
            <p:nvPr/>
          </p:nvSpPr>
          <p:spPr>
            <a:xfrm rot="5400000">
              <a:off x="3848100" y="3295650"/>
              <a:ext cx="457200" cy="3810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0"/>
            <p:cNvSpPr txBox="1"/>
            <p:nvPr/>
          </p:nvSpPr>
          <p:spPr>
            <a:xfrm>
              <a:off x="3909292" y="3304885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7" name="Google Shape;847;p10"/>
          <p:cNvGrpSpPr/>
          <p:nvPr/>
        </p:nvGrpSpPr>
        <p:grpSpPr>
          <a:xfrm>
            <a:off x="5881221" y="4953000"/>
            <a:ext cx="152401" cy="711199"/>
            <a:chOff x="1066799" y="3333750"/>
            <a:chExt cx="152401" cy="533399"/>
          </a:xfrm>
        </p:grpSpPr>
        <p:sp>
          <p:nvSpPr>
            <p:cNvPr id="848" name="Google Shape;848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49" name="Google Shape;849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0" name="Google Shape;850;p10"/>
          <p:cNvGrpSpPr/>
          <p:nvPr/>
        </p:nvGrpSpPr>
        <p:grpSpPr>
          <a:xfrm>
            <a:off x="8091021" y="4953000"/>
            <a:ext cx="152401" cy="711199"/>
            <a:chOff x="1066799" y="3333750"/>
            <a:chExt cx="152401" cy="533399"/>
          </a:xfrm>
        </p:grpSpPr>
        <p:sp>
          <p:nvSpPr>
            <p:cNvPr id="851" name="Google Shape;851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52" name="Google Shape;852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53" name="Google Shape;853;p10"/>
          <p:cNvCxnSpPr/>
          <p:nvPr/>
        </p:nvCxnSpPr>
        <p:spPr>
          <a:xfrm>
            <a:off x="4204821" y="4953000"/>
            <a:ext cx="0" cy="508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4" name="Google Shape;854;p10"/>
          <p:cNvSpPr txBox="1"/>
          <p:nvPr/>
        </p:nvSpPr>
        <p:spPr>
          <a:xfrm>
            <a:off x="6033621" y="4953000"/>
            <a:ext cx="6580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10"/>
          <p:cNvSpPr txBox="1"/>
          <p:nvPr/>
        </p:nvSpPr>
        <p:spPr>
          <a:xfrm>
            <a:off x="8167221" y="5156200"/>
            <a:ext cx="67197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6" name="Google Shape;856;p10"/>
          <p:cNvCxnSpPr/>
          <p:nvPr/>
        </p:nvCxnSpPr>
        <p:spPr>
          <a:xfrm rot="10800000">
            <a:off x="2452221" y="1905100"/>
            <a:ext cx="5791200" cy="3251100"/>
          </a:xfrm>
          <a:prstGeom prst="bentConnector3">
            <a:avLst>
              <a:gd name="adj1" fmla="val -6619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7" name="Google Shape;857;p10"/>
          <p:cNvCxnSpPr>
            <a:endCxn id="748" idx="1"/>
          </p:cNvCxnSpPr>
          <p:nvPr/>
        </p:nvCxnSpPr>
        <p:spPr>
          <a:xfrm rot="-5400000" flipH="1">
            <a:off x="1752771" y="2604375"/>
            <a:ext cx="1627500" cy="228600"/>
          </a:xfrm>
          <a:prstGeom prst="bentConnector2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58" name="Google Shape;858;p10"/>
          <p:cNvCxnSpPr/>
          <p:nvPr/>
        </p:nvCxnSpPr>
        <p:spPr>
          <a:xfrm>
            <a:off x="2071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59" name="Google Shape;859;p10"/>
          <p:cNvCxnSpPr/>
          <p:nvPr/>
        </p:nvCxnSpPr>
        <p:spPr>
          <a:xfrm>
            <a:off x="3671421" y="10922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0" name="Google Shape;860;p10"/>
          <p:cNvCxnSpPr/>
          <p:nvPr/>
        </p:nvCxnSpPr>
        <p:spPr>
          <a:xfrm>
            <a:off x="59574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1" name="Google Shape;861;p10"/>
          <p:cNvCxnSpPr/>
          <p:nvPr/>
        </p:nvCxnSpPr>
        <p:spPr>
          <a:xfrm>
            <a:off x="8167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862" name="Google Shape;862;p10"/>
          <p:cNvSpPr txBox="1"/>
          <p:nvPr/>
        </p:nvSpPr>
        <p:spPr>
          <a:xfrm>
            <a:off x="2264234" y="990600"/>
            <a:ext cx="838199" cy="86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t0, t1, t2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p10"/>
          <p:cNvSpPr txBox="1"/>
          <p:nvPr/>
        </p:nvSpPr>
        <p:spPr>
          <a:xfrm>
            <a:off x="511634" y="1092200"/>
            <a:ext cx="12415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t3, t4, t5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10"/>
          <p:cNvSpPr txBox="1"/>
          <p:nvPr/>
        </p:nvSpPr>
        <p:spPr>
          <a:xfrm>
            <a:off x="1371600" y="5943600"/>
            <a:ext cx="69603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Pipeline registers separate stages, hold data for each instruction in flight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8" name="Google Shape;868;p10"/>
          <p:cNvCxnSpPr/>
          <p:nvPr/>
        </p:nvCxnSpPr>
        <p:spPr>
          <a:xfrm rot="-5400000">
            <a:off x="863581" y="2851834"/>
            <a:ext cx="558900" cy="3966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2791002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>
          <a:extLst>
            <a:ext uri="{FF2B5EF4-FFF2-40B4-BE49-F238E27FC236}">
              <a16:creationId xmlns:a16="http://schemas.microsoft.com/office/drawing/2014/main" id="{7DD73B03-CDAC-449B-6583-DCD5D2DB5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5" name="Google Shape;725;p10">
            <a:extLst>
              <a:ext uri="{FF2B5EF4-FFF2-40B4-BE49-F238E27FC236}">
                <a16:creationId xmlns:a16="http://schemas.microsoft.com/office/drawing/2014/main" id="{94BD51C8-FDA3-85FB-CA23-9FAC307E337F}"/>
              </a:ext>
            </a:extLst>
          </p:cNvPr>
          <p:cNvCxnSpPr/>
          <p:nvPr/>
        </p:nvCxnSpPr>
        <p:spPr>
          <a:xfrm>
            <a:off x="3747621" y="5461000"/>
            <a:ext cx="4343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6" name="Google Shape;726;p10">
            <a:extLst>
              <a:ext uri="{FF2B5EF4-FFF2-40B4-BE49-F238E27FC236}">
                <a16:creationId xmlns:a16="http://schemas.microsoft.com/office/drawing/2014/main" id="{CC8EAE80-9592-B8ED-44CC-DC24CC98600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184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Each stage operates on different instruction</a:t>
            </a:r>
            <a:endParaRPr sz="36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10">
            <a:extLst>
              <a:ext uri="{FF2B5EF4-FFF2-40B4-BE49-F238E27FC236}">
                <a16:creationId xmlns:a16="http://schemas.microsoft.com/office/drawing/2014/main" id="{5E5D4412-AE6C-35E3-8F2C-3739F4570BF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10">
            <a:extLst>
              <a:ext uri="{FF2B5EF4-FFF2-40B4-BE49-F238E27FC236}">
                <a16:creationId xmlns:a16="http://schemas.microsoft.com/office/drawing/2014/main" id="{BEFEEE8E-ACB8-5744-DFD1-0B884466D008}"/>
              </a:ext>
            </a:extLst>
          </p:cNvPr>
          <p:cNvSpPr/>
          <p:nvPr/>
        </p:nvSpPr>
        <p:spPr>
          <a:xfrm>
            <a:off x="1293056" y="3530600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9" name="Google Shape;729;p10">
            <a:extLst>
              <a:ext uri="{FF2B5EF4-FFF2-40B4-BE49-F238E27FC236}">
                <a16:creationId xmlns:a16="http://schemas.microsoft.com/office/drawing/2014/main" id="{BFFF8497-E1C5-79EB-703A-6DD23BACB969}"/>
              </a:ext>
            </a:extLst>
          </p:cNvPr>
          <p:cNvGrpSpPr/>
          <p:nvPr/>
        </p:nvGrpSpPr>
        <p:grpSpPr>
          <a:xfrm>
            <a:off x="5207524" y="2872025"/>
            <a:ext cx="521297" cy="1320800"/>
            <a:chOff x="6324600" y="3115310"/>
            <a:chExt cx="521297" cy="1056640"/>
          </a:xfrm>
        </p:grpSpPr>
        <p:sp>
          <p:nvSpPr>
            <p:cNvPr id="730" name="Google Shape;730;p10">
              <a:extLst>
                <a:ext uri="{FF2B5EF4-FFF2-40B4-BE49-F238E27FC236}">
                  <a16:creationId xmlns:a16="http://schemas.microsoft.com/office/drawing/2014/main" id="{CA4A7EFE-4BF9-BF8B-8146-D04E289E0F8F}"/>
                </a:ext>
              </a:extLst>
            </p:cNvPr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0">
              <a:extLst>
                <a:ext uri="{FF2B5EF4-FFF2-40B4-BE49-F238E27FC236}">
                  <a16:creationId xmlns:a16="http://schemas.microsoft.com/office/drawing/2014/main" id="{43647F53-F41F-B29C-DCF7-59FA8839ADB1}"/>
                </a:ext>
              </a:extLst>
            </p:cNvPr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32" name="Google Shape;732;p10">
              <a:extLst>
                <a:ext uri="{FF2B5EF4-FFF2-40B4-BE49-F238E27FC236}">
                  <a16:creationId xmlns:a16="http://schemas.microsoft.com/office/drawing/2014/main" id="{3C0120A4-846D-CEF3-8EB5-4A7549B0A655}"/>
                </a:ext>
              </a:extLst>
            </p:cNvPr>
            <p:cNvCxnSpPr>
              <a:stCxn id="731" idx="2"/>
              <a:endCxn id="731" idx="4"/>
            </p:cNvCxnSpPr>
            <p:nvPr/>
          </p:nvCxnSpPr>
          <p:spPr>
            <a:xfrm>
              <a:off x="6400807" y="3602991"/>
              <a:ext cx="0" cy="1524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33" name="Google Shape;733;p10">
              <a:extLst>
                <a:ext uri="{FF2B5EF4-FFF2-40B4-BE49-F238E27FC236}">
                  <a16:creationId xmlns:a16="http://schemas.microsoft.com/office/drawing/2014/main" id="{34555D31-7B14-2433-9736-708380FF4FA4}"/>
                </a:ext>
              </a:extLst>
            </p:cNvPr>
            <p:cNvSpPr txBox="1"/>
            <p:nvPr/>
          </p:nvSpPr>
          <p:spPr>
            <a:xfrm>
              <a:off x="6324600" y="3181350"/>
              <a:ext cx="5212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4" name="Google Shape;734;p10">
            <a:extLst>
              <a:ext uri="{FF2B5EF4-FFF2-40B4-BE49-F238E27FC236}">
                <a16:creationId xmlns:a16="http://schemas.microsoft.com/office/drawing/2014/main" id="{39285865-F276-8FAF-1949-93A670EC57E6}"/>
              </a:ext>
            </a:extLst>
          </p:cNvPr>
          <p:cNvGrpSpPr/>
          <p:nvPr/>
        </p:nvGrpSpPr>
        <p:grpSpPr>
          <a:xfrm>
            <a:off x="1293056" y="2465625"/>
            <a:ext cx="304800" cy="609600"/>
            <a:chOff x="5181600" y="3257550"/>
            <a:chExt cx="304800" cy="457200"/>
          </a:xfrm>
        </p:grpSpPr>
        <p:sp>
          <p:nvSpPr>
            <p:cNvPr id="735" name="Google Shape;735;p10">
              <a:extLst>
                <a:ext uri="{FF2B5EF4-FFF2-40B4-BE49-F238E27FC236}">
                  <a16:creationId xmlns:a16="http://schemas.microsoft.com/office/drawing/2014/main" id="{854CD0F4-B3D9-3736-C16D-F265B6175F12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chemeClr val="l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10">
              <a:extLst>
                <a:ext uri="{FF2B5EF4-FFF2-40B4-BE49-F238E27FC236}">
                  <a16:creationId xmlns:a16="http://schemas.microsoft.com/office/drawing/2014/main" id="{2C83E550-7CD6-0FD0-99EE-8D87EBB6EF10}"/>
                </a:ext>
              </a:extLst>
            </p:cNvPr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7" name="Google Shape;737;p10">
            <a:extLst>
              <a:ext uri="{FF2B5EF4-FFF2-40B4-BE49-F238E27FC236}">
                <a16:creationId xmlns:a16="http://schemas.microsoft.com/office/drawing/2014/main" id="{C375C062-0603-70CF-522E-D83FF809EE23}"/>
              </a:ext>
            </a:extLst>
          </p:cNvPr>
          <p:cNvGrpSpPr/>
          <p:nvPr/>
        </p:nvGrpSpPr>
        <p:grpSpPr>
          <a:xfrm>
            <a:off x="6497131" y="3075225"/>
            <a:ext cx="990600" cy="1117600"/>
            <a:chOff x="6324600" y="1733550"/>
            <a:chExt cx="990600" cy="838200"/>
          </a:xfrm>
        </p:grpSpPr>
        <p:sp>
          <p:nvSpPr>
            <p:cNvPr id="738" name="Google Shape;738;p10">
              <a:extLst>
                <a:ext uri="{FF2B5EF4-FFF2-40B4-BE49-F238E27FC236}">
                  <a16:creationId xmlns:a16="http://schemas.microsoft.com/office/drawing/2014/main" id="{4D6DA41B-0488-A012-38B7-0CA96AEDECA8}"/>
                </a:ext>
              </a:extLst>
            </p:cNvPr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DMEM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10">
              <a:extLst>
                <a:ext uri="{FF2B5EF4-FFF2-40B4-BE49-F238E27FC236}">
                  <a16:creationId xmlns:a16="http://schemas.microsoft.com/office/drawing/2014/main" id="{AFFF1618-CB8E-E6E7-ECF8-8F4E2BD227FD}"/>
                </a:ext>
              </a:extLst>
            </p:cNvPr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0" name="Google Shape;740;p10">
            <a:extLst>
              <a:ext uri="{FF2B5EF4-FFF2-40B4-BE49-F238E27FC236}">
                <a16:creationId xmlns:a16="http://schemas.microsoft.com/office/drawing/2014/main" id="{AEE5E01C-F842-45B9-8EB8-FE5FC3636783}"/>
              </a:ext>
            </a:extLst>
          </p:cNvPr>
          <p:cNvGrpSpPr/>
          <p:nvPr/>
        </p:nvGrpSpPr>
        <p:grpSpPr>
          <a:xfrm>
            <a:off x="3900021" y="3278425"/>
            <a:ext cx="762000" cy="1166575"/>
            <a:chOff x="4191000" y="1962150"/>
            <a:chExt cx="762000" cy="874931"/>
          </a:xfrm>
        </p:grpSpPr>
        <p:cxnSp>
          <p:nvCxnSpPr>
            <p:cNvPr id="741" name="Google Shape;741;p10">
              <a:extLst>
                <a:ext uri="{FF2B5EF4-FFF2-40B4-BE49-F238E27FC236}">
                  <a16:creationId xmlns:a16="http://schemas.microsoft.com/office/drawing/2014/main" id="{ABE08974-9903-8596-8945-3649AAFC7E5A}"/>
                </a:ext>
              </a:extLst>
            </p:cNvPr>
            <p:cNvCxnSpPr/>
            <p:nvPr/>
          </p:nvCxnSpPr>
          <p:spPr>
            <a:xfrm flipH="1">
              <a:off x="44958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742" name="Google Shape;742;p10">
              <a:extLst>
                <a:ext uri="{FF2B5EF4-FFF2-40B4-BE49-F238E27FC236}">
                  <a16:creationId xmlns:a16="http://schemas.microsoft.com/office/drawing/2014/main" id="{F3F64088-DA88-D498-32D5-2A845C9090F1}"/>
                </a:ext>
              </a:extLst>
            </p:cNvPr>
            <p:cNvCxnSpPr/>
            <p:nvPr/>
          </p:nvCxnSpPr>
          <p:spPr>
            <a:xfrm flipH="1">
              <a:off x="43434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grpSp>
          <p:nvGrpSpPr>
            <p:cNvPr id="743" name="Google Shape;743;p10">
              <a:extLst>
                <a:ext uri="{FF2B5EF4-FFF2-40B4-BE49-F238E27FC236}">
                  <a16:creationId xmlns:a16="http://schemas.microsoft.com/office/drawing/2014/main" id="{2BA51D8E-E600-C20C-89D6-3A546D14924A}"/>
                </a:ext>
              </a:extLst>
            </p:cNvPr>
            <p:cNvGrpSpPr/>
            <p:nvPr/>
          </p:nvGrpSpPr>
          <p:grpSpPr>
            <a:xfrm>
              <a:off x="4191000" y="1962150"/>
              <a:ext cx="762000" cy="685800"/>
              <a:chOff x="5043063" y="3218081"/>
              <a:chExt cx="762000" cy="685800"/>
            </a:xfrm>
          </p:grpSpPr>
          <p:sp>
            <p:nvSpPr>
              <p:cNvPr id="744" name="Google Shape;744;p10">
                <a:extLst>
                  <a:ext uri="{FF2B5EF4-FFF2-40B4-BE49-F238E27FC236}">
                    <a16:creationId xmlns:a16="http://schemas.microsoft.com/office/drawing/2014/main" id="{700844B1-914E-E032-2430-852E1DE42092}"/>
                  </a:ext>
                </a:extLst>
              </p:cNvPr>
              <p:cNvSpPr/>
              <p:nvPr/>
            </p:nvSpPr>
            <p:spPr>
              <a:xfrm rot="5400000">
                <a:off x="5003812" y="3333532"/>
                <a:ext cx="685800" cy="454898"/>
              </a:xfrm>
              <a:prstGeom prst="trapezoid">
                <a:avLst>
                  <a:gd name="adj" fmla="val 30656"/>
                </a:avLst>
              </a:prstGeom>
              <a:solidFill>
                <a:srgbClr val="FFFFFF"/>
              </a:solidFill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0">
                <a:extLst>
                  <a:ext uri="{FF2B5EF4-FFF2-40B4-BE49-F238E27FC236}">
                    <a16:creationId xmlns:a16="http://schemas.microsoft.com/office/drawing/2014/main" id="{9650E5CC-F292-A681-8F53-9C14F0747551}"/>
                  </a:ext>
                </a:extLst>
              </p:cNvPr>
              <p:cNvSpPr txBox="1"/>
              <p:nvPr/>
            </p:nvSpPr>
            <p:spPr>
              <a:xfrm>
                <a:off x="5043063" y="3370481"/>
                <a:ext cx="7620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Branch Comp.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46" name="Google Shape;746;p10">
            <a:extLst>
              <a:ext uri="{FF2B5EF4-FFF2-40B4-BE49-F238E27FC236}">
                <a16:creationId xmlns:a16="http://schemas.microsoft.com/office/drawing/2014/main" id="{D025BF92-6266-D02F-20C5-5FEFE97E3BA8}"/>
              </a:ext>
            </a:extLst>
          </p:cNvPr>
          <p:cNvGrpSpPr/>
          <p:nvPr/>
        </p:nvGrpSpPr>
        <p:grpSpPr>
          <a:xfrm>
            <a:off x="2680821" y="2567225"/>
            <a:ext cx="841921" cy="1930400"/>
            <a:chOff x="3657600" y="1428750"/>
            <a:chExt cx="841921" cy="1447800"/>
          </a:xfrm>
        </p:grpSpPr>
        <p:grpSp>
          <p:nvGrpSpPr>
            <p:cNvPr id="747" name="Google Shape;747;p10">
              <a:extLst>
                <a:ext uri="{FF2B5EF4-FFF2-40B4-BE49-F238E27FC236}">
                  <a16:creationId xmlns:a16="http://schemas.microsoft.com/office/drawing/2014/main" id="{E583F4F7-F03C-589C-88CE-990EC3D54084}"/>
                </a:ext>
              </a:extLst>
            </p:cNvPr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748" name="Google Shape;748;p10">
                <a:extLst>
                  <a:ext uri="{FF2B5EF4-FFF2-40B4-BE49-F238E27FC236}">
                    <a16:creationId xmlns:a16="http://schemas.microsoft.com/office/drawing/2014/main" id="{3BBB7BE0-0090-C5CF-54F1-BAF877B61FEB}"/>
                  </a:ext>
                </a:extLst>
              </p:cNvPr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Reg[]</a:t>
                </a: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10">
                <a:extLst>
                  <a:ext uri="{FF2B5EF4-FFF2-40B4-BE49-F238E27FC236}">
                    <a16:creationId xmlns:a16="http://schemas.microsoft.com/office/drawing/2014/main" id="{7E57DBD8-77CA-975D-F93A-0D90E93D3547}"/>
                  </a:ext>
                </a:extLst>
              </p:cNvPr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0" name="Google Shape;750;p10">
              <a:extLst>
                <a:ext uri="{FF2B5EF4-FFF2-40B4-BE49-F238E27FC236}">
                  <a16:creationId xmlns:a16="http://schemas.microsoft.com/office/drawing/2014/main" id="{A628A34B-5EF4-4F8C-6DA6-E0CC7891BABB}"/>
                </a:ext>
              </a:extLst>
            </p:cNvPr>
            <p:cNvSpPr txBox="1"/>
            <p:nvPr/>
          </p:nvSpPr>
          <p:spPr>
            <a:xfrm>
              <a:off x="3657600" y="2271415"/>
              <a:ext cx="397545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0">
              <a:extLst>
                <a:ext uri="{FF2B5EF4-FFF2-40B4-BE49-F238E27FC236}">
                  <a16:creationId xmlns:a16="http://schemas.microsoft.com/office/drawing/2014/main" id="{6D7ADC32-5C8B-1342-FA66-9A089066DDDD}"/>
                </a:ext>
              </a:extLst>
            </p:cNvPr>
            <p:cNvSpPr txBox="1"/>
            <p:nvPr/>
          </p:nvSpPr>
          <p:spPr>
            <a:xfrm>
              <a:off x="3657600" y="2576215"/>
              <a:ext cx="388102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0">
              <a:extLst>
                <a:ext uri="{FF2B5EF4-FFF2-40B4-BE49-F238E27FC236}">
                  <a16:creationId xmlns:a16="http://schemas.microsoft.com/office/drawing/2014/main" id="{D47AB817-FD2C-B7B2-0F77-1CE073E1CF9C}"/>
                </a:ext>
              </a:extLst>
            </p:cNvPr>
            <p:cNvSpPr txBox="1"/>
            <p:nvPr/>
          </p:nvSpPr>
          <p:spPr>
            <a:xfrm>
              <a:off x="4114800" y="2234684"/>
              <a:ext cx="38472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0">
              <a:extLst>
                <a:ext uri="{FF2B5EF4-FFF2-40B4-BE49-F238E27FC236}">
                  <a16:creationId xmlns:a16="http://schemas.microsoft.com/office/drawing/2014/main" id="{5877D635-333C-415F-A22A-6FE22DA4B45E}"/>
                </a:ext>
              </a:extLst>
            </p:cNvPr>
            <p:cNvSpPr txBox="1"/>
            <p:nvPr/>
          </p:nvSpPr>
          <p:spPr>
            <a:xfrm>
              <a:off x="3657600" y="1998881"/>
              <a:ext cx="399073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0">
              <a:extLst>
                <a:ext uri="{FF2B5EF4-FFF2-40B4-BE49-F238E27FC236}">
                  <a16:creationId xmlns:a16="http://schemas.microsoft.com/office/drawing/2014/main" id="{D3F345D9-8B8C-2745-1BFB-80459B110DB6}"/>
                </a:ext>
              </a:extLst>
            </p:cNvPr>
            <p:cNvSpPr txBox="1"/>
            <p:nvPr/>
          </p:nvSpPr>
          <p:spPr>
            <a:xfrm>
              <a:off x="4114800" y="2463284"/>
              <a:ext cx="37735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0">
              <a:extLst>
                <a:ext uri="{FF2B5EF4-FFF2-40B4-BE49-F238E27FC236}">
                  <a16:creationId xmlns:a16="http://schemas.microsoft.com/office/drawing/2014/main" id="{D17677F5-F08E-2525-89A8-93E1C9F7FFEF}"/>
                </a:ext>
              </a:extLst>
            </p:cNvPr>
            <p:cNvSpPr txBox="1"/>
            <p:nvPr/>
          </p:nvSpPr>
          <p:spPr>
            <a:xfrm>
              <a:off x="3657600" y="1694081"/>
              <a:ext cx="38832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6" name="Google Shape;756;p10">
            <a:extLst>
              <a:ext uri="{FF2B5EF4-FFF2-40B4-BE49-F238E27FC236}">
                <a16:creationId xmlns:a16="http://schemas.microsoft.com/office/drawing/2014/main" id="{741CC9E6-B359-7E4C-4AA0-73453263A664}"/>
              </a:ext>
            </a:extLst>
          </p:cNvPr>
          <p:cNvSpPr txBox="1"/>
          <p:nvPr/>
        </p:nvSpPr>
        <p:spPr>
          <a:xfrm>
            <a:off x="6497131" y="3380025"/>
            <a:ext cx="30777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10">
            <a:extLst>
              <a:ext uri="{FF2B5EF4-FFF2-40B4-BE49-F238E27FC236}">
                <a16:creationId xmlns:a16="http://schemas.microsoft.com/office/drawing/2014/main" id="{64D9ADA9-2E4E-A3B9-8B13-C31745C42063}"/>
              </a:ext>
            </a:extLst>
          </p:cNvPr>
          <p:cNvSpPr txBox="1"/>
          <p:nvPr/>
        </p:nvSpPr>
        <p:spPr>
          <a:xfrm>
            <a:off x="6518314" y="3743404"/>
            <a:ext cx="4360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DataW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10">
            <a:extLst>
              <a:ext uri="{FF2B5EF4-FFF2-40B4-BE49-F238E27FC236}">
                <a16:creationId xmlns:a16="http://schemas.microsoft.com/office/drawing/2014/main" id="{88B4CEC8-E679-81A4-3000-7AA7C8D76BC4}"/>
              </a:ext>
            </a:extLst>
          </p:cNvPr>
          <p:cNvSpPr txBox="1"/>
          <p:nvPr/>
        </p:nvSpPr>
        <p:spPr>
          <a:xfrm>
            <a:off x="7030531" y="3481625"/>
            <a:ext cx="38472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10">
            <a:extLst>
              <a:ext uri="{FF2B5EF4-FFF2-40B4-BE49-F238E27FC236}">
                <a16:creationId xmlns:a16="http://schemas.microsoft.com/office/drawing/2014/main" id="{4BDAA4C3-F518-CDFE-7807-6B935AC48EFF}"/>
              </a:ext>
            </a:extLst>
          </p:cNvPr>
          <p:cNvSpPr/>
          <p:nvPr/>
        </p:nvSpPr>
        <p:spPr>
          <a:xfrm rot="5400000">
            <a:off x="4687421" y="3049825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0" name="Google Shape;760;p10">
            <a:extLst>
              <a:ext uri="{FF2B5EF4-FFF2-40B4-BE49-F238E27FC236}">
                <a16:creationId xmlns:a16="http://schemas.microsoft.com/office/drawing/2014/main" id="{50C9BEA7-4A02-540B-3050-1042C80BFE20}"/>
              </a:ext>
            </a:extLst>
          </p:cNvPr>
          <p:cNvCxnSpPr>
            <a:stCxn id="738" idx="3"/>
          </p:cNvCxnSpPr>
          <p:nvPr/>
        </p:nvCxnSpPr>
        <p:spPr>
          <a:xfrm rot="10800000" flipH="1">
            <a:off x="7487731" y="3613625"/>
            <a:ext cx="367800" cy="20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61" name="Google Shape;761;p10">
            <a:extLst>
              <a:ext uri="{FF2B5EF4-FFF2-40B4-BE49-F238E27FC236}">
                <a16:creationId xmlns:a16="http://schemas.microsoft.com/office/drawing/2014/main" id="{6E6E2D64-8913-671B-301A-14C958A1D014}"/>
              </a:ext>
            </a:extLst>
          </p:cNvPr>
          <p:cNvSpPr/>
          <p:nvPr/>
        </p:nvSpPr>
        <p:spPr>
          <a:xfrm rot="5400000">
            <a:off x="7436931" y="3303825"/>
            <a:ext cx="10160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2" name="Google Shape;762;p10">
            <a:extLst>
              <a:ext uri="{FF2B5EF4-FFF2-40B4-BE49-F238E27FC236}">
                <a16:creationId xmlns:a16="http://schemas.microsoft.com/office/drawing/2014/main" id="{895AFF95-BEC2-A03C-55E3-17AC1D08D273}"/>
              </a:ext>
            </a:extLst>
          </p:cNvPr>
          <p:cNvCxnSpPr/>
          <p:nvPr/>
        </p:nvCxnSpPr>
        <p:spPr>
          <a:xfrm rot="10800000" flipH="1">
            <a:off x="5652621" y="3429000"/>
            <a:ext cx="832407" cy="2928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3" name="Google Shape;763;p10">
            <a:extLst>
              <a:ext uri="{FF2B5EF4-FFF2-40B4-BE49-F238E27FC236}">
                <a16:creationId xmlns:a16="http://schemas.microsoft.com/office/drawing/2014/main" id="{EED1BE7C-00AA-1ABF-5425-AF56CA2FFCC3}"/>
              </a:ext>
            </a:extLst>
          </p:cNvPr>
          <p:cNvCxnSpPr/>
          <p:nvPr/>
        </p:nvCxnSpPr>
        <p:spPr>
          <a:xfrm rot="10800000">
            <a:off x="6262221" y="2921000"/>
            <a:ext cx="0" cy="50799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4" name="Google Shape;764;p10">
            <a:extLst>
              <a:ext uri="{FF2B5EF4-FFF2-40B4-BE49-F238E27FC236}">
                <a16:creationId xmlns:a16="http://schemas.microsoft.com/office/drawing/2014/main" id="{D84995CD-569C-4B16-7D2F-478A5E7F8281}"/>
              </a:ext>
            </a:extLst>
          </p:cNvPr>
          <p:cNvCxnSpPr>
            <a:endCxn id="761" idx="2"/>
          </p:cNvCxnSpPr>
          <p:nvPr/>
        </p:nvCxnSpPr>
        <p:spPr>
          <a:xfrm>
            <a:off x="6262231" y="2920725"/>
            <a:ext cx="1606500" cy="459300"/>
          </a:xfrm>
          <a:prstGeom prst="bentConnector3">
            <a:avLst>
              <a:gd name="adj1" fmla="val 8485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5" name="Google Shape;765;p10">
            <a:extLst>
              <a:ext uri="{FF2B5EF4-FFF2-40B4-BE49-F238E27FC236}">
                <a16:creationId xmlns:a16="http://schemas.microsoft.com/office/drawing/2014/main" id="{FDCE498A-A2F0-8FA4-129A-59AEF1A69230}"/>
              </a:ext>
            </a:extLst>
          </p:cNvPr>
          <p:cNvCxnSpPr/>
          <p:nvPr/>
        </p:nvCxnSpPr>
        <p:spPr>
          <a:xfrm rot="-5400000" flipH="1">
            <a:off x="-429729" y="2297750"/>
            <a:ext cx="1420500" cy="228600"/>
          </a:xfrm>
          <a:prstGeom prst="bentConnector3">
            <a:avLst>
              <a:gd name="adj1" fmla="val 99305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66" name="Google Shape;766;p10">
            <a:extLst>
              <a:ext uri="{FF2B5EF4-FFF2-40B4-BE49-F238E27FC236}">
                <a16:creationId xmlns:a16="http://schemas.microsoft.com/office/drawing/2014/main" id="{EC0EAEC0-5676-28A8-721A-9BC0A8ED5BA4}"/>
              </a:ext>
            </a:extLst>
          </p:cNvPr>
          <p:cNvGrpSpPr/>
          <p:nvPr/>
        </p:nvGrpSpPr>
        <p:grpSpPr>
          <a:xfrm>
            <a:off x="394821" y="2973625"/>
            <a:ext cx="152400" cy="711200"/>
            <a:chOff x="5791200" y="1352550"/>
            <a:chExt cx="152400" cy="533400"/>
          </a:xfrm>
        </p:grpSpPr>
        <p:sp>
          <p:nvSpPr>
            <p:cNvPr id="767" name="Google Shape;767;p10">
              <a:extLst>
                <a:ext uri="{FF2B5EF4-FFF2-40B4-BE49-F238E27FC236}">
                  <a16:creationId xmlns:a16="http://schemas.microsoft.com/office/drawing/2014/main" id="{482DC9EC-4B24-6BCF-5879-6394D263E2DE}"/>
                </a:ext>
              </a:extLst>
            </p:cNvPr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0">
              <a:extLst>
                <a:ext uri="{FF2B5EF4-FFF2-40B4-BE49-F238E27FC236}">
                  <a16:creationId xmlns:a16="http://schemas.microsoft.com/office/drawing/2014/main" id="{43687083-F229-BF99-6C6C-17F77EF64045}"/>
                </a:ext>
              </a:extLst>
            </p:cNvPr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0">
              <a:extLst>
                <a:ext uri="{FF2B5EF4-FFF2-40B4-BE49-F238E27FC236}">
                  <a16:creationId xmlns:a16="http://schemas.microsoft.com/office/drawing/2014/main" id="{BDD29012-F212-71CA-A606-63CE0C19A836}"/>
                </a:ext>
              </a:extLst>
            </p:cNvPr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70" name="Google Shape;770;p10">
            <a:extLst>
              <a:ext uri="{FF2B5EF4-FFF2-40B4-BE49-F238E27FC236}">
                <a16:creationId xmlns:a16="http://schemas.microsoft.com/office/drawing/2014/main" id="{CC986D07-AB0A-A06B-3562-D7358A1FABDE}"/>
              </a:ext>
            </a:extLst>
          </p:cNvPr>
          <p:cNvCxnSpPr>
            <a:stCxn id="767" idx="0"/>
            <a:endCxn id="771" idx="1"/>
          </p:cNvCxnSpPr>
          <p:nvPr/>
        </p:nvCxnSpPr>
        <p:spPr>
          <a:xfrm>
            <a:off x="547221" y="3329225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2" name="Google Shape;772;p10">
            <a:extLst>
              <a:ext uri="{FF2B5EF4-FFF2-40B4-BE49-F238E27FC236}">
                <a16:creationId xmlns:a16="http://schemas.microsoft.com/office/drawing/2014/main" id="{36C2E22D-24AD-E629-9A39-F8B9DD63BEC1}"/>
              </a:ext>
            </a:extLst>
          </p:cNvPr>
          <p:cNvCxnSpPr>
            <a:stCxn id="771" idx="3"/>
            <a:endCxn id="728" idx="1"/>
          </p:cNvCxnSpPr>
          <p:nvPr/>
        </p:nvCxnSpPr>
        <p:spPr>
          <a:xfrm>
            <a:off x="972719" y="3329225"/>
            <a:ext cx="320400" cy="658500"/>
          </a:xfrm>
          <a:prstGeom prst="bentConnector3">
            <a:avLst>
              <a:gd name="adj1" fmla="val 4999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3" name="Google Shape;773;p10">
            <a:extLst>
              <a:ext uri="{FF2B5EF4-FFF2-40B4-BE49-F238E27FC236}">
                <a16:creationId xmlns:a16="http://schemas.microsoft.com/office/drawing/2014/main" id="{54455D90-F075-3EBB-F15B-8B9E5EFAEFE2}"/>
              </a:ext>
            </a:extLst>
          </p:cNvPr>
          <p:cNvCxnSpPr>
            <a:stCxn id="735" idx="0"/>
          </p:cNvCxnSpPr>
          <p:nvPr/>
        </p:nvCxnSpPr>
        <p:spPr>
          <a:xfrm rot="10800000" flipH="1">
            <a:off x="1597856" y="2108025"/>
            <a:ext cx="168600" cy="6624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4" name="Google Shape;774;p10">
            <a:extLst>
              <a:ext uri="{FF2B5EF4-FFF2-40B4-BE49-F238E27FC236}">
                <a16:creationId xmlns:a16="http://schemas.microsoft.com/office/drawing/2014/main" id="{3F437D59-32D8-0D9A-CB50-F0353FF6F1CE}"/>
              </a:ext>
            </a:extLst>
          </p:cNvPr>
          <p:cNvCxnSpPr>
            <a:stCxn id="775" idx="0"/>
          </p:cNvCxnSpPr>
          <p:nvPr/>
        </p:nvCxnSpPr>
        <p:spPr>
          <a:xfrm>
            <a:off x="6643221" y="2514600"/>
            <a:ext cx="1219200" cy="609600"/>
          </a:xfrm>
          <a:prstGeom prst="bentConnector3">
            <a:avLst>
              <a:gd name="adj1" fmla="val 8594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6" name="Google Shape;776;p10">
            <a:extLst>
              <a:ext uri="{FF2B5EF4-FFF2-40B4-BE49-F238E27FC236}">
                <a16:creationId xmlns:a16="http://schemas.microsoft.com/office/drawing/2014/main" id="{DDB6FCCD-F512-C5CF-B162-C3CC5F1CC2CF}"/>
              </a:ext>
            </a:extLst>
          </p:cNvPr>
          <p:cNvCxnSpPr/>
          <p:nvPr/>
        </p:nvCxnSpPr>
        <p:spPr>
          <a:xfrm flipH="1">
            <a:off x="378621" y="2108199"/>
            <a:ext cx="1387800" cy="1373700"/>
          </a:xfrm>
          <a:prstGeom prst="bentConnector3">
            <a:avLst>
              <a:gd name="adj1" fmla="val 123208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7" name="Google Shape;777;p10">
            <a:extLst>
              <a:ext uri="{FF2B5EF4-FFF2-40B4-BE49-F238E27FC236}">
                <a16:creationId xmlns:a16="http://schemas.microsoft.com/office/drawing/2014/main" id="{59CC7799-9888-5E81-243B-42C18B3C2286}"/>
              </a:ext>
            </a:extLst>
          </p:cNvPr>
          <p:cNvCxnSpPr>
            <a:stCxn id="759" idx="0"/>
          </p:cNvCxnSpPr>
          <p:nvPr/>
        </p:nvCxnSpPr>
        <p:spPr>
          <a:xfrm rot="10800000" flipH="1">
            <a:off x="5119221" y="3123925"/>
            <a:ext cx="1524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8" name="Google Shape;778;p10">
            <a:extLst>
              <a:ext uri="{FF2B5EF4-FFF2-40B4-BE49-F238E27FC236}">
                <a16:creationId xmlns:a16="http://schemas.microsoft.com/office/drawing/2014/main" id="{82543AE8-6127-86E3-935B-F16AD20F22EB}"/>
              </a:ext>
            </a:extLst>
          </p:cNvPr>
          <p:cNvCxnSpPr/>
          <p:nvPr/>
        </p:nvCxnSpPr>
        <p:spPr>
          <a:xfrm>
            <a:off x="3519021" y="3124200"/>
            <a:ext cx="457200" cy="304800"/>
          </a:xfrm>
          <a:prstGeom prst="bentConnector3">
            <a:avLst>
              <a:gd name="adj1" fmla="val 63889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9" name="Google Shape;779;p10">
            <a:extLst>
              <a:ext uri="{FF2B5EF4-FFF2-40B4-BE49-F238E27FC236}">
                <a16:creationId xmlns:a16="http://schemas.microsoft.com/office/drawing/2014/main" id="{06E44F5A-49FF-0CD0-6309-72EBC52460B7}"/>
              </a:ext>
            </a:extLst>
          </p:cNvPr>
          <p:cNvCxnSpPr>
            <a:stCxn id="754" idx="3"/>
          </p:cNvCxnSpPr>
          <p:nvPr/>
        </p:nvCxnSpPr>
        <p:spPr>
          <a:xfrm>
            <a:off x="3515378" y="4069714"/>
            <a:ext cx="1059000" cy="426900"/>
          </a:xfrm>
          <a:prstGeom prst="bentConnector3">
            <a:avLst>
              <a:gd name="adj1" fmla="val 2928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0" name="Google Shape;780;p10">
            <a:extLst>
              <a:ext uri="{FF2B5EF4-FFF2-40B4-BE49-F238E27FC236}">
                <a16:creationId xmlns:a16="http://schemas.microsoft.com/office/drawing/2014/main" id="{C41827E6-446D-D2D5-9457-75AF9929117E}"/>
              </a:ext>
            </a:extLst>
          </p:cNvPr>
          <p:cNvCxnSpPr/>
          <p:nvPr/>
        </p:nvCxnSpPr>
        <p:spPr>
          <a:xfrm>
            <a:off x="3823821" y="4077084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1" name="Google Shape;781;p10">
            <a:extLst>
              <a:ext uri="{FF2B5EF4-FFF2-40B4-BE49-F238E27FC236}">
                <a16:creationId xmlns:a16="http://schemas.microsoft.com/office/drawing/2014/main" id="{09EA9323-1D0A-842E-C8DE-CED2B2A571A5}"/>
              </a:ext>
            </a:extLst>
          </p:cNvPr>
          <p:cNvCxnSpPr>
            <a:endCxn id="782" idx="1"/>
          </p:cNvCxnSpPr>
          <p:nvPr/>
        </p:nvCxnSpPr>
        <p:spPr>
          <a:xfrm rot="10800000" flipH="1">
            <a:off x="1138221" y="2463799"/>
            <a:ext cx="4743000" cy="688800"/>
          </a:xfrm>
          <a:prstGeom prst="bentConnector3">
            <a:avLst>
              <a:gd name="adj1" fmla="val 2456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3" name="Google Shape;783;p10">
            <a:extLst>
              <a:ext uri="{FF2B5EF4-FFF2-40B4-BE49-F238E27FC236}">
                <a16:creationId xmlns:a16="http://schemas.microsoft.com/office/drawing/2014/main" id="{6A82F09C-240A-E934-90DB-802862B0010E}"/>
              </a:ext>
            </a:extLst>
          </p:cNvPr>
          <p:cNvCxnSpPr/>
          <p:nvPr/>
        </p:nvCxnSpPr>
        <p:spPr>
          <a:xfrm rot="-5400000" flipH="1">
            <a:off x="4554571" y="2508519"/>
            <a:ext cx="456300" cy="3684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84" name="Google Shape;784;p10">
            <a:extLst>
              <a:ext uri="{FF2B5EF4-FFF2-40B4-BE49-F238E27FC236}">
                <a16:creationId xmlns:a16="http://schemas.microsoft.com/office/drawing/2014/main" id="{77B6B4DC-B567-F954-66E4-3227F70A510B}"/>
              </a:ext>
            </a:extLst>
          </p:cNvPr>
          <p:cNvGrpSpPr/>
          <p:nvPr/>
        </p:nvGrpSpPr>
        <p:grpSpPr>
          <a:xfrm>
            <a:off x="699621" y="2770425"/>
            <a:ext cx="273098" cy="1117599"/>
            <a:chOff x="1540165" y="1809750"/>
            <a:chExt cx="273098" cy="838199"/>
          </a:xfrm>
        </p:grpSpPr>
        <p:sp>
          <p:nvSpPr>
            <p:cNvPr id="771" name="Google Shape;771;p10">
              <a:extLst>
                <a:ext uri="{FF2B5EF4-FFF2-40B4-BE49-F238E27FC236}">
                  <a16:creationId xmlns:a16="http://schemas.microsoft.com/office/drawing/2014/main" id="{04871856-A68D-FAED-3CEB-E452989B5FF4}"/>
                </a:ext>
              </a:extLst>
            </p:cNvPr>
            <p:cNvSpPr/>
            <p:nvPr/>
          </p:nvSpPr>
          <p:spPr>
            <a:xfrm>
              <a:off x="1540165" y="1809750"/>
              <a:ext cx="273098" cy="83819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85" name="Google Shape;785;p10">
              <a:extLst>
                <a:ext uri="{FF2B5EF4-FFF2-40B4-BE49-F238E27FC236}">
                  <a16:creationId xmlns:a16="http://schemas.microsoft.com/office/drawing/2014/main" id="{FC677011-4D1F-FDA2-A5CC-00162E460321}"/>
                </a:ext>
              </a:extLst>
            </p:cNvPr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6" name="Google Shape;786;p10">
            <a:extLst>
              <a:ext uri="{FF2B5EF4-FFF2-40B4-BE49-F238E27FC236}">
                <a16:creationId xmlns:a16="http://schemas.microsoft.com/office/drawing/2014/main" id="{B1A5398A-FCCA-FBBC-0B66-3AAD7BE883E5}"/>
              </a:ext>
            </a:extLst>
          </p:cNvPr>
          <p:cNvSpPr/>
          <p:nvPr/>
        </p:nvSpPr>
        <p:spPr>
          <a:xfrm rot="5400000">
            <a:off x="4703876" y="3810000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7" name="Google Shape;787;p10">
            <a:extLst>
              <a:ext uri="{FF2B5EF4-FFF2-40B4-BE49-F238E27FC236}">
                <a16:creationId xmlns:a16="http://schemas.microsoft.com/office/drawing/2014/main" id="{03A8FFD2-016F-BBB2-200C-3E26380AADD3}"/>
              </a:ext>
            </a:extLst>
          </p:cNvPr>
          <p:cNvCxnSpPr/>
          <p:nvPr/>
        </p:nvCxnSpPr>
        <p:spPr>
          <a:xfrm>
            <a:off x="1918821" y="3835400"/>
            <a:ext cx="1676400" cy="1625700"/>
          </a:xfrm>
          <a:prstGeom prst="bentConnector3">
            <a:avLst>
              <a:gd name="adj1" fmla="val 32438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8" name="Google Shape;788;p10">
            <a:extLst>
              <a:ext uri="{FF2B5EF4-FFF2-40B4-BE49-F238E27FC236}">
                <a16:creationId xmlns:a16="http://schemas.microsoft.com/office/drawing/2014/main" id="{60BFAD50-C145-3BED-6C91-D558747399A4}"/>
              </a:ext>
            </a:extLst>
          </p:cNvPr>
          <p:cNvCxnSpPr/>
          <p:nvPr/>
        </p:nvCxnSpPr>
        <p:spPr>
          <a:xfrm>
            <a:off x="2452221" y="38354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9" name="Google Shape;789;p10">
            <a:extLst>
              <a:ext uri="{FF2B5EF4-FFF2-40B4-BE49-F238E27FC236}">
                <a16:creationId xmlns:a16="http://schemas.microsoft.com/office/drawing/2014/main" id="{A42CC707-50E5-C8FF-D0C2-6E504D6ECFF7}"/>
              </a:ext>
            </a:extLst>
          </p:cNvPr>
          <p:cNvCxnSpPr/>
          <p:nvPr/>
        </p:nvCxnSpPr>
        <p:spPr>
          <a:xfrm>
            <a:off x="2452221" y="42418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0" name="Google Shape;790;p10">
            <a:extLst>
              <a:ext uri="{FF2B5EF4-FFF2-40B4-BE49-F238E27FC236}">
                <a16:creationId xmlns:a16="http://schemas.microsoft.com/office/drawing/2014/main" id="{04608723-52EC-388B-9EE9-F2C5CD851308}"/>
              </a:ext>
            </a:extLst>
          </p:cNvPr>
          <p:cNvCxnSpPr>
            <a:stCxn id="761" idx="0"/>
          </p:cNvCxnSpPr>
          <p:nvPr/>
        </p:nvCxnSpPr>
        <p:spPr>
          <a:xfrm rot="10800000">
            <a:off x="2528431" y="2006325"/>
            <a:ext cx="5492700" cy="1373700"/>
          </a:xfrm>
          <a:prstGeom prst="bentConnector3">
            <a:avLst>
              <a:gd name="adj1" fmla="val -9711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1" name="Google Shape;791;p10">
            <a:extLst>
              <a:ext uri="{FF2B5EF4-FFF2-40B4-BE49-F238E27FC236}">
                <a16:creationId xmlns:a16="http://schemas.microsoft.com/office/drawing/2014/main" id="{F54D2A0C-44D9-D939-8D37-F07F9D79C142}"/>
              </a:ext>
            </a:extLst>
          </p:cNvPr>
          <p:cNvCxnSpPr/>
          <p:nvPr/>
        </p:nvCxnSpPr>
        <p:spPr>
          <a:xfrm rot="-5400000" flipH="1">
            <a:off x="2045871" y="2489150"/>
            <a:ext cx="1117500" cy="152400"/>
          </a:xfrm>
          <a:prstGeom prst="bentConnector3">
            <a:avLst>
              <a:gd name="adj1" fmla="val 9890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2" name="Google Shape;792;p10">
            <a:extLst>
              <a:ext uri="{FF2B5EF4-FFF2-40B4-BE49-F238E27FC236}">
                <a16:creationId xmlns:a16="http://schemas.microsoft.com/office/drawing/2014/main" id="{C5A453D7-AFCF-106D-CFA3-6CD2AF61D8D1}"/>
              </a:ext>
            </a:extLst>
          </p:cNvPr>
          <p:cNvCxnSpPr>
            <a:stCxn id="786" idx="0"/>
          </p:cNvCxnSpPr>
          <p:nvPr/>
        </p:nvCxnSpPr>
        <p:spPr>
          <a:xfrm>
            <a:off x="5135676" y="3886200"/>
            <a:ext cx="1464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3" name="Google Shape;793;p10">
            <a:extLst>
              <a:ext uri="{FF2B5EF4-FFF2-40B4-BE49-F238E27FC236}">
                <a16:creationId xmlns:a16="http://schemas.microsoft.com/office/drawing/2014/main" id="{90E644BC-B287-9E86-7620-36C63FC47191}"/>
              </a:ext>
            </a:extLst>
          </p:cNvPr>
          <p:cNvCxnSpPr/>
          <p:nvPr/>
        </p:nvCxnSpPr>
        <p:spPr>
          <a:xfrm rot="10800000" flipH="1">
            <a:off x="4569656" y="3937081"/>
            <a:ext cx="1921200" cy="554100"/>
          </a:xfrm>
          <a:prstGeom prst="bentConnector3">
            <a:avLst>
              <a:gd name="adj1" fmla="val 8155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4" name="Google Shape;794;p10">
            <a:extLst>
              <a:ext uri="{FF2B5EF4-FFF2-40B4-BE49-F238E27FC236}">
                <a16:creationId xmlns:a16="http://schemas.microsoft.com/office/drawing/2014/main" id="{E9B3A74F-51CB-D2DF-E605-F1F7FA60E3C9}"/>
              </a:ext>
            </a:extLst>
          </p:cNvPr>
          <p:cNvCxnSpPr/>
          <p:nvPr/>
        </p:nvCxnSpPr>
        <p:spPr>
          <a:xfrm rot="-5400000">
            <a:off x="4351582" y="3902091"/>
            <a:ext cx="831900" cy="389400"/>
          </a:xfrm>
          <a:prstGeom prst="bentConnector3">
            <a:avLst>
              <a:gd name="adj1" fmla="val 99046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95" name="Google Shape;795;p10">
            <a:extLst>
              <a:ext uri="{FF2B5EF4-FFF2-40B4-BE49-F238E27FC236}">
                <a16:creationId xmlns:a16="http://schemas.microsoft.com/office/drawing/2014/main" id="{64D6EC44-2B37-C426-F3B6-C062994D5727}"/>
              </a:ext>
            </a:extLst>
          </p:cNvPr>
          <p:cNvSpPr txBox="1"/>
          <p:nvPr/>
        </p:nvSpPr>
        <p:spPr>
          <a:xfrm>
            <a:off x="90021" y="3124200"/>
            <a:ext cx="252846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1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10">
            <a:extLst>
              <a:ext uri="{FF2B5EF4-FFF2-40B4-BE49-F238E27FC236}">
                <a16:creationId xmlns:a16="http://schemas.microsoft.com/office/drawing/2014/main" id="{214C6EC8-ABD4-9418-0CF2-F02C69D7C935}"/>
              </a:ext>
            </a:extLst>
          </p:cNvPr>
          <p:cNvSpPr txBox="1"/>
          <p:nvPr/>
        </p:nvSpPr>
        <p:spPr>
          <a:xfrm>
            <a:off x="13821" y="3530600"/>
            <a:ext cx="320601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7" name="Google Shape;797;p10">
            <a:extLst>
              <a:ext uri="{FF2B5EF4-FFF2-40B4-BE49-F238E27FC236}">
                <a16:creationId xmlns:a16="http://schemas.microsoft.com/office/drawing/2014/main" id="{92EAE35B-2024-E631-01E2-9E48A6775F7D}"/>
              </a:ext>
            </a:extLst>
          </p:cNvPr>
          <p:cNvCxnSpPr/>
          <p:nvPr/>
        </p:nvCxnSpPr>
        <p:spPr>
          <a:xfrm rot="10800000">
            <a:off x="166221" y="1701800"/>
            <a:ext cx="55626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98" name="Google Shape;798;p10">
            <a:extLst>
              <a:ext uri="{FF2B5EF4-FFF2-40B4-BE49-F238E27FC236}">
                <a16:creationId xmlns:a16="http://schemas.microsoft.com/office/drawing/2014/main" id="{FE4C0BB8-9008-EB2F-E2B1-79C54952734B}"/>
              </a:ext>
            </a:extLst>
          </p:cNvPr>
          <p:cNvGrpSpPr/>
          <p:nvPr/>
        </p:nvGrpSpPr>
        <p:grpSpPr>
          <a:xfrm>
            <a:off x="1995021" y="3632201"/>
            <a:ext cx="152401" cy="711199"/>
            <a:chOff x="1066799" y="3333750"/>
            <a:chExt cx="152401" cy="533399"/>
          </a:xfrm>
        </p:grpSpPr>
        <p:sp>
          <p:nvSpPr>
            <p:cNvPr id="799" name="Google Shape;799;p10">
              <a:extLst>
                <a:ext uri="{FF2B5EF4-FFF2-40B4-BE49-F238E27FC236}">
                  <a16:creationId xmlns:a16="http://schemas.microsoft.com/office/drawing/2014/main" id="{B654A18D-5C6D-6310-2DE6-47277C2DB3DB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0" name="Google Shape;800;p10">
              <a:extLst>
                <a:ext uri="{FF2B5EF4-FFF2-40B4-BE49-F238E27FC236}">
                  <a16:creationId xmlns:a16="http://schemas.microsoft.com/office/drawing/2014/main" id="{E6B0651F-F6BC-618F-6E6D-302FFF9AC2A0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1" name="Google Shape;801;p10">
            <a:extLst>
              <a:ext uri="{FF2B5EF4-FFF2-40B4-BE49-F238E27FC236}">
                <a16:creationId xmlns:a16="http://schemas.microsoft.com/office/drawing/2014/main" id="{A01C9D62-2CAD-4185-60DC-FB883F8F582F}"/>
              </a:ext>
            </a:extLst>
          </p:cNvPr>
          <p:cNvGrpSpPr/>
          <p:nvPr/>
        </p:nvGrpSpPr>
        <p:grpSpPr>
          <a:xfrm>
            <a:off x="1995020" y="2717801"/>
            <a:ext cx="152401" cy="711199"/>
            <a:chOff x="1066799" y="3333750"/>
            <a:chExt cx="152401" cy="533399"/>
          </a:xfrm>
        </p:grpSpPr>
        <p:sp>
          <p:nvSpPr>
            <p:cNvPr id="802" name="Google Shape;802;p10">
              <a:extLst>
                <a:ext uri="{FF2B5EF4-FFF2-40B4-BE49-F238E27FC236}">
                  <a16:creationId xmlns:a16="http://schemas.microsoft.com/office/drawing/2014/main" id="{1F030D00-B8ED-72D0-DF74-FAD9E19B4112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3" name="Google Shape;803;p10">
              <a:extLst>
                <a:ext uri="{FF2B5EF4-FFF2-40B4-BE49-F238E27FC236}">
                  <a16:creationId xmlns:a16="http://schemas.microsoft.com/office/drawing/2014/main" id="{DB186539-353E-3B2C-DC9F-9A73A833E137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4" name="Google Shape;804;p10">
            <a:extLst>
              <a:ext uri="{FF2B5EF4-FFF2-40B4-BE49-F238E27FC236}">
                <a16:creationId xmlns:a16="http://schemas.microsoft.com/office/drawing/2014/main" id="{7E722D8B-7EDC-0FF9-C7FF-17FAEDD7CEDF}"/>
              </a:ext>
            </a:extLst>
          </p:cNvPr>
          <p:cNvGrpSpPr/>
          <p:nvPr/>
        </p:nvGrpSpPr>
        <p:grpSpPr>
          <a:xfrm>
            <a:off x="3595221" y="3733800"/>
            <a:ext cx="152401" cy="711199"/>
            <a:chOff x="1066799" y="3333750"/>
            <a:chExt cx="152401" cy="533399"/>
          </a:xfrm>
        </p:grpSpPr>
        <p:sp>
          <p:nvSpPr>
            <p:cNvPr id="805" name="Google Shape;805;p10">
              <a:extLst>
                <a:ext uri="{FF2B5EF4-FFF2-40B4-BE49-F238E27FC236}">
                  <a16:creationId xmlns:a16="http://schemas.microsoft.com/office/drawing/2014/main" id="{3EE3EF38-9B68-5E3C-DA93-5E9097A60E3B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6" name="Google Shape;806;p10">
              <a:extLst>
                <a:ext uri="{FF2B5EF4-FFF2-40B4-BE49-F238E27FC236}">
                  <a16:creationId xmlns:a16="http://schemas.microsoft.com/office/drawing/2014/main" id="{0BA02F45-D146-3154-DBE7-8D286C6C3DCC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07" name="Google Shape;807;p10">
            <a:extLst>
              <a:ext uri="{FF2B5EF4-FFF2-40B4-BE49-F238E27FC236}">
                <a16:creationId xmlns:a16="http://schemas.microsoft.com/office/drawing/2014/main" id="{BDBFDE7A-3ADC-3255-1ED7-D9C55444941D}"/>
              </a:ext>
            </a:extLst>
          </p:cNvPr>
          <p:cNvCxnSpPr>
            <a:endCxn id="759" idx="2"/>
          </p:cNvCxnSpPr>
          <p:nvPr/>
        </p:nvCxnSpPr>
        <p:spPr>
          <a:xfrm>
            <a:off x="3687621" y="3123925"/>
            <a:ext cx="12792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08" name="Google Shape;808;p10">
            <a:extLst>
              <a:ext uri="{FF2B5EF4-FFF2-40B4-BE49-F238E27FC236}">
                <a16:creationId xmlns:a16="http://schemas.microsoft.com/office/drawing/2014/main" id="{3D712090-80D5-E70C-9605-B79C7400D73A}"/>
              </a:ext>
            </a:extLst>
          </p:cNvPr>
          <p:cNvGrpSpPr/>
          <p:nvPr/>
        </p:nvGrpSpPr>
        <p:grpSpPr>
          <a:xfrm>
            <a:off x="3595221" y="4953000"/>
            <a:ext cx="152401" cy="711199"/>
            <a:chOff x="1066799" y="3333750"/>
            <a:chExt cx="152401" cy="533399"/>
          </a:xfrm>
        </p:grpSpPr>
        <p:sp>
          <p:nvSpPr>
            <p:cNvPr id="809" name="Google Shape;809;p10">
              <a:extLst>
                <a:ext uri="{FF2B5EF4-FFF2-40B4-BE49-F238E27FC236}">
                  <a16:creationId xmlns:a16="http://schemas.microsoft.com/office/drawing/2014/main" id="{3A363F4B-3AC1-F18B-49F3-6F07C14E5E62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0" name="Google Shape;810;p10">
              <a:extLst>
                <a:ext uri="{FF2B5EF4-FFF2-40B4-BE49-F238E27FC236}">
                  <a16:creationId xmlns:a16="http://schemas.microsoft.com/office/drawing/2014/main" id="{EA17A602-03DC-C6A9-38E6-B11145C84FD6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11" name="Google Shape;811;p10">
            <a:extLst>
              <a:ext uri="{FF2B5EF4-FFF2-40B4-BE49-F238E27FC236}">
                <a16:creationId xmlns:a16="http://schemas.microsoft.com/office/drawing/2014/main" id="{7195AB2E-8F9D-8365-AC60-92E0271EC409}"/>
              </a:ext>
            </a:extLst>
          </p:cNvPr>
          <p:cNvCxnSpPr/>
          <p:nvPr/>
        </p:nvCxnSpPr>
        <p:spPr>
          <a:xfrm rot="-5400000">
            <a:off x="4179471" y="4165650"/>
            <a:ext cx="812700" cy="7620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12" name="Google Shape;812;p10">
            <a:extLst>
              <a:ext uri="{FF2B5EF4-FFF2-40B4-BE49-F238E27FC236}">
                <a16:creationId xmlns:a16="http://schemas.microsoft.com/office/drawing/2014/main" id="{A4184A66-1431-63AB-D65D-A40775895030}"/>
              </a:ext>
            </a:extLst>
          </p:cNvPr>
          <p:cNvGrpSpPr/>
          <p:nvPr/>
        </p:nvGrpSpPr>
        <p:grpSpPr>
          <a:xfrm>
            <a:off x="3595221" y="2108200"/>
            <a:ext cx="152401" cy="711199"/>
            <a:chOff x="1066799" y="3333750"/>
            <a:chExt cx="152401" cy="533399"/>
          </a:xfrm>
        </p:grpSpPr>
        <p:sp>
          <p:nvSpPr>
            <p:cNvPr id="813" name="Google Shape;813;p10">
              <a:extLst>
                <a:ext uri="{FF2B5EF4-FFF2-40B4-BE49-F238E27FC236}">
                  <a16:creationId xmlns:a16="http://schemas.microsoft.com/office/drawing/2014/main" id="{02EDB4CA-86E9-25A5-9C52-C8F9DBBD6897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4" name="Google Shape;814;p10">
              <a:extLst>
                <a:ext uri="{FF2B5EF4-FFF2-40B4-BE49-F238E27FC236}">
                  <a16:creationId xmlns:a16="http://schemas.microsoft.com/office/drawing/2014/main" id="{6AF0A965-E43C-739B-4A96-2464FFE63A5F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p10">
            <a:extLst>
              <a:ext uri="{FF2B5EF4-FFF2-40B4-BE49-F238E27FC236}">
                <a16:creationId xmlns:a16="http://schemas.microsoft.com/office/drawing/2014/main" id="{F43EB478-D589-64F3-5EFC-DDA7CAF27F83}"/>
              </a:ext>
            </a:extLst>
          </p:cNvPr>
          <p:cNvGrpSpPr/>
          <p:nvPr/>
        </p:nvGrpSpPr>
        <p:grpSpPr>
          <a:xfrm>
            <a:off x="5881221" y="2108200"/>
            <a:ext cx="152401" cy="711199"/>
            <a:chOff x="1066799" y="3333750"/>
            <a:chExt cx="152401" cy="533399"/>
          </a:xfrm>
        </p:grpSpPr>
        <p:sp>
          <p:nvSpPr>
            <p:cNvPr id="782" name="Google Shape;782;p10">
              <a:extLst>
                <a:ext uri="{FF2B5EF4-FFF2-40B4-BE49-F238E27FC236}">
                  <a16:creationId xmlns:a16="http://schemas.microsoft.com/office/drawing/2014/main" id="{E93A58E0-BE00-7A37-81AC-9580C43975ED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6" name="Google Shape;816;p10">
              <a:extLst>
                <a:ext uri="{FF2B5EF4-FFF2-40B4-BE49-F238E27FC236}">
                  <a16:creationId xmlns:a16="http://schemas.microsoft.com/office/drawing/2014/main" id="{025E71A9-5E47-D2E6-919E-026569F3D1DF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7" name="Google Shape;817;p10">
            <a:extLst>
              <a:ext uri="{FF2B5EF4-FFF2-40B4-BE49-F238E27FC236}">
                <a16:creationId xmlns:a16="http://schemas.microsoft.com/office/drawing/2014/main" id="{87FE5E18-7AFD-C48B-5410-D38323D91E15}"/>
              </a:ext>
            </a:extLst>
          </p:cNvPr>
          <p:cNvGrpSpPr/>
          <p:nvPr/>
        </p:nvGrpSpPr>
        <p:grpSpPr>
          <a:xfrm>
            <a:off x="5881221" y="3124200"/>
            <a:ext cx="152401" cy="711199"/>
            <a:chOff x="1066799" y="3333750"/>
            <a:chExt cx="152401" cy="533399"/>
          </a:xfrm>
        </p:grpSpPr>
        <p:sp>
          <p:nvSpPr>
            <p:cNvPr id="818" name="Google Shape;818;p10">
              <a:extLst>
                <a:ext uri="{FF2B5EF4-FFF2-40B4-BE49-F238E27FC236}">
                  <a16:creationId xmlns:a16="http://schemas.microsoft.com/office/drawing/2014/main" id="{D2A00246-C98C-2BFC-041B-075B76B9FAB4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9" name="Google Shape;819;p10">
              <a:extLst>
                <a:ext uri="{FF2B5EF4-FFF2-40B4-BE49-F238E27FC236}">
                  <a16:creationId xmlns:a16="http://schemas.microsoft.com/office/drawing/2014/main" id="{0C096EE3-285A-15BE-73AC-B05B130A1EFD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Google Shape;820;p10">
            <a:extLst>
              <a:ext uri="{FF2B5EF4-FFF2-40B4-BE49-F238E27FC236}">
                <a16:creationId xmlns:a16="http://schemas.microsoft.com/office/drawing/2014/main" id="{074C093F-766B-56D4-CA20-9158BC509A60}"/>
              </a:ext>
            </a:extLst>
          </p:cNvPr>
          <p:cNvGrpSpPr/>
          <p:nvPr/>
        </p:nvGrpSpPr>
        <p:grpSpPr>
          <a:xfrm>
            <a:off x="5881221" y="4140200"/>
            <a:ext cx="152401" cy="711199"/>
            <a:chOff x="1066799" y="3333750"/>
            <a:chExt cx="152401" cy="533399"/>
          </a:xfrm>
        </p:grpSpPr>
        <p:sp>
          <p:nvSpPr>
            <p:cNvPr id="821" name="Google Shape;821;p10">
              <a:extLst>
                <a:ext uri="{FF2B5EF4-FFF2-40B4-BE49-F238E27FC236}">
                  <a16:creationId xmlns:a16="http://schemas.microsoft.com/office/drawing/2014/main" id="{4D616583-0C50-D2FC-54F9-D0BB785DBA83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2" name="Google Shape;822;p10">
              <a:extLst>
                <a:ext uri="{FF2B5EF4-FFF2-40B4-BE49-F238E27FC236}">
                  <a16:creationId xmlns:a16="http://schemas.microsoft.com/office/drawing/2014/main" id="{5AEB476B-9D1B-73B0-2224-05BF03DBDBAE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3" name="Google Shape;823;p10">
            <a:extLst>
              <a:ext uri="{FF2B5EF4-FFF2-40B4-BE49-F238E27FC236}">
                <a16:creationId xmlns:a16="http://schemas.microsoft.com/office/drawing/2014/main" id="{45FF1942-F43B-4F9A-D659-8ED512F7D4AC}"/>
              </a:ext>
            </a:extLst>
          </p:cNvPr>
          <p:cNvGrpSpPr/>
          <p:nvPr/>
        </p:nvGrpSpPr>
        <p:grpSpPr>
          <a:xfrm>
            <a:off x="3595221" y="2921000"/>
            <a:ext cx="152401" cy="711199"/>
            <a:chOff x="1066799" y="3333750"/>
            <a:chExt cx="152401" cy="533399"/>
          </a:xfrm>
        </p:grpSpPr>
        <p:sp>
          <p:nvSpPr>
            <p:cNvPr id="824" name="Google Shape;824;p10">
              <a:extLst>
                <a:ext uri="{FF2B5EF4-FFF2-40B4-BE49-F238E27FC236}">
                  <a16:creationId xmlns:a16="http://schemas.microsoft.com/office/drawing/2014/main" id="{68C5F87F-CE01-29E9-D609-CEF79AF5BA82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5" name="Google Shape;825;p10">
              <a:extLst>
                <a:ext uri="{FF2B5EF4-FFF2-40B4-BE49-F238E27FC236}">
                  <a16:creationId xmlns:a16="http://schemas.microsoft.com/office/drawing/2014/main" id="{ECF9E08E-E4FF-4967-2BE8-1005B7B5760B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10">
            <a:extLst>
              <a:ext uri="{FF2B5EF4-FFF2-40B4-BE49-F238E27FC236}">
                <a16:creationId xmlns:a16="http://schemas.microsoft.com/office/drawing/2014/main" id="{119BC666-E594-A00B-E48E-206BBFAEE5A7}"/>
              </a:ext>
            </a:extLst>
          </p:cNvPr>
          <p:cNvGrpSpPr/>
          <p:nvPr/>
        </p:nvGrpSpPr>
        <p:grpSpPr>
          <a:xfrm>
            <a:off x="8091021" y="3022600"/>
            <a:ext cx="152401" cy="711199"/>
            <a:chOff x="1066799" y="3333750"/>
            <a:chExt cx="152401" cy="533399"/>
          </a:xfrm>
        </p:grpSpPr>
        <p:sp>
          <p:nvSpPr>
            <p:cNvPr id="827" name="Google Shape;827;p10">
              <a:extLst>
                <a:ext uri="{FF2B5EF4-FFF2-40B4-BE49-F238E27FC236}">
                  <a16:creationId xmlns:a16="http://schemas.microsoft.com/office/drawing/2014/main" id="{D3E862CC-78CA-144C-C9C1-9455B74B422B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8" name="Google Shape;828;p10">
              <a:extLst>
                <a:ext uri="{FF2B5EF4-FFF2-40B4-BE49-F238E27FC236}">
                  <a16:creationId xmlns:a16="http://schemas.microsoft.com/office/drawing/2014/main" id="{9A36B16C-2D5A-DC71-0614-9C624D277B53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9" name="Google Shape;829;p10">
            <a:extLst>
              <a:ext uri="{FF2B5EF4-FFF2-40B4-BE49-F238E27FC236}">
                <a16:creationId xmlns:a16="http://schemas.microsoft.com/office/drawing/2014/main" id="{E1577156-FC39-B0DC-8301-9E343335836C}"/>
              </a:ext>
            </a:extLst>
          </p:cNvPr>
          <p:cNvGrpSpPr/>
          <p:nvPr/>
        </p:nvGrpSpPr>
        <p:grpSpPr>
          <a:xfrm>
            <a:off x="6338421" y="2209800"/>
            <a:ext cx="304800" cy="609600"/>
            <a:chOff x="5181600" y="3257550"/>
            <a:chExt cx="304800" cy="457200"/>
          </a:xfrm>
        </p:grpSpPr>
        <p:sp>
          <p:nvSpPr>
            <p:cNvPr id="775" name="Google Shape;775;p10">
              <a:extLst>
                <a:ext uri="{FF2B5EF4-FFF2-40B4-BE49-F238E27FC236}">
                  <a16:creationId xmlns:a16="http://schemas.microsoft.com/office/drawing/2014/main" id="{FC055D56-569C-4295-2655-B878243F7F74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0">
              <a:extLst>
                <a:ext uri="{FF2B5EF4-FFF2-40B4-BE49-F238E27FC236}">
                  <a16:creationId xmlns:a16="http://schemas.microsoft.com/office/drawing/2014/main" id="{DF613FF7-7B12-F8E5-B9BA-B9E02B9AC6C3}"/>
                </a:ext>
              </a:extLst>
            </p:cNvPr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31" name="Google Shape;831;p10">
            <a:extLst>
              <a:ext uri="{FF2B5EF4-FFF2-40B4-BE49-F238E27FC236}">
                <a16:creationId xmlns:a16="http://schemas.microsoft.com/office/drawing/2014/main" id="{76DBD836-B7F3-4CF6-57B4-8470737EFA2C}"/>
              </a:ext>
            </a:extLst>
          </p:cNvPr>
          <p:cNvCxnSpPr>
            <a:stCxn id="782" idx="3"/>
          </p:cNvCxnSpPr>
          <p:nvPr/>
        </p:nvCxnSpPr>
        <p:spPr>
          <a:xfrm rot="10800000" flipH="1">
            <a:off x="6033622" y="2461399"/>
            <a:ext cx="3930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32" name="Google Shape;832;p10">
            <a:extLst>
              <a:ext uri="{FF2B5EF4-FFF2-40B4-BE49-F238E27FC236}">
                <a16:creationId xmlns:a16="http://schemas.microsoft.com/office/drawing/2014/main" id="{646BBCA2-6A0B-C197-AAC9-AFEFE3173C60}"/>
              </a:ext>
            </a:extLst>
          </p:cNvPr>
          <p:cNvCxnSpPr/>
          <p:nvPr/>
        </p:nvCxnSpPr>
        <p:spPr>
          <a:xfrm rot="10800000">
            <a:off x="5728821" y="1701800"/>
            <a:ext cx="0" cy="1727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3" name="Google Shape;833;p10">
            <a:extLst>
              <a:ext uri="{FF2B5EF4-FFF2-40B4-BE49-F238E27FC236}">
                <a16:creationId xmlns:a16="http://schemas.microsoft.com/office/drawing/2014/main" id="{26B46EA4-69C8-14BA-6A9B-1A2D889E639E}"/>
              </a:ext>
            </a:extLst>
          </p:cNvPr>
          <p:cNvSpPr txBox="1"/>
          <p:nvPr/>
        </p:nvSpPr>
        <p:spPr>
          <a:xfrm>
            <a:off x="1877793" y="2209800"/>
            <a:ext cx="49822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10">
            <a:extLst>
              <a:ext uri="{FF2B5EF4-FFF2-40B4-BE49-F238E27FC236}">
                <a16:creationId xmlns:a16="http://schemas.microsoft.com/office/drawing/2014/main" id="{1B745511-D695-9D8C-C5B5-DFCA086403C4}"/>
              </a:ext>
            </a:extLst>
          </p:cNvPr>
          <p:cNvSpPr txBox="1"/>
          <p:nvPr/>
        </p:nvSpPr>
        <p:spPr>
          <a:xfrm>
            <a:off x="623421" y="2209800"/>
            <a:ext cx="4742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10">
            <a:extLst>
              <a:ext uri="{FF2B5EF4-FFF2-40B4-BE49-F238E27FC236}">
                <a16:creationId xmlns:a16="http://schemas.microsoft.com/office/drawing/2014/main" id="{729207F9-CBE4-A2F4-3FE1-099715E1226E}"/>
              </a:ext>
            </a:extLst>
          </p:cNvPr>
          <p:cNvSpPr txBox="1"/>
          <p:nvPr/>
        </p:nvSpPr>
        <p:spPr>
          <a:xfrm>
            <a:off x="3747621" y="2006600"/>
            <a:ext cx="48342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10">
            <a:extLst>
              <a:ext uri="{FF2B5EF4-FFF2-40B4-BE49-F238E27FC236}">
                <a16:creationId xmlns:a16="http://schemas.microsoft.com/office/drawing/2014/main" id="{F34F41A4-45C2-EAC9-0A9F-9941883B782B}"/>
              </a:ext>
            </a:extLst>
          </p:cNvPr>
          <p:cNvSpPr txBox="1"/>
          <p:nvPr/>
        </p:nvSpPr>
        <p:spPr>
          <a:xfrm>
            <a:off x="5957421" y="1905000"/>
            <a:ext cx="53512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10">
            <a:extLst>
              <a:ext uri="{FF2B5EF4-FFF2-40B4-BE49-F238E27FC236}">
                <a16:creationId xmlns:a16="http://schemas.microsoft.com/office/drawing/2014/main" id="{4B9C364B-F13B-2C43-FA7A-D60ADF20B0B2}"/>
              </a:ext>
            </a:extLst>
          </p:cNvPr>
          <p:cNvSpPr txBox="1"/>
          <p:nvPr/>
        </p:nvSpPr>
        <p:spPr>
          <a:xfrm>
            <a:off x="1831025" y="4241800"/>
            <a:ext cx="62119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10">
            <a:extLst>
              <a:ext uri="{FF2B5EF4-FFF2-40B4-BE49-F238E27FC236}">
                <a16:creationId xmlns:a16="http://schemas.microsoft.com/office/drawing/2014/main" id="{A3FAA522-8A71-185A-0E76-8E1BC11A2546}"/>
              </a:ext>
            </a:extLst>
          </p:cNvPr>
          <p:cNvSpPr txBox="1"/>
          <p:nvPr/>
        </p:nvSpPr>
        <p:spPr>
          <a:xfrm>
            <a:off x="3673162" y="4953000"/>
            <a:ext cx="60785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10">
            <a:extLst>
              <a:ext uri="{FF2B5EF4-FFF2-40B4-BE49-F238E27FC236}">
                <a16:creationId xmlns:a16="http://schemas.microsoft.com/office/drawing/2014/main" id="{825899FF-5496-BEAB-5989-B44A560B110F}"/>
              </a:ext>
            </a:extLst>
          </p:cNvPr>
          <p:cNvSpPr txBox="1"/>
          <p:nvPr/>
        </p:nvSpPr>
        <p:spPr>
          <a:xfrm>
            <a:off x="3747621" y="2616200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10">
            <a:extLst>
              <a:ext uri="{FF2B5EF4-FFF2-40B4-BE49-F238E27FC236}">
                <a16:creationId xmlns:a16="http://schemas.microsoft.com/office/drawing/2014/main" id="{5388EB51-C47E-0D2B-8E36-E4B6EC8C6B07}"/>
              </a:ext>
            </a:extLst>
          </p:cNvPr>
          <p:cNvSpPr txBox="1"/>
          <p:nvPr/>
        </p:nvSpPr>
        <p:spPr>
          <a:xfrm>
            <a:off x="3652529" y="4358957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10">
            <a:extLst>
              <a:ext uri="{FF2B5EF4-FFF2-40B4-BE49-F238E27FC236}">
                <a16:creationId xmlns:a16="http://schemas.microsoft.com/office/drawing/2014/main" id="{10D20B6F-9795-8B4D-0FBE-38F806967478}"/>
              </a:ext>
            </a:extLst>
          </p:cNvPr>
          <p:cNvSpPr txBox="1"/>
          <p:nvPr/>
        </p:nvSpPr>
        <p:spPr>
          <a:xfrm>
            <a:off x="5957421" y="3327400"/>
            <a:ext cx="6010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10">
            <a:extLst>
              <a:ext uri="{FF2B5EF4-FFF2-40B4-BE49-F238E27FC236}">
                <a16:creationId xmlns:a16="http://schemas.microsoft.com/office/drawing/2014/main" id="{C8BEC049-50B6-FAC5-9207-068C16D7D0F1}"/>
              </a:ext>
            </a:extLst>
          </p:cNvPr>
          <p:cNvSpPr txBox="1"/>
          <p:nvPr/>
        </p:nvSpPr>
        <p:spPr>
          <a:xfrm>
            <a:off x="5957421" y="4343400"/>
            <a:ext cx="6039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10">
            <a:extLst>
              <a:ext uri="{FF2B5EF4-FFF2-40B4-BE49-F238E27FC236}">
                <a16:creationId xmlns:a16="http://schemas.microsoft.com/office/drawing/2014/main" id="{3653AE22-994A-FE2B-7DB0-5D89221C8E03}"/>
              </a:ext>
            </a:extLst>
          </p:cNvPr>
          <p:cNvSpPr txBox="1"/>
          <p:nvPr/>
        </p:nvSpPr>
        <p:spPr>
          <a:xfrm>
            <a:off x="4738221" y="4546600"/>
            <a:ext cx="68630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4" name="Google Shape;844;p10">
            <a:extLst>
              <a:ext uri="{FF2B5EF4-FFF2-40B4-BE49-F238E27FC236}">
                <a16:creationId xmlns:a16="http://schemas.microsoft.com/office/drawing/2014/main" id="{2E24A84A-B103-9E3D-9EA3-5B9F7C6AC25F}"/>
              </a:ext>
            </a:extLst>
          </p:cNvPr>
          <p:cNvGrpSpPr/>
          <p:nvPr/>
        </p:nvGrpSpPr>
        <p:grpSpPr>
          <a:xfrm>
            <a:off x="4281021" y="4648200"/>
            <a:ext cx="556492" cy="609600"/>
            <a:chOff x="3886200" y="3257550"/>
            <a:chExt cx="556492" cy="457200"/>
          </a:xfrm>
        </p:grpSpPr>
        <p:sp>
          <p:nvSpPr>
            <p:cNvPr id="845" name="Google Shape;845;p10">
              <a:extLst>
                <a:ext uri="{FF2B5EF4-FFF2-40B4-BE49-F238E27FC236}">
                  <a16:creationId xmlns:a16="http://schemas.microsoft.com/office/drawing/2014/main" id="{D15E1F18-C6D3-63FA-9C2A-76A15ABC46A8}"/>
                </a:ext>
              </a:extLst>
            </p:cNvPr>
            <p:cNvSpPr/>
            <p:nvPr/>
          </p:nvSpPr>
          <p:spPr>
            <a:xfrm rot="5400000">
              <a:off x="3848100" y="3295650"/>
              <a:ext cx="457200" cy="3810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0">
              <a:extLst>
                <a:ext uri="{FF2B5EF4-FFF2-40B4-BE49-F238E27FC236}">
                  <a16:creationId xmlns:a16="http://schemas.microsoft.com/office/drawing/2014/main" id="{D049731E-6F54-4E76-92BF-0E9351A051C4}"/>
                </a:ext>
              </a:extLst>
            </p:cNvPr>
            <p:cNvSpPr txBox="1"/>
            <p:nvPr/>
          </p:nvSpPr>
          <p:spPr>
            <a:xfrm>
              <a:off x="3909292" y="3304885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7" name="Google Shape;847;p10">
            <a:extLst>
              <a:ext uri="{FF2B5EF4-FFF2-40B4-BE49-F238E27FC236}">
                <a16:creationId xmlns:a16="http://schemas.microsoft.com/office/drawing/2014/main" id="{0DD56FB0-0837-5F07-89F0-CF6F385D44E0}"/>
              </a:ext>
            </a:extLst>
          </p:cNvPr>
          <p:cNvGrpSpPr/>
          <p:nvPr/>
        </p:nvGrpSpPr>
        <p:grpSpPr>
          <a:xfrm>
            <a:off x="5881221" y="4953000"/>
            <a:ext cx="152401" cy="711199"/>
            <a:chOff x="1066799" y="3333750"/>
            <a:chExt cx="152401" cy="533399"/>
          </a:xfrm>
        </p:grpSpPr>
        <p:sp>
          <p:nvSpPr>
            <p:cNvPr id="848" name="Google Shape;848;p10">
              <a:extLst>
                <a:ext uri="{FF2B5EF4-FFF2-40B4-BE49-F238E27FC236}">
                  <a16:creationId xmlns:a16="http://schemas.microsoft.com/office/drawing/2014/main" id="{1E476DFF-3E21-7E4A-5797-245E1CC6A344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49" name="Google Shape;849;p10">
              <a:extLst>
                <a:ext uri="{FF2B5EF4-FFF2-40B4-BE49-F238E27FC236}">
                  <a16:creationId xmlns:a16="http://schemas.microsoft.com/office/drawing/2014/main" id="{4E33D958-18E6-3407-8B88-7DB5CF3C0AF9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0" name="Google Shape;850;p10">
            <a:extLst>
              <a:ext uri="{FF2B5EF4-FFF2-40B4-BE49-F238E27FC236}">
                <a16:creationId xmlns:a16="http://schemas.microsoft.com/office/drawing/2014/main" id="{FE3E42F4-D499-9EF1-A8B4-8DD0E0BDBB2D}"/>
              </a:ext>
            </a:extLst>
          </p:cNvPr>
          <p:cNvGrpSpPr/>
          <p:nvPr/>
        </p:nvGrpSpPr>
        <p:grpSpPr>
          <a:xfrm>
            <a:off x="8091021" y="4953000"/>
            <a:ext cx="152401" cy="711199"/>
            <a:chOff x="1066799" y="3333750"/>
            <a:chExt cx="152401" cy="533399"/>
          </a:xfrm>
        </p:grpSpPr>
        <p:sp>
          <p:nvSpPr>
            <p:cNvPr id="851" name="Google Shape;851;p10">
              <a:extLst>
                <a:ext uri="{FF2B5EF4-FFF2-40B4-BE49-F238E27FC236}">
                  <a16:creationId xmlns:a16="http://schemas.microsoft.com/office/drawing/2014/main" id="{64B8E77F-5D0F-D590-E623-275C162F291F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52" name="Google Shape;852;p10">
              <a:extLst>
                <a:ext uri="{FF2B5EF4-FFF2-40B4-BE49-F238E27FC236}">
                  <a16:creationId xmlns:a16="http://schemas.microsoft.com/office/drawing/2014/main" id="{37FA259C-AB47-EA0C-7545-D080102EB61C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53" name="Google Shape;853;p10">
            <a:extLst>
              <a:ext uri="{FF2B5EF4-FFF2-40B4-BE49-F238E27FC236}">
                <a16:creationId xmlns:a16="http://schemas.microsoft.com/office/drawing/2014/main" id="{7CE346D7-4A5F-A17B-23A1-1C6210BD7002}"/>
              </a:ext>
            </a:extLst>
          </p:cNvPr>
          <p:cNvCxnSpPr/>
          <p:nvPr/>
        </p:nvCxnSpPr>
        <p:spPr>
          <a:xfrm>
            <a:off x="4204821" y="4953000"/>
            <a:ext cx="0" cy="508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4" name="Google Shape;854;p10">
            <a:extLst>
              <a:ext uri="{FF2B5EF4-FFF2-40B4-BE49-F238E27FC236}">
                <a16:creationId xmlns:a16="http://schemas.microsoft.com/office/drawing/2014/main" id="{1E1B1B63-AD2D-6302-20B0-95EC29643480}"/>
              </a:ext>
            </a:extLst>
          </p:cNvPr>
          <p:cNvSpPr txBox="1"/>
          <p:nvPr/>
        </p:nvSpPr>
        <p:spPr>
          <a:xfrm>
            <a:off x="6033621" y="4953000"/>
            <a:ext cx="6580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10">
            <a:extLst>
              <a:ext uri="{FF2B5EF4-FFF2-40B4-BE49-F238E27FC236}">
                <a16:creationId xmlns:a16="http://schemas.microsoft.com/office/drawing/2014/main" id="{9B112EBB-2A97-738D-8AD3-72404BC3C074}"/>
              </a:ext>
            </a:extLst>
          </p:cNvPr>
          <p:cNvSpPr txBox="1"/>
          <p:nvPr/>
        </p:nvSpPr>
        <p:spPr>
          <a:xfrm>
            <a:off x="8167221" y="5156200"/>
            <a:ext cx="67197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6" name="Google Shape;856;p10">
            <a:extLst>
              <a:ext uri="{FF2B5EF4-FFF2-40B4-BE49-F238E27FC236}">
                <a16:creationId xmlns:a16="http://schemas.microsoft.com/office/drawing/2014/main" id="{43042210-A4B8-AB83-2362-13B3614CDC1F}"/>
              </a:ext>
            </a:extLst>
          </p:cNvPr>
          <p:cNvCxnSpPr/>
          <p:nvPr/>
        </p:nvCxnSpPr>
        <p:spPr>
          <a:xfrm rot="10800000">
            <a:off x="2452221" y="1905100"/>
            <a:ext cx="5791200" cy="3251100"/>
          </a:xfrm>
          <a:prstGeom prst="bentConnector3">
            <a:avLst>
              <a:gd name="adj1" fmla="val -6619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7" name="Google Shape;857;p10">
            <a:extLst>
              <a:ext uri="{FF2B5EF4-FFF2-40B4-BE49-F238E27FC236}">
                <a16:creationId xmlns:a16="http://schemas.microsoft.com/office/drawing/2014/main" id="{E6331C21-FD70-CEA2-AC27-BC3F227DC43C}"/>
              </a:ext>
            </a:extLst>
          </p:cNvPr>
          <p:cNvCxnSpPr>
            <a:endCxn id="748" idx="1"/>
          </p:cNvCxnSpPr>
          <p:nvPr/>
        </p:nvCxnSpPr>
        <p:spPr>
          <a:xfrm rot="-5400000" flipH="1">
            <a:off x="1752771" y="2604375"/>
            <a:ext cx="1627500" cy="228600"/>
          </a:xfrm>
          <a:prstGeom prst="bentConnector2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58" name="Google Shape;858;p10">
            <a:extLst>
              <a:ext uri="{FF2B5EF4-FFF2-40B4-BE49-F238E27FC236}">
                <a16:creationId xmlns:a16="http://schemas.microsoft.com/office/drawing/2014/main" id="{1D1A54CD-A9FD-662E-2251-52E149BC737E}"/>
              </a:ext>
            </a:extLst>
          </p:cNvPr>
          <p:cNvCxnSpPr/>
          <p:nvPr/>
        </p:nvCxnSpPr>
        <p:spPr>
          <a:xfrm>
            <a:off x="2071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59" name="Google Shape;859;p10">
            <a:extLst>
              <a:ext uri="{FF2B5EF4-FFF2-40B4-BE49-F238E27FC236}">
                <a16:creationId xmlns:a16="http://schemas.microsoft.com/office/drawing/2014/main" id="{8229EF5A-3539-BDE5-75FF-6E15B272965D}"/>
              </a:ext>
            </a:extLst>
          </p:cNvPr>
          <p:cNvCxnSpPr/>
          <p:nvPr/>
        </p:nvCxnSpPr>
        <p:spPr>
          <a:xfrm>
            <a:off x="3671421" y="10922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0" name="Google Shape;860;p10">
            <a:extLst>
              <a:ext uri="{FF2B5EF4-FFF2-40B4-BE49-F238E27FC236}">
                <a16:creationId xmlns:a16="http://schemas.microsoft.com/office/drawing/2014/main" id="{33F45BDF-E24B-6A97-1096-01146021B361}"/>
              </a:ext>
            </a:extLst>
          </p:cNvPr>
          <p:cNvCxnSpPr/>
          <p:nvPr/>
        </p:nvCxnSpPr>
        <p:spPr>
          <a:xfrm>
            <a:off x="59574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1" name="Google Shape;861;p10">
            <a:extLst>
              <a:ext uri="{FF2B5EF4-FFF2-40B4-BE49-F238E27FC236}">
                <a16:creationId xmlns:a16="http://schemas.microsoft.com/office/drawing/2014/main" id="{F28E4B33-7D26-EA0D-C8F2-F292ADFF85BF}"/>
              </a:ext>
            </a:extLst>
          </p:cNvPr>
          <p:cNvCxnSpPr/>
          <p:nvPr/>
        </p:nvCxnSpPr>
        <p:spPr>
          <a:xfrm>
            <a:off x="8167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862" name="Google Shape;862;p10">
            <a:extLst>
              <a:ext uri="{FF2B5EF4-FFF2-40B4-BE49-F238E27FC236}">
                <a16:creationId xmlns:a16="http://schemas.microsoft.com/office/drawing/2014/main" id="{355FE7B5-E670-4AE7-7D12-55F48F5D1AB0}"/>
              </a:ext>
            </a:extLst>
          </p:cNvPr>
          <p:cNvSpPr txBox="1"/>
          <p:nvPr/>
        </p:nvSpPr>
        <p:spPr>
          <a:xfrm>
            <a:off x="4136573" y="990600"/>
            <a:ext cx="838199" cy="86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t0, t1, t2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p10">
            <a:extLst>
              <a:ext uri="{FF2B5EF4-FFF2-40B4-BE49-F238E27FC236}">
                <a16:creationId xmlns:a16="http://schemas.microsoft.com/office/drawing/2014/main" id="{5294DAFE-694B-CB7C-EF68-02DEABC74AC3}"/>
              </a:ext>
            </a:extLst>
          </p:cNvPr>
          <p:cNvSpPr txBox="1"/>
          <p:nvPr/>
        </p:nvSpPr>
        <p:spPr>
          <a:xfrm>
            <a:off x="2383973" y="1092200"/>
            <a:ext cx="12415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t3, t4, t5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Google Shape;864;p10">
            <a:extLst>
              <a:ext uri="{FF2B5EF4-FFF2-40B4-BE49-F238E27FC236}">
                <a16:creationId xmlns:a16="http://schemas.microsoft.com/office/drawing/2014/main" id="{E5A3AFB4-4FBE-5BA0-758E-7FBC1C8C182B}"/>
              </a:ext>
            </a:extLst>
          </p:cNvPr>
          <p:cNvSpPr txBox="1"/>
          <p:nvPr/>
        </p:nvSpPr>
        <p:spPr>
          <a:xfrm>
            <a:off x="21773" y="1092200"/>
            <a:ext cx="125993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slt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t6, t0, t3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10">
            <a:extLst>
              <a:ext uri="{FF2B5EF4-FFF2-40B4-BE49-F238E27FC236}">
                <a16:creationId xmlns:a16="http://schemas.microsoft.com/office/drawing/2014/main" id="{F0011831-AA04-81E3-59F7-FCECDC49309A}"/>
              </a:ext>
            </a:extLst>
          </p:cNvPr>
          <p:cNvSpPr txBox="1"/>
          <p:nvPr/>
        </p:nvSpPr>
        <p:spPr>
          <a:xfrm>
            <a:off x="1371600" y="5943600"/>
            <a:ext cx="69603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Pipeline registers separate stages, hold data for each instruction in flight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8" name="Google Shape;868;p10">
            <a:extLst>
              <a:ext uri="{FF2B5EF4-FFF2-40B4-BE49-F238E27FC236}">
                <a16:creationId xmlns:a16="http://schemas.microsoft.com/office/drawing/2014/main" id="{8BB09315-E85D-7E28-2B8D-E657C15D5290}"/>
              </a:ext>
            </a:extLst>
          </p:cNvPr>
          <p:cNvCxnSpPr/>
          <p:nvPr/>
        </p:nvCxnSpPr>
        <p:spPr>
          <a:xfrm rot="-5400000">
            <a:off x="863581" y="2851834"/>
            <a:ext cx="558900" cy="3966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3057739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>
          <a:extLst>
            <a:ext uri="{FF2B5EF4-FFF2-40B4-BE49-F238E27FC236}">
              <a16:creationId xmlns:a16="http://schemas.microsoft.com/office/drawing/2014/main" id="{A54D0AD2-50DB-CE4C-7B8E-5C7AA9B472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5" name="Google Shape;725;p10">
            <a:extLst>
              <a:ext uri="{FF2B5EF4-FFF2-40B4-BE49-F238E27FC236}">
                <a16:creationId xmlns:a16="http://schemas.microsoft.com/office/drawing/2014/main" id="{6D1263A8-5A2C-E714-1DBC-1051E526B401}"/>
              </a:ext>
            </a:extLst>
          </p:cNvPr>
          <p:cNvCxnSpPr/>
          <p:nvPr/>
        </p:nvCxnSpPr>
        <p:spPr>
          <a:xfrm>
            <a:off x="3747621" y="5461000"/>
            <a:ext cx="4343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6" name="Google Shape;726;p10">
            <a:extLst>
              <a:ext uri="{FF2B5EF4-FFF2-40B4-BE49-F238E27FC236}">
                <a16:creationId xmlns:a16="http://schemas.microsoft.com/office/drawing/2014/main" id="{A1A00D38-2444-D0DF-5F9A-58E96E9A4D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184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Each stage operates on different instruction</a:t>
            </a:r>
            <a:endParaRPr sz="36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10">
            <a:extLst>
              <a:ext uri="{FF2B5EF4-FFF2-40B4-BE49-F238E27FC236}">
                <a16:creationId xmlns:a16="http://schemas.microsoft.com/office/drawing/2014/main" id="{6CB40287-2FBF-F5E6-E8BF-42919CAB9B6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10">
            <a:extLst>
              <a:ext uri="{FF2B5EF4-FFF2-40B4-BE49-F238E27FC236}">
                <a16:creationId xmlns:a16="http://schemas.microsoft.com/office/drawing/2014/main" id="{D37A50DB-FAFB-C852-F535-7F907CAED532}"/>
              </a:ext>
            </a:extLst>
          </p:cNvPr>
          <p:cNvSpPr/>
          <p:nvPr/>
        </p:nvSpPr>
        <p:spPr>
          <a:xfrm>
            <a:off x="1293056" y="3530600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9" name="Google Shape;729;p10">
            <a:extLst>
              <a:ext uri="{FF2B5EF4-FFF2-40B4-BE49-F238E27FC236}">
                <a16:creationId xmlns:a16="http://schemas.microsoft.com/office/drawing/2014/main" id="{697E3831-6681-5F8D-925C-BDAA56E70B3C}"/>
              </a:ext>
            </a:extLst>
          </p:cNvPr>
          <p:cNvGrpSpPr/>
          <p:nvPr/>
        </p:nvGrpSpPr>
        <p:grpSpPr>
          <a:xfrm>
            <a:off x="5207524" y="2872025"/>
            <a:ext cx="521297" cy="1320800"/>
            <a:chOff x="6324600" y="3115310"/>
            <a:chExt cx="521297" cy="1056640"/>
          </a:xfrm>
        </p:grpSpPr>
        <p:sp>
          <p:nvSpPr>
            <p:cNvPr id="730" name="Google Shape;730;p10">
              <a:extLst>
                <a:ext uri="{FF2B5EF4-FFF2-40B4-BE49-F238E27FC236}">
                  <a16:creationId xmlns:a16="http://schemas.microsoft.com/office/drawing/2014/main" id="{B07359D1-B660-3D26-83EB-75633F729785}"/>
                </a:ext>
              </a:extLst>
            </p:cNvPr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0">
              <a:extLst>
                <a:ext uri="{FF2B5EF4-FFF2-40B4-BE49-F238E27FC236}">
                  <a16:creationId xmlns:a16="http://schemas.microsoft.com/office/drawing/2014/main" id="{924D2A82-3FD5-D6F5-016F-C4F9FB758F87}"/>
                </a:ext>
              </a:extLst>
            </p:cNvPr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32" name="Google Shape;732;p10">
              <a:extLst>
                <a:ext uri="{FF2B5EF4-FFF2-40B4-BE49-F238E27FC236}">
                  <a16:creationId xmlns:a16="http://schemas.microsoft.com/office/drawing/2014/main" id="{0BDA62C6-57E1-AED4-F464-628C80F89AC1}"/>
                </a:ext>
              </a:extLst>
            </p:cNvPr>
            <p:cNvCxnSpPr>
              <a:stCxn id="731" idx="2"/>
              <a:endCxn id="731" idx="4"/>
            </p:cNvCxnSpPr>
            <p:nvPr/>
          </p:nvCxnSpPr>
          <p:spPr>
            <a:xfrm>
              <a:off x="6400807" y="3602991"/>
              <a:ext cx="0" cy="1524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33" name="Google Shape;733;p10">
              <a:extLst>
                <a:ext uri="{FF2B5EF4-FFF2-40B4-BE49-F238E27FC236}">
                  <a16:creationId xmlns:a16="http://schemas.microsoft.com/office/drawing/2014/main" id="{07347C58-36CD-D0FE-8DB4-208C6F84194A}"/>
                </a:ext>
              </a:extLst>
            </p:cNvPr>
            <p:cNvSpPr txBox="1"/>
            <p:nvPr/>
          </p:nvSpPr>
          <p:spPr>
            <a:xfrm>
              <a:off x="6324600" y="3181350"/>
              <a:ext cx="5212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4" name="Google Shape;734;p10">
            <a:extLst>
              <a:ext uri="{FF2B5EF4-FFF2-40B4-BE49-F238E27FC236}">
                <a16:creationId xmlns:a16="http://schemas.microsoft.com/office/drawing/2014/main" id="{E843C154-1ABD-BE72-4A80-02AC8C2FB579}"/>
              </a:ext>
            </a:extLst>
          </p:cNvPr>
          <p:cNvGrpSpPr/>
          <p:nvPr/>
        </p:nvGrpSpPr>
        <p:grpSpPr>
          <a:xfrm>
            <a:off x="1293056" y="2465625"/>
            <a:ext cx="304800" cy="609600"/>
            <a:chOff x="5181600" y="3257550"/>
            <a:chExt cx="304800" cy="457200"/>
          </a:xfrm>
        </p:grpSpPr>
        <p:sp>
          <p:nvSpPr>
            <p:cNvPr id="735" name="Google Shape;735;p10">
              <a:extLst>
                <a:ext uri="{FF2B5EF4-FFF2-40B4-BE49-F238E27FC236}">
                  <a16:creationId xmlns:a16="http://schemas.microsoft.com/office/drawing/2014/main" id="{E3BA215F-8617-57AE-DF98-81933EAA1F64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chemeClr val="l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10">
              <a:extLst>
                <a:ext uri="{FF2B5EF4-FFF2-40B4-BE49-F238E27FC236}">
                  <a16:creationId xmlns:a16="http://schemas.microsoft.com/office/drawing/2014/main" id="{B93269D3-3D5F-5232-BA5F-F75A39BCE1E5}"/>
                </a:ext>
              </a:extLst>
            </p:cNvPr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7" name="Google Shape;737;p10">
            <a:extLst>
              <a:ext uri="{FF2B5EF4-FFF2-40B4-BE49-F238E27FC236}">
                <a16:creationId xmlns:a16="http://schemas.microsoft.com/office/drawing/2014/main" id="{5E75D381-8673-1F79-BFCA-6B0670639FDD}"/>
              </a:ext>
            </a:extLst>
          </p:cNvPr>
          <p:cNvGrpSpPr/>
          <p:nvPr/>
        </p:nvGrpSpPr>
        <p:grpSpPr>
          <a:xfrm>
            <a:off x="6497131" y="3075225"/>
            <a:ext cx="990600" cy="1117600"/>
            <a:chOff x="6324600" y="1733550"/>
            <a:chExt cx="990600" cy="838200"/>
          </a:xfrm>
        </p:grpSpPr>
        <p:sp>
          <p:nvSpPr>
            <p:cNvPr id="738" name="Google Shape;738;p10">
              <a:extLst>
                <a:ext uri="{FF2B5EF4-FFF2-40B4-BE49-F238E27FC236}">
                  <a16:creationId xmlns:a16="http://schemas.microsoft.com/office/drawing/2014/main" id="{3C53E2E5-3A1B-5EA9-383D-351A506AF545}"/>
                </a:ext>
              </a:extLst>
            </p:cNvPr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DMEM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10">
              <a:extLst>
                <a:ext uri="{FF2B5EF4-FFF2-40B4-BE49-F238E27FC236}">
                  <a16:creationId xmlns:a16="http://schemas.microsoft.com/office/drawing/2014/main" id="{C4628D4A-1B5F-D095-51A7-B3AA20A3528F}"/>
                </a:ext>
              </a:extLst>
            </p:cNvPr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0" name="Google Shape;740;p10">
            <a:extLst>
              <a:ext uri="{FF2B5EF4-FFF2-40B4-BE49-F238E27FC236}">
                <a16:creationId xmlns:a16="http://schemas.microsoft.com/office/drawing/2014/main" id="{458E3758-A74D-49B3-4C74-C38A919E3109}"/>
              </a:ext>
            </a:extLst>
          </p:cNvPr>
          <p:cNvGrpSpPr/>
          <p:nvPr/>
        </p:nvGrpSpPr>
        <p:grpSpPr>
          <a:xfrm>
            <a:off x="3900021" y="3278425"/>
            <a:ext cx="762000" cy="1166575"/>
            <a:chOff x="4191000" y="1962150"/>
            <a:chExt cx="762000" cy="874931"/>
          </a:xfrm>
        </p:grpSpPr>
        <p:cxnSp>
          <p:nvCxnSpPr>
            <p:cNvPr id="741" name="Google Shape;741;p10">
              <a:extLst>
                <a:ext uri="{FF2B5EF4-FFF2-40B4-BE49-F238E27FC236}">
                  <a16:creationId xmlns:a16="http://schemas.microsoft.com/office/drawing/2014/main" id="{3B3DEB78-2F42-D54C-6EFF-A5DAF7AB4E4F}"/>
                </a:ext>
              </a:extLst>
            </p:cNvPr>
            <p:cNvCxnSpPr/>
            <p:nvPr/>
          </p:nvCxnSpPr>
          <p:spPr>
            <a:xfrm flipH="1">
              <a:off x="44958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742" name="Google Shape;742;p10">
              <a:extLst>
                <a:ext uri="{FF2B5EF4-FFF2-40B4-BE49-F238E27FC236}">
                  <a16:creationId xmlns:a16="http://schemas.microsoft.com/office/drawing/2014/main" id="{D57A845A-1296-F937-CD0B-69F9EDC21FAC}"/>
                </a:ext>
              </a:extLst>
            </p:cNvPr>
            <p:cNvCxnSpPr/>
            <p:nvPr/>
          </p:nvCxnSpPr>
          <p:spPr>
            <a:xfrm flipH="1">
              <a:off x="43434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grpSp>
          <p:nvGrpSpPr>
            <p:cNvPr id="743" name="Google Shape;743;p10">
              <a:extLst>
                <a:ext uri="{FF2B5EF4-FFF2-40B4-BE49-F238E27FC236}">
                  <a16:creationId xmlns:a16="http://schemas.microsoft.com/office/drawing/2014/main" id="{14A69FA1-BD51-AD89-1911-FCF12235E81B}"/>
                </a:ext>
              </a:extLst>
            </p:cNvPr>
            <p:cNvGrpSpPr/>
            <p:nvPr/>
          </p:nvGrpSpPr>
          <p:grpSpPr>
            <a:xfrm>
              <a:off x="4191000" y="1962150"/>
              <a:ext cx="762000" cy="685800"/>
              <a:chOff x="5043063" y="3218081"/>
              <a:chExt cx="762000" cy="685800"/>
            </a:xfrm>
          </p:grpSpPr>
          <p:sp>
            <p:nvSpPr>
              <p:cNvPr id="744" name="Google Shape;744;p10">
                <a:extLst>
                  <a:ext uri="{FF2B5EF4-FFF2-40B4-BE49-F238E27FC236}">
                    <a16:creationId xmlns:a16="http://schemas.microsoft.com/office/drawing/2014/main" id="{6D5CABD2-A2D9-0E92-9674-24DA8B001D77}"/>
                  </a:ext>
                </a:extLst>
              </p:cNvPr>
              <p:cNvSpPr/>
              <p:nvPr/>
            </p:nvSpPr>
            <p:spPr>
              <a:xfrm rot="5400000">
                <a:off x="5003812" y="3333532"/>
                <a:ext cx="685800" cy="454898"/>
              </a:xfrm>
              <a:prstGeom prst="trapezoid">
                <a:avLst>
                  <a:gd name="adj" fmla="val 30656"/>
                </a:avLst>
              </a:prstGeom>
              <a:solidFill>
                <a:srgbClr val="FFFFFF"/>
              </a:solidFill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0">
                <a:extLst>
                  <a:ext uri="{FF2B5EF4-FFF2-40B4-BE49-F238E27FC236}">
                    <a16:creationId xmlns:a16="http://schemas.microsoft.com/office/drawing/2014/main" id="{6AFB1764-889C-BE24-EC05-A1A8268B9FBA}"/>
                  </a:ext>
                </a:extLst>
              </p:cNvPr>
              <p:cNvSpPr txBox="1"/>
              <p:nvPr/>
            </p:nvSpPr>
            <p:spPr>
              <a:xfrm>
                <a:off x="5043063" y="3370481"/>
                <a:ext cx="7620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Branch Comp.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46" name="Google Shape;746;p10">
            <a:extLst>
              <a:ext uri="{FF2B5EF4-FFF2-40B4-BE49-F238E27FC236}">
                <a16:creationId xmlns:a16="http://schemas.microsoft.com/office/drawing/2014/main" id="{FD14C6F5-DFD2-E1C0-7937-229B8CD7472E}"/>
              </a:ext>
            </a:extLst>
          </p:cNvPr>
          <p:cNvGrpSpPr/>
          <p:nvPr/>
        </p:nvGrpSpPr>
        <p:grpSpPr>
          <a:xfrm>
            <a:off x="2680821" y="2567225"/>
            <a:ext cx="841921" cy="1930400"/>
            <a:chOff x="3657600" y="1428750"/>
            <a:chExt cx="841921" cy="1447800"/>
          </a:xfrm>
        </p:grpSpPr>
        <p:grpSp>
          <p:nvGrpSpPr>
            <p:cNvPr id="747" name="Google Shape;747;p10">
              <a:extLst>
                <a:ext uri="{FF2B5EF4-FFF2-40B4-BE49-F238E27FC236}">
                  <a16:creationId xmlns:a16="http://schemas.microsoft.com/office/drawing/2014/main" id="{D4168F13-EBC2-6475-8EAC-DCFC97497E9F}"/>
                </a:ext>
              </a:extLst>
            </p:cNvPr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748" name="Google Shape;748;p10">
                <a:extLst>
                  <a:ext uri="{FF2B5EF4-FFF2-40B4-BE49-F238E27FC236}">
                    <a16:creationId xmlns:a16="http://schemas.microsoft.com/office/drawing/2014/main" id="{160D30E0-72C7-D9B9-35BB-B2515E54F32B}"/>
                  </a:ext>
                </a:extLst>
              </p:cNvPr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Reg[]</a:t>
                </a: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10">
                <a:extLst>
                  <a:ext uri="{FF2B5EF4-FFF2-40B4-BE49-F238E27FC236}">
                    <a16:creationId xmlns:a16="http://schemas.microsoft.com/office/drawing/2014/main" id="{37D27C7B-17C6-C749-EEF9-41F3CDB2F56A}"/>
                  </a:ext>
                </a:extLst>
              </p:cNvPr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0" name="Google Shape;750;p10">
              <a:extLst>
                <a:ext uri="{FF2B5EF4-FFF2-40B4-BE49-F238E27FC236}">
                  <a16:creationId xmlns:a16="http://schemas.microsoft.com/office/drawing/2014/main" id="{F1066737-492B-7CE3-7E29-09EDBFD421D8}"/>
                </a:ext>
              </a:extLst>
            </p:cNvPr>
            <p:cNvSpPr txBox="1"/>
            <p:nvPr/>
          </p:nvSpPr>
          <p:spPr>
            <a:xfrm>
              <a:off x="3657600" y="2271415"/>
              <a:ext cx="397545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0">
              <a:extLst>
                <a:ext uri="{FF2B5EF4-FFF2-40B4-BE49-F238E27FC236}">
                  <a16:creationId xmlns:a16="http://schemas.microsoft.com/office/drawing/2014/main" id="{BA45B877-B6F5-8059-3142-27B65495F5A1}"/>
                </a:ext>
              </a:extLst>
            </p:cNvPr>
            <p:cNvSpPr txBox="1"/>
            <p:nvPr/>
          </p:nvSpPr>
          <p:spPr>
            <a:xfrm>
              <a:off x="3657600" y="2576215"/>
              <a:ext cx="388102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0">
              <a:extLst>
                <a:ext uri="{FF2B5EF4-FFF2-40B4-BE49-F238E27FC236}">
                  <a16:creationId xmlns:a16="http://schemas.microsoft.com/office/drawing/2014/main" id="{D9808476-676D-2839-0A03-74B3018BFEA2}"/>
                </a:ext>
              </a:extLst>
            </p:cNvPr>
            <p:cNvSpPr txBox="1"/>
            <p:nvPr/>
          </p:nvSpPr>
          <p:spPr>
            <a:xfrm>
              <a:off x="4114800" y="2234684"/>
              <a:ext cx="38472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0">
              <a:extLst>
                <a:ext uri="{FF2B5EF4-FFF2-40B4-BE49-F238E27FC236}">
                  <a16:creationId xmlns:a16="http://schemas.microsoft.com/office/drawing/2014/main" id="{078611B7-B54A-FF36-8DA1-2BC3F1B4A688}"/>
                </a:ext>
              </a:extLst>
            </p:cNvPr>
            <p:cNvSpPr txBox="1"/>
            <p:nvPr/>
          </p:nvSpPr>
          <p:spPr>
            <a:xfrm>
              <a:off x="3657600" y="1998881"/>
              <a:ext cx="399073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0">
              <a:extLst>
                <a:ext uri="{FF2B5EF4-FFF2-40B4-BE49-F238E27FC236}">
                  <a16:creationId xmlns:a16="http://schemas.microsoft.com/office/drawing/2014/main" id="{83EEC035-2752-4F77-3C81-FC580E8C3633}"/>
                </a:ext>
              </a:extLst>
            </p:cNvPr>
            <p:cNvSpPr txBox="1"/>
            <p:nvPr/>
          </p:nvSpPr>
          <p:spPr>
            <a:xfrm>
              <a:off x="4114800" y="2463284"/>
              <a:ext cx="37735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0">
              <a:extLst>
                <a:ext uri="{FF2B5EF4-FFF2-40B4-BE49-F238E27FC236}">
                  <a16:creationId xmlns:a16="http://schemas.microsoft.com/office/drawing/2014/main" id="{5C13D088-6891-322F-658D-614CE302D4FF}"/>
                </a:ext>
              </a:extLst>
            </p:cNvPr>
            <p:cNvSpPr txBox="1"/>
            <p:nvPr/>
          </p:nvSpPr>
          <p:spPr>
            <a:xfrm>
              <a:off x="3657600" y="1694081"/>
              <a:ext cx="38832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6" name="Google Shape;756;p10">
            <a:extLst>
              <a:ext uri="{FF2B5EF4-FFF2-40B4-BE49-F238E27FC236}">
                <a16:creationId xmlns:a16="http://schemas.microsoft.com/office/drawing/2014/main" id="{2421F4E7-B293-4E2F-6F4A-70F5FA92B5FA}"/>
              </a:ext>
            </a:extLst>
          </p:cNvPr>
          <p:cNvSpPr txBox="1"/>
          <p:nvPr/>
        </p:nvSpPr>
        <p:spPr>
          <a:xfrm>
            <a:off x="6497131" y="3380025"/>
            <a:ext cx="30777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10">
            <a:extLst>
              <a:ext uri="{FF2B5EF4-FFF2-40B4-BE49-F238E27FC236}">
                <a16:creationId xmlns:a16="http://schemas.microsoft.com/office/drawing/2014/main" id="{EA2289E1-A051-F586-74EF-6453EEBB6400}"/>
              </a:ext>
            </a:extLst>
          </p:cNvPr>
          <p:cNvSpPr txBox="1"/>
          <p:nvPr/>
        </p:nvSpPr>
        <p:spPr>
          <a:xfrm>
            <a:off x="6518314" y="3743404"/>
            <a:ext cx="4360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DataW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10">
            <a:extLst>
              <a:ext uri="{FF2B5EF4-FFF2-40B4-BE49-F238E27FC236}">
                <a16:creationId xmlns:a16="http://schemas.microsoft.com/office/drawing/2014/main" id="{2A0F424C-2B75-51E2-6EFD-D932DAFA9EAD}"/>
              </a:ext>
            </a:extLst>
          </p:cNvPr>
          <p:cNvSpPr txBox="1"/>
          <p:nvPr/>
        </p:nvSpPr>
        <p:spPr>
          <a:xfrm>
            <a:off x="7030531" y="3481625"/>
            <a:ext cx="38472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10">
            <a:extLst>
              <a:ext uri="{FF2B5EF4-FFF2-40B4-BE49-F238E27FC236}">
                <a16:creationId xmlns:a16="http://schemas.microsoft.com/office/drawing/2014/main" id="{C959593D-0340-304F-42BB-7F86E30A6E9C}"/>
              </a:ext>
            </a:extLst>
          </p:cNvPr>
          <p:cNvSpPr/>
          <p:nvPr/>
        </p:nvSpPr>
        <p:spPr>
          <a:xfrm rot="5400000">
            <a:off x="4687421" y="3049825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0" name="Google Shape;760;p10">
            <a:extLst>
              <a:ext uri="{FF2B5EF4-FFF2-40B4-BE49-F238E27FC236}">
                <a16:creationId xmlns:a16="http://schemas.microsoft.com/office/drawing/2014/main" id="{868E0358-8C21-F050-247B-26AA909A4682}"/>
              </a:ext>
            </a:extLst>
          </p:cNvPr>
          <p:cNvCxnSpPr>
            <a:stCxn id="738" idx="3"/>
          </p:cNvCxnSpPr>
          <p:nvPr/>
        </p:nvCxnSpPr>
        <p:spPr>
          <a:xfrm rot="10800000" flipH="1">
            <a:off x="7487731" y="3613625"/>
            <a:ext cx="367800" cy="20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61" name="Google Shape;761;p10">
            <a:extLst>
              <a:ext uri="{FF2B5EF4-FFF2-40B4-BE49-F238E27FC236}">
                <a16:creationId xmlns:a16="http://schemas.microsoft.com/office/drawing/2014/main" id="{C5077BF1-ADCE-6A60-CEB3-3EF0DB02A161}"/>
              </a:ext>
            </a:extLst>
          </p:cNvPr>
          <p:cNvSpPr/>
          <p:nvPr/>
        </p:nvSpPr>
        <p:spPr>
          <a:xfrm rot="5400000">
            <a:off x="7436931" y="3303825"/>
            <a:ext cx="10160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2" name="Google Shape;762;p10">
            <a:extLst>
              <a:ext uri="{FF2B5EF4-FFF2-40B4-BE49-F238E27FC236}">
                <a16:creationId xmlns:a16="http://schemas.microsoft.com/office/drawing/2014/main" id="{9F96E8CB-424E-3460-79A0-176BD522005A}"/>
              </a:ext>
            </a:extLst>
          </p:cNvPr>
          <p:cNvCxnSpPr/>
          <p:nvPr/>
        </p:nvCxnSpPr>
        <p:spPr>
          <a:xfrm rot="10800000" flipH="1">
            <a:off x="5652621" y="3429000"/>
            <a:ext cx="832407" cy="2928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3" name="Google Shape;763;p10">
            <a:extLst>
              <a:ext uri="{FF2B5EF4-FFF2-40B4-BE49-F238E27FC236}">
                <a16:creationId xmlns:a16="http://schemas.microsoft.com/office/drawing/2014/main" id="{8695B973-747D-40B5-2233-330ED8D47A38}"/>
              </a:ext>
            </a:extLst>
          </p:cNvPr>
          <p:cNvCxnSpPr/>
          <p:nvPr/>
        </p:nvCxnSpPr>
        <p:spPr>
          <a:xfrm rot="10800000">
            <a:off x="6262221" y="2921000"/>
            <a:ext cx="0" cy="50799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4" name="Google Shape;764;p10">
            <a:extLst>
              <a:ext uri="{FF2B5EF4-FFF2-40B4-BE49-F238E27FC236}">
                <a16:creationId xmlns:a16="http://schemas.microsoft.com/office/drawing/2014/main" id="{09102104-325E-D6EE-0C5A-6FE16CBE71F4}"/>
              </a:ext>
            </a:extLst>
          </p:cNvPr>
          <p:cNvCxnSpPr>
            <a:endCxn id="761" idx="2"/>
          </p:cNvCxnSpPr>
          <p:nvPr/>
        </p:nvCxnSpPr>
        <p:spPr>
          <a:xfrm>
            <a:off x="6262231" y="2920725"/>
            <a:ext cx="1606500" cy="459300"/>
          </a:xfrm>
          <a:prstGeom prst="bentConnector3">
            <a:avLst>
              <a:gd name="adj1" fmla="val 8485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5" name="Google Shape;765;p10">
            <a:extLst>
              <a:ext uri="{FF2B5EF4-FFF2-40B4-BE49-F238E27FC236}">
                <a16:creationId xmlns:a16="http://schemas.microsoft.com/office/drawing/2014/main" id="{3382754F-D1FD-215B-6DBF-9527873A0B6C}"/>
              </a:ext>
            </a:extLst>
          </p:cNvPr>
          <p:cNvCxnSpPr/>
          <p:nvPr/>
        </p:nvCxnSpPr>
        <p:spPr>
          <a:xfrm rot="-5400000" flipH="1">
            <a:off x="-429729" y="2297750"/>
            <a:ext cx="1420500" cy="228600"/>
          </a:xfrm>
          <a:prstGeom prst="bentConnector3">
            <a:avLst>
              <a:gd name="adj1" fmla="val 99305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66" name="Google Shape;766;p10">
            <a:extLst>
              <a:ext uri="{FF2B5EF4-FFF2-40B4-BE49-F238E27FC236}">
                <a16:creationId xmlns:a16="http://schemas.microsoft.com/office/drawing/2014/main" id="{BCE6D2F7-4A75-92CB-0E21-1CD097B8323D}"/>
              </a:ext>
            </a:extLst>
          </p:cNvPr>
          <p:cNvGrpSpPr/>
          <p:nvPr/>
        </p:nvGrpSpPr>
        <p:grpSpPr>
          <a:xfrm>
            <a:off x="394821" y="2973625"/>
            <a:ext cx="152400" cy="711200"/>
            <a:chOff x="5791200" y="1352550"/>
            <a:chExt cx="152400" cy="533400"/>
          </a:xfrm>
        </p:grpSpPr>
        <p:sp>
          <p:nvSpPr>
            <p:cNvPr id="767" name="Google Shape;767;p10">
              <a:extLst>
                <a:ext uri="{FF2B5EF4-FFF2-40B4-BE49-F238E27FC236}">
                  <a16:creationId xmlns:a16="http://schemas.microsoft.com/office/drawing/2014/main" id="{AD3E0ADE-47B0-34DE-69F9-A70C0CAE5C1B}"/>
                </a:ext>
              </a:extLst>
            </p:cNvPr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0">
              <a:extLst>
                <a:ext uri="{FF2B5EF4-FFF2-40B4-BE49-F238E27FC236}">
                  <a16:creationId xmlns:a16="http://schemas.microsoft.com/office/drawing/2014/main" id="{0D1AC743-33F5-E002-E40F-EECA972574A7}"/>
                </a:ext>
              </a:extLst>
            </p:cNvPr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0">
              <a:extLst>
                <a:ext uri="{FF2B5EF4-FFF2-40B4-BE49-F238E27FC236}">
                  <a16:creationId xmlns:a16="http://schemas.microsoft.com/office/drawing/2014/main" id="{F45CDCE5-DE32-E9EC-4926-75CFEE4B5791}"/>
                </a:ext>
              </a:extLst>
            </p:cNvPr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70" name="Google Shape;770;p10">
            <a:extLst>
              <a:ext uri="{FF2B5EF4-FFF2-40B4-BE49-F238E27FC236}">
                <a16:creationId xmlns:a16="http://schemas.microsoft.com/office/drawing/2014/main" id="{9A8D0328-D5CD-8EA9-20D9-ADA1AFA31BEA}"/>
              </a:ext>
            </a:extLst>
          </p:cNvPr>
          <p:cNvCxnSpPr>
            <a:stCxn id="767" idx="0"/>
            <a:endCxn id="771" idx="1"/>
          </p:cNvCxnSpPr>
          <p:nvPr/>
        </p:nvCxnSpPr>
        <p:spPr>
          <a:xfrm>
            <a:off x="547221" y="3329225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2" name="Google Shape;772;p10">
            <a:extLst>
              <a:ext uri="{FF2B5EF4-FFF2-40B4-BE49-F238E27FC236}">
                <a16:creationId xmlns:a16="http://schemas.microsoft.com/office/drawing/2014/main" id="{2ED285EE-6652-A605-6140-26827435E724}"/>
              </a:ext>
            </a:extLst>
          </p:cNvPr>
          <p:cNvCxnSpPr>
            <a:stCxn id="771" idx="3"/>
            <a:endCxn id="728" idx="1"/>
          </p:cNvCxnSpPr>
          <p:nvPr/>
        </p:nvCxnSpPr>
        <p:spPr>
          <a:xfrm>
            <a:off x="972719" y="3329225"/>
            <a:ext cx="320400" cy="658500"/>
          </a:xfrm>
          <a:prstGeom prst="bentConnector3">
            <a:avLst>
              <a:gd name="adj1" fmla="val 4999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3" name="Google Shape;773;p10">
            <a:extLst>
              <a:ext uri="{FF2B5EF4-FFF2-40B4-BE49-F238E27FC236}">
                <a16:creationId xmlns:a16="http://schemas.microsoft.com/office/drawing/2014/main" id="{7257908A-1381-3431-1837-3CBAF61BA3E6}"/>
              </a:ext>
            </a:extLst>
          </p:cNvPr>
          <p:cNvCxnSpPr>
            <a:stCxn id="735" idx="0"/>
          </p:cNvCxnSpPr>
          <p:nvPr/>
        </p:nvCxnSpPr>
        <p:spPr>
          <a:xfrm rot="10800000" flipH="1">
            <a:off x="1597856" y="2108025"/>
            <a:ext cx="168600" cy="6624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4" name="Google Shape;774;p10">
            <a:extLst>
              <a:ext uri="{FF2B5EF4-FFF2-40B4-BE49-F238E27FC236}">
                <a16:creationId xmlns:a16="http://schemas.microsoft.com/office/drawing/2014/main" id="{8C963F34-7CE1-7A50-578E-7CC718FE5294}"/>
              </a:ext>
            </a:extLst>
          </p:cNvPr>
          <p:cNvCxnSpPr>
            <a:stCxn id="775" idx="0"/>
          </p:cNvCxnSpPr>
          <p:nvPr/>
        </p:nvCxnSpPr>
        <p:spPr>
          <a:xfrm>
            <a:off x="6643221" y="2514600"/>
            <a:ext cx="1219200" cy="609600"/>
          </a:xfrm>
          <a:prstGeom prst="bentConnector3">
            <a:avLst>
              <a:gd name="adj1" fmla="val 8594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6" name="Google Shape;776;p10">
            <a:extLst>
              <a:ext uri="{FF2B5EF4-FFF2-40B4-BE49-F238E27FC236}">
                <a16:creationId xmlns:a16="http://schemas.microsoft.com/office/drawing/2014/main" id="{EE08AB7B-7CFA-5E63-03E6-8E1077F20C67}"/>
              </a:ext>
            </a:extLst>
          </p:cNvPr>
          <p:cNvCxnSpPr/>
          <p:nvPr/>
        </p:nvCxnSpPr>
        <p:spPr>
          <a:xfrm flipH="1">
            <a:off x="378621" y="2108199"/>
            <a:ext cx="1387800" cy="1373700"/>
          </a:xfrm>
          <a:prstGeom prst="bentConnector3">
            <a:avLst>
              <a:gd name="adj1" fmla="val 123208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7" name="Google Shape;777;p10">
            <a:extLst>
              <a:ext uri="{FF2B5EF4-FFF2-40B4-BE49-F238E27FC236}">
                <a16:creationId xmlns:a16="http://schemas.microsoft.com/office/drawing/2014/main" id="{FDB1A457-9A25-BE50-FC49-9C3578B1E756}"/>
              </a:ext>
            </a:extLst>
          </p:cNvPr>
          <p:cNvCxnSpPr>
            <a:stCxn id="759" idx="0"/>
          </p:cNvCxnSpPr>
          <p:nvPr/>
        </p:nvCxnSpPr>
        <p:spPr>
          <a:xfrm rot="10800000" flipH="1">
            <a:off x="5119221" y="3123925"/>
            <a:ext cx="1524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8" name="Google Shape;778;p10">
            <a:extLst>
              <a:ext uri="{FF2B5EF4-FFF2-40B4-BE49-F238E27FC236}">
                <a16:creationId xmlns:a16="http://schemas.microsoft.com/office/drawing/2014/main" id="{3A774938-9FBA-9669-6AAB-6F01892FE504}"/>
              </a:ext>
            </a:extLst>
          </p:cNvPr>
          <p:cNvCxnSpPr/>
          <p:nvPr/>
        </p:nvCxnSpPr>
        <p:spPr>
          <a:xfrm>
            <a:off x="3519021" y="3124200"/>
            <a:ext cx="457200" cy="304800"/>
          </a:xfrm>
          <a:prstGeom prst="bentConnector3">
            <a:avLst>
              <a:gd name="adj1" fmla="val 63889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9" name="Google Shape;779;p10">
            <a:extLst>
              <a:ext uri="{FF2B5EF4-FFF2-40B4-BE49-F238E27FC236}">
                <a16:creationId xmlns:a16="http://schemas.microsoft.com/office/drawing/2014/main" id="{2F1D15EB-1CBC-F7AA-1F7A-719714225B3E}"/>
              </a:ext>
            </a:extLst>
          </p:cNvPr>
          <p:cNvCxnSpPr>
            <a:stCxn id="754" idx="3"/>
          </p:cNvCxnSpPr>
          <p:nvPr/>
        </p:nvCxnSpPr>
        <p:spPr>
          <a:xfrm>
            <a:off x="3515378" y="4069714"/>
            <a:ext cx="1059000" cy="426900"/>
          </a:xfrm>
          <a:prstGeom prst="bentConnector3">
            <a:avLst>
              <a:gd name="adj1" fmla="val 2928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0" name="Google Shape;780;p10">
            <a:extLst>
              <a:ext uri="{FF2B5EF4-FFF2-40B4-BE49-F238E27FC236}">
                <a16:creationId xmlns:a16="http://schemas.microsoft.com/office/drawing/2014/main" id="{EE647D3E-8F27-B5CD-2440-EE2ACF0E3F46}"/>
              </a:ext>
            </a:extLst>
          </p:cNvPr>
          <p:cNvCxnSpPr/>
          <p:nvPr/>
        </p:nvCxnSpPr>
        <p:spPr>
          <a:xfrm>
            <a:off x="3823821" y="4077084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1" name="Google Shape;781;p10">
            <a:extLst>
              <a:ext uri="{FF2B5EF4-FFF2-40B4-BE49-F238E27FC236}">
                <a16:creationId xmlns:a16="http://schemas.microsoft.com/office/drawing/2014/main" id="{47774D01-C52F-BF3F-9E29-F28B2EB90E7D}"/>
              </a:ext>
            </a:extLst>
          </p:cNvPr>
          <p:cNvCxnSpPr>
            <a:endCxn id="782" idx="1"/>
          </p:cNvCxnSpPr>
          <p:nvPr/>
        </p:nvCxnSpPr>
        <p:spPr>
          <a:xfrm rot="10800000" flipH="1">
            <a:off x="1138221" y="2463799"/>
            <a:ext cx="4743000" cy="688800"/>
          </a:xfrm>
          <a:prstGeom prst="bentConnector3">
            <a:avLst>
              <a:gd name="adj1" fmla="val 2456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3" name="Google Shape;783;p10">
            <a:extLst>
              <a:ext uri="{FF2B5EF4-FFF2-40B4-BE49-F238E27FC236}">
                <a16:creationId xmlns:a16="http://schemas.microsoft.com/office/drawing/2014/main" id="{7281D9A6-DE0C-77DB-4532-BFCEDBB1D05E}"/>
              </a:ext>
            </a:extLst>
          </p:cNvPr>
          <p:cNvCxnSpPr/>
          <p:nvPr/>
        </p:nvCxnSpPr>
        <p:spPr>
          <a:xfrm rot="-5400000" flipH="1">
            <a:off x="4554571" y="2508519"/>
            <a:ext cx="456300" cy="3684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84" name="Google Shape;784;p10">
            <a:extLst>
              <a:ext uri="{FF2B5EF4-FFF2-40B4-BE49-F238E27FC236}">
                <a16:creationId xmlns:a16="http://schemas.microsoft.com/office/drawing/2014/main" id="{B57AE14E-0B13-E16F-DB39-437E8C529BFD}"/>
              </a:ext>
            </a:extLst>
          </p:cNvPr>
          <p:cNvGrpSpPr/>
          <p:nvPr/>
        </p:nvGrpSpPr>
        <p:grpSpPr>
          <a:xfrm>
            <a:off x="699621" y="2770425"/>
            <a:ext cx="273098" cy="1117599"/>
            <a:chOff x="1540165" y="1809750"/>
            <a:chExt cx="273098" cy="838199"/>
          </a:xfrm>
        </p:grpSpPr>
        <p:sp>
          <p:nvSpPr>
            <p:cNvPr id="771" name="Google Shape;771;p10">
              <a:extLst>
                <a:ext uri="{FF2B5EF4-FFF2-40B4-BE49-F238E27FC236}">
                  <a16:creationId xmlns:a16="http://schemas.microsoft.com/office/drawing/2014/main" id="{D9284E10-F801-D9F7-E933-8B9CD883B798}"/>
                </a:ext>
              </a:extLst>
            </p:cNvPr>
            <p:cNvSpPr/>
            <p:nvPr/>
          </p:nvSpPr>
          <p:spPr>
            <a:xfrm>
              <a:off x="1540165" y="1809750"/>
              <a:ext cx="273098" cy="83819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85" name="Google Shape;785;p10">
              <a:extLst>
                <a:ext uri="{FF2B5EF4-FFF2-40B4-BE49-F238E27FC236}">
                  <a16:creationId xmlns:a16="http://schemas.microsoft.com/office/drawing/2014/main" id="{057B85C9-2A2D-379D-0772-5F446C07D54D}"/>
                </a:ext>
              </a:extLst>
            </p:cNvPr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6" name="Google Shape;786;p10">
            <a:extLst>
              <a:ext uri="{FF2B5EF4-FFF2-40B4-BE49-F238E27FC236}">
                <a16:creationId xmlns:a16="http://schemas.microsoft.com/office/drawing/2014/main" id="{24DF5772-FF7C-1F82-E6C6-58A6F98392B2}"/>
              </a:ext>
            </a:extLst>
          </p:cNvPr>
          <p:cNvSpPr/>
          <p:nvPr/>
        </p:nvSpPr>
        <p:spPr>
          <a:xfrm rot="5400000">
            <a:off x="4703876" y="3810000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7" name="Google Shape;787;p10">
            <a:extLst>
              <a:ext uri="{FF2B5EF4-FFF2-40B4-BE49-F238E27FC236}">
                <a16:creationId xmlns:a16="http://schemas.microsoft.com/office/drawing/2014/main" id="{10BF9736-4471-72E1-AF90-A0F55DC5239E}"/>
              </a:ext>
            </a:extLst>
          </p:cNvPr>
          <p:cNvCxnSpPr/>
          <p:nvPr/>
        </p:nvCxnSpPr>
        <p:spPr>
          <a:xfrm>
            <a:off x="1918821" y="3835400"/>
            <a:ext cx="1676400" cy="1625700"/>
          </a:xfrm>
          <a:prstGeom prst="bentConnector3">
            <a:avLst>
              <a:gd name="adj1" fmla="val 32438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8" name="Google Shape;788;p10">
            <a:extLst>
              <a:ext uri="{FF2B5EF4-FFF2-40B4-BE49-F238E27FC236}">
                <a16:creationId xmlns:a16="http://schemas.microsoft.com/office/drawing/2014/main" id="{B1293350-CEA9-51DF-F071-2B43FF8F7C20}"/>
              </a:ext>
            </a:extLst>
          </p:cNvPr>
          <p:cNvCxnSpPr/>
          <p:nvPr/>
        </p:nvCxnSpPr>
        <p:spPr>
          <a:xfrm>
            <a:off x="2452221" y="38354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9" name="Google Shape;789;p10">
            <a:extLst>
              <a:ext uri="{FF2B5EF4-FFF2-40B4-BE49-F238E27FC236}">
                <a16:creationId xmlns:a16="http://schemas.microsoft.com/office/drawing/2014/main" id="{16004F9B-B499-8D9E-E5A9-D574AC2BF729}"/>
              </a:ext>
            </a:extLst>
          </p:cNvPr>
          <p:cNvCxnSpPr/>
          <p:nvPr/>
        </p:nvCxnSpPr>
        <p:spPr>
          <a:xfrm>
            <a:off x="2452221" y="42418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0" name="Google Shape;790;p10">
            <a:extLst>
              <a:ext uri="{FF2B5EF4-FFF2-40B4-BE49-F238E27FC236}">
                <a16:creationId xmlns:a16="http://schemas.microsoft.com/office/drawing/2014/main" id="{C50D7CEF-B592-8118-DF65-E333F2EB5448}"/>
              </a:ext>
            </a:extLst>
          </p:cNvPr>
          <p:cNvCxnSpPr>
            <a:stCxn id="761" idx="0"/>
          </p:cNvCxnSpPr>
          <p:nvPr/>
        </p:nvCxnSpPr>
        <p:spPr>
          <a:xfrm rot="10800000">
            <a:off x="2528431" y="2006325"/>
            <a:ext cx="5492700" cy="1373700"/>
          </a:xfrm>
          <a:prstGeom prst="bentConnector3">
            <a:avLst>
              <a:gd name="adj1" fmla="val -9711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1" name="Google Shape;791;p10">
            <a:extLst>
              <a:ext uri="{FF2B5EF4-FFF2-40B4-BE49-F238E27FC236}">
                <a16:creationId xmlns:a16="http://schemas.microsoft.com/office/drawing/2014/main" id="{08CC1F5A-5FEC-4FFC-7337-F3D217F5F3F2}"/>
              </a:ext>
            </a:extLst>
          </p:cNvPr>
          <p:cNvCxnSpPr/>
          <p:nvPr/>
        </p:nvCxnSpPr>
        <p:spPr>
          <a:xfrm rot="-5400000" flipH="1">
            <a:off x="2045871" y="2489150"/>
            <a:ext cx="1117500" cy="152400"/>
          </a:xfrm>
          <a:prstGeom prst="bentConnector3">
            <a:avLst>
              <a:gd name="adj1" fmla="val 9890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2" name="Google Shape;792;p10">
            <a:extLst>
              <a:ext uri="{FF2B5EF4-FFF2-40B4-BE49-F238E27FC236}">
                <a16:creationId xmlns:a16="http://schemas.microsoft.com/office/drawing/2014/main" id="{52A2FBF3-BAE1-9F81-DA2C-117C75DC7FA7}"/>
              </a:ext>
            </a:extLst>
          </p:cNvPr>
          <p:cNvCxnSpPr>
            <a:stCxn id="786" idx="0"/>
          </p:cNvCxnSpPr>
          <p:nvPr/>
        </p:nvCxnSpPr>
        <p:spPr>
          <a:xfrm>
            <a:off x="5135676" y="3886200"/>
            <a:ext cx="1464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3" name="Google Shape;793;p10">
            <a:extLst>
              <a:ext uri="{FF2B5EF4-FFF2-40B4-BE49-F238E27FC236}">
                <a16:creationId xmlns:a16="http://schemas.microsoft.com/office/drawing/2014/main" id="{D8E2A10A-8EC1-FF9F-1D18-7E4377A3B073}"/>
              </a:ext>
            </a:extLst>
          </p:cNvPr>
          <p:cNvCxnSpPr/>
          <p:nvPr/>
        </p:nvCxnSpPr>
        <p:spPr>
          <a:xfrm rot="10800000" flipH="1">
            <a:off x="4569656" y="3937081"/>
            <a:ext cx="1921200" cy="554100"/>
          </a:xfrm>
          <a:prstGeom prst="bentConnector3">
            <a:avLst>
              <a:gd name="adj1" fmla="val 8155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4" name="Google Shape;794;p10">
            <a:extLst>
              <a:ext uri="{FF2B5EF4-FFF2-40B4-BE49-F238E27FC236}">
                <a16:creationId xmlns:a16="http://schemas.microsoft.com/office/drawing/2014/main" id="{028BB7B7-51D0-1DDD-B401-4E80A9A5E544}"/>
              </a:ext>
            </a:extLst>
          </p:cNvPr>
          <p:cNvCxnSpPr/>
          <p:nvPr/>
        </p:nvCxnSpPr>
        <p:spPr>
          <a:xfrm rot="-5400000">
            <a:off x="4351582" y="3902091"/>
            <a:ext cx="831900" cy="389400"/>
          </a:xfrm>
          <a:prstGeom prst="bentConnector3">
            <a:avLst>
              <a:gd name="adj1" fmla="val 99046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95" name="Google Shape;795;p10">
            <a:extLst>
              <a:ext uri="{FF2B5EF4-FFF2-40B4-BE49-F238E27FC236}">
                <a16:creationId xmlns:a16="http://schemas.microsoft.com/office/drawing/2014/main" id="{D8B16893-C9D9-663C-1267-E40EB4CDAD8C}"/>
              </a:ext>
            </a:extLst>
          </p:cNvPr>
          <p:cNvSpPr txBox="1"/>
          <p:nvPr/>
        </p:nvSpPr>
        <p:spPr>
          <a:xfrm>
            <a:off x="90021" y="3124200"/>
            <a:ext cx="252846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1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10">
            <a:extLst>
              <a:ext uri="{FF2B5EF4-FFF2-40B4-BE49-F238E27FC236}">
                <a16:creationId xmlns:a16="http://schemas.microsoft.com/office/drawing/2014/main" id="{C589D510-53BD-0A16-42E3-A5646BFC9B61}"/>
              </a:ext>
            </a:extLst>
          </p:cNvPr>
          <p:cNvSpPr txBox="1"/>
          <p:nvPr/>
        </p:nvSpPr>
        <p:spPr>
          <a:xfrm>
            <a:off x="13821" y="3530600"/>
            <a:ext cx="320601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7" name="Google Shape;797;p10">
            <a:extLst>
              <a:ext uri="{FF2B5EF4-FFF2-40B4-BE49-F238E27FC236}">
                <a16:creationId xmlns:a16="http://schemas.microsoft.com/office/drawing/2014/main" id="{82661180-E830-4B41-7CC9-56A8F0054BFF}"/>
              </a:ext>
            </a:extLst>
          </p:cNvPr>
          <p:cNvCxnSpPr/>
          <p:nvPr/>
        </p:nvCxnSpPr>
        <p:spPr>
          <a:xfrm rot="10800000">
            <a:off x="166221" y="1701800"/>
            <a:ext cx="55626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98" name="Google Shape;798;p10">
            <a:extLst>
              <a:ext uri="{FF2B5EF4-FFF2-40B4-BE49-F238E27FC236}">
                <a16:creationId xmlns:a16="http://schemas.microsoft.com/office/drawing/2014/main" id="{F2B272CD-CFF7-F824-E3EA-CE1198AFED91}"/>
              </a:ext>
            </a:extLst>
          </p:cNvPr>
          <p:cNvGrpSpPr/>
          <p:nvPr/>
        </p:nvGrpSpPr>
        <p:grpSpPr>
          <a:xfrm>
            <a:off x="1995021" y="3632201"/>
            <a:ext cx="152401" cy="711199"/>
            <a:chOff x="1066799" y="3333750"/>
            <a:chExt cx="152401" cy="533399"/>
          </a:xfrm>
        </p:grpSpPr>
        <p:sp>
          <p:nvSpPr>
            <p:cNvPr id="799" name="Google Shape;799;p10">
              <a:extLst>
                <a:ext uri="{FF2B5EF4-FFF2-40B4-BE49-F238E27FC236}">
                  <a16:creationId xmlns:a16="http://schemas.microsoft.com/office/drawing/2014/main" id="{9931B625-A86C-1264-1470-381A47264462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0" name="Google Shape;800;p10">
              <a:extLst>
                <a:ext uri="{FF2B5EF4-FFF2-40B4-BE49-F238E27FC236}">
                  <a16:creationId xmlns:a16="http://schemas.microsoft.com/office/drawing/2014/main" id="{E01DF48D-18BE-F2FB-1EBA-5C6D31590AFE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1" name="Google Shape;801;p10">
            <a:extLst>
              <a:ext uri="{FF2B5EF4-FFF2-40B4-BE49-F238E27FC236}">
                <a16:creationId xmlns:a16="http://schemas.microsoft.com/office/drawing/2014/main" id="{2CBFC35A-5494-9747-6A21-643C143B34F3}"/>
              </a:ext>
            </a:extLst>
          </p:cNvPr>
          <p:cNvGrpSpPr/>
          <p:nvPr/>
        </p:nvGrpSpPr>
        <p:grpSpPr>
          <a:xfrm>
            <a:off x="1995020" y="2717801"/>
            <a:ext cx="152401" cy="711199"/>
            <a:chOff x="1066799" y="3333750"/>
            <a:chExt cx="152401" cy="533399"/>
          </a:xfrm>
        </p:grpSpPr>
        <p:sp>
          <p:nvSpPr>
            <p:cNvPr id="802" name="Google Shape;802;p10">
              <a:extLst>
                <a:ext uri="{FF2B5EF4-FFF2-40B4-BE49-F238E27FC236}">
                  <a16:creationId xmlns:a16="http://schemas.microsoft.com/office/drawing/2014/main" id="{8690A3AF-7B35-ED72-CF03-753C9DFDC28B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3" name="Google Shape;803;p10">
              <a:extLst>
                <a:ext uri="{FF2B5EF4-FFF2-40B4-BE49-F238E27FC236}">
                  <a16:creationId xmlns:a16="http://schemas.microsoft.com/office/drawing/2014/main" id="{9806A504-0C84-FDE6-2D19-D4F29EB7AB3A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4" name="Google Shape;804;p10">
            <a:extLst>
              <a:ext uri="{FF2B5EF4-FFF2-40B4-BE49-F238E27FC236}">
                <a16:creationId xmlns:a16="http://schemas.microsoft.com/office/drawing/2014/main" id="{1787B2CA-F474-115B-9174-BF85AC4A2F93}"/>
              </a:ext>
            </a:extLst>
          </p:cNvPr>
          <p:cNvGrpSpPr/>
          <p:nvPr/>
        </p:nvGrpSpPr>
        <p:grpSpPr>
          <a:xfrm>
            <a:off x="3595221" y="3733800"/>
            <a:ext cx="152401" cy="711199"/>
            <a:chOff x="1066799" y="3333750"/>
            <a:chExt cx="152401" cy="533399"/>
          </a:xfrm>
        </p:grpSpPr>
        <p:sp>
          <p:nvSpPr>
            <p:cNvPr id="805" name="Google Shape;805;p10">
              <a:extLst>
                <a:ext uri="{FF2B5EF4-FFF2-40B4-BE49-F238E27FC236}">
                  <a16:creationId xmlns:a16="http://schemas.microsoft.com/office/drawing/2014/main" id="{BA9DBD95-4017-349F-2A65-A236E4CC3E2F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6" name="Google Shape;806;p10">
              <a:extLst>
                <a:ext uri="{FF2B5EF4-FFF2-40B4-BE49-F238E27FC236}">
                  <a16:creationId xmlns:a16="http://schemas.microsoft.com/office/drawing/2014/main" id="{5919DE9D-1D1A-FD68-84E4-886BDF218610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07" name="Google Shape;807;p10">
            <a:extLst>
              <a:ext uri="{FF2B5EF4-FFF2-40B4-BE49-F238E27FC236}">
                <a16:creationId xmlns:a16="http://schemas.microsoft.com/office/drawing/2014/main" id="{668777D7-0F26-5A23-54AD-EF051994A56C}"/>
              </a:ext>
            </a:extLst>
          </p:cNvPr>
          <p:cNvCxnSpPr>
            <a:endCxn id="759" idx="2"/>
          </p:cNvCxnSpPr>
          <p:nvPr/>
        </p:nvCxnSpPr>
        <p:spPr>
          <a:xfrm>
            <a:off x="3687621" y="3123925"/>
            <a:ext cx="12792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08" name="Google Shape;808;p10">
            <a:extLst>
              <a:ext uri="{FF2B5EF4-FFF2-40B4-BE49-F238E27FC236}">
                <a16:creationId xmlns:a16="http://schemas.microsoft.com/office/drawing/2014/main" id="{A19F18B5-502D-6D4F-40BB-C549D5230E26}"/>
              </a:ext>
            </a:extLst>
          </p:cNvPr>
          <p:cNvGrpSpPr/>
          <p:nvPr/>
        </p:nvGrpSpPr>
        <p:grpSpPr>
          <a:xfrm>
            <a:off x="3595221" y="4953000"/>
            <a:ext cx="152401" cy="711199"/>
            <a:chOff x="1066799" y="3333750"/>
            <a:chExt cx="152401" cy="533399"/>
          </a:xfrm>
        </p:grpSpPr>
        <p:sp>
          <p:nvSpPr>
            <p:cNvPr id="809" name="Google Shape;809;p10">
              <a:extLst>
                <a:ext uri="{FF2B5EF4-FFF2-40B4-BE49-F238E27FC236}">
                  <a16:creationId xmlns:a16="http://schemas.microsoft.com/office/drawing/2014/main" id="{1E35271E-08E1-746F-B985-63256656AD5E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0" name="Google Shape;810;p10">
              <a:extLst>
                <a:ext uri="{FF2B5EF4-FFF2-40B4-BE49-F238E27FC236}">
                  <a16:creationId xmlns:a16="http://schemas.microsoft.com/office/drawing/2014/main" id="{E0947E24-E76D-5767-0093-37FD0D6FF94B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11" name="Google Shape;811;p10">
            <a:extLst>
              <a:ext uri="{FF2B5EF4-FFF2-40B4-BE49-F238E27FC236}">
                <a16:creationId xmlns:a16="http://schemas.microsoft.com/office/drawing/2014/main" id="{8E7E4EBD-9CD3-28CF-5F8B-3613C1665F82}"/>
              </a:ext>
            </a:extLst>
          </p:cNvPr>
          <p:cNvCxnSpPr/>
          <p:nvPr/>
        </p:nvCxnSpPr>
        <p:spPr>
          <a:xfrm rot="-5400000">
            <a:off x="4179471" y="4165650"/>
            <a:ext cx="812700" cy="7620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12" name="Google Shape;812;p10">
            <a:extLst>
              <a:ext uri="{FF2B5EF4-FFF2-40B4-BE49-F238E27FC236}">
                <a16:creationId xmlns:a16="http://schemas.microsoft.com/office/drawing/2014/main" id="{729E1144-7466-0371-19B7-D16114DCCA6F}"/>
              </a:ext>
            </a:extLst>
          </p:cNvPr>
          <p:cNvGrpSpPr/>
          <p:nvPr/>
        </p:nvGrpSpPr>
        <p:grpSpPr>
          <a:xfrm>
            <a:off x="3595221" y="2108200"/>
            <a:ext cx="152401" cy="711199"/>
            <a:chOff x="1066799" y="3333750"/>
            <a:chExt cx="152401" cy="533399"/>
          </a:xfrm>
        </p:grpSpPr>
        <p:sp>
          <p:nvSpPr>
            <p:cNvPr id="813" name="Google Shape;813;p10">
              <a:extLst>
                <a:ext uri="{FF2B5EF4-FFF2-40B4-BE49-F238E27FC236}">
                  <a16:creationId xmlns:a16="http://schemas.microsoft.com/office/drawing/2014/main" id="{F5DA61F8-5068-20ED-C985-4C91E695AC6A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4" name="Google Shape;814;p10">
              <a:extLst>
                <a:ext uri="{FF2B5EF4-FFF2-40B4-BE49-F238E27FC236}">
                  <a16:creationId xmlns:a16="http://schemas.microsoft.com/office/drawing/2014/main" id="{C18E431B-0299-D6D4-5878-414E0E839135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p10">
            <a:extLst>
              <a:ext uri="{FF2B5EF4-FFF2-40B4-BE49-F238E27FC236}">
                <a16:creationId xmlns:a16="http://schemas.microsoft.com/office/drawing/2014/main" id="{E33F0038-9FB8-A514-2BD3-36F09DE7C488}"/>
              </a:ext>
            </a:extLst>
          </p:cNvPr>
          <p:cNvGrpSpPr/>
          <p:nvPr/>
        </p:nvGrpSpPr>
        <p:grpSpPr>
          <a:xfrm>
            <a:off x="5881221" y="2108200"/>
            <a:ext cx="152401" cy="711199"/>
            <a:chOff x="1066799" y="3333750"/>
            <a:chExt cx="152401" cy="533399"/>
          </a:xfrm>
        </p:grpSpPr>
        <p:sp>
          <p:nvSpPr>
            <p:cNvPr id="782" name="Google Shape;782;p10">
              <a:extLst>
                <a:ext uri="{FF2B5EF4-FFF2-40B4-BE49-F238E27FC236}">
                  <a16:creationId xmlns:a16="http://schemas.microsoft.com/office/drawing/2014/main" id="{2C4A8B8B-14D1-6DC6-5106-B2E4D03CFF1D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6" name="Google Shape;816;p10">
              <a:extLst>
                <a:ext uri="{FF2B5EF4-FFF2-40B4-BE49-F238E27FC236}">
                  <a16:creationId xmlns:a16="http://schemas.microsoft.com/office/drawing/2014/main" id="{C09B1BD4-144D-C075-909B-A9BA5E76D6B7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7" name="Google Shape;817;p10">
            <a:extLst>
              <a:ext uri="{FF2B5EF4-FFF2-40B4-BE49-F238E27FC236}">
                <a16:creationId xmlns:a16="http://schemas.microsoft.com/office/drawing/2014/main" id="{751F5457-DDE5-2515-2DD1-54C57D3C81DF}"/>
              </a:ext>
            </a:extLst>
          </p:cNvPr>
          <p:cNvGrpSpPr/>
          <p:nvPr/>
        </p:nvGrpSpPr>
        <p:grpSpPr>
          <a:xfrm>
            <a:off x="5881221" y="3124200"/>
            <a:ext cx="152401" cy="711199"/>
            <a:chOff x="1066799" y="3333750"/>
            <a:chExt cx="152401" cy="533399"/>
          </a:xfrm>
        </p:grpSpPr>
        <p:sp>
          <p:nvSpPr>
            <p:cNvPr id="818" name="Google Shape;818;p10">
              <a:extLst>
                <a:ext uri="{FF2B5EF4-FFF2-40B4-BE49-F238E27FC236}">
                  <a16:creationId xmlns:a16="http://schemas.microsoft.com/office/drawing/2014/main" id="{3BAB9221-E641-020D-E97A-90F0CE6E6946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9" name="Google Shape;819;p10">
              <a:extLst>
                <a:ext uri="{FF2B5EF4-FFF2-40B4-BE49-F238E27FC236}">
                  <a16:creationId xmlns:a16="http://schemas.microsoft.com/office/drawing/2014/main" id="{FC86949F-D45D-8C8F-A09D-A9F4B72E66B8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Google Shape;820;p10">
            <a:extLst>
              <a:ext uri="{FF2B5EF4-FFF2-40B4-BE49-F238E27FC236}">
                <a16:creationId xmlns:a16="http://schemas.microsoft.com/office/drawing/2014/main" id="{F471A2C4-25A5-B63D-6E77-35710ADCA58D}"/>
              </a:ext>
            </a:extLst>
          </p:cNvPr>
          <p:cNvGrpSpPr/>
          <p:nvPr/>
        </p:nvGrpSpPr>
        <p:grpSpPr>
          <a:xfrm>
            <a:off x="5881221" y="4140200"/>
            <a:ext cx="152401" cy="711199"/>
            <a:chOff x="1066799" y="3333750"/>
            <a:chExt cx="152401" cy="533399"/>
          </a:xfrm>
        </p:grpSpPr>
        <p:sp>
          <p:nvSpPr>
            <p:cNvPr id="821" name="Google Shape;821;p10">
              <a:extLst>
                <a:ext uri="{FF2B5EF4-FFF2-40B4-BE49-F238E27FC236}">
                  <a16:creationId xmlns:a16="http://schemas.microsoft.com/office/drawing/2014/main" id="{93CA3B45-4561-ECFD-C138-846E74692B5F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2" name="Google Shape;822;p10">
              <a:extLst>
                <a:ext uri="{FF2B5EF4-FFF2-40B4-BE49-F238E27FC236}">
                  <a16:creationId xmlns:a16="http://schemas.microsoft.com/office/drawing/2014/main" id="{FFF4CA51-C0E8-A77D-9A8C-1D9E74F33A92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3" name="Google Shape;823;p10">
            <a:extLst>
              <a:ext uri="{FF2B5EF4-FFF2-40B4-BE49-F238E27FC236}">
                <a16:creationId xmlns:a16="http://schemas.microsoft.com/office/drawing/2014/main" id="{7BD09117-20BE-B6CA-3BEF-D7F3F537E30A}"/>
              </a:ext>
            </a:extLst>
          </p:cNvPr>
          <p:cNvGrpSpPr/>
          <p:nvPr/>
        </p:nvGrpSpPr>
        <p:grpSpPr>
          <a:xfrm>
            <a:off x="3595221" y="2921000"/>
            <a:ext cx="152401" cy="711199"/>
            <a:chOff x="1066799" y="3333750"/>
            <a:chExt cx="152401" cy="533399"/>
          </a:xfrm>
        </p:grpSpPr>
        <p:sp>
          <p:nvSpPr>
            <p:cNvPr id="824" name="Google Shape;824;p10">
              <a:extLst>
                <a:ext uri="{FF2B5EF4-FFF2-40B4-BE49-F238E27FC236}">
                  <a16:creationId xmlns:a16="http://schemas.microsoft.com/office/drawing/2014/main" id="{5AD3A378-7F70-0550-3580-ABBED07EB1BF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5" name="Google Shape;825;p10">
              <a:extLst>
                <a:ext uri="{FF2B5EF4-FFF2-40B4-BE49-F238E27FC236}">
                  <a16:creationId xmlns:a16="http://schemas.microsoft.com/office/drawing/2014/main" id="{049F75DE-AD88-B663-43F7-649BFB7948D5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10">
            <a:extLst>
              <a:ext uri="{FF2B5EF4-FFF2-40B4-BE49-F238E27FC236}">
                <a16:creationId xmlns:a16="http://schemas.microsoft.com/office/drawing/2014/main" id="{A29B561D-AF98-67D1-177C-005B84302777}"/>
              </a:ext>
            </a:extLst>
          </p:cNvPr>
          <p:cNvGrpSpPr/>
          <p:nvPr/>
        </p:nvGrpSpPr>
        <p:grpSpPr>
          <a:xfrm>
            <a:off x="8091021" y="3022600"/>
            <a:ext cx="152401" cy="711199"/>
            <a:chOff x="1066799" y="3333750"/>
            <a:chExt cx="152401" cy="533399"/>
          </a:xfrm>
        </p:grpSpPr>
        <p:sp>
          <p:nvSpPr>
            <p:cNvPr id="827" name="Google Shape;827;p10">
              <a:extLst>
                <a:ext uri="{FF2B5EF4-FFF2-40B4-BE49-F238E27FC236}">
                  <a16:creationId xmlns:a16="http://schemas.microsoft.com/office/drawing/2014/main" id="{61E476B4-2372-46CC-982E-182B582C3D58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8" name="Google Shape;828;p10">
              <a:extLst>
                <a:ext uri="{FF2B5EF4-FFF2-40B4-BE49-F238E27FC236}">
                  <a16:creationId xmlns:a16="http://schemas.microsoft.com/office/drawing/2014/main" id="{4A9D49C0-0F5E-5A68-3C6F-B074F0DD2642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9" name="Google Shape;829;p10">
            <a:extLst>
              <a:ext uri="{FF2B5EF4-FFF2-40B4-BE49-F238E27FC236}">
                <a16:creationId xmlns:a16="http://schemas.microsoft.com/office/drawing/2014/main" id="{22D9AF94-E4D6-6823-4E1A-195C4B0F0164}"/>
              </a:ext>
            </a:extLst>
          </p:cNvPr>
          <p:cNvGrpSpPr/>
          <p:nvPr/>
        </p:nvGrpSpPr>
        <p:grpSpPr>
          <a:xfrm>
            <a:off x="6338421" y="2209800"/>
            <a:ext cx="304800" cy="609600"/>
            <a:chOff x="5181600" y="3257550"/>
            <a:chExt cx="304800" cy="457200"/>
          </a:xfrm>
        </p:grpSpPr>
        <p:sp>
          <p:nvSpPr>
            <p:cNvPr id="775" name="Google Shape;775;p10">
              <a:extLst>
                <a:ext uri="{FF2B5EF4-FFF2-40B4-BE49-F238E27FC236}">
                  <a16:creationId xmlns:a16="http://schemas.microsoft.com/office/drawing/2014/main" id="{44C8F28B-BB92-F868-0FA2-A072611B28EC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0">
              <a:extLst>
                <a:ext uri="{FF2B5EF4-FFF2-40B4-BE49-F238E27FC236}">
                  <a16:creationId xmlns:a16="http://schemas.microsoft.com/office/drawing/2014/main" id="{3904CADC-1B05-23F0-5928-B568DFBFA603}"/>
                </a:ext>
              </a:extLst>
            </p:cNvPr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31" name="Google Shape;831;p10">
            <a:extLst>
              <a:ext uri="{FF2B5EF4-FFF2-40B4-BE49-F238E27FC236}">
                <a16:creationId xmlns:a16="http://schemas.microsoft.com/office/drawing/2014/main" id="{E677F7EB-5A6C-A7B8-FC3C-0A498DB32ABF}"/>
              </a:ext>
            </a:extLst>
          </p:cNvPr>
          <p:cNvCxnSpPr>
            <a:stCxn id="782" idx="3"/>
          </p:cNvCxnSpPr>
          <p:nvPr/>
        </p:nvCxnSpPr>
        <p:spPr>
          <a:xfrm rot="10800000" flipH="1">
            <a:off x="6033622" y="2461399"/>
            <a:ext cx="3930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32" name="Google Shape;832;p10">
            <a:extLst>
              <a:ext uri="{FF2B5EF4-FFF2-40B4-BE49-F238E27FC236}">
                <a16:creationId xmlns:a16="http://schemas.microsoft.com/office/drawing/2014/main" id="{8ADFB924-B62B-16C6-1DA6-B0DE465B6D38}"/>
              </a:ext>
            </a:extLst>
          </p:cNvPr>
          <p:cNvCxnSpPr/>
          <p:nvPr/>
        </p:nvCxnSpPr>
        <p:spPr>
          <a:xfrm rot="10800000">
            <a:off x="5728821" y="1701800"/>
            <a:ext cx="0" cy="1727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3" name="Google Shape;833;p10">
            <a:extLst>
              <a:ext uri="{FF2B5EF4-FFF2-40B4-BE49-F238E27FC236}">
                <a16:creationId xmlns:a16="http://schemas.microsoft.com/office/drawing/2014/main" id="{C5C0C751-B1FB-79AD-E86D-AF2277F608DC}"/>
              </a:ext>
            </a:extLst>
          </p:cNvPr>
          <p:cNvSpPr txBox="1"/>
          <p:nvPr/>
        </p:nvSpPr>
        <p:spPr>
          <a:xfrm>
            <a:off x="1877793" y="2209800"/>
            <a:ext cx="49822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10">
            <a:extLst>
              <a:ext uri="{FF2B5EF4-FFF2-40B4-BE49-F238E27FC236}">
                <a16:creationId xmlns:a16="http://schemas.microsoft.com/office/drawing/2014/main" id="{65AA4193-C01D-4AEC-960E-376F3FF2CAD7}"/>
              </a:ext>
            </a:extLst>
          </p:cNvPr>
          <p:cNvSpPr txBox="1"/>
          <p:nvPr/>
        </p:nvSpPr>
        <p:spPr>
          <a:xfrm>
            <a:off x="623421" y="2209800"/>
            <a:ext cx="4742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10">
            <a:extLst>
              <a:ext uri="{FF2B5EF4-FFF2-40B4-BE49-F238E27FC236}">
                <a16:creationId xmlns:a16="http://schemas.microsoft.com/office/drawing/2014/main" id="{CE1081F1-F585-9A15-6565-65F7B476A537}"/>
              </a:ext>
            </a:extLst>
          </p:cNvPr>
          <p:cNvSpPr txBox="1"/>
          <p:nvPr/>
        </p:nvSpPr>
        <p:spPr>
          <a:xfrm>
            <a:off x="3747621" y="2006600"/>
            <a:ext cx="48342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10">
            <a:extLst>
              <a:ext uri="{FF2B5EF4-FFF2-40B4-BE49-F238E27FC236}">
                <a16:creationId xmlns:a16="http://schemas.microsoft.com/office/drawing/2014/main" id="{47D897B1-0F73-7332-C567-4F5F14CA1F26}"/>
              </a:ext>
            </a:extLst>
          </p:cNvPr>
          <p:cNvSpPr txBox="1"/>
          <p:nvPr/>
        </p:nvSpPr>
        <p:spPr>
          <a:xfrm>
            <a:off x="5957421" y="1905000"/>
            <a:ext cx="53512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10">
            <a:extLst>
              <a:ext uri="{FF2B5EF4-FFF2-40B4-BE49-F238E27FC236}">
                <a16:creationId xmlns:a16="http://schemas.microsoft.com/office/drawing/2014/main" id="{35494807-7555-8FD5-2443-B9467EA1E7CE}"/>
              </a:ext>
            </a:extLst>
          </p:cNvPr>
          <p:cNvSpPr txBox="1"/>
          <p:nvPr/>
        </p:nvSpPr>
        <p:spPr>
          <a:xfrm>
            <a:off x="1831025" y="4241800"/>
            <a:ext cx="62119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10">
            <a:extLst>
              <a:ext uri="{FF2B5EF4-FFF2-40B4-BE49-F238E27FC236}">
                <a16:creationId xmlns:a16="http://schemas.microsoft.com/office/drawing/2014/main" id="{CF3E34FD-0A6E-EAF2-41F3-F725E4EBE2A1}"/>
              </a:ext>
            </a:extLst>
          </p:cNvPr>
          <p:cNvSpPr txBox="1"/>
          <p:nvPr/>
        </p:nvSpPr>
        <p:spPr>
          <a:xfrm>
            <a:off x="3673162" y="4953000"/>
            <a:ext cx="60785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10">
            <a:extLst>
              <a:ext uri="{FF2B5EF4-FFF2-40B4-BE49-F238E27FC236}">
                <a16:creationId xmlns:a16="http://schemas.microsoft.com/office/drawing/2014/main" id="{C21DD048-6249-6936-10C4-D318896B0239}"/>
              </a:ext>
            </a:extLst>
          </p:cNvPr>
          <p:cNvSpPr txBox="1"/>
          <p:nvPr/>
        </p:nvSpPr>
        <p:spPr>
          <a:xfrm>
            <a:off x="3747621" y="2616200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10">
            <a:extLst>
              <a:ext uri="{FF2B5EF4-FFF2-40B4-BE49-F238E27FC236}">
                <a16:creationId xmlns:a16="http://schemas.microsoft.com/office/drawing/2014/main" id="{B989C7A6-07E2-4375-A2CB-F1244C725B53}"/>
              </a:ext>
            </a:extLst>
          </p:cNvPr>
          <p:cNvSpPr txBox="1"/>
          <p:nvPr/>
        </p:nvSpPr>
        <p:spPr>
          <a:xfrm>
            <a:off x="3652529" y="4358957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10">
            <a:extLst>
              <a:ext uri="{FF2B5EF4-FFF2-40B4-BE49-F238E27FC236}">
                <a16:creationId xmlns:a16="http://schemas.microsoft.com/office/drawing/2014/main" id="{9A40F13E-B133-7AD0-C508-8108F1F56159}"/>
              </a:ext>
            </a:extLst>
          </p:cNvPr>
          <p:cNvSpPr txBox="1"/>
          <p:nvPr/>
        </p:nvSpPr>
        <p:spPr>
          <a:xfrm>
            <a:off x="5957421" y="3327400"/>
            <a:ext cx="6010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10">
            <a:extLst>
              <a:ext uri="{FF2B5EF4-FFF2-40B4-BE49-F238E27FC236}">
                <a16:creationId xmlns:a16="http://schemas.microsoft.com/office/drawing/2014/main" id="{3B9C4DA6-A3B0-14D2-ADC5-7C5702A6C174}"/>
              </a:ext>
            </a:extLst>
          </p:cNvPr>
          <p:cNvSpPr txBox="1"/>
          <p:nvPr/>
        </p:nvSpPr>
        <p:spPr>
          <a:xfrm>
            <a:off x="5957421" y="4343400"/>
            <a:ext cx="6039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10">
            <a:extLst>
              <a:ext uri="{FF2B5EF4-FFF2-40B4-BE49-F238E27FC236}">
                <a16:creationId xmlns:a16="http://schemas.microsoft.com/office/drawing/2014/main" id="{634F1E80-A826-1E10-4472-A3906016A385}"/>
              </a:ext>
            </a:extLst>
          </p:cNvPr>
          <p:cNvSpPr txBox="1"/>
          <p:nvPr/>
        </p:nvSpPr>
        <p:spPr>
          <a:xfrm>
            <a:off x="4738221" y="4546600"/>
            <a:ext cx="68630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4" name="Google Shape;844;p10">
            <a:extLst>
              <a:ext uri="{FF2B5EF4-FFF2-40B4-BE49-F238E27FC236}">
                <a16:creationId xmlns:a16="http://schemas.microsoft.com/office/drawing/2014/main" id="{C3703027-FD0F-50DE-517F-E2A01B4C96AE}"/>
              </a:ext>
            </a:extLst>
          </p:cNvPr>
          <p:cNvGrpSpPr/>
          <p:nvPr/>
        </p:nvGrpSpPr>
        <p:grpSpPr>
          <a:xfrm>
            <a:off x="4281021" y="4648200"/>
            <a:ext cx="556492" cy="609600"/>
            <a:chOff x="3886200" y="3257550"/>
            <a:chExt cx="556492" cy="457200"/>
          </a:xfrm>
        </p:grpSpPr>
        <p:sp>
          <p:nvSpPr>
            <p:cNvPr id="845" name="Google Shape;845;p10">
              <a:extLst>
                <a:ext uri="{FF2B5EF4-FFF2-40B4-BE49-F238E27FC236}">
                  <a16:creationId xmlns:a16="http://schemas.microsoft.com/office/drawing/2014/main" id="{75219BFE-254F-4D59-8484-25579CFA069C}"/>
                </a:ext>
              </a:extLst>
            </p:cNvPr>
            <p:cNvSpPr/>
            <p:nvPr/>
          </p:nvSpPr>
          <p:spPr>
            <a:xfrm rot="5400000">
              <a:off x="3848100" y="3295650"/>
              <a:ext cx="457200" cy="3810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0">
              <a:extLst>
                <a:ext uri="{FF2B5EF4-FFF2-40B4-BE49-F238E27FC236}">
                  <a16:creationId xmlns:a16="http://schemas.microsoft.com/office/drawing/2014/main" id="{613B2C82-55D9-10D3-B5F7-6C5332406D23}"/>
                </a:ext>
              </a:extLst>
            </p:cNvPr>
            <p:cNvSpPr txBox="1"/>
            <p:nvPr/>
          </p:nvSpPr>
          <p:spPr>
            <a:xfrm>
              <a:off x="3909292" y="3304885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7" name="Google Shape;847;p10">
            <a:extLst>
              <a:ext uri="{FF2B5EF4-FFF2-40B4-BE49-F238E27FC236}">
                <a16:creationId xmlns:a16="http://schemas.microsoft.com/office/drawing/2014/main" id="{EAE28FAD-D919-B919-21D3-E6E97CA9F159}"/>
              </a:ext>
            </a:extLst>
          </p:cNvPr>
          <p:cNvGrpSpPr/>
          <p:nvPr/>
        </p:nvGrpSpPr>
        <p:grpSpPr>
          <a:xfrm>
            <a:off x="5881221" y="4953000"/>
            <a:ext cx="152401" cy="711199"/>
            <a:chOff x="1066799" y="3333750"/>
            <a:chExt cx="152401" cy="533399"/>
          </a:xfrm>
        </p:grpSpPr>
        <p:sp>
          <p:nvSpPr>
            <p:cNvPr id="848" name="Google Shape;848;p10">
              <a:extLst>
                <a:ext uri="{FF2B5EF4-FFF2-40B4-BE49-F238E27FC236}">
                  <a16:creationId xmlns:a16="http://schemas.microsoft.com/office/drawing/2014/main" id="{A045C264-5DC2-5E16-C150-B4C88F2B7188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49" name="Google Shape;849;p10">
              <a:extLst>
                <a:ext uri="{FF2B5EF4-FFF2-40B4-BE49-F238E27FC236}">
                  <a16:creationId xmlns:a16="http://schemas.microsoft.com/office/drawing/2014/main" id="{123652FD-AF3D-ADC9-E0FA-48DB891AA084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0" name="Google Shape;850;p10">
            <a:extLst>
              <a:ext uri="{FF2B5EF4-FFF2-40B4-BE49-F238E27FC236}">
                <a16:creationId xmlns:a16="http://schemas.microsoft.com/office/drawing/2014/main" id="{34272C0F-BC73-7920-4F2E-B034BE158EB8}"/>
              </a:ext>
            </a:extLst>
          </p:cNvPr>
          <p:cNvGrpSpPr/>
          <p:nvPr/>
        </p:nvGrpSpPr>
        <p:grpSpPr>
          <a:xfrm>
            <a:off x="8091021" y="4953000"/>
            <a:ext cx="152401" cy="711199"/>
            <a:chOff x="1066799" y="3333750"/>
            <a:chExt cx="152401" cy="533399"/>
          </a:xfrm>
        </p:grpSpPr>
        <p:sp>
          <p:nvSpPr>
            <p:cNvPr id="851" name="Google Shape;851;p10">
              <a:extLst>
                <a:ext uri="{FF2B5EF4-FFF2-40B4-BE49-F238E27FC236}">
                  <a16:creationId xmlns:a16="http://schemas.microsoft.com/office/drawing/2014/main" id="{1988907D-7A38-E198-5FD1-9405897918C4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52" name="Google Shape;852;p10">
              <a:extLst>
                <a:ext uri="{FF2B5EF4-FFF2-40B4-BE49-F238E27FC236}">
                  <a16:creationId xmlns:a16="http://schemas.microsoft.com/office/drawing/2014/main" id="{CA5954D1-1671-D110-86B9-2E97BBDAF9DD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53" name="Google Shape;853;p10">
            <a:extLst>
              <a:ext uri="{FF2B5EF4-FFF2-40B4-BE49-F238E27FC236}">
                <a16:creationId xmlns:a16="http://schemas.microsoft.com/office/drawing/2014/main" id="{C6142DED-2643-599D-9FE5-4A05BBB4B19D}"/>
              </a:ext>
            </a:extLst>
          </p:cNvPr>
          <p:cNvCxnSpPr/>
          <p:nvPr/>
        </p:nvCxnSpPr>
        <p:spPr>
          <a:xfrm>
            <a:off x="4204821" y="4953000"/>
            <a:ext cx="0" cy="508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4" name="Google Shape;854;p10">
            <a:extLst>
              <a:ext uri="{FF2B5EF4-FFF2-40B4-BE49-F238E27FC236}">
                <a16:creationId xmlns:a16="http://schemas.microsoft.com/office/drawing/2014/main" id="{FD3930C1-0CD6-3F44-29A7-8D50B4C6ECB1}"/>
              </a:ext>
            </a:extLst>
          </p:cNvPr>
          <p:cNvSpPr txBox="1"/>
          <p:nvPr/>
        </p:nvSpPr>
        <p:spPr>
          <a:xfrm>
            <a:off x="6033621" y="4953000"/>
            <a:ext cx="6580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10">
            <a:extLst>
              <a:ext uri="{FF2B5EF4-FFF2-40B4-BE49-F238E27FC236}">
                <a16:creationId xmlns:a16="http://schemas.microsoft.com/office/drawing/2014/main" id="{0B761670-4458-AA03-A6D6-E8FB83E57E0B}"/>
              </a:ext>
            </a:extLst>
          </p:cNvPr>
          <p:cNvSpPr txBox="1"/>
          <p:nvPr/>
        </p:nvSpPr>
        <p:spPr>
          <a:xfrm>
            <a:off x="8167221" y="5156200"/>
            <a:ext cx="67197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6" name="Google Shape;856;p10">
            <a:extLst>
              <a:ext uri="{FF2B5EF4-FFF2-40B4-BE49-F238E27FC236}">
                <a16:creationId xmlns:a16="http://schemas.microsoft.com/office/drawing/2014/main" id="{999C77E2-DC1B-1486-BAF7-15DBFC6FCCDA}"/>
              </a:ext>
            </a:extLst>
          </p:cNvPr>
          <p:cNvCxnSpPr/>
          <p:nvPr/>
        </p:nvCxnSpPr>
        <p:spPr>
          <a:xfrm rot="10800000">
            <a:off x="2452221" y="1905100"/>
            <a:ext cx="5791200" cy="3251100"/>
          </a:xfrm>
          <a:prstGeom prst="bentConnector3">
            <a:avLst>
              <a:gd name="adj1" fmla="val -6619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7" name="Google Shape;857;p10">
            <a:extLst>
              <a:ext uri="{FF2B5EF4-FFF2-40B4-BE49-F238E27FC236}">
                <a16:creationId xmlns:a16="http://schemas.microsoft.com/office/drawing/2014/main" id="{F6347A2F-3C44-9D17-6C33-FA96429061BF}"/>
              </a:ext>
            </a:extLst>
          </p:cNvPr>
          <p:cNvCxnSpPr>
            <a:endCxn id="748" idx="1"/>
          </p:cNvCxnSpPr>
          <p:nvPr/>
        </p:nvCxnSpPr>
        <p:spPr>
          <a:xfrm rot="-5400000" flipH="1">
            <a:off x="1752771" y="2604375"/>
            <a:ext cx="1627500" cy="228600"/>
          </a:xfrm>
          <a:prstGeom prst="bentConnector2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58" name="Google Shape;858;p10">
            <a:extLst>
              <a:ext uri="{FF2B5EF4-FFF2-40B4-BE49-F238E27FC236}">
                <a16:creationId xmlns:a16="http://schemas.microsoft.com/office/drawing/2014/main" id="{EFADF868-9419-31FB-828A-8D06CBCF8B06}"/>
              </a:ext>
            </a:extLst>
          </p:cNvPr>
          <p:cNvCxnSpPr/>
          <p:nvPr/>
        </p:nvCxnSpPr>
        <p:spPr>
          <a:xfrm>
            <a:off x="2071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59" name="Google Shape;859;p10">
            <a:extLst>
              <a:ext uri="{FF2B5EF4-FFF2-40B4-BE49-F238E27FC236}">
                <a16:creationId xmlns:a16="http://schemas.microsoft.com/office/drawing/2014/main" id="{3EC7EC57-777E-5CE3-26DB-CE92C70098FB}"/>
              </a:ext>
            </a:extLst>
          </p:cNvPr>
          <p:cNvCxnSpPr/>
          <p:nvPr/>
        </p:nvCxnSpPr>
        <p:spPr>
          <a:xfrm>
            <a:off x="3671421" y="10922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0" name="Google Shape;860;p10">
            <a:extLst>
              <a:ext uri="{FF2B5EF4-FFF2-40B4-BE49-F238E27FC236}">
                <a16:creationId xmlns:a16="http://schemas.microsoft.com/office/drawing/2014/main" id="{DD0D163C-3530-EA05-69F4-34B6545A3196}"/>
              </a:ext>
            </a:extLst>
          </p:cNvPr>
          <p:cNvCxnSpPr/>
          <p:nvPr/>
        </p:nvCxnSpPr>
        <p:spPr>
          <a:xfrm>
            <a:off x="59574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1" name="Google Shape;861;p10">
            <a:extLst>
              <a:ext uri="{FF2B5EF4-FFF2-40B4-BE49-F238E27FC236}">
                <a16:creationId xmlns:a16="http://schemas.microsoft.com/office/drawing/2014/main" id="{755ED724-0C10-46DE-97FB-0D7F3F9902F0}"/>
              </a:ext>
            </a:extLst>
          </p:cNvPr>
          <p:cNvCxnSpPr/>
          <p:nvPr/>
        </p:nvCxnSpPr>
        <p:spPr>
          <a:xfrm>
            <a:off x="8167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862" name="Google Shape;862;p10">
            <a:extLst>
              <a:ext uri="{FF2B5EF4-FFF2-40B4-BE49-F238E27FC236}">
                <a16:creationId xmlns:a16="http://schemas.microsoft.com/office/drawing/2014/main" id="{2217B01F-0BCB-6785-5905-E9AC385012DA}"/>
              </a:ext>
            </a:extLst>
          </p:cNvPr>
          <p:cNvSpPr txBox="1"/>
          <p:nvPr/>
        </p:nvSpPr>
        <p:spPr>
          <a:xfrm>
            <a:off x="6346371" y="990600"/>
            <a:ext cx="838199" cy="86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t0, t1, t2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p10">
            <a:extLst>
              <a:ext uri="{FF2B5EF4-FFF2-40B4-BE49-F238E27FC236}">
                <a16:creationId xmlns:a16="http://schemas.microsoft.com/office/drawing/2014/main" id="{998AFF43-DC75-5212-D642-EC923411769B}"/>
              </a:ext>
            </a:extLst>
          </p:cNvPr>
          <p:cNvSpPr txBox="1"/>
          <p:nvPr/>
        </p:nvSpPr>
        <p:spPr>
          <a:xfrm>
            <a:off x="4593771" y="1092200"/>
            <a:ext cx="12415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t3, t4, t5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Google Shape;864;p10">
            <a:extLst>
              <a:ext uri="{FF2B5EF4-FFF2-40B4-BE49-F238E27FC236}">
                <a16:creationId xmlns:a16="http://schemas.microsoft.com/office/drawing/2014/main" id="{D9E4C35C-84A2-E117-40AE-75DB8294B69D}"/>
              </a:ext>
            </a:extLst>
          </p:cNvPr>
          <p:cNvSpPr txBox="1"/>
          <p:nvPr/>
        </p:nvSpPr>
        <p:spPr>
          <a:xfrm>
            <a:off x="2231571" y="1092200"/>
            <a:ext cx="125993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slt t6, t0, t3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10">
            <a:extLst>
              <a:ext uri="{FF2B5EF4-FFF2-40B4-BE49-F238E27FC236}">
                <a16:creationId xmlns:a16="http://schemas.microsoft.com/office/drawing/2014/main" id="{A2848041-FCA7-0A5E-9FCF-31F76FE8BF8D}"/>
              </a:ext>
            </a:extLst>
          </p:cNvPr>
          <p:cNvSpPr txBox="1"/>
          <p:nvPr/>
        </p:nvSpPr>
        <p:spPr>
          <a:xfrm>
            <a:off x="250371" y="1092200"/>
            <a:ext cx="124753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t0, 4(t3)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10">
            <a:extLst>
              <a:ext uri="{FF2B5EF4-FFF2-40B4-BE49-F238E27FC236}">
                <a16:creationId xmlns:a16="http://schemas.microsoft.com/office/drawing/2014/main" id="{C867CC9C-4D34-8AB6-206E-0AF4F1445A09}"/>
              </a:ext>
            </a:extLst>
          </p:cNvPr>
          <p:cNvSpPr txBox="1"/>
          <p:nvPr/>
        </p:nvSpPr>
        <p:spPr>
          <a:xfrm>
            <a:off x="1371600" y="5943600"/>
            <a:ext cx="69603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Pipeline registers separate stages, hold data for each instruction in flight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8" name="Google Shape;868;p10">
            <a:extLst>
              <a:ext uri="{FF2B5EF4-FFF2-40B4-BE49-F238E27FC236}">
                <a16:creationId xmlns:a16="http://schemas.microsoft.com/office/drawing/2014/main" id="{07DFE5B7-56C0-50D3-CF7D-BFD52A0C3208}"/>
              </a:ext>
            </a:extLst>
          </p:cNvPr>
          <p:cNvCxnSpPr/>
          <p:nvPr/>
        </p:nvCxnSpPr>
        <p:spPr>
          <a:xfrm rot="-5400000">
            <a:off x="863581" y="2851834"/>
            <a:ext cx="558900" cy="3966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776554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>
          <a:extLst>
            <a:ext uri="{FF2B5EF4-FFF2-40B4-BE49-F238E27FC236}">
              <a16:creationId xmlns:a16="http://schemas.microsoft.com/office/drawing/2014/main" id="{DFFB6C3F-2529-F0F7-0022-6DBF5DE82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5" name="Google Shape;725;p10">
            <a:extLst>
              <a:ext uri="{FF2B5EF4-FFF2-40B4-BE49-F238E27FC236}">
                <a16:creationId xmlns:a16="http://schemas.microsoft.com/office/drawing/2014/main" id="{76FBAAFE-87A2-D276-6DB8-24E05B451AE5}"/>
              </a:ext>
            </a:extLst>
          </p:cNvPr>
          <p:cNvCxnSpPr/>
          <p:nvPr/>
        </p:nvCxnSpPr>
        <p:spPr>
          <a:xfrm>
            <a:off x="3747621" y="5461000"/>
            <a:ext cx="4343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6" name="Google Shape;726;p10">
            <a:extLst>
              <a:ext uri="{FF2B5EF4-FFF2-40B4-BE49-F238E27FC236}">
                <a16:creationId xmlns:a16="http://schemas.microsoft.com/office/drawing/2014/main" id="{1CB8E312-EB26-B9A2-5AAE-0621088482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184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Each stage operates on different instruction</a:t>
            </a:r>
            <a:endParaRPr sz="36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10">
            <a:extLst>
              <a:ext uri="{FF2B5EF4-FFF2-40B4-BE49-F238E27FC236}">
                <a16:creationId xmlns:a16="http://schemas.microsoft.com/office/drawing/2014/main" id="{85839654-69A2-EAC2-8FD2-ECA9DC8CA6D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10">
            <a:extLst>
              <a:ext uri="{FF2B5EF4-FFF2-40B4-BE49-F238E27FC236}">
                <a16:creationId xmlns:a16="http://schemas.microsoft.com/office/drawing/2014/main" id="{7AA99740-9333-1EB2-466F-973BF6573485}"/>
              </a:ext>
            </a:extLst>
          </p:cNvPr>
          <p:cNvSpPr/>
          <p:nvPr/>
        </p:nvSpPr>
        <p:spPr>
          <a:xfrm>
            <a:off x="1293056" y="3530600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9" name="Google Shape;729;p10">
            <a:extLst>
              <a:ext uri="{FF2B5EF4-FFF2-40B4-BE49-F238E27FC236}">
                <a16:creationId xmlns:a16="http://schemas.microsoft.com/office/drawing/2014/main" id="{A2C26073-91E1-D454-7C4B-44A85F668A30}"/>
              </a:ext>
            </a:extLst>
          </p:cNvPr>
          <p:cNvGrpSpPr/>
          <p:nvPr/>
        </p:nvGrpSpPr>
        <p:grpSpPr>
          <a:xfrm>
            <a:off x="5207524" y="2872025"/>
            <a:ext cx="521297" cy="1320800"/>
            <a:chOff x="6324600" y="3115310"/>
            <a:chExt cx="521297" cy="1056640"/>
          </a:xfrm>
        </p:grpSpPr>
        <p:sp>
          <p:nvSpPr>
            <p:cNvPr id="730" name="Google Shape;730;p10">
              <a:extLst>
                <a:ext uri="{FF2B5EF4-FFF2-40B4-BE49-F238E27FC236}">
                  <a16:creationId xmlns:a16="http://schemas.microsoft.com/office/drawing/2014/main" id="{C77954CB-568F-5492-F4A2-8D5833D2518E}"/>
                </a:ext>
              </a:extLst>
            </p:cNvPr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0">
              <a:extLst>
                <a:ext uri="{FF2B5EF4-FFF2-40B4-BE49-F238E27FC236}">
                  <a16:creationId xmlns:a16="http://schemas.microsoft.com/office/drawing/2014/main" id="{C821C62C-5067-938A-77DC-0D094C2E573A}"/>
                </a:ext>
              </a:extLst>
            </p:cNvPr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32" name="Google Shape;732;p10">
              <a:extLst>
                <a:ext uri="{FF2B5EF4-FFF2-40B4-BE49-F238E27FC236}">
                  <a16:creationId xmlns:a16="http://schemas.microsoft.com/office/drawing/2014/main" id="{9D8928F5-3BE9-622C-EBDD-48E3965FCDB1}"/>
                </a:ext>
              </a:extLst>
            </p:cNvPr>
            <p:cNvCxnSpPr>
              <a:stCxn id="731" idx="2"/>
              <a:endCxn id="731" idx="4"/>
            </p:cNvCxnSpPr>
            <p:nvPr/>
          </p:nvCxnSpPr>
          <p:spPr>
            <a:xfrm>
              <a:off x="6400807" y="3602991"/>
              <a:ext cx="0" cy="1524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33" name="Google Shape;733;p10">
              <a:extLst>
                <a:ext uri="{FF2B5EF4-FFF2-40B4-BE49-F238E27FC236}">
                  <a16:creationId xmlns:a16="http://schemas.microsoft.com/office/drawing/2014/main" id="{F5779A7A-3902-E86C-0E77-23AB3DEFF9E9}"/>
                </a:ext>
              </a:extLst>
            </p:cNvPr>
            <p:cNvSpPr txBox="1"/>
            <p:nvPr/>
          </p:nvSpPr>
          <p:spPr>
            <a:xfrm>
              <a:off x="6324600" y="3181350"/>
              <a:ext cx="5212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4" name="Google Shape;734;p10">
            <a:extLst>
              <a:ext uri="{FF2B5EF4-FFF2-40B4-BE49-F238E27FC236}">
                <a16:creationId xmlns:a16="http://schemas.microsoft.com/office/drawing/2014/main" id="{EF4D3A67-57ED-64B5-BF77-38B58CDF3901}"/>
              </a:ext>
            </a:extLst>
          </p:cNvPr>
          <p:cNvGrpSpPr/>
          <p:nvPr/>
        </p:nvGrpSpPr>
        <p:grpSpPr>
          <a:xfrm>
            <a:off x="1293056" y="2465625"/>
            <a:ext cx="304800" cy="609600"/>
            <a:chOff x="5181600" y="3257550"/>
            <a:chExt cx="304800" cy="457200"/>
          </a:xfrm>
        </p:grpSpPr>
        <p:sp>
          <p:nvSpPr>
            <p:cNvPr id="735" name="Google Shape;735;p10">
              <a:extLst>
                <a:ext uri="{FF2B5EF4-FFF2-40B4-BE49-F238E27FC236}">
                  <a16:creationId xmlns:a16="http://schemas.microsoft.com/office/drawing/2014/main" id="{3A975023-7110-077D-72B1-8A744AC58EF0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chemeClr val="l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10">
              <a:extLst>
                <a:ext uri="{FF2B5EF4-FFF2-40B4-BE49-F238E27FC236}">
                  <a16:creationId xmlns:a16="http://schemas.microsoft.com/office/drawing/2014/main" id="{429A091F-3235-CD7D-61CC-B99AAE82951E}"/>
                </a:ext>
              </a:extLst>
            </p:cNvPr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7" name="Google Shape;737;p10">
            <a:extLst>
              <a:ext uri="{FF2B5EF4-FFF2-40B4-BE49-F238E27FC236}">
                <a16:creationId xmlns:a16="http://schemas.microsoft.com/office/drawing/2014/main" id="{D4D4B2A4-B7C2-7115-DDB4-31F0E56D5EE6}"/>
              </a:ext>
            </a:extLst>
          </p:cNvPr>
          <p:cNvGrpSpPr/>
          <p:nvPr/>
        </p:nvGrpSpPr>
        <p:grpSpPr>
          <a:xfrm>
            <a:off x="6497131" y="3075225"/>
            <a:ext cx="990600" cy="1117600"/>
            <a:chOff x="6324600" y="1733550"/>
            <a:chExt cx="990600" cy="838200"/>
          </a:xfrm>
        </p:grpSpPr>
        <p:sp>
          <p:nvSpPr>
            <p:cNvPr id="738" name="Google Shape;738;p10">
              <a:extLst>
                <a:ext uri="{FF2B5EF4-FFF2-40B4-BE49-F238E27FC236}">
                  <a16:creationId xmlns:a16="http://schemas.microsoft.com/office/drawing/2014/main" id="{7F333560-FFB4-66DF-D337-A8852288AD8E}"/>
                </a:ext>
              </a:extLst>
            </p:cNvPr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DMEM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10">
              <a:extLst>
                <a:ext uri="{FF2B5EF4-FFF2-40B4-BE49-F238E27FC236}">
                  <a16:creationId xmlns:a16="http://schemas.microsoft.com/office/drawing/2014/main" id="{AEAF6946-C4AD-8B90-19D7-98D9F10E8E76}"/>
                </a:ext>
              </a:extLst>
            </p:cNvPr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0" name="Google Shape;740;p10">
            <a:extLst>
              <a:ext uri="{FF2B5EF4-FFF2-40B4-BE49-F238E27FC236}">
                <a16:creationId xmlns:a16="http://schemas.microsoft.com/office/drawing/2014/main" id="{5E1A67FC-88E6-B013-EA68-E3612DE293BE}"/>
              </a:ext>
            </a:extLst>
          </p:cNvPr>
          <p:cNvGrpSpPr/>
          <p:nvPr/>
        </p:nvGrpSpPr>
        <p:grpSpPr>
          <a:xfrm>
            <a:off x="3900021" y="3278425"/>
            <a:ext cx="762000" cy="1166575"/>
            <a:chOff x="4191000" y="1962150"/>
            <a:chExt cx="762000" cy="874931"/>
          </a:xfrm>
        </p:grpSpPr>
        <p:cxnSp>
          <p:nvCxnSpPr>
            <p:cNvPr id="741" name="Google Shape;741;p10">
              <a:extLst>
                <a:ext uri="{FF2B5EF4-FFF2-40B4-BE49-F238E27FC236}">
                  <a16:creationId xmlns:a16="http://schemas.microsoft.com/office/drawing/2014/main" id="{91D4859A-234B-32C4-A016-219A652773D9}"/>
                </a:ext>
              </a:extLst>
            </p:cNvPr>
            <p:cNvCxnSpPr/>
            <p:nvPr/>
          </p:nvCxnSpPr>
          <p:spPr>
            <a:xfrm flipH="1">
              <a:off x="44958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742" name="Google Shape;742;p10">
              <a:extLst>
                <a:ext uri="{FF2B5EF4-FFF2-40B4-BE49-F238E27FC236}">
                  <a16:creationId xmlns:a16="http://schemas.microsoft.com/office/drawing/2014/main" id="{22E3B8D0-001A-E843-9A25-76F85886BB34}"/>
                </a:ext>
              </a:extLst>
            </p:cNvPr>
            <p:cNvCxnSpPr/>
            <p:nvPr/>
          </p:nvCxnSpPr>
          <p:spPr>
            <a:xfrm flipH="1">
              <a:off x="43434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grpSp>
          <p:nvGrpSpPr>
            <p:cNvPr id="743" name="Google Shape;743;p10">
              <a:extLst>
                <a:ext uri="{FF2B5EF4-FFF2-40B4-BE49-F238E27FC236}">
                  <a16:creationId xmlns:a16="http://schemas.microsoft.com/office/drawing/2014/main" id="{BD6B47EB-D9A2-5B82-2E87-A6F5BDECE2C5}"/>
                </a:ext>
              </a:extLst>
            </p:cNvPr>
            <p:cNvGrpSpPr/>
            <p:nvPr/>
          </p:nvGrpSpPr>
          <p:grpSpPr>
            <a:xfrm>
              <a:off x="4191000" y="1962150"/>
              <a:ext cx="762000" cy="685800"/>
              <a:chOff x="5043063" y="3218081"/>
              <a:chExt cx="762000" cy="685800"/>
            </a:xfrm>
          </p:grpSpPr>
          <p:sp>
            <p:nvSpPr>
              <p:cNvPr id="744" name="Google Shape;744;p10">
                <a:extLst>
                  <a:ext uri="{FF2B5EF4-FFF2-40B4-BE49-F238E27FC236}">
                    <a16:creationId xmlns:a16="http://schemas.microsoft.com/office/drawing/2014/main" id="{887E889B-4BC3-A0A3-56B9-035EB51246BB}"/>
                  </a:ext>
                </a:extLst>
              </p:cNvPr>
              <p:cNvSpPr/>
              <p:nvPr/>
            </p:nvSpPr>
            <p:spPr>
              <a:xfrm rot="5400000">
                <a:off x="5003812" y="3333532"/>
                <a:ext cx="685800" cy="454898"/>
              </a:xfrm>
              <a:prstGeom prst="trapezoid">
                <a:avLst>
                  <a:gd name="adj" fmla="val 30656"/>
                </a:avLst>
              </a:prstGeom>
              <a:solidFill>
                <a:srgbClr val="FFFFFF"/>
              </a:solidFill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0">
                <a:extLst>
                  <a:ext uri="{FF2B5EF4-FFF2-40B4-BE49-F238E27FC236}">
                    <a16:creationId xmlns:a16="http://schemas.microsoft.com/office/drawing/2014/main" id="{97E4967A-E222-BB10-9BDD-9BB24ADECD52}"/>
                  </a:ext>
                </a:extLst>
              </p:cNvPr>
              <p:cNvSpPr txBox="1"/>
              <p:nvPr/>
            </p:nvSpPr>
            <p:spPr>
              <a:xfrm>
                <a:off x="5043063" y="3370481"/>
                <a:ext cx="7620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Branch Comp.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46" name="Google Shape;746;p10">
            <a:extLst>
              <a:ext uri="{FF2B5EF4-FFF2-40B4-BE49-F238E27FC236}">
                <a16:creationId xmlns:a16="http://schemas.microsoft.com/office/drawing/2014/main" id="{0280E2E2-3EDD-3C2A-57E9-B5CCFDB20D6A}"/>
              </a:ext>
            </a:extLst>
          </p:cNvPr>
          <p:cNvGrpSpPr/>
          <p:nvPr/>
        </p:nvGrpSpPr>
        <p:grpSpPr>
          <a:xfrm>
            <a:off x="2680821" y="2567225"/>
            <a:ext cx="841921" cy="1930400"/>
            <a:chOff x="3657600" y="1428750"/>
            <a:chExt cx="841921" cy="1447800"/>
          </a:xfrm>
        </p:grpSpPr>
        <p:grpSp>
          <p:nvGrpSpPr>
            <p:cNvPr id="747" name="Google Shape;747;p10">
              <a:extLst>
                <a:ext uri="{FF2B5EF4-FFF2-40B4-BE49-F238E27FC236}">
                  <a16:creationId xmlns:a16="http://schemas.microsoft.com/office/drawing/2014/main" id="{7489B2B7-8E02-E256-E561-3339EBE58EEC}"/>
                </a:ext>
              </a:extLst>
            </p:cNvPr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748" name="Google Shape;748;p10">
                <a:extLst>
                  <a:ext uri="{FF2B5EF4-FFF2-40B4-BE49-F238E27FC236}">
                    <a16:creationId xmlns:a16="http://schemas.microsoft.com/office/drawing/2014/main" id="{5329FF56-1472-5CBC-53FA-B1614DDD3164}"/>
                  </a:ext>
                </a:extLst>
              </p:cNvPr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Reg[]</a:t>
                </a: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10">
                <a:extLst>
                  <a:ext uri="{FF2B5EF4-FFF2-40B4-BE49-F238E27FC236}">
                    <a16:creationId xmlns:a16="http://schemas.microsoft.com/office/drawing/2014/main" id="{57942D4E-63BF-6F24-C444-2BA6AD4184DB}"/>
                  </a:ext>
                </a:extLst>
              </p:cNvPr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0" name="Google Shape;750;p10">
              <a:extLst>
                <a:ext uri="{FF2B5EF4-FFF2-40B4-BE49-F238E27FC236}">
                  <a16:creationId xmlns:a16="http://schemas.microsoft.com/office/drawing/2014/main" id="{F5F3F6C5-E6F2-A531-CDE6-A304833DC283}"/>
                </a:ext>
              </a:extLst>
            </p:cNvPr>
            <p:cNvSpPr txBox="1"/>
            <p:nvPr/>
          </p:nvSpPr>
          <p:spPr>
            <a:xfrm>
              <a:off x="3657600" y="2271415"/>
              <a:ext cx="397545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0">
              <a:extLst>
                <a:ext uri="{FF2B5EF4-FFF2-40B4-BE49-F238E27FC236}">
                  <a16:creationId xmlns:a16="http://schemas.microsoft.com/office/drawing/2014/main" id="{A6B80AC1-F2CD-1FDB-FCE1-20719F252B36}"/>
                </a:ext>
              </a:extLst>
            </p:cNvPr>
            <p:cNvSpPr txBox="1"/>
            <p:nvPr/>
          </p:nvSpPr>
          <p:spPr>
            <a:xfrm>
              <a:off x="3657600" y="2576215"/>
              <a:ext cx="388102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0">
              <a:extLst>
                <a:ext uri="{FF2B5EF4-FFF2-40B4-BE49-F238E27FC236}">
                  <a16:creationId xmlns:a16="http://schemas.microsoft.com/office/drawing/2014/main" id="{C2168402-8D1F-9527-80CC-E6E9B4520D55}"/>
                </a:ext>
              </a:extLst>
            </p:cNvPr>
            <p:cNvSpPr txBox="1"/>
            <p:nvPr/>
          </p:nvSpPr>
          <p:spPr>
            <a:xfrm>
              <a:off x="4114800" y="2234684"/>
              <a:ext cx="38472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0">
              <a:extLst>
                <a:ext uri="{FF2B5EF4-FFF2-40B4-BE49-F238E27FC236}">
                  <a16:creationId xmlns:a16="http://schemas.microsoft.com/office/drawing/2014/main" id="{8CBC6E70-32DF-7178-E568-3FDE215ECFD3}"/>
                </a:ext>
              </a:extLst>
            </p:cNvPr>
            <p:cNvSpPr txBox="1"/>
            <p:nvPr/>
          </p:nvSpPr>
          <p:spPr>
            <a:xfrm>
              <a:off x="3657600" y="1998881"/>
              <a:ext cx="399073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0">
              <a:extLst>
                <a:ext uri="{FF2B5EF4-FFF2-40B4-BE49-F238E27FC236}">
                  <a16:creationId xmlns:a16="http://schemas.microsoft.com/office/drawing/2014/main" id="{3E62074C-D31F-CE53-A01E-14D3BD8AD1C0}"/>
                </a:ext>
              </a:extLst>
            </p:cNvPr>
            <p:cNvSpPr txBox="1"/>
            <p:nvPr/>
          </p:nvSpPr>
          <p:spPr>
            <a:xfrm>
              <a:off x="4114800" y="2463284"/>
              <a:ext cx="37735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0">
              <a:extLst>
                <a:ext uri="{FF2B5EF4-FFF2-40B4-BE49-F238E27FC236}">
                  <a16:creationId xmlns:a16="http://schemas.microsoft.com/office/drawing/2014/main" id="{D3709962-D45B-9312-6C12-7C57FE5A0B2F}"/>
                </a:ext>
              </a:extLst>
            </p:cNvPr>
            <p:cNvSpPr txBox="1"/>
            <p:nvPr/>
          </p:nvSpPr>
          <p:spPr>
            <a:xfrm>
              <a:off x="3657600" y="1694081"/>
              <a:ext cx="38832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6" name="Google Shape;756;p10">
            <a:extLst>
              <a:ext uri="{FF2B5EF4-FFF2-40B4-BE49-F238E27FC236}">
                <a16:creationId xmlns:a16="http://schemas.microsoft.com/office/drawing/2014/main" id="{386660EC-2BDF-FA95-9B5D-8C27EA82424C}"/>
              </a:ext>
            </a:extLst>
          </p:cNvPr>
          <p:cNvSpPr txBox="1"/>
          <p:nvPr/>
        </p:nvSpPr>
        <p:spPr>
          <a:xfrm>
            <a:off x="6497131" y="3380025"/>
            <a:ext cx="30777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10">
            <a:extLst>
              <a:ext uri="{FF2B5EF4-FFF2-40B4-BE49-F238E27FC236}">
                <a16:creationId xmlns:a16="http://schemas.microsoft.com/office/drawing/2014/main" id="{391F035A-E860-D727-63AC-B93D31202963}"/>
              </a:ext>
            </a:extLst>
          </p:cNvPr>
          <p:cNvSpPr txBox="1"/>
          <p:nvPr/>
        </p:nvSpPr>
        <p:spPr>
          <a:xfrm>
            <a:off x="6518314" y="3743404"/>
            <a:ext cx="4360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DataW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10">
            <a:extLst>
              <a:ext uri="{FF2B5EF4-FFF2-40B4-BE49-F238E27FC236}">
                <a16:creationId xmlns:a16="http://schemas.microsoft.com/office/drawing/2014/main" id="{E30524B8-840D-855D-546B-C946694790CD}"/>
              </a:ext>
            </a:extLst>
          </p:cNvPr>
          <p:cNvSpPr txBox="1"/>
          <p:nvPr/>
        </p:nvSpPr>
        <p:spPr>
          <a:xfrm>
            <a:off x="7030531" y="3481625"/>
            <a:ext cx="38472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10">
            <a:extLst>
              <a:ext uri="{FF2B5EF4-FFF2-40B4-BE49-F238E27FC236}">
                <a16:creationId xmlns:a16="http://schemas.microsoft.com/office/drawing/2014/main" id="{DB3D4260-3A40-13D1-5C9D-A37747549C4E}"/>
              </a:ext>
            </a:extLst>
          </p:cNvPr>
          <p:cNvSpPr/>
          <p:nvPr/>
        </p:nvSpPr>
        <p:spPr>
          <a:xfrm rot="5400000">
            <a:off x="4687421" y="3049825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0" name="Google Shape;760;p10">
            <a:extLst>
              <a:ext uri="{FF2B5EF4-FFF2-40B4-BE49-F238E27FC236}">
                <a16:creationId xmlns:a16="http://schemas.microsoft.com/office/drawing/2014/main" id="{864ADC1B-415C-7748-8E43-AB63FB1070C4}"/>
              </a:ext>
            </a:extLst>
          </p:cNvPr>
          <p:cNvCxnSpPr>
            <a:stCxn id="738" idx="3"/>
          </p:cNvCxnSpPr>
          <p:nvPr/>
        </p:nvCxnSpPr>
        <p:spPr>
          <a:xfrm rot="10800000" flipH="1">
            <a:off x="7487731" y="3613625"/>
            <a:ext cx="367800" cy="20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61" name="Google Shape;761;p10">
            <a:extLst>
              <a:ext uri="{FF2B5EF4-FFF2-40B4-BE49-F238E27FC236}">
                <a16:creationId xmlns:a16="http://schemas.microsoft.com/office/drawing/2014/main" id="{BF4BE252-88FF-40A6-3354-1FFB7CE2B66E}"/>
              </a:ext>
            </a:extLst>
          </p:cNvPr>
          <p:cNvSpPr/>
          <p:nvPr/>
        </p:nvSpPr>
        <p:spPr>
          <a:xfrm rot="5400000">
            <a:off x="7436931" y="3303825"/>
            <a:ext cx="10160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2" name="Google Shape;762;p10">
            <a:extLst>
              <a:ext uri="{FF2B5EF4-FFF2-40B4-BE49-F238E27FC236}">
                <a16:creationId xmlns:a16="http://schemas.microsoft.com/office/drawing/2014/main" id="{E3EBBAFF-1155-9777-499B-F16821E84564}"/>
              </a:ext>
            </a:extLst>
          </p:cNvPr>
          <p:cNvCxnSpPr/>
          <p:nvPr/>
        </p:nvCxnSpPr>
        <p:spPr>
          <a:xfrm rot="10800000" flipH="1">
            <a:off x="5652621" y="3429000"/>
            <a:ext cx="832407" cy="2928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3" name="Google Shape;763;p10">
            <a:extLst>
              <a:ext uri="{FF2B5EF4-FFF2-40B4-BE49-F238E27FC236}">
                <a16:creationId xmlns:a16="http://schemas.microsoft.com/office/drawing/2014/main" id="{7EE1EEFD-949F-D15C-DB3D-622021F9FEBF}"/>
              </a:ext>
            </a:extLst>
          </p:cNvPr>
          <p:cNvCxnSpPr/>
          <p:nvPr/>
        </p:nvCxnSpPr>
        <p:spPr>
          <a:xfrm rot="10800000">
            <a:off x="6262221" y="2921000"/>
            <a:ext cx="0" cy="50799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4" name="Google Shape;764;p10">
            <a:extLst>
              <a:ext uri="{FF2B5EF4-FFF2-40B4-BE49-F238E27FC236}">
                <a16:creationId xmlns:a16="http://schemas.microsoft.com/office/drawing/2014/main" id="{C72AE6CA-60FF-97C6-1F24-71917A246334}"/>
              </a:ext>
            </a:extLst>
          </p:cNvPr>
          <p:cNvCxnSpPr>
            <a:endCxn id="761" idx="2"/>
          </p:cNvCxnSpPr>
          <p:nvPr/>
        </p:nvCxnSpPr>
        <p:spPr>
          <a:xfrm>
            <a:off x="6262231" y="2920725"/>
            <a:ext cx="1606500" cy="459300"/>
          </a:xfrm>
          <a:prstGeom prst="bentConnector3">
            <a:avLst>
              <a:gd name="adj1" fmla="val 8485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5" name="Google Shape;765;p10">
            <a:extLst>
              <a:ext uri="{FF2B5EF4-FFF2-40B4-BE49-F238E27FC236}">
                <a16:creationId xmlns:a16="http://schemas.microsoft.com/office/drawing/2014/main" id="{610C6FCB-686E-832D-8F09-864E66F38F8C}"/>
              </a:ext>
            </a:extLst>
          </p:cNvPr>
          <p:cNvCxnSpPr/>
          <p:nvPr/>
        </p:nvCxnSpPr>
        <p:spPr>
          <a:xfrm rot="-5400000" flipH="1">
            <a:off x="-429729" y="2297750"/>
            <a:ext cx="1420500" cy="228600"/>
          </a:xfrm>
          <a:prstGeom prst="bentConnector3">
            <a:avLst>
              <a:gd name="adj1" fmla="val 99305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66" name="Google Shape;766;p10">
            <a:extLst>
              <a:ext uri="{FF2B5EF4-FFF2-40B4-BE49-F238E27FC236}">
                <a16:creationId xmlns:a16="http://schemas.microsoft.com/office/drawing/2014/main" id="{E898953E-2E53-992A-CCE7-854AB290E504}"/>
              </a:ext>
            </a:extLst>
          </p:cNvPr>
          <p:cNvGrpSpPr/>
          <p:nvPr/>
        </p:nvGrpSpPr>
        <p:grpSpPr>
          <a:xfrm>
            <a:off x="394821" y="2973625"/>
            <a:ext cx="152400" cy="711200"/>
            <a:chOff x="5791200" y="1352550"/>
            <a:chExt cx="152400" cy="533400"/>
          </a:xfrm>
        </p:grpSpPr>
        <p:sp>
          <p:nvSpPr>
            <p:cNvPr id="767" name="Google Shape;767;p10">
              <a:extLst>
                <a:ext uri="{FF2B5EF4-FFF2-40B4-BE49-F238E27FC236}">
                  <a16:creationId xmlns:a16="http://schemas.microsoft.com/office/drawing/2014/main" id="{C5C3EC12-DCE9-B17A-94A2-25F00F08BF99}"/>
                </a:ext>
              </a:extLst>
            </p:cNvPr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0">
              <a:extLst>
                <a:ext uri="{FF2B5EF4-FFF2-40B4-BE49-F238E27FC236}">
                  <a16:creationId xmlns:a16="http://schemas.microsoft.com/office/drawing/2014/main" id="{6EADEAE0-DAFA-19BC-8F82-DD963FBE2F68}"/>
                </a:ext>
              </a:extLst>
            </p:cNvPr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0">
              <a:extLst>
                <a:ext uri="{FF2B5EF4-FFF2-40B4-BE49-F238E27FC236}">
                  <a16:creationId xmlns:a16="http://schemas.microsoft.com/office/drawing/2014/main" id="{965AD1FA-DA88-EFCA-C5DD-52E5D5869636}"/>
                </a:ext>
              </a:extLst>
            </p:cNvPr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70" name="Google Shape;770;p10">
            <a:extLst>
              <a:ext uri="{FF2B5EF4-FFF2-40B4-BE49-F238E27FC236}">
                <a16:creationId xmlns:a16="http://schemas.microsoft.com/office/drawing/2014/main" id="{AEEBC170-1C4F-9903-A09E-DC1ECC1C453A}"/>
              </a:ext>
            </a:extLst>
          </p:cNvPr>
          <p:cNvCxnSpPr>
            <a:stCxn id="767" idx="0"/>
            <a:endCxn id="771" idx="1"/>
          </p:cNvCxnSpPr>
          <p:nvPr/>
        </p:nvCxnSpPr>
        <p:spPr>
          <a:xfrm>
            <a:off x="547221" y="3329225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2" name="Google Shape;772;p10">
            <a:extLst>
              <a:ext uri="{FF2B5EF4-FFF2-40B4-BE49-F238E27FC236}">
                <a16:creationId xmlns:a16="http://schemas.microsoft.com/office/drawing/2014/main" id="{D435446A-2428-3130-1C07-89D2D52B419E}"/>
              </a:ext>
            </a:extLst>
          </p:cNvPr>
          <p:cNvCxnSpPr>
            <a:stCxn id="771" idx="3"/>
            <a:endCxn id="728" idx="1"/>
          </p:cNvCxnSpPr>
          <p:nvPr/>
        </p:nvCxnSpPr>
        <p:spPr>
          <a:xfrm>
            <a:off x="972719" y="3329225"/>
            <a:ext cx="320400" cy="658500"/>
          </a:xfrm>
          <a:prstGeom prst="bentConnector3">
            <a:avLst>
              <a:gd name="adj1" fmla="val 4999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3" name="Google Shape;773;p10">
            <a:extLst>
              <a:ext uri="{FF2B5EF4-FFF2-40B4-BE49-F238E27FC236}">
                <a16:creationId xmlns:a16="http://schemas.microsoft.com/office/drawing/2014/main" id="{B5FB238D-5D24-08F9-C0D1-72B0DC5DF76F}"/>
              </a:ext>
            </a:extLst>
          </p:cNvPr>
          <p:cNvCxnSpPr>
            <a:stCxn id="735" idx="0"/>
          </p:cNvCxnSpPr>
          <p:nvPr/>
        </p:nvCxnSpPr>
        <p:spPr>
          <a:xfrm rot="10800000" flipH="1">
            <a:off x="1597856" y="2108025"/>
            <a:ext cx="168600" cy="6624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4" name="Google Shape;774;p10">
            <a:extLst>
              <a:ext uri="{FF2B5EF4-FFF2-40B4-BE49-F238E27FC236}">
                <a16:creationId xmlns:a16="http://schemas.microsoft.com/office/drawing/2014/main" id="{8EC68E10-B068-D67F-C3C4-F5EE45ABCF1F}"/>
              </a:ext>
            </a:extLst>
          </p:cNvPr>
          <p:cNvCxnSpPr>
            <a:stCxn id="775" idx="0"/>
          </p:cNvCxnSpPr>
          <p:nvPr/>
        </p:nvCxnSpPr>
        <p:spPr>
          <a:xfrm>
            <a:off x="6643221" y="2514600"/>
            <a:ext cx="1219200" cy="609600"/>
          </a:xfrm>
          <a:prstGeom prst="bentConnector3">
            <a:avLst>
              <a:gd name="adj1" fmla="val 8594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6" name="Google Shape;776;p10">
            <a:extLst>
              <a:ext uri="{FF2B5EF4-FFF2-40B4-BE49-F238E27FC236}">
                <a16:creationId xmlns:a16="http://schemas.microsoft.com/office/drawing/2014/main" id="{C6766337-B300-91BB-0ECC-7061FC735AF5}"/>
              </a:ext>
            </a:extLst>
          </p:cNvPr>
          <p:cNvCxnSpPr/>
          <p:nvPr/>
        </p:nvCxnSpPr>
        <p:spPr>
          <a:xfrm flipH="1">
            <a:off x="378621" y="2108199"/>
            <a:ext cx="1387800" cy="1373700"/>
          </a:xfrm>
          <a:prstGeom prst="bentConnector3">
            <a:avLst>
              <a:gd name="adj1" fmla="val 123208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7" name="Google Shape;777;p10">
            <a:extLst>
              <a:ext uri="{FF2B5EF4-FFF2-40B4-BE49-F238E27FC236}">
                <a16:creationId xmlns:a16="http://schemas.microsoft.com/office/drawing/2014/main" id="{70F9EF92-F696-79E0-455B-89B8FA1993D4}"/>
              </a:ext>
            </a:extLst>
          </p:cNvPr>
          <p:cNvCxnSpPr>
            <a:stCxn id="759" idx="0"/>
          </p:cNvCxnSpPr>
          <p:nvPr/>
        </p:nvCxnSpPr>
        <p:spPr>
          <a:xfrm rot="10800000" flipH="1">
            <a:off x="5119221" y="3123925"/>
            <a:ext cx="1524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8" name="Google Shape;778;p10">
            <a:extLst>
              <a:ext uri="{FF2B5EF4-FFF2-40B4-BE49-F238E27FC236}">
                <a16:creationId xmlns:a16="http://schemas.microsoft.com/office/drawing/2014/main" id="{35719FA3-2B50-5DEA-6371-31DF9FEF3F4A}"/>
              </a:ext>
            </a:extLst>
          </p:cNvPr>
          <p:cNvCxnSpPr/>
          <p:nvPr/>
        </p:nvCxnSpPr>
        <p:spPr>
          <a:xfrm>
            <a:off x="3519021" y="3124200"/>
            <a:ext cx="457200" cy="304800"/>
          </a:xfrm>
          <a:prstGeom prst="bentConnector3">
            <a:avLst>
              <a:gd name="adj1" fmla="val 63889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9" name="Google Shape;779;p10">
            <a:extLst>
              <a:ext uri="{FF2B5EF4-FFF2-40B4-BE49-F238E27FC236}">
                <a16:creationId xmlns:a16="http://schemas.microsoft.com/office/drawing/2014/main" id="{ECF68809-A24E-7FB9-6512-A911A207A619}"/>
              </a:ext>
            </a:extLst>
          </p:cNvPr>
          <p:cNvCxnSpPr>
            <a:stCxn id="754" idx="3"/>
          </p:cNvCxnSpPr>
          <p:nvPr/>
        </p:nvCxnSpPr>
        <p:spPr>
          <a:xfrm>
            <a:off x="3515378" y="4069714"/>
            <a:ext cx="1059000" cy="426900"/>
          </a:xfrm>
          <a:prstGeom prst="bentConnector3">
            <a:avLst>
              <a:gd name="adj1" fmla="val 2928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0" name="Google Shape;780;p10">
            <a:extLst>
              <a:ext uri="{FF2B5EF4-FFF2-40B4-BE49-F238E27FC236}">
                <a16:creationId xmlns:a16="http://schemas.microsoft.com/office/drawing/2014/main" id="{87F90A41-FA63-34D7-1A86-7E3263D78A0F}"/>
              </a:ext>
            </a:extLst>
          </p:cNvPr>
          <p:cNvCxnSpPr/>
          <p:nvPr/>
        </p:nvCxnSpPr>
        <p:spPr>
          <a:xfrm>
            <a:off x="3823821" y="4077084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1" name="Google Shape;781;p10">
            <a:extLst>
              <a:ext uri="{FF2B5EF4-FFF2-40B4-BE49-F238E27FC236}">
                <a16:creationId xmlns:a16="http://schemas.microsoft.com/office/drawing/2014/main" id="{E3C862C3-E3A1-8B7B-1847-DA1305468939}"/>
              </a:ext>
            </a:extLst>
          </p:cNvPr>
          <p:cNvCxnSpPr>
            <a:endCxn id="782" idx="1"/>
          </p:cNvCxnSpPr>
          <p:nvPr/>
        </p:nvCxnSpPr>
        <p:spPr>
          <a:xfrm rot="10800000" flipH="1">
            <a:off x="1138221" y="2463799"/>
            <a:ext cx="4743000" cy="688800"/>
          </a:xfrm>
          <a:prstGeom prst="bentConnector3">
            <a:avLst>
              <a:gd name="adj1" fmla="val 2456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3" name="Google Shape;783;p10">
            <a:extLst>
              <a:ext uri="{FF2B5EF4-FFF2-40B4-BE49-F238E27FC236}">
                <a16:creationId xmlns:a16="http://schemas.microsoft.com/office/drawing/2014/main" id="{89C59B3D-C3DF-8373-2774-222D49F1ABF7}"/>
              </a:ext>
            </a:extLst>
          </p:cNvPr>
          <p:cNvCxnSpPr/>
          <p:nvPr/>
        </p:nvCxnSpPr>
        <p:spPr>
          <a:xfrm rot="-5400000" flipH="1">
            <a:off x="4554571" y="2508519"/>
            <a:ext cx="456300" cy="3684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84" name="Google Shape;784;p10">
            <a:extLst>
              <a:ext uri="{FF2B5EF4-FFF2-40B4-BE49-F238E27FC236}">
                <a16:creationId xmlns:a16="http://schemas.microsoft.com/office/drawing/2014/main" id="{FE22B4F7-5142-BB90-02FD-4DF2CC74B0BA}"/>
              </a:ext>
            </a:extLst>
          </p:cNvPr>
          <p:cNvGrpSpPr/>
          <p:nvPr/>
        </p:nvGrpSpPr>
        <p:grpSpPr>
          <a:xfrm>
            <a:off x="699621" y="2770425"/>
            <a:ext cx="273098" cy="1117599"/>
            <a:chOff x="1540165" y="1809750"/>
            <a:chExt cx="273098" cy="838199"/>
          </a:xfrm>
        </p:grpSpPr>
        <p:sp>
          <p:nvSpPr>
            <p:cNvPr id="771" name="Google Shape;771;p10">
              <a:extLst>
                <a:ext uri="{FF2B5EF4-FFF2-40B4-BE49-F238E27FC236}">
                  <a16:creationId xmlns:a16="http://schemas.microsoft.com/office/drawing/2014/main" id="{71367BA6-88A6-10C7-EBC1-7CCD1A6F8F93}"/>
                </a:ext>
              </a:extLst>
            </p:cNvPr>
            <p:cNvSpPr/>
            <p:nvPr/>
          </p:nvSpPr>
          <p:spPr>
            <a:xfrm>
              <a:off x="1540165" y="1809750"/>
              <a:ext cx="273098" cy="83819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85" name="Google Shape;785;p10">
              <a:extLst>
                <a:ext uri="{FF2B5EF4-FFF2-40B4-BE49-F238E27FC236}">
                  <a16:creationId xmlns:a16="http://schemas.microsoft.com/office/drawing/2014/main" id="{708EDA37-6F4F-96F5-EFB3-9CE218FBC152}"/>
                </a:ext>
              </a:extLst>
            </p:cNvPr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6" name="Google Shape;786;p10">
            <a:extLst>
              <a:ext uri="{FF2B5EF4-FFF2-40B4-BE49-F238E27FC236}">
                <a16:creationId xmlns:a16="http://schemas.microsoft.com/office/drawing/2014/main" id="{8E22DE02-D597-EC06-C3CA-DC17CBB2112E}"/>
              </a:ext>
            </a:extLst>
          </p:cNvPr>
          <p:cNvSpPr/>
          <p:nvPr/>
        </p:nvSpPr>
        <p:spPr>
          <a:xfrm rot="5400000">
            <a:off x="4703876" y="3810000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7" name="Google Shape;787;p10">
            <a:extLst>
              <a:ext uri="{FF2B5EF4-FFF2-40B4-BE49-F238E27FC236}">
                <a16:creationId xmlns:a16="http://schemas.microsoft.com/office/drawing/2014/main" id="{553276F1-4B8F-6B03-B3DB-52B8DE11574C}"/>
              </a:ext>
            </a:extLst>
          </p:cNvPr>
          <p:cNvCxnSpPr/>
          <p:nvPr/>
        </p:nvCxnSpPr>
        <p:spPr>
          <a:xfrm>
            <a:off x="1918821" y="3835400"/>
            <a:ext cx="1676400" cy="1625700"/>
          </a:xfrm>
          <a:prstGeom prst="bentConnector3">
            <a:avLst>
              <a:gd name="adj1" fmla="val 32438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8" name="Google Shape;788;p10">
            <a:extLst>
              <a:ext uri="{FF2B5EF4-FFF2-40B4-BE49-F238E27FC236}">
                <a16:creationId xmlns:a16="http://schemas.microsoft.com/office/drawing/2014/main" id="{50568AC8-E321-98F5-6BDF-B63DC86C9C0B}"/>
              </a:ext>
            </a:extLst>
          </p:cNvPr>
          <p:cNvCxnSpPr/>
          <p:nvPr/>
        </p:nvCxnSpPr>
        <p:spPr>
          <a:xfrm>
            <a:off x="2452221" y="38354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9" name="Google Shape;789;p10">
            <a:extLst>
              <a:ext uri="{FF2B5EF4-FFF2-40B4-BE49-F238E27FC236}">
                <a16:creationId xmlns:a16="http://schemas.microsoft.com/office/drawing/2014/main" id="{289DD88A-DBDD-7166-DDA2-9C9F42884D2A}"/>
              </a:ext>
            </a:extLst>
          </p:cNvPr>
          <p:cNvCxnSpPr/>
          <p:nvPr/>
        </p:nvCxnSpPr>
        <p:spPr>
          <a:xfrm>
            <a:off x="2452221" y="42418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0" name="Google Shape;790;p10">
            <a:extLst>
              <a:ext uri="{FF2B5EF4-FFF2-40B4-BE49-F238E27FC236}">
                <a16:creationId xmlns:a16="http://schemas.microsoft.com/office/drawing/2014/main" id="{5E355E88-AF2D-14C8-338E-3A0E3E45ECD8}"/>
              </a:ext>
            </a:extLst>
          </p:cNvPr>
          <p:cNvCxnSpPr>
            <a:stCxn id="761" idx="0"/>
          </p:cNvCxnSpPr>
          <p:nvPr/>
        </p:nvCxnSpPr>
        <p:spPr>
          <a:xfrm rot="10800000">
            <a:off x="2528431" y="2006325"/>
            <a:ext cx="5492700" cy="1373700"/>
          </a:xfrm>
          <a:prstGeom prst="bentConnector3">
            <a:avLst>
              <a:gd name="adj1" fmla="val -9711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1" name="Google Shape;791;p10">
            <a:extLst>
              <a:ext uri="{FF2B5EF4-FFF2-40B4-BE49-F238E27FC236}">
                <a16:creationId xmlns:a16="http://schemas.microsoft.com/office/drawing/2014/main" id="{E18C4D61-C661-F9E5-EA58-8731578EA0AF}"/>
              </a:ext>
            </a:extLst>
          </p:cNvPr>
          <p:cNvCxnSpPr/>
          <p:nvPr/>
        </p:nvCxnSpPr>
        <p:spPr>
          <a:xfrm rot="-5400000" flipH="1">
            <a:off x="2045871" y="2489150"/>
            <a:ext cx="1117500" cy="152400"/>
          </a:xfrm>
          <a:prstGeom prst="bentConnector3">
            <a:avLst>
              <a:gd name="adj1" fmla="val 9890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2" name="Google Shape;792;p10">
            <a:extLst>
              <a:ext uri="{FF2B5EF4-FFF2-40B4-BE49-F238E27FC236}">
                <a16:creationId xmlns:a16="http://schemas.microsoft.com/office/drawing/2014/main" id="{E2CF04A5-92BA-438C-CEB5-EF23A2AE6C2C}"/>
              </a:ext>
            </a:extLst>
          </p:cNvPr>
          <p:cNvCxnSpPr>
            <a:stCxn id="786" idx="0"/>
          </p:cNvCxnSpPr>
          <p:nvPr/>
        </p:nvCxnSpPr>
        <p:spPr>
          <a:xfrm>
            <a:off x="5135676" y="3886200"/>
            <a:ext cx="1464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3" name="Google Shape;793;p10">
            <a:extLst>
              <a:ext uri="{FF2B5EF4-FFF2-40B4-BE49-F238E27FC236}">
                <a16:creationId xmlns:a16="http://schemas.microsoft.com/office/drawing/2014/main" id="{5CD0D76E-3461-6A1A-2759-B2C611C3AE14}"/>
              </a:ext>
            </a:extLst>
          </p:cNvPr>
          <p:cNvCxnSpPr/>
          <p:nvPr/>
        </p:nvCxnSpPr>
        <p:spPr>
          <a:xfrm rot="10800000" flipH="1">
            <a:off x="4569656" y="3937081"/>
            <a:ext cx="1921200" cy="554100"/>
          </a:xfrm>
          <a:prstGeom prst="bentConnector3">
            <a:avLst>
              <a:gd name="adj1" fmla="val 8155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4" name="Google Shape;794;p10">
            <a:extLst>
              <a:ext uri="{FF2B5EF4-FFF2-40B4-BE49-F238E27FC236}">
                <a16:creationId xmlns:a16="http://schemas.microsoft.com/office/drawing/2014/main" id="{CCB5FC09-E444-4394-978E-57C50C77FED0}"/>
              </a:ext>
            </a:extLst>
          </p:cNvPr>
          <p:cNvCxnSpPr/>
          <p:nvPr/>
        </p:nvCxnSpPr>
        <p:spPr>
          <a:xfrm rot="-5400000">
            <a:off x="4351582" y="3902091"/>
            <a:ext cx="831900" cy="389400"/>
          </a:xfrm>
          <a:prstGeom prst="bentConnector3">
            <a:avLst>
              <a:gd name="adj1" fmla="val 99046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95" name="Google Shape;795;p10">
            <a:extLst>
              <a:ext uri="{FF2B5EF4-FFF2-40B4-BE49-F238E27FC236}">
                <a16:creationId xmlns:a16="http://schemas.microsoft.com/office/drawing/2014/main" id="{8C52B338-015B-F803-892F-538A5EB1CCB9}"/>
              </a:ext>
            </a:extLst>
          </p:cNvPr>
          <p:cNvSpPr txBox="1"/>
          <p:nvPr/>
        </p:nvSpPr>
        <p:spPr>
          <a:xfrm>
            <a:off x="90021" y="3124200"/>
            <a:ext cx="252846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1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10">
            <a:extLst>
              <a:ext uri="{FF2B5EF4-FFF2-40B4-BE49-F238E27FC236}">
                <a16:creationId xmlns:a16="http://schemas.microsoft.com/office/drawing/2014/main" id="{68A21884-7408-2ADD-1955-31F0103AA482}"/>
              </a:ext>
            </a:extLst>
          </p:cNvPr>
          <p:cNvSpPr txBox="1"/>
          <p:nvPr/>
        </p:nvSpPr>
        <p:spPr>
          <a:xfrm>
            <a:off x="13821" y="3530600"/>
            <a:ext cx="320601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7" name="Google Shape;797;p10">
            <a:extLst>
              <a:ext uri="{FF2B5EF4-FFF2-40B4-BE49-F238E27FC236}">
                <a16:creationId xmlns:a16="http://schemas.microsoft.com/office/drawing/2014/main" id="{DD927982-6B01-947F-933F-6AA33A3F50D9}"/>
              </a:ext>
            </a:extLst>
          </p:cNvPr>
          <p:cNvCxnSpPr/>
          <p:nvPr/>
        </p:nvCxnSpPr>
        <p:spPr>
          <a:xfrm rot="10800000">
            <a:off x="166221" y="1701800"/>
            <a:ext cx="55626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98" name="Google Shape;798;p10">
            <a:extLst>
              <a:ext uri="{FF2B5EF4-FFF2-40B4-BE49-F238E27FC236}">
                <a16:creationId xmlns:a16="http://schemas.microsoft.com/office/drawing/2014/main" id="{12A756D7-6D44-A36A-45C4-AAB705202AF4}"/>
              </a:ext>
            </a:extLst>
          </p:cNvPr>
          <p:cNvGrpSpPr/>
          <p:nvPr/>
        </p:nvGrpSpPr>
        <p:grpSpPr>
          <a:xfrm>
            <a:off x="1995021" y="3632201"/>
            <a:ext cx="152401" cy="711199"/>
            <a:chOff x="1066799" y="3333750"/>
            <a:chExt cx="152401" cy="533399"/>
          </a:xfrm>
        </p:grpSpPr>
        <p:sp>
          <p:nvSpPr>
            <p:cNvPr id="799" name="Google Shape;799;p10">
              <a:extLst>
                <a:ext uri="{FF2B5EF4-FFF2-40B4-BE49-F238E27FC236}">
                  <a16:creationId xmlns:a16="http://schemas.microsoft.com/office/drawing/2014/main" id="{9D64728E-E9AA-95FF-3C48-24679BF2B076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0" name="Google Shape;800;p10">
              <a:extLst>
                <a:ext uri="{FF2B5EF4-FFF2-40B4-BE49-F238E27FC236}">
                  <a16:creationId xmlns:a16="http://schemas.microsoft.com/office/drawing/2014/main" id="{FFA14BBB-432B-C8CF-FBD3-7FA800930437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1" name="Google Shape;801;p10">
            <a:extLst>
              <a:ext uri="{FF2B5EF4-FFF2-40B4-BE49-F238E27FC236}">
                <a16:creationId xmlns:a16="http://schemas.microsoft.com/office/drawing/2014/main" id="{57F0DE6C-1BBD-6786-6D2E-26A45932C202}"/>
              </a:ext>
            </a:extLst>
          </p:cNvPr>
          <p:cNvGrpSpPr/>
          <p:nvPr/>
        </p:nvGrpSpPr>
        <p:grpSpPr>
          <a:xfrm>
            <a:off x="1995020" y="2717801"/>
            <a:ext cx="152401" cy="711199"/>
            <a:chOff x="1066799" y="3333750"/>
            <a:chExt cx="152401" cy="533399"/>
          </a:xfrm>
        </p:grpSpPr>
        <p:sp>
          <p:nvSpPr>
            <p:cNvPr id="802" name="Google Shape;802;p10">
              <a:extLst>
                <a:ext uri="{FF2B5EF4-FFF2-40B4-BE49-F238E27FC236}">
                  <a16:creationId xmlns:a16="http://schemas.microsoft.com/office/drawing/2014/main" id="{E5B56D47-0F97-F0B2-F523-B98E0A593FDD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3" name="Google Shape;803;p10">
              <a:extLst>
                <a:ext uri="{FF2B5EF4-FFF2-40B4-BE49-F238E27FC236}">
                  <a16:creationId xmlns:a16="http://schemas.microsoft.com/office/drawing/2014/main" id="{66267E00-A5AE-3775-2C9C-62026D1E29E6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4" name="Google Shape;804;p10">
            <a:extLst>
              <a:ext uri="{FF2B5EF4-FFF2-40B4-BE49-F238E27FC236}">
                <a16:creationId xmlns:a16="http://schemas.microsoft.com/office/drawing/2014/main" id="{9286EC72-2CC4-2A0F-523C-680B40DB00C7}"/>
              </a:ext>
            </a:extLst>
          </p:cNvPr>
          <p:cNvGrpSpPr/>
          <p:nvPr/>
        </p:nvGrpSpPr>
        <p:grpSpPr>
          <a:xfrm>
            <a:off x="3595221" y="3733800"/>
            <a:ext cx="152401" cy="711199"/>
            <a:chOff x="1066799" y="3333750"/>
            <a:chExt cx="152401" cy="533399"/>
          </a:xfrm>
        </p:grpSpPr>
        <p:sp>
          <p:nvSpPr>
            <p:cNvPr id="805" name="Google Shape;805;p10">
              <a:extLst>
                <a:ext uri="{FF2B5EF4-FFF2-40B4-BE49-F238E27FC236}">
                  <a16:creationId xmlns:a16="http://schemas.microsoft.com/office/drawing/2014/main" id="{B58AF567-0641-162A-EE60-305169C1C1C7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6" name="Google Shape;806;p10">
              <a:extLst>
                <a:ext uri="{FF2B5EF4-FFF2-40B4-BE49-F238E27FC236}">
                  <a16:creationId xmlns:a16="http://schemas.microsoft.com/office/drawing/2014/main" id="{B1B79FFA-03DC-DC57-F3C0-8F045CF079DC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07" name="Google Shape;807;p10">
            <a:extLst>
              <a:ext uri="{FF2B5EF4-FFF2-40B4-BE49-F238E27FC236}">
                <a16:creationId xmlns:a16="http://schemas.microsoft.com/office/drawing/2014/main" id="{0213216B-0DF8-A909-5262-DD6BB9AD6701}"/>
              </a:ext>
            </a:extLst>
          </p:cNvPr>
          <p:cNvCxnSpPr>
            <a:endCxn id="759" idx="2"/>
          </p:cNvCxnSpPr>
          <p:nvPr/>
        </p:nvCxnSpPr>
        <p:spPr>
          <a:xfrm>
            <a:off x="3687621" y="3123925"/>
            <a:ext cx="12792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08" name="Google Shape;808;p10">
            <a:extLst>
              <a:ext uri="{FF2B5EF4-FFF2-40B4-BE49-F238E27FC236}">
                <a16:creationId xmlns:a16="http://schemas.microsoft.com/office/drawing/2014/main" id="{4FCE0CA6-A842-82FB-5701-98A6ABA4AC1E}"/>
              </a:ext>
            </a:extLst>
          </p:cNvPr>
          <p:cNvGrpSpPr/>
          <p:nvPr/>
        </p:nvGrpSpPr>
        <p:grpSpPr>
          <a:xfrm>
            <a:off x="3595221" y="4953000"/>
            <a:ext cx="152401" cy="711199"/>
            <a:chOff x="1066799" y="3333750"/>
            <a:chExt cx="152401" cy="533399"/>
          </a:xfrm>
        </p:grpSpPr>
        <p:sp>
          <p:nvSpPr>
            <p:cNvPr id="809" name="Google Shape;809;p10">
              <a:extLst>
                <a:ext uri="{FF2B5EF4-FFF2-40B4-BE49-F238E27FC236}">
                  <a16:creationId xmlns:a16="http://schemas.microsoft.com/office/drawing/2014/main" id="{2B220A62-89E1-3332-9610-49E3D45A26AA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0" name="Google Shape;810;p10">
              <a:extLst>
                <a:ext uri="{FF2B5EF4-FFF2-40B4-BE49-F238E27FC236}">
                  <a16:creationId xmlns:a16="http://schemas.microsoft.com/office/drawing/2014/main" id="{4C34CCA2-6970-105E-451D-732E1A422802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11" name="Google Shape;811;p10">
            <a:extLst>
              <a:ext uri="{FF2B5EF4-FFF2-40B4-BE49-F238E27FC236}">
                <a16:creationId xmlns:a16="http://schemas.microsoft.com/office/drawing/2014/main" id="{0B4FD4F0-2CB7-6A2D-FD21-6232F42D22B5}"/>
              </a:ext>
            </a:extLst>
          </p:cNvPr>
          <p:cNvCxnSpPr/>
          <p:nvPr/>
        </p:nvCxnSpPr>
        <p:spPr>
          <a:xfrm rot="-5400000">
            <a:off x="4179471" y="4165650"/>
            <a:ext cx="812700" cy="7620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12" name="Google Shape;812;p10">
            <a:extLst>
              <a:ext uri="{FF2B5EF4-FFF2-40B4-BE49-F238E27FC236}">
                <a16:creationId xmlns:a16="http://schemas.microsoft.com/office/drawing/2014/main" id="{A6C1915B-F3E2-20D1-855C-C98CB70EEE4F}"/>
              </a:ext>
            </a:extLst>
          </p:cNvPr>
          <p:cNvGrpSpPr/>
          <p:nvPr/>
        </p:nvGrpSpPr>
        <p:grpSpPr>
          <a:xfrm>
            <a:off x="3595221" y="2108200"/>
            <a:ext cx="152401" cy="711199"/>
            <a:chOff x="1066799" y="3333750"/>
            <a:chExt cx="152401" cy="533399"/>
          </a:xfrm>
        </p:grpSpPr>
        <p:sp>
          <p:nvSpPr>
            <p:cNvPr id="813" name="Google Shape;813;p10">
              <a:extLst>
                <a:ext uri="{FF2B5EF4-FFF2-40B4-BE49-F238E27FC236}">
                  <a16:creationId xmlns:a16="http://schemas.microsoft.com/office/drawing/2014/main" id="{AC439C53-5802-4ABE-BAD7-6DB382024981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4" name="Google Shape;814;p10">
              <a:extLst>
                <a:ext uri="{FF2B5EF4-FFF2-40B4-BE49-F238E27FC236}">
                  <a16:creationId xmlns:a16="http://schemas.microsoft.com/office/drawing/2014/main" id="{BDDA6A37-A66A-B46B-23DA-61AF6150CE8E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p10">
            <a:extLst>
              <a:ext uri="{FF2B5EF4-FFF2-40B4-BE49-F238E27FC236}">
                <a16:creationId xmlns:a16="http://schemas.microsoft.com/office/drawing/2014/main" id="{3A815D0C-E472-96E2-37B1-3B83424A4B36}"/>
              </a:ext>
            </a:extLst>
          </p:cNvPr>
          <p:cNvGrpSpPr/>
          <p:nvPr/>
        </p:nvGrpSpPr>
        <p:grpSpPr>
          <a:xfrm>
            <a:off x="5881221" y="2108200"/>
            <a:ext cx="152401" cy="711199"/>
            <a:chOff x="1066799" y="3333750"/>
            <a:chExt cx="152401" cy="533399"/>
          </a:xfrm>
        </p:grpSpPr>
        <p:sp>
          <p:nvSpPr>
            <p:cNvPr id="782" name="Google Shape;782;p10">
              <a:extLst>
                <a:ext uri="{FF2B5EF4-FFF2-40B4-BE49-F238E27FC236}">
                  <a16:creationId xmlns:a16="http://schemas.microsoft.com/office/drawing/2014/main" id="{26AD7399-012D-58F0-2271-87D18953F9A6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6" name="Google Shape;816;p10">
              <a:extLst>
                <a:ext uri="{FF2B5EF4-FFF2-40B4-BE49-F238E27FC236}">
                  <a16:creationId xmlns:a16="http://schemas.microsoft.com/office/drawing/2014/main" id="{18847BDC-564D-0C23-5AAD-CDE5B4417B68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7" name="Google Shape;817;p10">
            <a:extLst>
              <a:ext uri="{FF2B5EF4-FFF2-40B4-BE49-F238E27FC236}">
                <a16:creationId xmlns:a16="http://schemas.microsoft.com/office/drawing/2014/main" id="{4BCF3496-FFC5-4470-D34F-990637C860B0}"/>
              </a:ext>
            </a:extLst>
          </p:cNvPr>
          <p:cNvGrpSpPr/>
          <p:nvPr/>
        </p:nvGrpSpPr>
        <p:grpSpPr>
          <a:xfrm>
            <a:off x="5881221" y="3124200"/>
            <a:ext cx="152401" cy="711199"/>
            <a:chOff x="1066799" y="3333750"/>
            <a:chExt cx="152401" cy="533399"/>
          </a:xfrm>
        </p:grpSpPr>
        <p:sp>
          <p:nvSpPr>
            <p:cNvPr id="818" name="Google Shape;818;p10">
              <a:extLst>
                <a:ext uri="{FF2B5EF4-FFF2-40B4-BE49-F238E27FC236}">
                  <a16:creationId xmlns:a16="http://schemas.microsoft.com/office/drawing/2014/main" id="{3967C6E9-651F-3498-3173-174448D5D870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9" name="Google Shape;819;p10">
              <a:extLst>
                <a:ext uri="{FF2B5EF4-FFF2-40B4-BE49-F238E27FC236}">
                  <a16:creationId xmlns:a16="http://schemas.microsoft.com/office/drawing/2014/main" id="{BED3EB40-1A76-BAF5-3E72-324ECE6BF342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Google Shape;820;p10">
            <a:extLst>
              <a:ext uri="{FF2B5EF4-FFF2-40B4-BE49-F238E27FC236}">
                <a16:creationId xmlns:a16="http://schemas.microsoft.com/office/drawing/2014/main" id="{FEDD2D54-FF54-04E4-5039-1F23CF3D59A5}"/>
              </a:ext>
            </a:extLst>
          </p:cNvPr>
          <p:cNvGrpSpPr/>
          <p:nvPr/>
        </p:nvGrpSpPr>
        <p:grpSpPr>
          <a:xfrm>
            <a:off x="5881221" y="4140200"/>
            <a:ext cx="152401" cy="711199"/>
            <a:chOff x="1066799" y="3333750"/>
            <a:chExt cx="152401" cy="533399"/>
          </a:xfrm>
        </p:grpSpPr>
        <p:sp>
          <p:nvSpPr>
            <p:cNvPr id="821" name="Google Shape;821;p10">
              <a:extLst>
                <a:ext uri="{FF2B5EF4-FFF2-40B4-BE49-F238E27FC236}">
                  <a16:creationId xmlns:a16="http://schemas.microsoft.com/office/drawing/2014/main" id="{58ADEFE0-AC3A-15F2-CAA4-E14D6052DAFB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2" name="Google Shape;822;p10">
              <a:extLst>
                <a:ext uri="{FF2B5EF4-FFF2-40B4-BE49-F238E27FC236}">
                  <a16:creationId xmlns:a16="http://schemas.microsoft.com/office/drawing/2014/main" id="{01714CCE-8E62-660F-05AD-9BAFD3DBD8F1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3" name="Google Shape;823;p10">
            <a:extLst>
              <a:ext uri="{FF2B5EF4-FFF2-40B4-BE49-F238E27FC236}">
                <a16:creationId xmlns:a16="http://schemas.microsoft.com/office/drawing/2014/main" id="{6302B62D-8281-BFBF-D4F1-3CD3BED21180}"/>
              </a:ext>
            </a:extLst>
          </p:cNvPr>
          <p:cNvGrpSpPr/>
          <p:nvPr/>
        </p:nvGrpSpPr>
        <p:grpSpPr>
          <a:xfrm>
            <a:off x="3595221" y="2921000"/>
            <a:ext cx="152401" cy="711199"/>
            <a:chOff x="1066799" y="3333750"/>
            <a:chExt cx="152401" cy="533399"/>
          </a:xfrm>
        </p:grpSpPr>
        <p:sp>
          <p:nvSpPr>
            <p:cNvPr id="824" name="Google Shape;824;p10">
              <a:extLst>
                <a:ext uri="{FF2B5EF4-FFF2-40B4-BE49-F238E27FC236}">
                  <a16:creationId xmlns:a16="http://schemas.microsoft.com/office/drawing/2014/main" id="{B3A6B454-135E-302C-BFC3-AF178A317C36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5" name="Google Shape;825;p10">
              <a:extLst>
                <a:ext uri="{FF2B5EF4-FFF2-40B4-BE49-F238E27FC236}">
                  <a16:creationId xmlns:a16="http://schemas.microsoft.com/office/drawing/2014/main" id="{07059A76-EC1C-8624-F628-0A0922DCE18A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10">
            <a:extLst>
              <a:ext uri="{FF2B5EF4-FFF2-40B4-BE49-F238E27FC236}">
                <a16:creationId xmlns:a16="http://schemas.microsoft.com/office/drawing/2014/main" id="{E0C18CC3-B894-54D2-1CFE-F9C6BC5706DE}"/>
              </a:ext>
            </a:extLst>
          </p:cNvPr>
          <p:cNvGrpSpPr/>
          <p:nvPr/>
        </p:nvGrpSpPr>
        <p:grpSpPr>
          <a:xfrm>
            <a:off x="8091021" y="3022600"/>
            <a:ext cx="152401" cy="711199"/>
            <a:chOff x="1066799" y="3333750"/>
            <a:chExt cx="152401" cy="533399"/>
          </a:xfrm>
        </p:grpSpPr>
        <p:sp>
          <p:nvSpPr>
            <p:cNvPr id="827" name="Google Shape;827;p10">
              <a:extLst>
                <a:ext uri="{FF2B5EF4-FFF2-40B4-BE49-F238E27FC236}">
                  <a16:creationId xmlns:a16="http://schemas.microsoft.com/office/drawing/2014/main" id="{648D4D25-2DFD-05CF-013D-36C9EB901433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8" name="Google Shape;828;p10">
              <a:extLst>
                <a:ext uri="{FF2B5EF4-FFF2-40B4-BE49-F238E27FC236}">
                  <a16:creationId xmlns:a16="http://schemas.microsoft.com/office/drawing/2014/main" id="{67D52EA9-7544-70FC-62F3-1CB72CF7AB67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9" name="Google Shape;829;p10">
            <a:extLst>
              <a:ext uri="{FF2B5EF4-FFF2-40B4-BE49-F238E27FC236}">
                <a16:creationId xmlns:a16="http://schemas.microsoft.com/office/drawing/2014/main" id="{D584C952-4669-B3DE-ACC8-ADBC14266F92}"/>
              </a:ext>
            </a:extLst>
          </p:cNvPr>
          <p:cNvGrpSpPr/>
          <p:nvPr/>
        </p:nvGrpSpPr>
        <p:grpSpPr>
          <a:xfrm>
            <a:off x="6338421" y="2209800"/>
            <a:ext cx="304800" cy="609600"/>
            <a:chOff x="5181600" y="3257550"/>
            <a:chExt cx="304800" cy="457200"/>
          </a:xfrm>
        </p:grpSpPr>
        <p:sp>
          <p:nvSpPr>
            <p:cNvPr id="775" name="Google Shape;775;p10">
              <a:extLst>
                <a:ext uri="{FF2B5EF4-FFF2-40B4-BE49-F238E27FC236}">
                  <a16:creationId xmlns:a16="http://schemas.microsoft.com/office/drawing/2014/main" id="{E4FC9744-D741-1F20-A10B-F8C535EBE02C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0">
              <a:extLst>
                <a:ext uri="{FF2B5EF4-FFF2-40B4-BE49-F238E27FC236}">
                  <a16:creationId xmlns:a16="http://schemas.microsoft.com/office/drawing/2014/main" id="{00DDEAED-7926-ED7B-E54D-497E6D42727F}"/>
                </a:ext>
              </a:extLst>
            </p:cNvPr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31" name="Google Shape;831;p10">
            <a:extLst>
              <a:ext uri="{FF2B5EF4-FFF2-40B4-BE49-F238E27FC236}">
                <a16:creationId xmlns:a16="http://schemas.microsoft.com/office/drawing/2014/main" id="{5C36E1F4-97BC-DDC5-1532-929BA905F525}"/>
              </a:ext>
            </a:extLst>
          </p:cNvPr>
          <p:cNvCxnSpPr>
            <a:stCxn id="782" idx="3"/>
          </p:cNvCxnSpPr>
          <p:nvPr/>
        </p:nvCxnSpPr>
        <p:spPr>
          <a:xfrm rot="10800000" flipH="1">
            <a:off x="6033622" y="2461399"/>
            <a:ext cx="3930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32" name="Google Shape;832;p10">
            <a:extLst>
              <a:ext uri="{FF2B5EF4-FFF2-40B4-BE49-F238E27FC236}">
                <a16:creationId xmlns:a16="http://schemas.microsoft.com/office/drawing/2014/main" id="{F4CA5F2A-7CA0-8500-7453-44F9A97F7617}"/>
              </a:ext>
            </a:extLst>
          </p:cNvPr>
          <p:cNvCxnSpPr/>
          <p:nvPr/>
        </p:nvCxnSpPr>
        <p:spPr>
          <a:xfrm rot="10800000">
            <a:off x="5728821" y="1701800"/>
            <a:ext cx="0" cy="1727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3" name="Google Shape;833;p10">
            <a:extLst>
              <a:ext uri="{FF2B5EF4-FFF2-40B4-BE49-F238E27FC236}">
                <a16:creationId xmlns:a16="http://schemas.microsoft.com/office/drawing/2014/main" id="{3DDC5447-A26C-4CF3-8F0F-C513A2D53E01}"/>
              </a:ext>
            </a:extLst>
          </p:cNvPr>
          <p:cNvSpPr txBox="1"/>
          <p:nvPr/>
        </p:nvSpPr>
        <p:spPr>
          <a:xfrm>
            <a:off x="1877793" y="2209800"/>
            <a:ext cx="49822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10">
            <a:extLst>
              <a:ext uri="{FF2B5EF4-FFF2-40B4-BE49-F238E27FC236}">
                <a16:creationId xmlns:a16="http://schemas.microsoft.com/office/drawing/2014/main" id="{6FB8E7DE-74F3-8504-BA3F-3A3564394497}"/>
              </a:ext>
            </a:extLst>
          </p:cNvPr>
          <p:cNvSpPr txBox="1"/>
          <p:nvPr/>
        </p:nvSpPr>
        <p:spPr>
          <a:xfrm>
            <a:off x="623421" y="2209800"/>
            <a:ext cx="4742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10">
            <a:extLst>
              <a:ext uri="{FF2B5EF4-FFF2-40B4-BE49-F238E27FC236}">
                <a16:creationId xmlns:a16="http://schemas.microsoft.com/office/drawing/2014/main" id="{C5D8F2EC-0813-2D88-A692-4CE1F522EE86}"/>
              </a:ext>
            </a:extLst>
          </p:cNvPr>
          <p:cNvSpPr txBox="1"/>
          <p:nvPr/>
        </p:nvSpPr>
        <p:spPr>
          <a:xfrm>
            <a:off x="3747621" y="2006600"/>
            <a:ext cx="48342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10">
            <a:extLst>
              <a:ext uri="{FF2B5EF4-FFF2-40B4-BE49-F238E27FC236}">
                <a16:creationId xmlns:a16="http://schemas.microsoft.com/office/drawing/2014/main" id="{89ED5311-A1D6-10C9-22A7-6ABD608F2F46}"/>
              </a:ext>
            </a:extLst>
          </p:cNvPr>
          <p:cNvSpPr txBox="1"/>
          <p:nvPr/>
        </p:nvSpPr>
        <p:spPr>
          <a:xfrm>
            <a:off x="5957421" y="1905000"/>
            <a:ext cx="53512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10">
            <a:extLst>
              <a:ext uri="{FF2B5EF4-FFF2-40B4-BE49-F238E27FC236}">
                <a16:creationId xmlns:a16="http://schemas.microsoft.com/office/drawing/2014/main" id="{C5A96CEA-9652-21BD-7DA0-25DFE1F381CE}"/>
              </a:ext>
            </a:extLst>
          </p:cNvPr>
          <p:cNvSpPr txBox="1"/>
          <p:nvPr/>
        </p:nvSpPr>
        <p:spPr>
          <a:xfrm>
            <a:off x="1831025" y="4241800"/>
            <a:ext cx="62119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10">
            <a:extLst>
              <a:ext uri="{FF2B5EF4-FFF2-40B4-BE49-F238E27FC236}">
                <a16:creationId xmlns:a16="http://schemas.microsoft.com/office/drawing/2014/main" id="{8B2978A0-9C0E-3F72-1503-FC1071D900AE}"/>
              </a:ext>
            </a:extLst>
          </p:cNvPr>
          <p:cNvSpPr txBox="1"/>
          <p:nvPr/>
        </p:nvSpPr>
        <p:spPr>
          <a:xfrm>
            <a:off x="3673162" y="4953000"/>
            <a:ext cx="60785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10">
            <a:extLst>
              <a:ext uri="{FF2B5EF4-FFF2-40B4-BE49-F238E27FC236}">
                <a16:creationId xmlns:a16="http://schemas.microsoft.com/office/drawing/2014/main" id="{C9171A56-1803-7849-1DA5-D1AB63E075C8}"/>
              </a:ext>
            </a:extLst>
          </p:cNvPr>
          <p:cNvSpPr txBox="1"/>
          <p:nvPr/>
        </p:nvSpPr>
        <p:spPr>
          <a:xfrm>
            <a:off x="3747621" y="2616200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10">
            <a:extLst>
              <a:ext uri="{FF2B5EF4-FFF2-40B4-BE49-F238E27FC236}">
                <a16:creationId xmlns:a16="http://schemas.microsoft.com/office/drawing/2014/main" id="{162FE50D-6A47-C229-E0C4-D44AA3F4F97C}"/>
              </a:ext>
            </a:extLst>
          </p:cNvPr>
          <p:cNvSpPr txBox="1"/>
          <p:nvPr/>
        </p:nvSpPr>
        <p:spPr>
          <a:xfrm>
            <a:off x="3652529" y="4358957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10">
            <a:extLst>
              <a:ext uri="{FF2B5EF4-FFF2-40B4-BE49-F238E27FC236}">
                <a16:creationId xmlns:a16="http://schemas.microsoft.com/office/drawing/2014/main" id="{B0F2944A-44B1-E1C4-0585-A5D2C89C7672}"/>
              </a:ext>
            </a:extLst>
          </p:cNvPr>
          <p:cNvSpPr txBox="1"/>
          <p:nvPr/>
        </p:nvSpPr>
        <p:spPr>
          <a:xfrm>
            <a:off x="5957421" y="3327400"/>
            <a:ext cx="6010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10">
            <a:extLst>
              <a:ext uri="{FF2B5EF4-FFF2-40B4-BE49-F238E27FC236}">
                <a16:creationId xmlns:a16="http://schemas.microsoft.com/office/drawing/2014/main" id="{6DFD5D6A-1251-10AC-6871-9BE9B8517209}"/>
              </a:ext>
            </a:extLst>
          </p:cNvPr>
          <p:cNvSpPr txBox="1"/>
          <p:nvPr/>
        </p:nvSpPr>
        <p:spPr>
          <a:xfrm>
            <a:off x="5957421" y="4343400"/>
            <a:ext cx="6039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10">
            <a:extLst>
              <a:ext uri="{FF2B5EF4-FFF2-40B4-BE49-F238E27FC236}">
                <a16:creationId xmlns:a16="http://schemas.microsoft.com/office/drawing/2014/main" id="{5B0779C4-7216-2B3B-82BD-4CE82DFE3CDC}"/>
              </a:ext>
            </a:extLst>
          </p:cNvPr>
          <p:cNvSpPr txBox="1"/>
          <p:nvPr/>
        </p:nvSpPr>
        <p:spPr>
          <a:xfrm>
            <a:off x="4738221" y="4546600"/>
            <a:ext cx="68630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4" name="Google Shape;844;p10">
            <a:extLst>
              <a:ext uri="{FF2B5EF4-FFF2-40B4-BE49-F238E27FC236}">
                <a16:creationId xmlns:a16="http://schemas.microsoft.com/office/drawing/2014/main" id="{9CDE9C98-B759-6CA6-3726-21FB26A7B8DF}"/>
              </a:ext>
            </a:extLst>
          </p:cNvPr>
          <p:cNvGrpSpPr/>
          <p:nvPr/>
        </p:nvGrpSpPr>
        <p:grpSpPr>
          <a:xfrm>
            <a:off x="4281021" y="4648200"/>
            <a:ext cx="556492" cy="609600"/>
            <a:chOff x="3886200" y="3257550"/>
            <a:chExt cx="556492" cy="457200"/>
          </a:xfrm>
        </p:grpSpPr>
        <p:sp>
          <p:nvSpPr>
            <p:cNvPr id="845" name="Google Shape;845;p10">
              <a:extLst>
                <a:ext uri="{FF2B5EF4-FFF2-40B4-BE49-F238E27FC236}">
                  <a16:creationId xmlns:a16="http://schemas.microsoft.com/office/drawing/2014/main" id="{55FA19BF-3E0B-3979-7FB8-C1797F081F51}"/>
                </a:ext>
              </a:extLst>
            </p:cNvPr>
            <p:cNvSpPr/>
            <p:nvPr/>
          </p:nvSpPr>
          <p:spPr>
            <a:xfrm rot="5400000">
              <a:off x="3848100" y="3295650"/>
              <a:ext cx="457200" cy="3810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0">
              <a:extLst>
                <a:ext uri="{FF2B5EF4-FFF2-40B4-BE49-F238E27FC236}">
                  <a16:creationId xmlns:a16="http://schemas.microsoft.com/office/drawing/2014/main" id="{058849CC-A47D-B0F2-E12C-659AE6502C04}"/>
                </a:ext>
              </a:extLst>
            </p:cNvPr>
            <p:cNvSpPr txBox="1"/>
            <p:nvPr/>
          </p:nvSpPr>
          <p:spPr>
            <a:xfrm>
              <a:off x="3909292" y="3304885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7" name="Google Shape;847;p10">
            <a:extLst>
              <a:ext uri="{FF2B5EF4-FFF2-40B4-BE49-F238E27FC236}">
                <a16:creationId xmlns:a16="http://schemas.microsoft.com/office/drawing/2014/main" id="{ADF252FB-89A5-87D8-188A-5C4737A50B2D}"/>
              </a:ext>
            </a:extLst>
          </p:cNvPr>
          <p:cNvGrpSpPr/>
          <p:nvPr/>
        </p:nvGrpSpPr>
        <p:grpSpPr>
          <a:xfrm>
            <a:off x="5881221" y="4953000"/>
            <a:ext cx="152401" cy="711199"/>
            <a:chOff x="1066799" y="3333750"/>
            <a:chExt cx="152401" cy="533399"/>
          </a:xfrm>
        </p:grpSpPr>
        <p:sp>
          <p:nvSpPr>
            <p:cNvPr id="848" name="Google Shape;848;p10">
              <a:extLst>
                <a:ext uri="{FF2B5EF4-FFF2-40B4-BE49-F238E27FC236}">
                  <a16:creationId xmlns:a16="http://schemas.microsoft.com/office/drawing/2014/main" id="{B089B68F-74DB-E5B9-BC57-B3DCB4CA9607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49" name="Google Shape;849;p10">
              <a:extLst>
                <a:ext uri="{FF2B5EF4-FFF2-40B4-BE49-F238E27FC236}">
                  <a16:creationId xmlns:a16="http://schemas.microsoft.com/office/drawing/2014/main" id="{6B5BA90B-F140-AAE5-BDA9-62DEC14FFD17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0" name="Google Shape;850;p10">
            <a:extLst>
              <a:ext uri="{FF2B5EF4-FFF2-40B4-BE49-F238E27FC236}">
                <a16:creationId xmlns:a16="http://schemas.microsoft.com/office/drawing/2014/main" id="{506770FD-EE47-C156-CBF1-598C6AF1AD1E}"/>
              </a:ext>
            </a:extLst>
          </p:cNvPr>
          <p:cNvGrpSpPr/>
          <p:nvPr/>
        </p:nvGrpSpPr>
        <p:grpSpPr>
          <a:xfrm>
            <a:off x="8091021" y="4953000"/>
            <a:ext cx="152401" cy="711199"/>
            <a:chOff x="1066799" y="3333750"/>
            <a:chExt cx="152401" cy="533399"/>
          </a:xfrm>
        </p:grpSpPr>
        <p:sp>
          <p:nvSpPr>
            <p:cNvPr id="851" name="Google Shape;851;p10">
              <a:extLst>
                <a:ext uri="{FF2B5EF4-FFF2-40B4-BE49-F238E27FC236}">
                  <a16:creationId xmlns:a16="http://schemas.microsoft.com/office/drawing/2014/main" id="{FDBA6A09-4E35-3DF7-FA32-AA6F099812BE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52" name="Google Shape;852;p10">
              <a:extLst>
                <a:ext uri="{FF2B5EF4-FFF2-40B4-BE49-F238E27FC236}">
                  <a16:creationId xmlns:a16="http://schemas.microsoft.com/office/drawing/2014/main" id="{0FFA36F9-C779-B5EA-C6F6-CFA4A04E61A7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53" name="Google Shape;853;p10">
            <a:extLst>
              <a:ext uri="{FF2B5EF4-FFF2-40B4-BE49-F238E27FC236}">
                <a16:creationId xmlns:a16="http://schemas.microsoft.com/office/drawing/2014/main" id="{A288C0DF-1ECF-3DC5-07B2-63C5680CA278}"/>
              </a:ext>
            </a:extLst>
          </p:cNvPr>
          <p:cNvCxnSpPr/>
          <p:nvPr/>
        </p:nvCxnSpPr>
        <p:spPr>
          <a:xfrm>
            <a:off x="4204821" y="4953000"/>
            <a:ext cx="0" cy="508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4" name="Google Shape;854;p10">
            <a:extLst>
              <a:ext uri="{FF2B5EF4-FFF2-40B4-BE49-F238E27FC236}">
                <a16:creationId xmlns:a16="http://schemas.microsoft.com/office/drawing/2014/main" id="{C98F8516-BC3D-CC94-8AA4-06D60FAC1B4C}"/>
              </a:ext>
            </a:extLst>
          </p:cNvPr>
          <p:cNvSpPr txBox="1"/>
          <p:nvPr/>
        </p:nvSpPr>
        <p:spPr>
          <a:xfrm>
            <a:off x="6033621" y="4953000"/>
            <a:ext cx="6580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10">
            <a:extLst>
              <a:ext uri="{FF2B5EF4-FFF2-40B4-BE49-F238E27FC236}">
                <a16:creationId xmlns:a16="http://schemas.microsoft.com/office/drawing/2014/main" id="{71D37925-D307-180B-B93D-3E0FB75D963A}"/>
              </a:ext>
            </a:extLst>
          </p:cNvPr>
          <p:cNvSpPr txBox="1"/>
          <p:nvPr/>
        </p:nvSpPr>
        <p:spPr>
          <a:xfrm>
            <a:off x="8167221" y="5156200"/>
            <a:ext cx="67197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6" name="Google Shape;856;p10">
            <a:extLst>
              <a:ext uri="{FF2B5EF4-FFF2-40B4-BE49-F238E27FC236}">
                <a16:creationId xmlns:a16="http://schemas.microsoft.com/office/drawing/2014/main" id="{DAEB8BE8-83D7-8BED-D7CF-D4210FA5A3C3}"/>
              </a:ext>
            </a:extLst>
          </p:cNvPr>
          <p:cNvCxnSpPr/>
          <p:nvPr/>
        </p:nvCxnSpPr>
        <p:spPr>
          <a:xfrm rot="10800000">
            <a:off x="2452221" y="1905100"/>
            <a:ext cx="5791200" cy="3251100"/>
          </a:xfrm>
          <a:prstGeom prst="bentConnector3">
            <a:avLst>
              <a:gd name="adj1" fmla="val -6619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7" name="Google Shape;857;p10">
            <a:extLst>
              <a:ext uri="{FF2B5EF4-FFF2-40B4-BE49-F238E27FC236}">
                <a16:creationId xmlns:a16="http://schemas.microsoft.com/office/drawing/2014/main" id="{F475C1BE-C90B-DDD3-BA27-B4C03E8A5ED2}"/>
              </a:ext>
            </a:extLst>
          </p:cNvPr>
          <p:cNvCxnSpPr>
            <a:endCxn id="748" idx="1"/>
          </p:cNvCxnSpPr>
          <p:nvPr/>
        </p:nvCxnSpPr>
        <p:spPr>
          <a:xfrm rot="-5400000" flipH="1">
            <a:off x="1752771" y="2604375"/>
            <a:ext cx="1627500" cy="228600"/>
          </a:xfrm>
          <a:prstGeom prst="bentConnector2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58" name="Google Shape;858;p10">
            <a:extLst>
              <a:ext uri="{FF2B5EF4-FFF2-40B4-BE49-F238E27FC236}">
                <a16:creationId xmlns:a16="http://schemas.microsoft.com/office/drawing/2014/main" id="{BC2044B8-6F4A-6E9F-78A8-75FDF022D6D9}"/>
              </a:ext>
            </a:extLst>
          </p:cNvPr>
          <p:cNvCxnSpPr/>
          <p:nvPr/>
        </p:nvCxnSpPr>
        <p:spPr>
          <a:xfrm>
            <a:off x="2071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59" name="Google Shape;859;p10">
            <a:extLst>
              <a:ext uri="{FF2B5EF4-FFF2-40B4-BE49-F238E27FC236}">
                <a16:creationId xmlns:a16="http://schemas.microsoft.com/office/drawing/2014/main" id="{AA94490E-C05D-48F6-A92B-AE515639A8CB}"/>
              </a:ext>
            </a:extLst>
          </p:cNvPr>
          <p:cNvCxnSpPr/>
          <p:nvPr/>
        </p:nvCxnSpPr>
        <p:spPr>
          <a:xfrm>
            <a:off x="3671421" y="10922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0" name="Google Shape;860;p10">
            <a:extLst>
              <a:ext uri="{FF2B5EF4-FFF2-40B4-BE49-F238E27FC236}">
                <a16:creationId xmlns:a16="http://schemas.microsoft.com/office/drawing/2014/main" id="{D1C38B52-6708-0107-8D73-21605A96CC57}"/>
              </a:ext>
            </a:extLst>
          </p:cNvPr>
          <p:cNvCxnSpPr/>
          <p:nvPr/>
        </p:nvCxnSpPr>
        <p:spPr>
          <a:xfrm>
            <a:off x="59574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1" name="Google Shape;861;p10">
            <a:extLst>
              <a:ext uri="{FF2B5EF4-FFF2-40B4-BE49-F238E27FC236}">
                <a16:creationId xmlns:a16="http://schemas.microsoft.com/office/drawing/2014/main" id="{6FCFDA25-BC6C-40EE-1CEE-76370ABBF9F7}"/>
              </a:ext>
            </a:extLst>
          </p:cNvPr>
          <p:cNvCxnSpPr/>
          <p:nvPr/>
        </p:nvCxnSpPr>
        <p:spPr>
          <a:xfrm>
            <a:off x="8167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862" name="Google Shape;862;p10">
            <a:extLst>
              <a:ext uri="{FF2B5EF4-FFF2-40B4-BE49-F238E27FC236}">
                <a16:creationId xmlns:a16="http://schemas.microsoft.com/office/drawing/2014/main" id="{91E6C1DA-ACA3-4CC1-E0B3-265DD8DE7076}"/>
              </a:ext>
            </a:extLst>
          </p:cNvPr>
          <p:cNvSpPr txBox="1"/>
          <p:nvPr/>
        </p:nvSpPr>
        <p:spPr>
          <a:xfrm>
            <a:off x="8229600" y="990600"/>
            <a:ext cx="838199" cy="86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t0, t1, t2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p10">
            <a:extLst>
              <a:ext uri="{FF2B5EF4-FFF2-40B4-BE49-F238E27FC236}">
                <a16:creationId xmlns:a16="http://schemas.microsoft.com/office/drawing/2014/main" id="{8F827A28-7FC3-E7FF-5ED8-B95CFCCFC7DC}"/>
              </a:ext>
            </a:extLst>
          </p:cNvPr>
          <p:cNvSpPr txBox="1"/>
          <p:nvPr/>
        </p:nvSpPr>
        <p:spPr>
          <a:xfrm>
            <a:off x="6477000" y="1092200"/>
            <a:ext cx="12415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t3, t4, t5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Google Shape;864;p10">
            <a:extLst>
              <a:ext uri="{FF2B5EF4-FFF2-40B4-BE49-F238E27FC236}">
                <a16:creationId xmlns:a16="http://schemas.microsoft.com/office/drawing/2014/main" id="{D55E6AAA-2CFD-2946-4AD3-E9F170D00A36}"/>
              </a:ext>
            </a:extLst>
          </p:cNvPr>
          <p:cNvSpPr txBox="1"/>
          <p:nvPr/>
        </p:nvSpPr>
        <p:spPr>
          <a:xfrm>
            <a:off x="4114800" y="1092200"/>
            <a:ext cx="125993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slt t6, t0, t3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10">
            <a:extLst>
              <a:ext uri="{FF2B5EF4-FFF2-40B4-BE49-F238E27FC236}">
                <a16:creationId xmlns:a16="http://schemas.microsoft.com/office/drawing/2014/main" id="{A8D3B7C8-5141-CCE6-CACC-6EDC004B11CE}"/>
              </a:ext>
            </a:extLst>
          </p:cNvPr>
          <p:cNvSpPr txBox="1"/>
          <p:nvPr/>
        </p:nvSpPr>
        <p:spPr>
          <a:xfrm>
            <a:off x="2133600" y="1092200"/>
            <a:ext cx="124753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 t0, 4(t3)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6" name="Google Shape;866;p10">
            <a:extLst>
              <a:ext uri="{FF2B5EF4-FFF2-40B4-BE49-F238E27FC236}">
                <a16:creationId xmlns:a16="http://schemas.microsoft.com/office/drawing/2014/main" id="{DC64D04C-F9F4-2829-EC38-3AAED208EC5F}"/>
              </a:ext>
            </a:extLst>
          </p:cNvPr>
          <p:cNvSpPr txBox="1"/>
          <p:nvPr/>
        </p:nvSpPr>
        <p:spPr>
          <a:xfrm>
            <a:off x="685800" y="1092200"/>
            <a:ext cx="12102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lw t0, 8(t3)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10">
            <a:extLst>
              <a:ext uri="{FF2B5EF4-FFF2-40B4-BE49-F238E27FC236}">
                <a16:creationId xmlns:a16="http://schemas.microsoft.com/office/drawing/2014/main" id="{4672514E-F6A4-F03C-6730-C88E17688C8F}"/>
              </a:ext>
            </a:extLst>
          </p:cNvPr>
          <p:cNvSpPr txBox="1"/>
          <p:nvPr/>
        </p:nvSpPr>
        <p:spPr>
          <a:xfrm>
            <a:off x="1371600" y="5943600"/>
            <a:ext cx="69603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Pipeline registers separate stages, hold data for each instruction in flight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8" name="Google Shape;868;p10">
            <a:extLst>
              <a:ext uri="{FF2B5EF4-FFF2-40B4-BE49-F238E27FC236}">
                <a16:creationId xmlns:a16="http://schemas.microsoft.com/office/drawing/2014/main" id="{85A99791-E75E-62D8-6EEC-939BAA09C34C}"/>
              </a:ext>
            </a:extLst>
          </p:cNvPr>
          <p:cNvCxnSpPr/>
          <p:nvPr/>
        </p:nvCxnSpPr>
        <p:spPr>
          <a:xfrm rot="-5400000">
            <a:off x="863581" y="2851834"/>
            <a:ext cx="558900" cy="3966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434643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>
          <a:extLst>
            <a:ext uri="{FF2B5EF4-FFF2-40B4-BE49-F238E27FC236}">
              <a16:creationId xmlns:a16="http://schemas.microsoft.com/office/drawing/2014/main" id="{F05C3F24-03DE-46C5-CE9A-164E912D9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5" name="Google Shape;725;p10">
            <a:extLst>
              <a:ext uri="{FF2B5EF4-FFF2-40B4-BE49-F238E27FC236}">
                <a16:creationId xmlns:a16="http://schemas.microsoft.com/office/drawing/2014/main" id="{2CB7DD0F-F886-B9D4-1E52-DF26F6BFEFF7}"/>
              </a:ext>
            </a:extLst>
          </p:cNvPr>
          <p:cNvCxnSpPr/>
          <p:nvPr/>
        </p:nvCxnSpPr>
        <p:spPr>
          <a:xfrm>
            <a:off x="3747621" y="5461000"/>
            <a:ext cx="4343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6" name="Google Shape;726;p10">
            <a:extLst>
              <a:ext uri="{FF2B5EF4-FFF2-40B4-BE49-F238E27FC236}">
                <a16:creationId xmlns:a16="http://schemas.microsoft.com/office/drawing/2014/main" id="{1066E2C7-7AB1-B67C-8C92-9013E92076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2739" y="142390"/>
            <a:ext cx="8616450" cy="63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At time t = 0</a:t>
            </a:r>
            <a:endParaRPr sz="36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10">
            <a:extLst>
              <a:ext uri="{FF2B5EF4-FFF2-40B4-BE49-F238E27FC236}">
                <a16:creationId xmlns:a16="http://schemas.microsoft.com/office/drawing/2014/main" id="{2EAD44D0-2A96-2E4D-A1B0-349C18B7372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10">
            <a:extLst>
              <a:ext uri="{FF2B5EF4-FFF2-40B4-BE49-F238E27FC236}">
                <a16:creationId xmlns:a16="http://schemas.microsoft.com/office/drawing/2014/main" id="{537691B9-2410-A264-5B9F-781AB32FB8C2}"/>
              </a:ext>
            </a:extLst>
          </p:cNvPr>
          <p:cNvSpPr/>
          <p:nvPr/>
        </p:nvSpPr>
        <p:spPr>
          <a:xfrm>
            <a:off x="1293056" y="3530600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9" name="Google Shape;729;p10">
            <a:extLst>
              <a:ext uri="{FF2B5EF4-FFF2-40B4-BE49-F238E27FC236}">
                <a16:creationId xmlns:a16="http://schemas.microsoft.com/office/drawing/2014/main" id="{701DAFE6-14C2-F186-DFC1-75732663A8A2}"/>
              </a:ext>
            </a:extLst>
          </p:cNvPr>
          <p:cNvGrpSpPr/>
          <p:nvPr/>
        </p:nvGrpSpPr>
        <p:grpSpPr>
          <a:xfrm>
            <a:off x="5207524" y="2872025"/>
            <a:ext cx="521297" cy="1320800"/>
            <a:chOff x="6324600" y="3115310"/>
            <a:chExt cx="521297" cy="1056640"/>
          </a:xfrm>
        </p:grpSpPr>
        <p:sp>
          <p:nvSpPr>
            <p:cNvPr id="730" name="Google Shape;730;p10">
              <a:extLst>
                <a:ext uri="{FF2B5EF4-FFF2-40B4-BE49-F238E27FC236}">
                  <a16:creationId xmlns:a16="http://schemas.microsoft.com/office/drawing/2014/main" id="{7A1AE38C-9CA2-E70A-CAB2-470E90A05463}"/>
                </a:ext>
              </a:extLst>
            </p:cNvPr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0">
              <a:extLst>
                <a:ext uri="{FF2B5EF4-FFF2-40B4-BE49-F238E27FC236}">
                  <a16:creationId xmlns:a16="http://schemas.microsoft.com/office/drawing/2014/main" id="{E26547F5-BA26-693C-FFBF-79E640F5EDCA}"/>
                </a:ext>
              </a:extLst>
            </p:cNvPr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32" name="Google Shape;732;p10">
              <a:extLst>
                <a:ext uri="{FF2B5EF4-FFF2-40B4-BE49-F238E27FC236}">
                  <a16:creationId xmlns:a16="http://schemas.microsoft.com/office/drawing/2014/main" id="{160D5FDF-667D-C24E-276F-7C87400A590E}"/>
                </a:ext>
              </a:extLst>
            </p:cNvPr>
            <p:cNvCxnSpPr>
              <a:stCxn id="731" idx="2"/>
              <a:endCxn id="731" idx="4"/>
            </p:cNvCxnSpPr>
            <p:nvPr/>
          </p:nvCxnSpPr>
          <p:spPr>
            <a:xfrm>
              <a:off x="6400807" y="3602991"/>
              <a:ext cx="0" cy="1524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33" name="Google Shape;733;p10">
              <a:extLst>
                <a:ext uri="{FF2B5EF4-FFF2-40B4-BE49-F238E27FC236}">
                  <a16:creationId xmlns:a16="http://schemas.microsoft.com/office/drawing/2014/main" id="{28FCDE04-E41F-8AFA-58D3-563DC8C42585}"/>
                </a:ext>
              </a:extLst>
            </p:cNvPr>
            <p:cNvSpPr txBox="1"/>
            <p:nvPr/>
          </p:nvSpPr>
          <p:spPr>
            <a:xfrm>
              <a:off x="6324600" y="3181350"/>
              <a:ext cx="5212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4" name="Google Shape;734;p10">
            <a:extLst>
              <a:ext uri="{FF2B5EF4-FFF2-40B4-BE49-F238E27FC236}">
                <a16:creationId xmlns:a16="http://schemas.microsoft.com/office/drawing/2014/main" id="{5066052B-8B09-9D33-EFD4-48F50EE41BF5}"/>
              </a:ext>
            </a:extLst>
          </p:cNvPr>
          <p:cNvGrpSpPr/>
          <p:nvPr/>
        </p:nvGrpSpPr>
        <p:grpSpPr>
          <a:xfrm>
            <a:off x="1293056" y="2465625"/>
            <a:ext cx="304800" cy="609600"/>
            <a:chOff x="5181600" y="3257550"/>
            <a:chExt cx="304800" cy="457200"/>
          </a:xfrm>
        </p:grpSpPr>
        <p:sp>
          <p:nvSpPr>
            <p:cNvPr id="735" name="Google Shape;735;p10">
              <a:extLst>
                <a:ext uri="{FF2B5EF4-FFF2-40B4-BE49-F238E27FC236}">
                  <a16:creationId xmlns:a16="http://schemas.microsoft.com/office/drawing/2014/main" id="{5FE00D2C-0347-419B-2A55-5B79B39ED4C8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chemeClr val="l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10">
              <a:extLst>
                <a:ext uri="{FF2B5EF4-FFF2-40B4-BE49-F238E27FC236}">
                  <a16:creationId xmlns:a16="http://schemas.microsoft.com/office/drawing/2014/main" id="{5E5B2935-C81A-30CA-C80A-5D2CBA29BA65}"/>
                </a:ext>
              </a:extLst>
            </p:cNvPr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7" name="Google Shape;737;p10">
            <a:extLst>
              <a:ext uri="{FF2B5EF4-FFF2-40B4-BE49-F238E27FC236}">
                <a16:creationId xmlns:a16="http://schemas.microsoft.com/office/drawing/2014/main" id="{02434C60-213C-8FEF-4661-69A1E236C808}"/>
              </a:ext>
            </a:extLst>
          </p:cNvPr>
          <p:cNvGrpSpPr/>
          <p:nvPr/>
        </p:nvGrpSpPr>
        <p:grpSpPr>
          <a:xfrm>
            <a:off x="6497131" y="3075225"/>
            <a:ext cx="990600" cy="1117600"/>
            <a:chOff x="6324600" y="1733550"/>
            <a:chExt cx="990600" cy="838200"/>
          </a:xfrm>
        </p:grpSpPr>
        <p:sp>
          <p:nvSpPr>
            <p:cNvPr id="738" name="Google Shape;738;p10">
              <a:extLst>
                <a:ext uri="{FF2B5EF4-FFF2-40B4-BE49-F238E27FC236}">
                  <a16:creationId xmlns:a16="http://schemas.microsoft.com/office/drawing/2014/main" id="{85F0D6F7-C2A6-2A78-6248-1287583F548D}"/>
                </a:ext>
              </a:extLst>
            </p:cNvPr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DMEM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10">
              <a:extLst>
                <a:ext uri="{FF2B5EF4-FFF2-40B4-BE49-F238E27FC236}">
                  <a16:creationId xmlns:a16="http://schemas.microsoft.com/office/drawing/2014/main" id="{352F94DE-1627-F891-193E-8CCBE3124C60}"/>
                </a:ext>
              </a:extLst>
            </p:cNvPr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0" name="Google Shape;740;p10">
            <a:extLst>
              <a:ext uri="{FF2B5EF4-FFF2-40B4-BE49-F238E27FC236}">
                <a16:creationId xmlns:a16="http://schemas.microsoft.com/office/drawing/2014/main" id="{FCB202B2-6C96-FF54-0454-983B2FE934E0}"/>
              </a:ext>
            </a:extLst>
          </p:cNvPr>
          <p:cNvGrpSpPr/>
          <p:nvPr/>
        </p:nvGrpSpPr>
        <p:grpSpPr>
          <a:xfrm>
            <a:off x="3900021" y="3278425"/>
            <a:ext cx="762000" cy="1166575"/>
            <a:chOff x="4191000" y="1962150"/>
            <a:chExt cx="762000" cy="874931"/>
          </a:xfrm>
        </p:grpSpPr>
        <p:cxnSp>
          <p:nvCxnSpPr>
            <p:cNvPr id="741" name="Google Shape;741;p10">
              <a:extLst>
                <a:ext uri="{FF2B5EF4-FFF2-40B4-BE49-F238E27FC236}">
                  <a16:creationId xmlns:a16="http://schemas.microsoft.com/office/drawing/2014/main" id="{ADF7A847-47E9-EDE3-AABE-2AFF5C447FCD}"/>
                </a:ext>
              </a:extLst>
            </p:cNvPr>
            <p:cNvCxnSpPr/>
            <p:nvPr/>
          </p:nvCxnSpPr>
          <p:spPr>
            <a:xfrm flipH="1">
              <a:off x="44958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742" name="Google Shape;742;p10">
              <a:extLst>
                <a:ext uri="{FF2B5EF4-FFF2-40B4-BE49-F238E27FC236}">
                  <a16:creationId xmlns:a16="http://schemas.microsoft.com/office/drawing/2014/main" id="{FCBCF9D4-3FC7-A554-93F2-57177A8DC0CC}"/>
                </a:ext>
              </a:extLst>
            </p:cNvPr>
            <p:cNvCxnSpPr/>
            <p:nvPr/>
          </p:nvCxnSpPr>
          <p:spPr>
            <a:xfrm flipH="1">
              <a:off x="43434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grpSp>
          <p:nvGrpSpPr>
            <p:cNvPr id="743" name="Google Shape;743;p10">
              <a:extLst>
                <a:ext uri="{FF2B5EF4-FFF2-40B4-BE49-F238E27FC236}">
                  <a16:creationId xmlns:a16="http://schemas.microsoft.com/office/drawing/2014/main" id="{C18FD970-5C9A-A50A-57D6-41646D1258B9}"/>
                </a:ext>
              </a:extLst>
            </p:cNvPr>
            <p:cNvGrpSpPr/>
            <p:nvPr/>
          </p:nvGrpSpPr>
          <p:grpSpPr>
            <a:xfrm>
              <a:off x="4191000" y="1962150"/>
              <a:ext cx="762000" cy="685800"/>
              <a:chOff x="5043063" y="3218081"/>
              <a:chExt cx="762000" cy="685800"/>
            </a:xfrm>
          </p:grpSpPr>
          <p:sp>
            <p:nvSpPr>
              <p:cNvPr id="744" name="Google Shape;744;p10">
                <a:extLst>
                  <a:ext uri="{FF2B5EF4-FFF2-40B4-BE49-F238E27FC236}">
                    <a16:creationId xmlns:a16="http://schemas.microsoft.com/office/drawing/2014/main" id="{B38FC054-7B05-3586-1B8B-761AF5F5464C}"/>
                  </a:ext>
                </a:extLst>
              </p:cNvPr>
              <p:cNvSpPr/>
              <p:nvPr/>
            </p:nvSpPr>
            <p:spPr>
              <a:xfrm rot="5400000">
                <a:off x="5003812" y="3333532"/>
                <a:ext cx="685800" cy="454898"/>
              </a:xfrm>
              <a:prstGeom prst="trapezoid">
                <a:avLst>
                  <a:gd name="adj" fmla="val 30656"/>
                </a:avLst>
              </a:prstGeom>
              <a:solidFill>
                <a:srgbClr val="FFFFFF"/>
              </a:solidFill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0">
                <a:extLst>
                  <a:ext uri="{FF2B5EF4-FFF2-40B4-BE49-F238E27FC236}">
                    <a16:creationId xmlns:a16="http://schemas.microsoft.com/office/drawing/2014/main" id="{A78044F0-0C92-50AB-D876-B76AEA859DAF}"/>
                  </a:ext>
                </a:extLst>
              </p:cNvPr>
              <p:cNvSpPr txBox="1"/>
              <p:nvPr/>
            </p:nvSpPr>
            <p:spPr>
              <a:xfrm>
                <a:off x="5043063" y="3370481"/>
                <a:ext cx="7620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Branch Comp.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46" name="Google Shape;746;p10">
            <a:extLst>
              <a:ext uri="{FF2B5EF4-FFF2-40B4-BE49-F238E27FC236}">
                <a16:creationId xmlns:a16="http://schemas.microsoft.com/office/drawing/2014/main" id="{88832B6C-8158-BDE8-42E8-DB66102360CF}"/>
              </a:ext>
            </a:extLst>
          </p:cNvPr>
          <p:cNvGrpSpPr/>
          <p:nvPr/>
        </p:nvGrpSpPr>
        <p:grpSpPr>
          <a:xfrm>
            <a:off x="2680821" y="2567225"/>
            <a:ext cx="841921" cy="1930400"/>
            <a:chOff x="3657600" y="1428750"/>
            <a:chExt cx="841921" cy="1447800"/>
          </a:xfrm>
        </p:grpSpPr>
        <p:grpSp>
          <p:nvGrpSpPr>
            <p:cNvPr id="747" name="Google Shape;747;p10">
              <a:extLst>
                <a:ext uri="{FF2B5EF4-FFF2-40B4-BE49-F238E27FC236}">
                  <a16:creationId xmlns:a16="http://schemas.microsoft.com/office/drawing/2014/main" id="{FBEFA5AA-225F-594D-BBD9-5B4F1E1E3D36}"/>
                </a:ext>
              </a:extLst>
            </p:cNvPr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748" name="Google Shape;748;p10">
                <a:extLst>
                  <a:ext uri="{FF2B5EF4-FFF2-40B4-BE49-F238E27FC236}">
                    <a16:creationId xmlns:a16="http://schemas.microsoft.com/office/drawing/2014/main" id="{B89E55C3-B6D7-A0D0-C2BA-1DB3722DB289}"/>
                  </a:ext>
                </a:extLst>
              </p:cNvPr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Reg[]</a:t>
                </a: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10">
                <a:extLst>
                  <a:ext uri="{FF2B5EF4-FFF2-40B4-BE49-F238E27FC236}">
                    <a16:creationId xmlns:a16="http://schemas.microsoft.com/office/drawing/2014/main" id="{7E44D0FE-EDDA-AACE-0E74-0B3F630310C1}"/>
                  </a:ext>
                </a:extLst>
              </p:cNvPr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0" name="Google Shape;750;p10">
              <a:extLst>
                <a:ext uri="{FF2B5EF4-FFF2-40B4-BE49-F238E27FC236}">
                  <a16:creationId xmlns:a16="http://schemas.microsoft.com/office/drawing/2014/main" id="{AD9E776D-F6C4-CC95-19CF-23AA695750AB}"/>
                </a:ext>
              </a:extLst>
            </p:cNvPr>
            <p:cNvSpPr txBox="1"/>
            <p:nvPr/>
          </p:nvSpPr>
          <p:spPr>
            <a:xfrm>
              <a:off x="3657600" y="2271415"/>
              <a:ext cx="397545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0">
              <a:extLst>
                <a:ext uri="{FF2B5EF4-FFF2-40B4-BE49-F238E27FC236}">
                  <a16:creationId xmlns:a16="http://schemas.microsoft.com/office/drawing/2014/main" id="{A64BFC26-6FE8-96A2-C7A9-2E0E59046BE5}"/>
                </a:ext>
              </a:extLst>
            </p:cNvPr>
            <p:cNvSpPr txBox="1"/>
            <p:nvPr/>
          </p:nvSpPr>
          <p:spPr>
            <a:xfrm>
              <a:off x="3657600" y="2576215"/>
              <a:ext cx="388102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0">
              <a:extLst>
                <a:ext uri="{FF2B5EF4-FFF2-40B4-BE49-F238E27FC236}">
                  <a16:creationId xmlns:a16="http://schemas.microsoft.com/office/drawing/2014/main" id="{FD71F24D-9B5C-94D0-0EDA-C45493768D66}"/>
                </a:ext>
              </a:extLst>
            </p:cNvPr>
            <p:cNvSpPr txBox="1"/>
            <p:nvPr/>
          </p:nvSpPr>
          <p:spPr>
            <a:xfrm>
              <a:off x="4114800" y="2234684"/>
              <a:ext cx="38472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0">
              <a:extLst>
                <a:ext uri="{FF2B5EF4-FFF2-40B4-BE49-F238E27FC236}">
                  <a16:creationId xmlns:a16="http://schemas.microsoft.com/office/drawing/2014/main" id="{78BA7A6C-A514-65B2-C805-E32F1BEC07BD}"/>
                </a:ext>
              </a:extLst>
            </p:cNvPr>
            <p:cNvSpPr txBox="1"/>
            <p:nvPr/>
          </p:nvSpPr>
          <p:spPr>
            <a:xfrm>
              <a:off x="3657600" y="1998881"/>
              <a:ext cx="399073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0">
              <a:extLst>
                <a:ext uri="{FF2B5EF4-FFF2-40B4-BE49-F238E27FC236}">
                  <a16:creationId xmlns:a16="http://schemas.microsoft.com/office/drawing/2014/main" id="{BCE32A77-66EA-697A-D90F-40C0C88E869A}"/>
                </a:ext>
              </a:extLst>
            </p:cNvPr>
            <p:cNvSpPr txBox="1"/>
            <p:nvPr/>
          </p:nvSpPr>
          <p:spPr>
            <a:xfrm>
              <a:off x="4114800" y="2463284"/>
              <a:ext cx="37735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0">
              <a:extLst>
                <a:ext uri="{FF2B5EF4-FFF2-40B4-BE49-F238E27FC236}">
                  <a16:creationId xmlns:a16="http://schemas.microsoft.com/office/drawing/2014/main" id="{12563532-4BA7-1ABB-0DAC-022FA82BB0FB}"/>
                </a:ext>
              </a:extLst>
            </p:cNvPr>
            <p:cNvSpPr txBox="1"/>
            <p:nvPr/>
          </p:nvSpPr>
          <p:spPr>
            <a:xfrm>
              <a:off x="3657600" y="1694081"/>
              <a:ext cx="38832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6" name="Google Shape;756;p10">
            <a:extLst>
              <a:ext uri="{FF2B5EF4-FFF2-40B4-BE49-F238E27FC236}">
                <a16:creationId xmlns:a16="http://schemas.microsoft.com/office/drawing/2014/main" id="{966D6260-1730-F912-425B-5A1D71F70BDD}"/>
              </a:ext>
            </a:extLst>
          </p:cNvPr>
          <p:cNvSpPr txBox="1"/>
          <p:nvPr/>
        </p:nvSpPr>
        <p:spPr>
          <a:xfrm>
            <a:off x="6497131" y="3380025"/>
            <a:ext cx="30777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10">
            <a:extLst>
              <a:ext uri="{FF2B5EF4-FFF2-40B4-BE49-F238E27FC236}">
                <a16:creationId xmlns:a16="http://schemas.microsoft.com/office/drawing/2014/main" id="{C53F72A9-E2AB-1CD2-8799-5569B58AECAF}"/>
              </a:ext>
            </a:extLst>
          </p:cNvPr>
          <p:cNvSpPr txBox="1"/>
          <p:nvPr/>
        </p:nvSpPr>
        <p:spPr>
          <a:xfrm>
            <a:off x="6518314" y="3743404"/>
            <a:ext cx="4360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DataW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10">
            <a:extLst>
              <a:ext uri="{FF2B5EF4-FFF2-40B4-BE49-F238E27FC236}">
                <a16:creationId xmlns:a16="http://schemas.microsoft.com/office/drawing/2014/main" id="{70223AC3-9C8B-0DF9-2681-2C1BF98D11F5}"/>
              </a:ext>
            </a:extLst>
          </p:cNvPr>
          <p:cNvSpPr txBox="1"/>
          <p:nvPr/>
        </p:nvSpPr>
        <p:spPr>
          <a:xfrm>
            <a:off x="7030531" y="3481625"/>
            <a:ext cx="38472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10">
            <a:extLst>
              <a:ext uri="{FF2B5EF4-FFF2-40B4-BE49-F238E27FC236}">
                <a16:creationId xmlns:a16="http://schemas.microsoft.com/office/drawing/2014/main" id="{38E56441-57A8-032D-AD4F-2552A4AEA0B8}"/>
              </a:ext>
            </a:extLst>
          </p:cNvPr>
          <p:cNvSpPr/>
          <p:nvPr/>
        </p:nvSpPr>
        <p:spPr>
          <a:xfrm rot="5400000">
            <a:off x="4687421" y="3049825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0" name="Google Shape;760;p10">
            <a:extLst>
              <a:ext uri="{FF2B5EF4-FFF2-40B4-BE49-F238E27FC236}">
                <a16:creationId xmlns:a16="http://schemas.microsoft.com/office/drawing/2014/main" id="{7540772C-7232-DD5C-F4C4-0206BD72A46F}"/>
              </a:ext>
            </a:extLst>
          </p:cNvPr>
          <p:cNvCxnSpPr>
            <a:stCxn id="738" idx="3"/>
          </p:cNvCxnSpPr>
          <p:nvPr/>
        </p:nvCxnSpPr>
        <p:spPr>
          <a:xfrm rot="10800000" flipH="1">
            <a:off x="7487731" y="3613625"/>
            <a:ext cx="367800" cy="20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61" name="Google Shape;761;p10">
            <a:extLst>
              <a:ext uri="{FF2B5EF4-FFF2-40B4-BE49-F238E27FC236}">
                <a16:creationId xmlns:a16="http://schemas.microsoft.com/office/drawing/2014/main" id="{8BA31FB8-F8C1-93CE-CAAB-B7C5E5287862}"/>
              </a:ext>
            </a:extLst>
          </p:cNvPr>
          <p:cNvSpPr/>
          <p:nvPr/>
        </p:nvSpPr>
        <p:spPr>
          <a:xfrm rot="5400000">
            <a:off x="7436931" y="3303825"/>
            <a:ext cx="10160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2" name="Google Shape;762;p10">
            <a:extLst>
              <a:ext uri="{FF2B5EF4-FFF2-40B4-BE49-F238E27FC236}">
                <a16:creationId xmlns:a16="http://schemas.microsoft.com/office/drawing/2014/main" id="{7359FADA-5478-A4DE-EB76-B6FD33EED939}"/>
              </a:ext>
            </a:extLst>
          </p:cNvPr>
          <p:cNvCxnSpPr/>
          <p:nvPr/>
        </p:nvCxnSpPr>
        <p:spPr>
          <a:xfrm rot="10800000" flipH="1">
            <a:off x="5652621" y="3429000"/>
            <a:ext cx="832407" cy="2928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3" name="Google Shape;763;p10">
            <a:extLst>
              <a:ext uri="{FF2B5EF4-FFF2-40B4-BE49-F238E27FC236}">
                <a16:creationId xmlns:a16="http://schemas.microsoft.com/office/drawing/2014/main" id="{6F781BA6-CE74-C88E-2D96-D7E04DBB8E7B}"/>
              </a:ext>
            </a:extLst>
          </p:cNvPr>
          <p:cNvCxnSpPr/>
          <p:nvPr/>
        </p:nvCxnSpPr>
        <p:spPr>
          <a:xfrm rot="10800000">
            <a:off x="6262221" y="2921000"/>
            <a:ext cx="0" cy="50799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4" name="Google Shape;764;p10">
            <a:extLst>
              <a:ext uri="{FF2B5EF4-FFF2-40B4-BE49-F238E27FC236}">
                <a16:creationId xmlns:a16="http://schemas.microsoft.com/office/drawing/2014/main" id="{72569CEA-EE92-0808-3EF9-62F2D325B001}"/>
              </a:ext>
            </a:extLst>
          </p:cNvPr>
          <p:cNvCxnSpPr>
            <a:endCxn id="761" idx="2"/>
          </p:cNvCxnSpPr>
          <p:nvPr/>
        </p:nvCxnSpPr>
        <p:spPr>
          <a:xfrm>
            <a:off x="6262231" y="2920725"/>
            <a:ext cx="1606500" cy="459300"/>
          </a:xfrm>
          <a:prstGeom prst="bentConnector3">
            <a:avLst>
              <a:gd name="adj1" fmla="val 8485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5" name="Google Shape;765;p10">
            <a:extLst>
              <a:ext uri="{FF2B5EF4-FFF2-40B4-BE49-F238E27FC236}">
                <a16:creationId xmlns:a16="http://schemas.microsoft.com/office/drawing/2014/main" id="{A41F8454-949A-50D4-CA97-9031295EED67}"/>
              </a:ext>
            </a:extLst>
          </p:cNvPr>
          <p:cNvCxnSpPr/>
          <p:nvPr/>
        </p:nvCxnSpPr>
        <p:spPr>
          <a:xfrm rot="-5400000" flipH="1">
            <a:off x="-429729" y="2297750"/>
            <a:ext cx="1420500" cy="228600"/>
          </a:xfrm>
          <a:prstGeom prst="bentConnector3">
            <a:avLst>
              <a:gd name="adj1" fmla="val 99305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66" name="Google Shape;766;p10">
            <a:extLst>
              <a:ext uri="{FF2B5EF4-FFF2-40B4-BE49-F238E27FC236}">
                <a16:creationId xmlns:a16="http://schemas.microsoft.com/office/drawing/2014/main" id="{C2F3ABE4-094E-F6DB-582C-ABC5D9B328A3}"/>
              </a:ext>
            </a:extLst>
          </p:cNvPr>
          <p:cNvGrpSpPr/>
          <p:nvPr/>
        </p:nvGrpSpPr>
        <p:grpSpPr>
          <a:xfrm>
            <a:off x="394821" y="2973625"/>
            <a:ext cx="152400" cy="711200"/>
            <a:chOff x="5791200" y="1352550"/>
            <a:chExt cx="152400" cy="533400"/>
          </a:xfrm>
        </p:grpSpPr>
        <p:sp>
          <p:nvSpPr>
            <p:cNvPr id="767" name="Google Shape;767;p10">
              <a:extLst>
                <a:ext uri="{FF2B5EF4-FFF2-40B4-BE49-F238E27FC236}">
                  <a16:creationId xmlns:a16="http://schemas.microsoft.com/office/drawing/2014/main" id="{8678475B-8FCE-6733-908F-3ADD08A1AF96}"/>
                </a:ext>
              </a:extLst>
            </p:cNvPr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0">
              <a:extLst>
                <a:ext uri="{FF2B5EF4-FFF2-40B4-BE49-F238E27FC236}">
                  <a16:creationId xmlns:a16="http://schemas.microsoft.com/office/drawing/2014/main" id="{B87C7649-DB44-FC1C-8645-74B279104BDC}"/>
                </a:ext>
              </a:extLst>
            </p:cNvPr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0">
              <a:extLst>
                <a:ext uri="{FF2B5EF4-FFF2-40B4-BE49-F238E27FC236}">
                  <a16:creationId xmlns:a16="http://schemas.microsoft.com/office/drawing/2014/main" id="{1F3E1700-5058-691F-E041-05225F3A406D}"/>
                </a:ext>
              </a:extLst>
            </p:cNvPr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70" name="Google Shape;770;p10">
            <a:extLst>
              <a:ext uri="{FF2B5EF4-FFF2-40B4-BE49-F238E27FC236}">
                <a16:creationId xmlns:a16="http://schemas.microsoft.com/office/drawing/2014/main" id="{2626B697-2D00-524F-6E1F-F0467C68CD13}"/>
              </a:ext>
            </a:extLst>
          </p:cNvPr>
          <p:cNvCxnSpPr>
            <a:stCxn id="767" idx="0"/>
            <a:endCxn id="771" idx="1"/>
          </p:cNvCxnSpPr>
          <p:nvPr/>
        </p:nvCxnSpPr>
        <p:spPr>
          <a:xfrm>
            <a:off x="547221" y="3329225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2" name="Google Shape;772;p10">
            <a:extLst>
              <a:ext uri="{FF2B5EF4-FFF2-40B4-BE49-F238E27FC236}">
                <a16:creationId xmlns:a16="http://schemas.microsoft.com/office/drawing/2014/main" id="{CD9480E4-153E-81AA-E8DB-1780A4DE5E1F}"/>
              </a:ext>
            </a:extLst>
          </p:cNvPr>
          <p:cNvCxnSpPr>
            <a:stCxn id="771" idx="3"/>
            <a:endCxn id="728" idx="1"/>
          </p:cNvCxnSpPr>
          <p:nvPr/>
        </p:nvCxnSpPr>
        <p:spPr>
          <a:xfrm>
            <a:off x="972719" y="3329225"/>
            <a:ext cx="320400" cy="658500"/>
          </a:xfrm>
          <a:prstGeom prst="bentConnector3">
            <a:avLst>
              <a:gd name="adj1" fmla="val 4999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3" name="Google Shape;773;p10">
            <a:extLst>
              <a:ext uri="{FF2B5EF4-FFF2-40B4-BE49-F238E27FC236}">
                <a16:creationId xmlns:a16="http://schemas.microsoft.com/office/drawing/2014/main" id="{56E2A6FD-1FFE-0A3B-0655-4D8D6C8E68B2}"/>
              </a:ext>
            </a:extLst>
          </p:cNvPr>
          <p:cNvCxnSpPr>
            <a:stCxn id="735" idx="0"/>
          </p:cNvCxnSpPr>
          <p:nvPr/>
        </p:nvCxnSpPr>
        <p:spPr>
          <a:xfrm rot="10800000" flipH="1">
            <a:off x="1597856" y="2108025"/>
            <a:ext cx="168600" cy="6624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4" name="Google Shape;774;p10">
            <a:extLst>
              <a:ext uri="{FF2B5EF4-FFF2-40B4-BE49-F238E27FC236}">
                <a16:creationId xmlns:a16="http://schemas.microsoft.com/office/drawing/2014/main" id="{6A2F3EF4-4921-7A34-0EEC-EFBC75B7571E}"/>
              </a:ext>
            </a:extLst>
          </p:cNvPr>
          <p:cNvCxnSpPr>
            <a:stCxn id="775" idx="0"/>
          </p:cNvCxnSpPr>
          <p:nvPr/>
        </p:nvCxnSpPr>
        <p:spPr>
          <a:xfrm>
            <a:off x="6643221" y="2514600"/>
            <a:ext cx="1219200" cy="609600"/>
          </a:xfrm>
          <a:prstGeom prst="bentConnector3">
            <a:avLst>
              <a:gd name="adj1" fmla="val 8594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6" name="Google Shape;776;p10">
            <a:extLst>
              <a:ext uri="{FF2B5EF4-FFF2-40B4-BE49-F238E27FC236}">
                <a16:creationId xmlns:a16="http://schemas.microsoft.com/office/drawing/2014/main" id="{65F2E563-0CC3-9B5E-2069-D63EF495E58E}"/>
              </a:ext>
            </a:extLst>
          </p:cNvPr>
          <p:cNvCxnSpPr/>
          <p:nvPr/>
        </p:nvCxnSpPr>
        <p:spPr>
          <a:xfrm flipH="1">
            <a:off x="378621" y="2108199"/>
            <a:ext cx="1387800" cy="1373700"/>
          </a:xfrm>
          <a:prstGeom prst="bentConnector3">
            <a:avLst>
              <a:gd name="adj1" fmla="val 123208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7" name="Google Shape;777;p10">
            <a:extLst>
              <a:ext uri="{FF2B5EF4-FFF2-40B4-BE49-F238E27FC236}">
                <a16:creationId xmlns:a16="http://schemas.microsoft.com/office/drawing/2014/main" id="{3D0BE75C-AFC3-CA39-FAD1-009231076F88}"/>
              </a:ext>
            </a:extLst>
          </p:cNvPr>
          <p:cNvCxnSpPr>
            <a:stCxn id="759" idx="0"/>
          </p:cNvCxnSpPr>
          <p:nvPr/>
        </p:nvCxnSpPr>
        <p:spPr>
          <a:xfrm rot="10800000" flipH="1">
            <a:off x="5119221" y="3123925"/>
            <a:ext cx="1524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8" name="Google Shape;778;p10">
            <a:extLst>
              <a:ext uri="{FF2B5EF4-FFF2-40B4-BE49-F238E27FC236}">
                <a16:creationId xmlns:a16="http://schemas.microsoft.com/office/drawing/2014/main" id="{A537AEE3-46A3-ECE6-8916-D464F29547AC}"/>
              </a:ext>
            </a:extLst>
          </p:cNvPr>
          <p:cNvCxnSpPr/>
          <p:nvPr/>
        </p:nvCxnSpPr>
        <p:spPr>
          <a:xfrm>
            <a:off x="3519021" y="3124200"/>
            <a:ext cx="457200" cy="304800"/>
          </a:xfrm>
          <a:prstGeom prst="bentConnector3">
            <a:avLst>
              <a:gd name="adj1" fmla="val 63889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9" name="Google Shape;779;p10">
            <a:extLst>
              <a:ext uri="{FF2B5EF4-FFF2-40B4-BE49-F238E27FC236}">
                <a16:creationId xmlns:a16="http://schemas.microsoft.com/office/drawing/2014/main" id="{3AD0CCF0-C7D8-AD91-A1F8-011D52D30708}"/>
              </a:ext>
            </a:extLst>
          </p:cNvPr>
          <p:cNvCxnSpPr>
            <a:stCxn id="754" idx="3"/>
          </p:cNvCxnSpPr>
          <p:nvPr/>
        </p:nvCxnSpPr>
        <p:spPr>
          <a:xfrm>
            <a:off x="3515378" y="4069714"/>
            <a:ext cx="1059000" cy="426900"/>
          </a:xfrm>
          <a:prstGeom prst="bentConnector3">
            <a:avLst>
              <a:gd name="adj1" fmla="val 2928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0" name="Google Shape;780;p10">
            <a:extLst>
              <a:ext uri="{FF2B5EF4-FFF2-40B4-BE49-F238E27FC236}">
                <a16:creationId xmlns:a16="http://schemas.microsoft.com/office/drawing/2014/main" id="{80650882-FD9E-F7E7-0030-B056D9C0C22B}"/>
              </a:ext>
            </a:extLst>
          </p:cNvPr>
          <p:cNvCxnSpPr/>
          <p:nvPr/>
        </p:nvCxnSpPr>
        <p:spPr>
          <a:xfrm>
            <a:off x="3823821" y="4077084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1" name="Google Shape;781;p10">
            <a:extLst>
              <a:ext uri="{FF2B5EF4-FFF2-40B4-BE49-F238E27FC236}">
                <a16:creationId xmlns:a16="http://schemas.microsoft.com/office/drawing/2014/main" id="{3E7D52CC-1B22-5CAF-FAC4-B4FEA160E0C9}"/>
              </a:ext>
            </a:extLst>
          </p:cNvPr>
          <p:cNvCxnSpPr>
            <a:endCxn id="782" idx="1"/>
          </p:cNvCxnSpPr>
          <p:nvPr/>
        </p:nvCxnSpPr>
        <p:spPr>
          <a:xfrm rot="10800000" flipH="1">
            <a:off x="1138221" y="2463799"/>
            <a:ext cx="4743000" cy="688800"/>
          </a:xfrm>
          <a:prstGeom prst="bentConnector3">
            <a:avLst>
              <a:gd name="adj1" fmla="val 2456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3" name="Google Shape;783;p10">
            <a:extLst>
              <a:ext uri="{FF2B5EF4-FFF2-40B4-BE49-F238E27FC236}">
                <a16:creationId xmlns:a16="http://schemas.microsoft.com/office/drawing/2014/main" id="{B6AD5E32-0AC2-418A-4739-80508CD5DFC3}"/>
              </a:ext>
            </a:extLst>
          </p:cNvPr>
          <p:cNvCxnSpPr/>
          <p:nvPr/>
        </p:nvCxnSpPr>
        <p:spPr>
          <a:xfrm rot="-5400000" flipH="1">
            <a:off x="4554571" y="2508519"/>
            <a:ext cx="456300" cy="3684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84" name="Google Shape;784;p10">
            <a:extLst>
              <a:ext uri="{FF2B5EF4-FFF2-40B4-BE49-F238E27FC236}">
                <a16:creationId xmlns:a16="http://schemas.microsoft.com/office/drawing/2014/main" id="{BB875105-C376-FCE9-7CB0-B26A9FCCB2A8}"/>
              </a:ext>
            </a:extLst>
          </p:cNvPr>
          <p:cNvGrpSpPr/>
          <p:nvPr/>
        </p:nvGrpSpPr>
        <p:grpSpPr>
          <a:xfrm>
            <a:off x="699621" y="2770425"/>
            <a:ext cx="273098" cy="1117599"/>
            <a:chOff x="1540165" y="1809750"/>
            <a:chExt cx="273098" cy="838199"/>
          </a:xfrm>
        </p:grpSpPr>
        <p:sp>
          <p:nvSpPr>
            <p:cNvPr id="771" name="Google Shape;771;p10">
              <a:extLst>
                <a:ext uri="{FF2B5EF4-FFF2-40B4-BE49-F238E27FC236}">
                  <a16:creationId xmlns:a16="http://schemas.microsoft.com/office/drawing/2014/main" id="{C2134128-3C16-F92E-A007-960D5A650ABC}"/>
                </a:ext>
              </a:extLst>
            </p:cNvPr>
            <p:cNvSpPr/>
            <p:nvPr/>
          </p:nvSpPr>
          <p:spPr>
            <a:xfrm>
              <a:off x="1540165" y="1809750"/>
              <a:ext cx="273098" cy="83819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85" name="Google Shape;785;p10">
              <a:extLst>
                <a:ext uri="{FF2B5EF4-FFF2-40B4-BE49-F238E27FC236}">
                  <a16:creationId xmlns:a16="http://schemas.microsoft.com/office/drawing/2014/main" id="{C68363ED-F644-F300-DF06-D5414E983535}"/>
                </a:ext>
              </a:extLst>
            </p:cNvPr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6" name="Google Shape;786;p10">
            <a:extLst>
              <a:ext uri="{FF2B5EF4-FFF2-40B4-BE49-F238E27FC236}">
                <a16:creationId xmlns:a16="http://schemas.microsoft.com/office/drawing/2014/main" id="{37E6E8FB-8BB8-7D27-3281-0CC6333C1A48}"/>
              </a:ext>
            </a:extLst>
          </p:cNvPr>
          <p:cNvSpPr/>
          <p:nvPr/>
        </p:nvSpPr>
        <p:spPr>
          <a:xfrm rot="5400000">
            <a:off x="4703876" y="3810000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7" name="Google Shape;787;p10">
            <a:extLst>
              <a:ext uri="{FF2B5EF4-FFF2-40B4-BE49-F238E27FC236}">
                <a16:creationId xmlns:a16="http://schemas.microsoft.com/office/drawing/2014/main" id="{12027E0B-AF56-A00B-61ED-C6FB4B132029}"/>
              </a:ext>
            </a:extLst>
          </p:cNvPr>
          <p:cNvCxnSpPr/>
          <p:nvPr/>
        </p:nvCxnSpPr>
        <p:spPr>
          <a:xfrm>
            <a:off x="1918821" y="3835400"/>
            <a:ext cx="1676400" cy="1625700"/>
          </a:xfrm>
          <a:prstGeom prst="bentConnector3">
            <a:avLst>
              <a:gd name="adj1" fmla="val 32438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8" name="Google Shape;788;p10">
            <a:extLst>
              <a:ext uri="{FF2B5EF4-FFF2-40B4-BE49-F238E27FC236}">
                <a16:creationId xmlns:a16="http://schemas.microsoft.com/office/drawing/2014/main" id="{6192F70F-ABF1-E73F-A59F-97068E5E2804}"/>
              </a:ext>
            </a:extLst>
          </p:cNvPr>
          <p:cNvCxnSpPr/>
          <p:nvPr/>
        </p:nvCxnSpPr>
        <p:spPr>
          <a:xfrm>
            <a:off x="2452221" y="38354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9" name="Google Shape;789;p10">
            <a:extLst>
              <a:ext uri="{FF2B5EF4-FFF2-40B4-BE49-F238E27FC236}">
                <a16:creationId xmlns:a16="http://schemas.microsoft.com/office/drawing/2014/main" id="{E3702AD4-78DB-4A3D-A70A-56F44FC33C7E}"/>
              </a:ext>
            </a:extLst>
          </p:cNvPr>
          <p:cNvCxnSpPr/>
          <p:nvPr/>
        </p:nvCxnSpPr>
        <p:spPr>
          <a:xfrm>
            <a:off x="2452221" y="42418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0" name="Google Shape;790;p10">
            <a:extLst>
              <a:ext uri="{FF2B5EF4-FFF2-40B4-BE49-F238E27FC236}">
                <a16:creationId xmlns:a16="http://schemas.microsoft.com/office/drawing/2014/main" id="{EDCDF8CA-CA9F-D27A-9932-7B8F51BA9AFB}"/>
              </a:ext>
            </a:extLst>
          </p:cNvPr>
          <p:cNvCxnSpPr>
            <a:stCxn id="761" idx="0"/>
          </p:cNvCxnSpPr>
          <p:nvPr/>
        </p:nvCxnSpPr>
        <p:spPr>
          <a:xfrm rot="10800000">
            <a:off x="2528431" y="2006325"/>
            <a:ext cx="5492700" cy="1373700"/>
          </a:xfrm>
          <a:prstGeom prst="bentConnector3">
            <a:avLst>
              <a:gd name="adj1" fmla="val -9711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1" name="Google Shape;791;p10">
            <a:extLst>
              <a:ext uri="{FF2B5EF4-FFF2-40B4-BE49-F238E27FC236}">
                <a16:creationId xmlns:a16="http://schemas.microsoft.com/office/drawing/2014/main" id="{4C23EA21-8CBD-7C84-AF51-CF883B485F66}"/>
              </a:ext>
            </a:extLst>
          </p:cNvPr>
          <p:cNvCxnSpPr/>
          <p:nvPr/>
        </p:nvCxnSpPr>
        <p:spPr>
          <a:xfrm rot="-5400000" flipH="1">
            <a:off x="2045871" y="2489150"/>
            <a:ext cx="1117500" cy="152400"/>
          </a:xfrm>
          <a:prstGeom prst="bentConnector3">
            <a:avLst>
              <a:gd name="adj1" fmla="val 9890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2" name="Google Shape;792;p10">
            <a:extLst>
              <a:ext uri="{FF2B5EF4-FFF2-40B4-BE49-F238E27FC236}">
                <a16:creationId xmlns:a16="http://schemas.microsoft.com/office/drawing/2014/main" id="{6AD9E944-B115-A752-FBFE-FA4A6AC9AED6}"/>
              </a:ext>
            </a:extLst>
          </p:cNvPr>
          <p:cNvCxnSpPr>
            <a:stCxn id="786" idx="0"/>
          </p:cNvCxnSpPr>
          <p:nvPr/>
        </p:nvCxnSpPr>
        <p:spPr>
          <a:xfrm>
            <a:off x="5135676" y="3886200"/>
            <a:ext cx="1464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3" name="Google Shape;793;p10">
            <a:extLst>
              <a:ext uri="{FF2B5EF4-FFF2-40B4-BE49-F238E27FC236}">
                <a16:creationId xmlns:a16="http://schemas.microsoft.com/office/drawing/2014/main" id="{9883CC7B-DC14-8B5B-AF8B-5AC467577179}"/>
              </a:ext>
            </a:extLst>
          </p:cNvPr>
          <p:cNvCxnSpPr/>
          <p:nvPr/>
        </p:nvCxnSpPr>
        <p:spPr>
          <a:xfrm rot="10800000" flipH="1">
            <a:off x="4569656" y="3937081"/>
            <a:ext cx="1921200" cy="554100"/>
          </a:xfrm>
          <a:prstGeom prst="bentConnector3">
            <a:avLst>
              <a:gd name="adj1" fmla="val 8155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4" name="Google Shape;794;p10">
            <a:extLst>
              <a:ext uri="{FF2B5EF4-FFF2-40B4-BE49-F238E27FC236}">
                <a16:creationId xmlns:a16="http://schemas.microsoft.com/office/drawing/2014/main" id="{96ADB025-C3CE-1B9A-000B-ED40217F01FE}"/>
              </a:ext>
            </a:extLst>
          </p:cNvPr>
          <p:cNvCxnSpPr/>
          <p:nvPr/>
        </p:nvCxnSpPr>
        <p:spPr>
          <a:xfrm rot="-5400000">
            <a:off x="4351582" y="3902091"/>
            <a:ext cx="831900" cy="389400"/>
          </a:xfrm>
          <a:prstGeom prst="bentConnector3">
            <a:avLst>
              <a:gd name="adj1" fmla="val 99046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95" name="Google Shape;795;p10">
            <a:extLst>
              <a:ext uri="{FF2B5EF4-FFF2-40B4-BE49-F238E27FC236}">
                <a16:creationId xmlns:a16="http://schemas.microsoft.com/office/drawing/2014/main" id="{0AE87770-C124-60B5-086E-798CC56EC4F6}"/>
              </a:ext>
            </a:extLst>
          </p:cNvPr>
          <p:cNvSpPr txBox="1"/>
          <p:nvPr/>
        </p:nvSpPr>
        <p:spPr>
          <a:xfrm>
            <a:off x="90021" y="3124200"/>
            <a:ext cx="252846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1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10">
            <a:extLst>
              <a:ext uri="{FF2B5EF4-FFF2-40B4-BE49-F238E27FC236}">
                <a16:creationId xmlns:a16="http://schemas.microsoft.com/office/drawing/2014/main" id="{CE4080EB-ECD4-9725-8883-EE2BD11A22C5}"/>
              </a:ext>
            </a:extLst>
          </p:cNvPr>
          <p:cNvSpPr txBox="1"/>
          <p:nvPr/>
        </p:nvSpPr>
        <p:spPr>
          <a:xfrm>
            <a:off x="13821" y="3530600"/>
            <a:ext cx="320601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7" name="Google Shape;797;p10">
            <a:extLst>
              <a:ext uri="{FF2B5EF4-FFF2-40B4-BE49-F238E27FC236}">
                <a16:creationId xmlns:a16="http://schemas.microsoft.com/office/drawing/2014/main" id="{E213ACB9-782E-99EF-6045-A91DB49D98CB}"/>
              </a:ext>
            </a:extLst>
          </p:cNvPr>
          <p:cNvCxnSpPr/>
          <p:nvPr/>
        </p:nvCxnSpPr>
        <p:spPr>
          <a:xfrm rot="10800000">
            <a:off x="166221" y="1701800"/>
            <a:ext cx="55626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98" name="Google Shape;798;p10">
            <a:extLst>
              <a:ext uri="{FF2B5EF4-FFF2-40B4-BE49-F238E27FC236}">
                <a16:creationId xmlns:a16="http://schemas.microsoft.com/office/drawing/2014/main" id="{8F20CBD6-522F-2F10-40B3-5894725AB87C}"/>
              </a:ext>
            </a:extLst>
          </p:cNvPr>
          <p:cNvGrpSpPr/>
          <p:nvPr/>
        </p:nvGrpSpPr>
        <p:grpSpPr>
          <a:xfrm>
            <a:off x="1995021" y="3632201"/>
            <a:ext cx="152401" cy="711199"/>
            <a:chOff x="1066799" y="3333750"/>
            <a:chExt cx="152401" cy="533399"/>
          </a:xfrm>
        </p:grpSpPr>
        <p:sp>
          <p:nvSpPr>
            <p:cNvPr id="799" name="Google Shape;799;p10">
              <a:extLst>
                <a:ext uri="{FF2B5EF4-FFF2-40B4-BE49-F238E27FC236}">
                  <a16:creationId xmlns:a16="http://schemas.microsoft.com/office/drawing/2014/main" id="{37D0A1F2-B3A1-72AB-07F3-935A62E0316F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0" name="Google Shape;800;p10">
              <a:extLst>
                <a:ext uri="{FF2B5EF4-FFF2-40B4-BE49-F238E27FC236}">
                  <a16:creationId xmlns:a16="http://schemas.microsoft.com/office/drawing/2014/main" id="{A99B9103-6FC7-0847-2D29-2BBC6F2C97FE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1" name="Google Shape;801;p10">
            <a:extLst>
              <a:ext uri="{FF2B5EF4-FFF2-40B4-BE49-F238E27FC236}">
                <a16:creationId xmlns:a16="http://schemas.microsoft.com/office/drawing/2014/main" id="{622D8599-7507-EB22-A93E-58A01F65BDEB}"/>
              </a:ext>
            </a:extLst>
          </p:cNvPr>
          <p:cNvGrpSpPr/>
          <p:nvPr/>
        </p:nvGrpSpPr>
        <p:grpSpPr>
          <a:xfrm>
            <a:off x="1995020" y="2717801"/>
            <a:ext cx="152401" cy="711199"/>
            <a:chOff x="1066799" y="3333750"/>
            <a:chExt cx="152401" cy="533399"/>
          </a:xfrm>
        </p:grpSpPr>
        <p:sp>
          <p:nvSpPr>
            <p:cNvPr id="802" name="Google Shape;802;p10">
              <a:extLst>
                <a:ext uri="{FF2B5EF4-FFF2-40B4-BE49-F238E27FC236}">
                  <a16:creationId xmlns:a16="http://schemas.microsoft.com/office/drawing/2014/main" id="{0EF295C4-34F3-F245-8FBC-22AFAA164A8D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3" name="Google Shape;803;p10">
              <a:extLst>
                <a:ext uri="{FF2B5EF4-FFF2-40B4-BE49-F238E27FC236}">
                  <a16:creationId xmlns:a16="http://schemas.microsoft.com/office/drawing/2014/main" id="{6732AE2A-436F-BC51-C88C-7AF074915360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4" name="Google Shape;804;p10">
            <a:extLst>
              <a:ext uri="{FF2B5EF4-FFF2-40B4-BE49-F238E27FC236}">
                <a16:creationId xmlns:a16="http://schemas.microsoft.com/office/drawing/2014/main" id="{365ACFA9-8DA1-CA2F-310A-FA96A1FD8255}"/>
              </a:ext>
            </a:extLst>
          </p:cNvPr>
          <p:cNvGrpSpPr/>
          <p:nvPr/>
        </p:nvGrpSpPr>
        <p:grpSpPr>
          <a:xfrm>
            <a:off x="3595221" y="3733800"/>
            <a:ext cx="152401" cy="711199"/>
            <a:chOff x="1066799" y="3333750"/>
            <a:chExt cx="152401" cy="533399"/>
          </a:xfrm>
        </p:grpSpPr>
        <p:sp>
          <p:nvSpPr>
            <p:cNvPr id="805" name="Google Shape;805;p10">
              <a:extLst>
                <a:ext uri="{FF2B5EF4-FFF2-40B4-BE49-F238E27FC236}">
                  <a16:creationId xmlns:a16="http://schemas.microsoft.com/office/drawing/2014/main" id="{DD8F8CB0-C074-B3FD-F4C6-3D11BE8AD44B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6" name="Google Shape;806;p10">
              <a:extLst>
                <a:ext uri="{FF2B5EF4-FFF2-40B4-BE49-F238E27FC236}">
                  <a16:creationId xmlns:a16="http://schemas.microsoft.com/office/drawing/2014/main" id="{62704FAC-2CEA-3EAB-3992-17F745109887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07" name="Google Shape;807;p10">
            <a:extLst>
              <a:ext uri="{FF2B5EF4-FFF2-40B4-BE49-F238E27FC236}">
                <a16:creationId xmlns:a16="http://schemas.microsoft.com/office/drawing/2014/main" id="{85FD5395-C660-D0EA-8DF4-82BA4AB3BEF7}"/>
              </a:ext>
            </a:extLst>
          </p:cNvPr>
          <p:cNvCxnSpPr>
            <a:endCxn id="759" idx="2"/>
          </p:cNvCxnSpPr>
          <p:nvPr/>
        </p:nvCxnSpPr>
        <p:spPr>
          <a:xfrm>
            <a:off x="3687621" y="3123925"/>
            <a:ext cx="12792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08" name="Google Shape;808;p10">
            <a:extLst>
              <a:ext uri="{FF2B5EF4-FFF2-40B4-BE49-F238E27FC236}">
                <a16:creationId xmlns:a16="http://schemas.microsoft.com/office/drawing/2014/main" id="{D788C88A-74A5-B022-C12A-DC2F0207B42B}"/>
              </a:ext>
            </a:extLst>
          </p:cNvPr>
          <p:cNvGrpSpPr/>
          <p:nvPr/>
        </p:nvGrpSpPr>
        <p:grpSpPr>
          <a:xfrm>
            <a:off x="3595221" y="4953000"/>
            <a:ext cx="152401" cy="711199"/>
            <a:chOff x="1066799" y="3333750"/>
            <a:chExt cx="152401" cy="533399"/>
          </a:xfrm>
        </p:grpSpPr>
        <p:sp>
          <p:nvSpPr>
            <p:cNvPr id="809" name="Google Shape;809;p10">
              <a:extLst>
                <a:ext uri="{FF2B5EF4-FFF2-40B4-BE49-F238E27FC236}">
                  <a16:creationId xmlns:a16="http://schemas.microsoft.com/office/drawing/2014/main" id="{0E7515F8-B607-FDF0-4D91-921AB3F5392C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0" name="Google Shape;810;p10">
              <a:extLst>
                <a:ext uri="{FF2B5EF4-FFF2-40B4-BE49-F238E27FC236}">
                  <a16:creationId xmlns:a16="http://schemas.microsoft.com/office/drawing/2014/main" id="{C1C44070-9F38-8BA9-B0DD-DCF6231AB74D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11" name="Google Shape;811;p10">
            <a:extLst>
              <a:ext uri="{FF2B5EF4-FFF2-40B4-BE49-F238E27FC236}">
                <a16:creationId xmlns:a16="http://schemas.microsoft.com/office/drawing/2014/main" id="{DA88ED2B-88A9-E4D1-9171-FE689669F9BF}"/>
              </a:ext>
            </a:extLst>
          </p:cNvPr>
          <p:cNvCxnSpPr/>
          <p:nvPr/>
        </p:nvCxnSpPr>
        <p:spPr>
          <a:xfrm rot="-5400000">
            <a:off x="4179471" y="4165650"/>
            <a:ext cx="812700" cy="7620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12" name="Google Shape;812;p10">
            <a:extLst>
              <a:ext uri="{FF2B5EF4-FFF2-40B4-BE49-F238E27FC236}">
                <a16:creationId xmlns:a16="http://schemas.microsoft.com/office/drawing/2014/main" id="{BDA4DA38-43D9-D882-CB9F-0AE66AEF2C5A}"/>
              </a:ext>
            </a:extLst>
          </p:cNvPr>
          <p:cNvGrpSpPr/>
          <p:nvPr/>
        </p:nvGrpSpPr>
        <p:grpSpPr>
          <a:xfrm>
            <a:off x="3595221" y="2108200"/>
            <a:ext cx="152401" cy="711199"/>
            <a:chOff x="1066799" y="3333750"/>
            <a:chExt cx="152401" cy="533399"/>
          </a:xfrm>
        </p:grpSpPr>
        <p:sp>
          <p:nvSpPr>
            <p:cNvPr id="813" name="Google Shape;813;p10">
              <a:extLst>
                <a:ext uri="{FF2B5EF4-FFF2-40B4-BE49-F238E27FC236}">
                  <a16:creationId xmlns:a16="http://schemas.microsoft.com/office/drawing/2014/main" id="{3D6EB260-C60B-2526-4B57-23E60D61BB0C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4" name="Google Shape;814;p10">
              <a:extLst>
                <a:ext uri="{FF2B5EF4-FFF2-40B4-BE49-F238E27FC236}">
                  <a16:creationId xmlns:a16="http://schemas.microsoft.com/office/drawing/2014/main" id="{17BE0CA0-FFF2-1CD8-036E-9C4E69745ABA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p10">
            <a:extLst>
              <a:ext uri="{FF2B5EF4-FFF2-40B4-BE49-F238E27FC236}">
                <a16:creationId xmlns:a16="http://schemas.microsoft.com/office/drawing/2014/main" id="{84710EA8-022D-2C74-E513-D595B4861793}"/>
              </a:ext>
            </a:extLst>
          </p:cNvPr>
          <p:cNvGrpSpPr/>
          <p:nvPr/>
        </p:nvGrpSpPr>
        <p:grpSpPr>
          <a:xfrm>
            <a:off x="5881221" y="2108200"/>
            <a:ext cx="152401" cy="711199"/>
            <a:chOff x="1066799" y="3333750"/>
            <a:chExt cx="152401" cy="533399"/>
          </a:xfrm>
        </p:grpSpPr>
        <p:sp>
          <p:nvSpPr>
            <p:cNvPr id="782" name="Google Shape;782;p10">
              <a:extLst>
                <a:ext uri="{FF2B5EF4-FFF2-40B4-BE49-F238E27FC236}">
                  <a16:creationId xmlns:a16="http://schemas.microsoft.com/office/drawing/2014/main" id="{500268FE-B3AB-A84C-ED36-A1DA127ABB1D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6" name="Google Shape;816;p10">
              <a:extLst>
                <a:ext uri="{FF2B5EF4-FFF2-40B4-BE49-F238E27FC236}">
                  <a16:creationId xmlns:a16="http://schemas.microsoft.com/office/drawing/2014/main" id="{D36EBA50-907D-E315-7DFC-17C3B8E7B41F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7" name="Google Shape;817;p10">
            <a:extLst>
              <a:ext uri="{FF2B5EF4-FFF2-40B4-BE49-F238E27FC236}">
                <a16:creationId xmlns:a16="http://schemas.microsoft.com/office/drawing/2014/main" id="{2094453E-1EE7-6B30-30F2-DC724A1EC077}"/>
              </a:ext>
            </a:extLst>
          </p:cNvPr>
          <p:cNvGrpSpPr/>
          <p:nvPr/>
        </p:nvGrpSpPr>
        <p:grpSpPr>
          <a:xfrm>
            <a:off x="5881221" y="3124200"/>
            <a:ext cx="152401" cy="711199"/>
            <a:chOff x="1066799" y="3333750"/>
            <a:chExt cx="152401" cy="533399"/>
          </a:xfrm>
        </p:grpSpPr>
        <p:sp>
          <p:nvSpPr>
            <p:cNvPr id="818" name="Google Shape;818;p10">
              <a:extLst>
                <a:ext uri="{FF2B5EF4-FFF2-40B4-BE49-F238E27FC236}">
                  <a16:creationId xmlns:a16="http://schemas.microsoft.com/office/drawing/2014/main" id="{59EE1986-EDB9-22F3-DFB3-4A9EB2AC3F4B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9" name="Google Shape;819;p10">
              <a:extLst>
                <a:ext uri="{FF2B5EF4-FFF2-40B4-BE49-F238E27FC236}">
                  <a16:creationId xmlns:a16="http://schemas.microsoft.com/office/drawing/2014/main" id="{32F3CA9F-AFDF-7792-555E-969A3E3BF6D7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Google Shape;820;p10">
            <a:extLst>
              <a:ext uri="{FF2B5EF4-FFF2-40B4-BE49-F238E27FC236}">
                <a16:creationId xmlns:a16="http://schemas.microsoft.com/office/drawing/2014/main" id="{6925372E-288C-766D-3C59-FECB14D0EE09}"/>
              </a:ext>
            </a:extLst>
          </p:cNvPr>
          <p:cNvGrpSpPr/>
          <p:nvPr/>
        </p:nvGrpSpPr>
        <p:grpSpPr>
          <a:xfrm>
            <a:off x="5881221" y="4140200"/>
            <a:ext cx="152401" cy="711199"/>
            <a:chOff x="1066799" y="3333750"/>
            <a:chExt cx="152401" cy="533399"/>
          </a:xfrm>
        </p:grpSpPr>
        <p:sp>
          <p:nvSpPr>
            <p:cNvPr id="821" name="Google Shape;821;p10">
              <a:extLst>
                <a:ext uri="{FF2B5EF4-FFF2-40B4-BE49-F238E27FC236}">
                  <a16:creationId xmlns:a16="http://schemas.microsoft.com/office/drawing/2014/main" id="{B08B8D67-181F-CE9B-FA2D-79622ACCD178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2" name="Google Shape;822;p10">
              <a:extLst>
                <a:ext uri="{FF2B5EF4-FFF2-40B4-BE49-F238E27FC236}">
                  <a16:creationId xmlns:a16="http://schemas.microsoft.com/office/drawing/2014/main" id="{A61D1C64-447A-CF02-D8D9-C0C582590FA2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3" name="Google Shape;823;p10">
            <a:extLst>
              <a:ext uri="{FF2B5EF4-FFF2-40B4-BE49-F238E27FC236}">
                <a16:creationId xmlns:a16="http://schemas.microsoft.com/office/drawing/2014/main" id="{BAE0EE47-E3B1-940E-98F6-DDC3B61B0EFC}"/>
              </a:ext>
            </a:extLst>
          </p:cNvPr>
          <p:cNvGrpSpPr/>
          <p:nvPr/>
        </p:nvGrpSpPr>
        <p:grpSpPr>
          <a:xfrm>
            <a:off x="3595221" y="2921000"/>
            <a:ext cx="152401" cy="711199"/>
            <a:chOff x="1066799" y="3333750"/>
            <a:chExt cx="152401" cy="533399"/>
          </a:xfrm>
        </p:grpSpPr>
        <p:sp>
          <p:nvSpPr>
            <p:cNvPr id="824" name="Google Shape;824;p10">
              <a:extLst>
                <a:ext uri="{FF2B5EF4-FFF2-40B4-BE49-F238E27FC236}">
                  <a16:creationId xmlns:a16="http://schemas.microsoft.com/office/drawing/2014/main" id="{82099C08-8037-EB58-0CD6-F2BDC3A2F822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5" name="Google Shape;825;p10">
              <a:extLst>
                <a:ext uri="{FF2B5EF4-FFF2-40B4-BE49-F238E27FC236}">
                  <a16:creationId xmlns:a16="http://schemas.microsoft.com/office/drawing/2014/main" id="{53A8C411-74A2-D285-4E45-5FCC1F3D30B5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10">
            <a:extLst>
              <a:ext uri="{FF2B5EF4-FFF2-40B4-BE49-F238E27FC236}">
                <a16:creationId xmlns:a16="http://schemas.microsoft.com/office/drawing/2014/main" id="{1DED6B3E-C3BD-8DE5-8F08-DC9294DFF385}"/>
              </a:ext>
            </a:extLst>
          </p:cNvPr>
          <p:cNvGrpSpPr/>
          <p:nvPr/>
        </p:nvGrpSpPr>
        <p:grpSpPr>
          <a:xfrm>
            <a:off x="8091021" y="3022600"/>
            <a:ext cx="152401" cy="711199"/>
            <a:chOff x="1066799" y="3333750"/>
            <a:chExt cx="152401" cy="533399"/>
          </a:xfrm>
        </p:grpSpPr>
        <p:sp>
          <p:nvSpPr>
            <p:cNvPr id="827" name="Google Shape;827;p10">
              <a:extLst>
                <a:ext uri="{FF2B5EF4-FFF2-40B4-BE49-F238E27FC236}">
                  <a16:creationId xmlns:a16="http://schemas.microsoft.com/office/drawing/2014/main" id="{D60B69B1-9F5E-1E86-3E1D-D6E1C2108667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8" name="Google Shape;828;p10">
              <a:extLst>
                <a:ext uri="{FF2B5EF4-FFF2-40B4-BE49-F238E27FC236}">
                  <a16:creationId xmlns:a16="http://schemas.microsoft.com/office/drawing/2014/main" id="{44D8BA55-EB1C-EAE5-DDA8-687B0E7F4BC5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9" name="Google Shape;829;p10">
            <a:extLst>
              <a:ext uri="{FF2B5EF4-FFF2-40B4-BE49-F238E27FC236}">
                <a16:creationId xmlns:a16="http://schemas.microsoft.com/office/drawing/2014/main" id="{927BD1BB-A0FB-EE30-C56D-A6A78DE4A794}"/>
              </a:ext>
            </a:extLst>
          </p:cNvPr>
          <p:cNvGrpSpPr/>
          <p:nvPr/>
        </p:nvGrpSpPr>
        <p:grpSpPr>
          <a:xfrm>
            <a:off x="6338421" y="2209800"/>
            <a:ext cx="304800" cy="609600"/>
            <a:chOff x="5181600" y="3257550"/>
            <a:chExt cx="304800" cy="457200"/>
          </a:xfrm>
        </p:grpSpPr>
        <p:sp>
          <p:nvSpPr>
            <p:cNvPr id="775" name="Google Shape;775;p10">
              <a:extLst>
                <a:ext uri="{FF2B5EF4-FFF2-40B4-BE49-F238E27FC236}">
                  <a16:creationId xmlns:a16="http://schemas.microsoft.com/office/drawing/2014/main" id="{A6236E68-3653-0042-CE02-506DA145685C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0">
              <a:extLst>
                <a:ext uri="{FF2B5EF4-FFF2-40B4-BE49-F238E27FC236}">
                  <a16:creationId xmlns:a16="http://schemas.microsoft.com/office/drawing/2014/main" id="{7EB113AD-460A-025F-CA60-8EBE8306CA4A}"/>
                </a:ext>
              </a:extLst>
            </p:cNvPr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31" name="Google Shape;831;p10">
            <a:extLst>
              <a:ext uri="{FF2B5EF4-FFF2-40B4-BE49-F238E27FC236}">
                <a16:creationId xmlns:a16="http://schemas.microsoft.com/office/drawing/2014/main" id="{9D1C4750-F09E-3B7C-F5C4-72925012916C}"/>
              </a:ext>
            </a:extLst>
          </p:cNvPr>
          <p:cNvCxnSpPr>
            <a:stCxn id="782" idx="3"/>
          </p:cNvCxnSpPr>
          <p:nvPr/>
        </p:nvCxnSpPr>
        <p:spPr>
          <a:xfrm rot="10800000" flipH="1">
            <a:off x="6033622" y="2461399"/>
            <a:ext cx="3930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32" name="Google Shape;832;p10">
            <a:extLst>
              <a:ext uri="{FF2B5EF4-FFF2-40B4-BE49-F238E27FC236}">
                <a16:creationId xmlns:a16="http://schemas.microsoft.com/office/drawing/2014/main" id="{780E95C6-C406-B79D-B727-A0A7B9E4324A}"/>
              </a:ext>
            </a:extLst>
          </p:cNvPr>
          <p:cNvCxnSpPr/>
          <p:nvPr/>
        </p:nvCxnSpPr>
        <p:spPr>
          <a:xfrm rot="10800000">
            <a:off x="5728821" y="1701800"/>
            <a:ext cx="0" cy="1727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3" name="Google Shape;833;p10">
            <a:extLst>
              <a:ext uri="{FF2B5EF4-FFF2-40B4-BE49-F238E27FC236}">
                <a16:creationId xmlns:a16="http://schemas.microsoft.com/office/drawing/2014/main" id="{F5D88196-DD3C-D5EC-84C9-44D10E44B36D}"/>
              </a:ext>
            </a:extLst>
          </p:cNvPr>
          <p:cNvSpPr txBox="1"/>
          <p:nvPr/>
        </p:nvSpPr>
        <p:spPr>
          <a:xfrm>
            <a:off x="1877793" y="2209800"/>
            <a:ext cx="49822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10">
            <a:extLst>
              <a:ext uri="{FF2B5EF4-FFF2-40B4-BE49-F238E27FC236}">
                <a16:creationId xmlns:a16="http://schemas.microsoft.com/office/drawing/2014/main" id="{4464E322-623A-0B83-3CF5-9EEDDC2553D7}"/>
              </a:ext>
            </a:extLst>
          </p:cNvPr>
          <p:cNvSpPr txBox="1"/>
          <p:nvPr/>
        </p:nvSpPr>
        <p:spPr>
          <a:xfrm>
            <a:off x="623421" y="2209800"/>
            <a:ext cx="4742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10">
            <a:extLst>
              <a:ext uri="{FF2B5EF4-FFF2-40B4-BE49-F238E27FC236}">
                <a16:creationId xmlns:a16="http://schemas.microsoft.com/office/drawing/2014/main" id="{423EDEFA-06F5-C853-2784-9AFFF44D066B}"/>
              </a:ext>
            </a:extLst>
          </p:cNvPr>
          <p:cNvSpPr txBox="1"/>
          <p:nvPr/>
        </p:nvSpPr>
        <p:spPr>
          <a:xfrm>
            <a:off x="3747621" y="2006600"/>
            <a:ext cx="48342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10">
            <a:extLst>
              <a:ext uri="{FF2B5EF4-FFF2-40B4-BE49-F238E27FC236}">
                <a16:creationId xmlns:a16="http://schemas.microsoft.com/office/drawing/2014/main" id="{F8511DF3-1CC1-8CC1-ECEC-5AECC718E972}"/>
              </a:ext>
            </a:extLst>
          </p:cNvPr>
          <p:cNvSpPr txBox="1"/>
          <p:nvPr/>
        </p:nvSpPr>
        <p:spPr>
          <a:xfrm>
            <a:off x="5957421" y="1905000"/>
            <a:ext cx="53512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10">
            <a:extLst>
              <a:ext uri="{FF2B5EF4-FFF2-40B4-BE49-F238E27FC236}">
                <a16:creationId xmlns:a16="http://schemas.microsoft.com/office/drawing/2014/main" id="{28992CAD-2584-1532-D3F1-439122F3A0B3}"/>
              </a:ext>
            </a:extLst>
          </p:cNvPr>
          <p:cNvSpPr txBox="1"/>
          <p:nvPr/>
        </p:nvSpPr>
        <p:spPr>
          <a:xfrm>
            <a:off x="1831025" y="4241800"/>
            <a:ext cx="62119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10">
            <a:extLst>
              <a:ext uri="{FF2B5EF4-FFF2-40B4-BE49-F238E27FC236}">
                <a16:creationId xmlns:a16="http://schemas.microsoft.com/office/drawing/2014/main" id="{F7BF46DC-758D-71BE-7DFB-46FD8C1DAF19}"/>
              </a:ext>
            </a:extLst>
          </p:cNvPr>
          <p:cNvSpPr txBox="1"/>
          <p:nvPr/>
        </p:nvSpPr>
        <p:spPr>
          <a:xfrm>
            <a:off x="3673162" y="4953000"/>
            <a:ext cx="60785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10">
            <a:extLst>
              <a:ext uri="{FF2B5EF4-FFF2-40B4-BE49-F238E27FC236}">
                <a16:creationId xmlns:a16="http://schemas.microsoft.com/office/drawing/2014/main" id="{23140AAF-0C19-E1EB-9471-73E2DF0B1473}"/>
              </a:ext>
            </a:extLst>
          </p:cNvPr>
          <p:cNvSpPr txBox="1"/>
          <p:nvPr/>
        </p:nvSpPr>
        <p:spPr>
          <a:xfrm>
            <a:off x="3747621" y="2616200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10">
            <a:extLst>
              <a:ext uri="{FF2B5EF4-FFF2-40B4-BE49-F238E27FC236}">
                <a16:creationId xmlns:a16="http://schemas.microsoft.com/office/drawing/2014/main" id="{C6A47FCC-7AD4-B109-41B1-9D2427990506}"/>
              </a:ext>
            </a:extLst>
          </p:cNvPr>
          <p:cNvSpPr txBox="1"/>
          <p:nvPr/>
        </p:nvSpPr>
        <p:spPr>
          <a:xfrm>
            <a:off x="3652529" y="4358957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10">
            <a:extLst>
              <a:ext uri="{FF2B5EF4-FFF2-40B4-BE49-F238E27FC236}">
                <a16:creationId xmlns:a16="http://schemas.microsoft.com/office/drawing/2014/main" id="{2223E9F2-BA06-9F40-3BAE-0CFB3602240F}"/>
              </a:ext>
            </a:extLst>
          </p:cNvPr>
          <p:cNvSpPr txBox="1"/>
          <p:nvPr/>
        </p:nvSpPr>
        <p:spPr>
          <a:xfrm>
            <a:off x="5957421" y="3327400"/>
            <a:ext cx="6010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10">
            <a:extLst>
              <a:ext uri="{FF2B5EF4-FFF2-40B4-BE49-F238E27FC236}">
                <a16:creationId xmlns:a16="http://schemas.microsoft.com/office/drawing/2014/main" id="{0CCB7983-AF6B-7377-2A21-F00772DC3F07}"/>
              </a:ext>
            </a:extLst>
          </p:cNvPr>
          <p:cNvSpPr txBox="1"/>
          <p:nvPr/>
        </p:nvSpPr>
        <p:spPr>
          <a:xfrm>
            <a:off x="5957421" y="4343400"/>
            <a:ext cx="6039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10">
            <a:extLst>
              <a:ext uri="{FF2B5EF4-FFF2-40B4-BE49-F238E27FC236}">
                <a16:creationId xmlns:a16="http://schemas.microsoft.com/office/drawing/2014/main" id="{1668E8B6-2073-1F04-878B-CA84688A2BFD}"/>
              </a:ext>
            </a:extLst>
          </p:cNvPr>
          <p:cNvSpPr txBox="1"/>
          <p:nvPr/>
        </p:nvSpPr>
        <p:spPr>
          <a:xfrm>
            <a:off x="4738221" y="4546600"/>
            <a:ext cx="68630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4" name="Google Shape;844;p10">
            <a:extLst>
              <a:ext uri="{FF2B5EF4-FFF2-40B4-BE49-F238E27FC236}">
                <a16:creationId xmlns:a16="http://schemas.microsoft.com/office/drawing/2014/main" id="{0E8459AD-4EFA-417F-3D87-CBCA593D880F}"/>
              </a:ext>
            </a:extLst>
          </p:cNvPr>
          <p:cNvGrpSpPr/>
          <p:nvPr/>
        </p:nvGrpSpPr>
        <p:grpSpPr>
          <a:xfrm>
            <a:off x="4281021" y="4648200"/>
            <a:ext cx="556492" cy="609600"/>
            <a:chOff x="3886200" y="3257550"/>
            <a:chExt cx="556492" cy="457200"/>
          </a:xfrm>
        </p:grpSpPr>
        <p:sp>
          <p:nvSpPr>
            <p:cNvPr id="845" name="Google Shape;845;p10">
              <a:extLst>
                <a:ext uri="{FF2B5EF4-FFF2-40B4-BE49-F238E27FC236}">
                  <a16:creationId xmlns:a16="http://schemas.microsoft.com/office/drawing/2014/main" id="{8D63BC41-197B-C0C8-FCC2-0DBB820B6B5A}"/>
                </a:ext>
              </a:extLst>
            </p:cNvPr>
            <p:cNvSpPr/>
            <p:nvPr/>
          </p:nvSpPr>
          <p:spPr>
            <a:xfrm rot="5400000">
              <a:off x="3848100" y="3295650"/>
              <a:ext cx="457200" cy="3810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0">
              <a:extLst>
                <a:ext uri="{FF2B5EF4-FFF2-40B4-BE49-F238E27FC236}">
                  <a16:creationId xmlns:a16="http://schemas.microsoft.com/office/drawing/2014/main" id="{77611839-1B11-6CEC-2DBE-CB67F54486A7}"/>
                </a:ext>
              </a:extLst>
            </p:cNvPr>
            <p:cNvSpPr txBox="1"/>
            <p:nvPr/>
          </p:nvSpPr>
          <p:spPr>
            <a:xfrm>
              <a:off x="3909292" y="3304885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7" name="Google Shape;847;p10">
            <a:extLst>
              <a:ext uri="{FF2B5EF4-FFF2-40B4-BE49-F238E27FC236}">
                <a16:creationId xmlns:a16="http://schemas.microsoft.com/office/drawing/2014/main" id="{CEE757A7-1C72-17AF-642E-699C8480DE2F}"/>
              </a:ext>
            </a:extLst>
          </p:cNvPr>
          <p:cNvGrpSpPr/>
          <p:nvPr/>
        </p:nvGrpSpPr>
        <p:grpSpPr>
          <a:xfrm>
            <a:off x="5881221" y="4953000"/>
            <a:ext cx="152401" cy="711199"/>
            <a:chOff x="1066799" y="3333750"/>
            <a:chExt cx="152401" cy="533399"/>
          </a:xfrm>
        </p:grpSpPr>
        <p:sp>
          <p:nvSpPr>
            <p:cNvPr id="848" name="Google Shape;848;p10">
              <a:extLst>
                <a:ext uri="{FF2B5EF4-FFF2-40B4-BE49-F238E27FC236}">
                  <a16:creationId xmlns:a16="http://schemas.microsoft.com/office/drawing/2014/main" id="{A67D00E7-9A6F-7AB4-07FB-C09C4F5656B3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49" name="Google Shape;849;p10">
              <a:extLst>
                <a:ext uri="{FF2B5EF4-FFF2-40B4-BE49-F238E27FC236}">
                  <a16:creationId xmlns:a16="http://schemas.microsoft.com/office/drawing/2014/main" id="{ADE1AF40-EC0C-F84F-032C-D47E7DFCD7FB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0" name="Google Shape;850;p10">
            <a:extLst>
              <a:ext uri="{FF2B5EF4-FFF2-40B4-BE49-F238E27FC236}">
                <a16:creationId xmlns:a16="http://schemas.microsoft.com/office/drawing/2014/main" id="{5725BACE-3B6D-5C39-8B0C-DE12AAE97B58}"/>
              </a:ext>
            </a:extLst>
          </p:cNvPr>
          <p:cNvGrpSpPr/>
          <p:nvPr/>
        </p:nvGrpSpPr>
        <p:grpSpPr>
          <a:xfrm>
            <a:off x="8091021" y="4953000"/>
            <a:ext cx="152401" cy="711199"/>
            <a:chOff x="1066799" y="3333750"/>
            <a:chExt cx="152401" cy="533399"/>
          </a:xfrm>
        </p:grpSpPr>
        <p:sp>
          <p:nvSpPr>
            <p:cNvPr id="851" name="Google Shape;851;p10">
              <a:extLst>
                <a:ext uri="{FF2B5EF4-FFF2-40B4-BE49-F238E27FC236}">
                  <a16:creationId xmlns:a16="http://schemas.microsoft.com/office/drawing/2014/main" id="{DA6AB87F-D449-CEA0-5E2F-0BBD084D5454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52" name="Google Shape;852;p10">
              <a:extLst>
                <a:ext uri="{FF2B5EF4-FFF2-40B4-BE49-F238E27FC236}">
                  <a16:creationId xmlns:a16="http://schemas.microsoft.com/office/drawing/2014/main" id="{36D9DD6C-8CB5-A99E-E049-3731C0C8459B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53" name="Google Shape;853;p10">
            <a:extLst>
              <a:ext uri="{FF2B5EF4-FFF2-40B4-BE49-F238E27FC236}">
                <a16:creationId xmlns:a16="http://schemas.microsoft.com/office/drawing/2014/main" id="{10FB8FAF-08C1-FA37-9991-19BCE137A605}"/>
              </a:ext>
            </a:extLst>
          </p:cNvPr>
          <p:cNvCxnSpPr/>
          <p:nvPr/>
        </p:nvCxnSpPr>
        <p:spPr>
          <a:xfrm>
            <a:off x="4204821" y="4953000"/>
            <a:ext cx="0" cy="508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4" name="Google Shape;854;p10">
            <a:extLst>
              <a:ext uri="{FF2B5EF4-FFF2-40B4-BE49-F238E27FC236}">
                <a16:creationId xmlns:a16="http://schemas.microsoft.com/office/drawing/2014/main" id="{F3D6A980-BAB7-30E8-EC80-6A7ECE67A206}"/>
              </a:ext>
            </a:extLst>
          </p:cNvPr>
          <p:cNvSpPr txBox="1"/>
          <p:nvPr/>
        </p:nvSpPr>
        <p:spPr>
          <a:xfrm>
            <a:off x="6033621" y="4953000"/>
            <a:ext cx="6580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10">
            <a:extLst>
              <a:ext uri="{FF2B5EF4-FFF2-40B4-BE49-F238E27FC236}">
                <a16:creationId xmlns:a16="http://schemas.microsoft.com/office/drawing/2014/main" id="{4CB0A914-20B4-E6A8-6C95-A6F5BCC84DBC}"/>
              </a:ext>
            </a:extLst>
          </p:cNvPr>
          <p:cNvSpPr txBox="1"/>
          <p:nvPr/>
        </p:nvSpPr>
        <p:spPr>
          <a:xfrm>
            <a:off x="8167221" y="5156200"/>
            <a:ext cx="67197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6" name="Google Shape;856;p10">
            <a:extLst>
              <a:ext uri="{FF2B5EF4-FFF2-40B4-BE49-F238E27FC236}">
                <a16:creationId xmlns:a16="http://schemas.microsoft.com/office/drawing/2014/main" id="{7833CC54-A879-9393-A77E-7E5FFA75842D}"/>
              </a:ext>
            </a:extLst>
          </p:cNvPr>
          <p:cNvCxnSpPr/>
          <p:nvPr/>
        </p:nvCxnSpPr>
        <p:spPr>
          <a:xfrm rot="10800000">
            <a:off x="2452221" y="1905100"/>
            <a:ext cx="5791200" cy="3251100"/>
          </a:xfrm>
          <a:prstGeom prst="bentConnector3">
            <a:avLst>
              <a:gd name="adj1" fmla="val -6619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7" name="Google Shape;857;p10">
            <a:extLst>
              <a:ext uri="{FF2B5EF4-FFF2-40B4-BE49-F238E27FC236}">
                <a16:creationId xmlns:a16="http://schemas.microsoft.com/office/drawing/2014/main" id="{FF0C5983-410C-CC11-54CC-1AAFA2D1F6D9}"/>
              </a:ext>
            </a:extLst>
          </p:cNvPr>
          <p:cNvCxnSpPr>
            <a:endCxn id="748" idx="1"/>
          </p:cNvCxnSpPr>
          <p:nvPr/>
        </p:nvCxnSpPr>
        <p:spPr>
          <a:xfrm rot="-5400000" flipH="1">
            <a:off x="1752771" y="2604375"/>
            <a:ext cx="1627500" cy="228600"/>
          </a:xfrm>
          <a:prstGeom prst="bentConnector2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58" name="Google Shape;858;p10">
            <a:extLst>
              <a:ext uri="{FF2B5EF4-FFF2-40B4-BE49-F238E27FC236}">
                <a16:creationId xmlns:a16="http://schemas.microsoft.com/office/drawing/2014/main" id="{A8B6CF1A-5759-AF29-ECD2-376092F554FC}"/>
              </a:ext>
            </a:extLst>
          </p:cNvPr>
          <p:cNvCxnSpPr/>
          <p:nvPr/>
        </p:nvCxnSpPr>
        <p:spPr>
          <a:xfrm>
            <a:off x="2071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59" name="Google Shape;859;p10">
            <a:extLst>
              <a:ext uri="{FF2B5EF4-FFF2-40B4-BE49-F238E27FC236}">
                <a16:creationId xmlns:a16="http://schemas.microsoft.com/office/drawing/2014/main" id="{6C1722B1-CE7A-6429-6217-BBD1C7B452B8}"/>
              </a:ext>
            </a:extLst>
          </p:cNvPr>
          <p:cNvCxnSpPr/>
          <p:nvPr/>
        </p:nvCxnSpPr>
        <p:spPr>
          <a:xfrm>
            <a:off x="3671421" y="10922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0" name="Google Shape;860;p10">
            <a:extLst>
              <a:ext uri="{FF2B5EF4-FFF2-40B4-BE49-F238E27FC236}">
                <a16:creationId xmlns:a16="http://schemas.microsoft.com/office/drawing/2014/main" id="{3DF7DCB0-7618-7647-624B-1F856BC8709D}"/>
              </a:ext>
            </a:extLst>
          </p:cNvPr>
          <p:cNvCxnSpPr/>
          <p:nvPr/>
        </p:nvCxnSpPr>
        <p:spPr>
          <a:xfrm>
            <a:off x="59574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1" name="Google Shape;861;p10">
            <a:extLst>
              <a:ext uri="{FF2B5EF4-FFF2-40B4-BE49-F238E27FC236}">
                <a16:creationId xmlns:a16="http://schemas.microsoft.com/office/drawing/2014/main" id="{591360C8-B036-E231-75C8-F8EF822F7363}"/>
              </a:ext>
            </a:extLst>
          </p:cNvPr>
          <p:cNvCxnSpPr/>
          <p:nvPr/>
        </p:nvCxnSpPr>
        <p:spPr>
          <a:xfrm>
            <a:off x="8167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8" name="Google Shape;868;p10">
            <a:extLst>
              <a:ext uri="{FF2B5EF4-FFF2-40B4-BE49-F238E27FC236}">
                <a16:creationId xmlns:a16="http://schemas.microsoft.com/office/drawing/2014/main" id="{3073AE1E-0CF7-7811-EA05-784B4C587E24}"/>
              </a:ext>
            </a:extLst>
          </p:cNvPr>
          <p:cNvCxnSpPr/>
          <p:nvPr/>
        </p:nvCxnSpPr>
        <p:spPr>
          <a:xfrm rot="-5400000">
            <a:off x="863581" y="2851834"/>
            <a:ext cx="558900" cy="3966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" name="Google Shape;862;p10">
            <a:extLst>
              <a:ext uri="{FF2B5EF4-FFF2-40B4-BE49-F238E27FC236}">
                <a16:creationId xmlns:a16="http://schemas.microsoft.com/office/drawing/2014/main" id="{2EEB2D03-2750-DFFD-B2CE-18FAC30E54EE}"/>
              </a:ext>
            </a:extLst>
          </p:cNvPr>
          <p:cNvSpPr txBox="1"/>
          <p:nvPr/>
        </p:nvSpPr>
        <p:spPr>
          <a:xfrm>
            <a:off x="589086" y="943711"/>
            <a:ext cx="838199" cy="86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t0, t1, t2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1708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>
          <a:extLst>
            <a:ext uri="{FF2B5EF4-FFF2-40B4-BE49-F238E27FC236}">
              <a16:creationId xmlns:a16="http://schemas.microsoft.com/office/drawing/2014/main" id="{D969D822-8A95-569C-2E56-7496103A81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5" name="Google Shape;725;p10">
            <a:extLst>
              <a:ext uri="{FF2B5EF4-FFF2-40B4-BE49-F238E27FC236}">
                <a16:creationId xmlns:a16="http://schemas.microsoft.com/office/drawing/2014/main" id="{3D515C1F-5D25-2044-192D-D8E7F7818BDF}"/>
              </a:ext>
            </a:extLst>
          </p:cNvPr>
          <p:cNvCxnSpPr/>
          <p:nvPr/>
        </p:nvCxnSpPr>
        <p:spPr>
          <a:xfrm>
            <a:off x="3747621" y="5461000"/>
            <a:ext cx="4343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6" name="Google Shape;726;p10">
            <a:extLst>
              <a:ext uri="{FF2B5EF4-FFF2-40B4-BE49-F238E27FC236}">
                <a16:creationId xmlns:a16="http://schemas.microsoft.com/office/drawing/2014/main" id="{B61A342A-2338-4F1F-4B10-CF97375617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2739" y="142390"/>
            <a:ext cx="8616450" cy="63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At time t = 4</a:t>
            </a:r>
            <a:endParaRPr sz="36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10">
            <a:extLst>
              <a:ext uri="{FF2B5EF4-FFF2-40B4-BE49-F238E27FC236}">
                <a16:creationId xmlns:a16="http://schemas.microsoft.com/office/drawing/2014/main" id="{6EB28197-AE9F-966E-E843-DAC2F0CB414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18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10">
            <a:extLst>
              <a:ext uri="{FF2B5EF4-FFF2-40B4-BE49-F238E27FC236}">
                <a16:creationId xmlns:a16="http://schemas.microsoft.com/office/drawing/2014/main" id="{4621CE16-D878-59CB-3D9F-C32D3947E4CA}"/>
              </a:ext>
            </a:extLst>
          </p:cNvPr>
          <p:cNvSpPr/>
          <p:nvPr/>
        </p:nvSpPr>
        <p:spPr>
          <a:xfrm>
            <a:off x="1293056" y="3530600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9" name="Google Shape;729;p10">
            <a:extLst>
              <a:ext uri="{FF2B5EF4-FFF2-40B4-BE49-F238E27FC236}">
                <a16:creationId xmlns:a16="http://schemas.microsoft.com/office/drawing/2014/main" id="{9137A84A-9BEF-6998-E4D7-3AAB0E21A117}"/>
              </a:ext>
            </a:extLst>
          </p:cNvPr>
          <p:cNvGrpSpPr/>
          <p:nvPr/>
        </p:nvGrpSpPr>
        <p:grpSpPr>
          <a:xfrm>
            <a:off x="5207524" y="2872025"/>
            <a:ext cx="521297" cy="1320800"/>
            <a:chOff x="6324600" y="3115310"/>
            <a:chExt cx="521297" cy="1056640"/>
          </a:xfrm>
        </p:grpSpPr>
        <p:sp>
          <p:nvSpPr>
            <p:cNvPr id="730" name="Google Shape;730;p10">
              <a:extLst>
                <a:ext uri="{FF2B5EF4-FFF2-40B4-BE49-F238E27FC236}">
                  <a16:creationId xmlns:a16="http://schemas.microsoft.com/office/drawing/2014/main" id="{C1DFD5D5-8D25-193E-B370-EEA57C81D559}"/>
                </a:ext>
              </a:extLst>
            </p:cNvPr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0">
              <a:extLst>
                <a:ext uri="{FF2B5EF4-FFF2-40B4-BE49-F238E27FC236}">
                  <a16:creationId xmlns:a16="http://schemas.microsoft.com/office/drawing/2014/main" id="{28B19684-F506-2568-D75C-0CEB27310ABB}"/>
                </a:ext>
              </a:extLst>
            </p:cNvPr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32" name="Google Shape;732;p10">
              <a:extLst>
                <a:ext uri="{FF2B5EF4-FFF2-40B4-BE49-F238E27FC236}">
                  <a16:creationId xmlns:a16="http://schemas.microsoft.com/office/drawing/2014/main" id="{4D3F1F81-E54F-6849-02B8-CE95CFB88373}"/>
                </a:ext>
              </a:extLst>
            </p:cNvPr>
            <p:cNvCxnSpPr>
              <a:stCxn id="731" idx="2"/>
              <a:endCxn id="731" idx="4"/>
            </p:cNvCxnSpPr>
            <p:nvPr/>
          </p:nvCxnSpPr>
          <p:spPr>
            <a:xfrm>
              <a:off x="6400807" y="3602991"/>
              <a:ext cx="0" cy="1524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33" name="Google Shape;733;p10">
              <a:extLst>
                <a:ext uri="{FF2B5EF4-FFF2-40B4-BE49-F238E27FC236}">
                  <a16:creationId xmlns:a16="http://schemas.microsoft.com/office/drawing/2014/main" id="{4294636F-E9D3-89E0-48D7-B43D66B2D031}"/>
                </a:ext>
              </a:extLst>
            </p:cNvPr>
            <p:cNvSpPr txBox="1"/>
            <p:nvPr/>
          </p:nvSpPr>
          <p:spPr>
            <a:xfrm>
              <a:off x="6324600" y="3181350"/>
              <a:ext cx="5212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4" name="Google Shape;734;p10">
            <a:extLst>
              <a:ext uri="{FF2B5EF4-FFF2-40B4-BE49-F238E27FC236}">
                <a16:creationId xmlns:a16="http://schemas.microsoft.com/office/drawing/2014/main" id="{511BA341-2438-176C-0832-3BD9076F6058}"/>
              </a:ext>
            </a:extLst>
          </p:cNvPr>
          <p:cNvGrpSpPr/>
          <p:nvPr/>
        </p:nvGrpSpPr>
        <p:grpSpPr>
          <a:xfrm>
            <a:off x="1293056" y="2465625"/>
            <a:ext cx="304800" cy="609600"/>
            <a:chOff x="5181600" y="3257550"/>
            <a:chExt cx="304800" cy="457200"/>
          </a:xfrm>
        </p:grpSpPr>
        <p:sp>
          <p:nvSpPr>
            <p:cNvPr id="735" name="Google Shape;735;p10">
              <a:extLst>
                <a:ext uri="{FF2B5EF4-FFF2-40B4-BE49-F238E27FC236}">
                  <a16:creationId xmlns:a16="http://schemas.microsoft.com/office/drawing/2014/main" id="{6EEA2E7C-D18D-58BA-5E8C-B161C671030A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chemeClr val="l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10">
              <a:extLst>
                <a:ext uri="{FF2B5EF4-FFF2-40B4-BE49-F238E27FC236}">
                  <a16:creationId xmlns:a16="http://schemas.microsoft.com/office/drawing/2014/main" id="{2ECF28AA-7720-5AA2-8208-3386568EE9B4}"/>
                </a:ext>
              </a:extLst>
            </p:cNvPr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7" name="Google Shape;737;p10">
            <a:extLst>
              <a:ext uri="{FF2B5EF4-FFF2-40B4-BE49-F238E27FC236}">
                <a16:creationId xmlns:a16="http://schemas.microsoft.com/office/drawing/2014/main" id="{4BCC48AF-C3EB-9AA4-C535-3A6478AE2DF2}"/>
              </a:ext>
            </a:extLst>
          </p:cNvPr>
          <p:cNvGrpSpPr/>
          <p:nvPr/>
        </p:nvGrpSpPr>
        <p:grpSpPr>
          <a:xfrm>
            <a:off x="6497131" y="3075225"/>
            <a:ext cx="990600" cy="1117600"/>
            <a:chOff x="6324600" y="1733550"/>
            <a:chExt cx="990600" cy="838200"/>
          </a:xfrm>
        </p:grpSpPr>
        <p:sp>
          <p:nvSpPr>
            <p:cNvPr id="738" name="Google Shape;738;p10">
              <a:extLst>
                <a:ext uri="{FF2B5EF4-FFF2-40B4-BE49-F238E27FC236}">
                  <a16:creationId xmlns:a16="http://schemas.microsoft.com/office/drawing/2014/main" id="{67EC7C5D-106A-3400-4E25-43C0ACC5305B}"/>
                </a:ext>
              </a:extLst>
            </p:cNvPr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DMEM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10">
              <a:extLst>
                <a:ext uri="{FF2B5EF4-FFF2-40B4-BE49-F238E27FC236}">
                  <a16:creationId xmlns:a16="http://schemas.microsoft.com/office/drawing/2014/main" id="{D05680BA-28DF-AED2-4CD3-EB3C8A555772}"/>
                </a:ext>
              </a:extLst>
            </p:cNvPr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0" name="Google Shape;740;p10">
            <a:extLst>
              <a:ext uri="{FF2B5EF4-FFF2-40B4-BE49-F238E27FC236}">
                <a16:creationId xmlns:a16="http://schemas.microsoft.com/office/drawing/2014/main" id="{F627F632-815B-0F79-5681-E2D21817DF7D}"/>
              </a:ext>
            </a:extLst>
          </p:cNvPr>
          <p:cNvGrpSpPr/>
          <p:nvPr/>
        </p:nvGrpSpPr>
        <p:grpSpPr>
          <a:xfrm>
            <a:off x="3900021" y="3278425"/>
            <a:ext cx="762000" cy="1166575"/>
            <a:chOff x="4191000" y="1962150"/>
            <a:chExt cx="762000" cy="874931"/>
          </a:xfrm>
        </p:grpSpPr>
        <p:cxnSp>
          <p:nvCxnSpPr>
            <p:cNvPr id="741" name="Google Shape;741;p10">
              <a:extLst>
                <a:ext uri="{FF2B5EF4-FFF2-40B4-BE49-F238E27FC236}">
                  <a16:creationId xmlns:a16="http://schemas.microsoft.com/office/drawing/2014/main" id="{417826D3-C9A9-ACA4-F1D7-F17CAE757262}"/>
                </a:ext>
              </a:extLst>
            </p:cNvPr>
            <p:cNvCxnSpPr/>
            <p:nvPr/>
          </p:nvCxnSpPr>
          <p:spPr>
            <a:xfrm flipH="1">
              <a:off x="44958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742" name="Google Shape;742;p10">
              <a:extLst>
                <a:ext uri="{FF2B5EF4-FFF2-40B4-BE49-F238E27FC236}">
                  <a16:creationId xmlns:a16="http://schemas.microsoft.com/office/drawing/2014/main" id="{0621B6CE-163D-2B6C-70C5-B3DDB685970C}"/>
                </a:ext>
              </a:extLst>
            </p:cNvPr>
            <p:cNvCxnSpPr/>
            <p:nvPr/>
          </p:nvCxnSpPr>
          <p:spPr>
            <a:xfrm flipH="1">
              <a:off x="43434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grpSp>
          <p:nvGrpSpPr>
            <p:cNvPr id="743" name="Google Shape;743;p10">
              <a:extLst>
                <a:ext uri="{FF2B5EF4-FFF2-40B4-BE49-F238E27FC236}">
                  <a16:creationId xmlns:a16="http://schemas.microsoft.com/office/drawing/2014/main" id="{895F6C29-5394-F991-0D66-6764C5202E9E}"/>
                </a:ext>
              </a:extLst>
            </p:cNvPr>
            <p:cNvGrpSpPr/>
            <p:nvPr/>
          </p:nvGrpSpPr>
          <p:grpSpPr>
            <a:xfrm>
              <a:off x="4191000" y="1962150"/>
              <a:ext cx="762000" cy="685800"/>
              <a:chOff x="5043063" y="3218081"/>
              <a:chExt cx="762000" cy="685800"/>
            </a:xfrm>
          </p:grpSpPr>
          <p:sp>
            <p:nvSpPr>
              <p:cNvPr id="744" name="Google Shape;744;p10">
                <a:extLst>
                  <a:ext uri="{FF2B5EF4-FFF2-40B4-BE49-F238E27FC236}">
                    <a16:creationId xmlns:a16="http://schemas.microsoft.com/office/drawing/2014/main" id="{B249CCC3-5C74-B07E-F812-F5BAFDCE78FA}"/>
                  </a:ext>
                </a:extLst>
              </p:cNvPr>
              <p:cNvSpPr/>
              <p:nvPr/>
            </p:nvSpPr>
            <p:spPr>
              <a:xfrm rot="5400000">
                <a:off x="5003812" y="3333532"/>
                <a:ext cx="685800" cy="454898"/>
              </a:xfrm>
              <a:prstGeom prst="trapezoid">
                <a:avLst>
                  <a:gd name="adj" fmla="val 30656"/>
                </a:avLst>
              </a:prstGeom>
              <a:solidFill>
                <a:srgbClr val="FFFFFF"/>
              </a:solidFill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0">
                <a:extLst>
                  <a:ext uri="{FF2B5EF4-FFF2-40B4-BE49-F238E27FC236}">
                    <a16:creationId xmlns:a16="http://schemas.microsoft.com/office/drawing/2014/main" id="{30EBA428-652F-9C03-CDF1-C9227412BDEF}"/>
                  </a:ext>
                </a:extLst>
              </p:cNvPr>
              <p:cNvSpPr txBox="1"/>
              <p:nvPr/>
            </p:nvSpPr>
            <p:spPr>
              <a:xfrm>
                <a:off x="5043063" y="3370481"/>
                <a:ext cx="7620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Branch Comp.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46" name="Google Shape;746;p10">
            <a:extLst>
              <a:ext uri="{FF2B5EF4-FFF2-40B4-BE49-F238E27FC236}">
                <a16:creationId xmlns:a16="http://schemas.microsoft.com/office/drawing/2014/main" id="{9D57EB33-3F62-CA49-7FD6-C45B89151FF5}"/>
              </a:ext>
            </a:extLst>
          </p:cNvPr>
          <p:cNvGrpSpPr/>
          <p:nvPr/>
        </p:nvGrpSpPr>
        <p:grpSpPr>
          <a:xfrm>
            <a:off x="2680821" y="2567225"/>
            <a:ext cx="841921" cy="1930400"/>
            <a:chOff x="3657600" y="1428750"/>
            <a:chExt cx="841921" cy="1447800"/>
          </a:xfrm>
        </p:grpSpPr>
        <p:grpSp>
          <p:nvGrpSpPr>
            <p:cNvPr id="747" name="Google Shape;747;p10">
              <a:extLst>
                <a:ext uri="{FF2B5EF4-FFF2-40B4-BE49-F238E27FC236}">
                  <a16:creationId xmlns:a16="http://schemas.microsoft.com/office/drawing/2014/main" id="{35D5AE10-E577-0D9D-C9A4-B58DC558CEFD}"/>
                </a:ext>
              </a:extLst>
            </p:cNvPr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748" name="Google Shape;748;p10">
                <a:extLst>
                  <a:ext uri="{FF2B5EF4-FFF2-40B4-BE49-F238E27FC236}">
                    <a16:creationId xmlns:a16="http://schemas.microsoft.com/office/drawing/2014/main" id="{169C4399-98D7-15DD-533D-112320C9C487}"/>
                  </a:ext>
                </a:extLst>
              </p:cNvPr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Reg[]</a:t>
                </a: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10">
                <a:extLst>
                  <a:ext uri="{FF2B5EF4-FFF2-40B4-BE49-F238E27FC236}">
                    <a16:creationId xmlns:a16="http://schemas.microsoft.com/office/drawing/2014/main" id="{EB440CA2-F109-32C6-CA28-183D34E16C6D}"/>
                  </a:ext>
                </a:extLst>
              </p:cNvPr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0" name="Google Shape;750;p10">
              <a:extLst>
                <a:ext uri="{FF2B5EF4-FFF2-40B4-BE49-F238E27FC236}">
                  <a16:creationId xmlns:a16="http://schemas.microsoft.com/office/drawing/2014/main" id="{0E56BEA2-947C-08CC-971C-57F6D3592023}"/>
                </a:ext>
              </a:extLst>
            </p:cNvPr>
            <p:cNvSpPr txBox="1"/>
            <p:nvPr/>
          </p:nvSpPr>
          <p:spPr>
            <a:xfrm>
              <a:off x="3657600" y="2271415"/>
              <a:ext cx="397545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0">
              <a:extLst>
                <a:ext uri="{FF2B5EF4-FFF2-40B4-BE49-F238E27FC236}">
                  <a16:creationId xmlns:a16="http://schemas.microsoft.com/office/drawing/2014/main" id="{466C1331-B582-DEBF-9FDC-488AA3532185}"/>
                </a:ext>
              </a:extLst>
            </p:cNvPr>
            <p:cNvSpPr txBox="1"/>
            <p:nvPr/>
          </p:nvSpPr>
          <p:spPr>
            <a:xfrm>
              <a:off x="3657600" y="2576215"/>
              <a:ext cx="388102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0">
              <a:extLst>
                <a:ext uri="{FF2B5EF4-FFF2-40B4-BE49-F238E27FC236}">
                  <a16:creationId xmlns:a16="http://schemas.microsoft.com/office/drawing/2014/main" id="{44EAB165-EA6C-B100-09C8-48DA0A1F70DF}"/>
                </a:ext>
              </a:extLst>
            </p:cNvPr>
            <p:cNvSpPr txBox="1"/>
            <p:nvPr/>
          </p:nvSpPr>
          <p:spPr>
            <a:xfrm>
              <a:off x="4114800" y="2234684"/>
              <a:ext cx="38472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0">
              <a:extLst>
                <a:ext uri="{FF2B5EF4-FFF2-40B4-BE49-F238E27FC236}">
                  <a16:creationId xmlns:a16="http://schemas.microsoft.com/office/drawing/2014/main" id="{DFD9B150-B1B2-B728-81F9-91AA0C4DD37B}"/>
                </a:ext>
              </a:extLst>
            </p:cNvPr>
            <p:cNvSpPr txBox="1"/>
            <p:nvPr/>
          </p:nvSpPr>
          <p:spPr>
            <a:xfrm>
              <a:off x="3657600" y="1998881"/>
              <a:ext cx="399073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0">
              <a:extLst>
                <a:ext uri="{FF2B5EF4-FFF2-40B4-BE49-F238E27FC236}">
                  <a16:creationId xmlns:a16="http://schemas.microsoft.com/office/drawing/2014/main" id="{9827D4CA-D7CE-CD28-EC4E-01959BDFDD4E}"/>
                </a:ext>
              </a:extLst>
            </p:cNvPr>
            <p:cNvSpPr txBox="1"/>
            <p:nvPr/>
          </p:nvSpPr>
          <p:spPr>
            <a:xfrm>
              <a:off x="4114800" y="2463284"/>
              <a:ext cx="37735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0">
              <a:extLst>
                <a:ext uri="{FF2B5EF4-FFF2-40B4-BE49-F238E27FC236}">
                  <a16:creationId xmlns:a16="http://schemas.microsoft.com/office/drawing/2014/main" id="{512B8B17-7B60-54FB-5EBD-EF466BB6E138}"/>
                </a:ext>
              </a:extLst>
            </p:cNvPr>
            <p:cNvSpPr txBox="1"/>
            <p:nvPr/>
          </p:nvSpPr>
          <p:spPr>
            <a:xfrm>
              <a:off x="3657600" y="1694081"/>
              <a:ext cx="38832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6" name="Google Shape;756;p10">
            <a:extLst>
              <a:ext uri="{FF2B5EF4-FFF2-40B4-BE49-F238E27FC236}">
                <a16:creationId xmlns:a16="http://schemas.microsoft.com/office/drawing/2014/main" id="{AA9B6F9B-9622-7C6E-59C3-1FAAC4E8B7F4}"/>
              </a:ext>
            </a:extLst>
          </p:cNvPr>
          <p:cNvSpPr txBox="1"/>
          <p:nvPr/>
        </p:nvSpPr>
        <p:spPr>
          <a:xfrm>
            <a:off x="6497131" y="3380025"/>
            <a:ext cx="30777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10">
            <a:extLst>
              <a:ext uri="{FF2B5EF4-FFF2-40B4-BE49-F238E27FC236}">
                <a16:creationId xmlns:a16="http://schemas.microsoft.com/office/drawing/2014/main" id="{41C7B6F6-4CCF-9A49-B74D-61C2B31B6F2A}"/>
              </a:ext>
            </a:extLst>
          </p:cNvPr>
          <p:cNvSpPr txBox="1"/>
          <p:nvPr/>
        </p:nvSpPr>
        <p:spPr>
          <a:xfrm>
            <a:off x="6518314" y="3743404"/>
            <a:ext cx="4360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DataW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10">
            <a:extLst>
              <a:ext uri="{FF2B5EF4-FFF2-40B4-BE49-F238E27FC236}">
                <a16:creationId xmlns:a16="http://schemas.microsoft.com/office/drawing/2014/main" id="{871860CF-C85F-C359-DC4A-18995A1FD0C8}"/>
              </a:ext>
            </a:extLst>
          </p:cNvPr>
          <p:cNvSpPr txBox="1"/>
          <p:nvPr/>
        </p:nvSpPr>
        <p:spPr>
          <a:xfrm>
            <a:off x="7030531" y="3481625"/>
            <a:ext cx="38472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10">
            <a:extLst>
              <a:ext uri="{FF2B5EF4-FFF2-40B4-BE49-F238E27FC236}">
                <a16:creationId xmlns:a16="http://schemas.microsoft.com/office/drawing/2014/main" id="{D8BBCC48-B775-A049-FCC1-744C383F01E9}"/>
              </a:ext>
            </a:extLst>
          </p:cNvPr>
          <p:cNvSpPr/>
          <p:nvPr/>
        </p:nvSpPr>
        <p:spPr>
          <a:xfrm rot="5400000">
            <a:off x="4687421" y="3049825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0" name="Google Shape;760;p10">
            <a:extLst>
              <a:ext uri="{FF2B5EF4-FFF2-40B4-BE49-F238E27FC236}">
                <a16:creationId xmlns:a16="http://schemas.microsoft.com/office/drawing/2014/main" id="{A971F978-4F70-ADAF-E26D-05C8E10E5F9B}"/>
              </a:ext>
            </a:extLst>
          </p:cNvPr>
          <p:cNvCxnSpPr>
            <a:stCxn id="738" idx="3"/>
          </p:cNvCxnSpPr>
          <p:nvPr/>
        </p:nvCxnSpPr>
        <p:spPr>
          <a:xfrm rot="10800000" flipH="1">
            <a:off x="7487731" y="3613625"/>
            <a:ext cx="367800" cy="20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61" name="Google Shape;761;p10">
            <a:extLst>
              <a:ext uri="{FF2B5EF4-FFF2-40B4-BE49-F238E27FC236}">
                <a16:creationId xmlns:a16="http://schemas.microsoft.com/office/drawing/2014/main" id="{9729D2B7-8810-BBB1-6212-A27BC55BDCCF}"/>
              </a:ext>
            </a:extLst>
          </p:cNvPr>
          <p:cNvSpPr/>
          <p:nvPr/>
        </p:nvSpPr>
        <p:spPr>
          <a:xfrm rot="5400000">
            <a:off x="7436931" y="3303825"/>
            <a:ext cx="10160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2" name="Google Shape;762;p10">
            <a:extLst>
              <a:ext uri="{FF2B5EF4-FFF2-40B4-BE49-F238E27FC236}">
                <a16:creationId xmlns:a16="http://schemas.microsoft.com/office/drawing/2014/main" id="{53EE100B-CA93-FC93-B104-702A227C837E}"/>
              </a:ext>
            </a:extLst>
          </p:cNvPr>
          <p:cNvCxnSpPr/>
          <p:nvPr/>
        </p:nvCxnSpPr>
        <p:spPr>
          <a:xfrm rot="10800000" flipH="1">
            <a:off x="5652621" y="3429000"/>
            <a:ext cx="832407" cy="2928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3" name="Google Shape;763;p10">
            <a:extLst>
              <a:ext uri="{FF2B5EF4-FFF2-40B4-BE49-F238E27FC236}">
                <a16:creationId xmlns:a16="http://schemas.microsoft.com/office/drawing/2014/main" id="{75B7C851-2CC1-EB45-3FF6-6235FF4E14DB}"/>
              </a:ext>
            </a:extLst>
          </p:cNvPr>
          <p:cNvCxnSpPr/>
          <p:nvPr/>
        </p:nvCxnSpPr>
        <p:spPr>
          <a:xfrm rot="10800000">
            <a:off x="6262221" y="2921000"/>
            <a:ext cx="0" cy="50799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4" name="Google Shape;764;p10">
            <a:extLst>
              <a:ext uri="{FF2B5EF4-FFF2-40B4-BE49-F238E27FC236}">
                <a16:creationId xmlns:a16="http://schemas.microsoft.com/office/drawing/2014/main" id="{F9F201E1-ABF1-FD5F-E7B7-1C1FBA205F6D}"/>
              </a:ext>
            </a:extLst>
          </p:cNvPr>
          <p:cNvCxnSpPr>
            <a:endCxn id="761" idx="2"/>
          </p:cNvCxnSpPr>
          <p:nvPr/>
        </p:nvCxnSpPr>
        <p:spPr>
          <a:xfrm>
            <a:off x="6262231" y="2920725"/>
            <a:ext cx="1606500" cy="459300"/>
          </a:xfrm>
          <a:prstGeom prst="bentConnector3">
            <a:avLst>
              <a:gd name="adj1" fmla="val 8485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5" name="Google Shape;765;p10">
            <a:extLst>
              <a:ext uri="{FF2B5EF4-FFF2-40B4-BE49-F238E27FC236}">
                <a16:creationId xmlns:a16="http://schemas.microsoft.com/office/drawing/2014/main" id="{393EDA6F-0AB7-B912-BF6E-7BFFBC0C7DBD}"/>
              </a:ext>
            </a:extLst>
          </p:cNvPr>
          <p:cNvCxnSpPr/>
          <p:nvPr/>
        </p:nvCxnSpPr>
        <p:spPr>
          <a:xfrm rot="-5400000" flipH="1">
            <a:off x="-429729" y="2297750"/>
            <a:ext cx="1420500" cy="228600"/>
          </a:xfrm>
          <a:prstGeom prst="bentConnector3">
            <a:avLst>
              <a:gd name="adj1" fmla="val 99305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66" name="Google Shape;766;p10">
            <a:extLst>
              <a:ext uri="{FF2B5EF4-FFF2-40B4-BE49-F238E27FC236}">
                <a16:creationId xmlns:a16="http://schemas.microsoft.com/office/drawing/2014/main" id="{7C41AA98-714B-4929-4B75-ED70136B6B4F}"/>
              </a:ext>
            </a:extLst>
          </p:cNvPr>
          <p:cNvGrpSpPr/>
          <p:nvPr/>
        </p:nvGrpSpPr>
        <p:grpSpPr>
          <a:xfrm>
            <a:off x="394821" y="2973625"/>
            <a:ext cx="152400" cy="711200"/>
            <a:chOff x="5791200" y="1352550"/>
            <a:chExt cx="152400" cy="533400"/>
          </a:xfrm>
        </p:grpSpPr>
        <p:sp>
          <p:nvSpPr>
            <p:cNvPr id="767" name="Google Shape;767;p10">
              <a:extLst>
                <a:ext uri="{FF2B5EF4-FFF2-40B4-BE49-F238E27FC236}">
                  <a16:creationId xmlns:a16="http://schemas.microsoft.com/office/drawing/2014/main" id="{DDE33424-7E87-0C37-15AC-15F5797ACF1A}"/>
                </a:ext>
              </a:extLst>
            </p:cNvPr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0">
              <a:extLst>
                <a:ext uri="{FF2B5EF4-FFF2-40B4-BE49-F238E27FC236}">
                  <a16:creationId xmlns:a16="http://schemas.microsoft.com/office/drawing/2014/main" id="{3D4FF8BD-10FC-2C14-1335-FEF2FA7A3464}"/>
                </a:ext>
              </a:extLst>
            </p:cNvPr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0">
              <a:extLst>
                <a:ext uri="{FF2B5EF4-FFF2-40B4-BE49-F238E27FC236}">
                  <a16:creationId xmlns:a16="http://schemas.microsoft.com/office/drawing/2014/main" id="{E73D8C61-E917-BCAD-C21A-105BC4423F2C}"/>
                </a:ext>
              </a:extLst>
            </p:cNvPr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70" name="Google Shape;770;p10">
            <a:extLst>
              <a:ext uri="{FF2B5EF4-FFF2-40B4-BE49-F238E27FC236}">
                <a16:creationId xmlns:a16="http://schemas.microsoft.com/office/drawing/2014/main" id="{5A383F93-50D6-70BE-8A66-870AD6AA3B8D}"/>
              </a:ext>
            </a:extLst>
          </p:cNvPr>
          <p:cNvCxnSpPr>
            <a:stCxn id="767" idx="0"/>
            <a:endCxn id="771" idx="1"/>
          </p:cNvCxnSpPr>
          <p:nvPr/>
        </p:nvCxnSpPr>
        <p:spPr>
          <a:xfrm>
            <a:off x="547221" y="3329225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2" name="Google Shape;772;p10">
            <a:extLst>
              <a:ext uri="{FF2B5EF4-FFF2-40B4-BE49-F238E27FC236}">
                <a16:creationId xmlns:a16="http://schemas.microsoft.com/office/drawing/2014/main" id="{96D2C685-9EA6-814B-9019-EABD9D5E9450}"/>
              </a:ext>
            </a:extLst>
          </p:cNvPr>
          <p:cNvCxnSpPr>
            <a:stCxn id="771" idx="3"/>
            <a:endCxn id="728" idx="1"/>
          </p:cNvCxnSpPr>
          <p:nvPr/>
        </p:nvCxnSpPr>
        <p:spPr>
          <a:xfrm>
            <a:off x="972719" y="3329225"/>
            <a:ext cx="320400" cy="658500"/>
          </a:xfrm>
          <a:prstGeom prst="bentConnector3">
            <a:avLst>
              <a:gd name="adj1" fmla="val 4999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3" name="Google Shape;773;p10">
            <a:extLst>
              <a:ext uri="{FF2B5EF4-FFF2-40B4-BE49-F238E27FC236}">
                <a16:creationId xmlns:a16="http://schemas.microsoft.com/office/drawing/2014/main" id="{63ACC6F3-560F-9C2F-D296-14F55F67D2D8}"/>
              </a:ext>
            </a:extLst>
          </p:cNvPr>
          <p:cNvCxnSpPr>
            <a:stCxn id="735" idx="0"/>
          </p:cNvCxnSpPr>
          <p:nvPr/>
        </p:nvCxnSpPr>
        <p:spPr>
          <a:xfrm rot="10800000" flipH="1">
            <a:off x="1597856" y="2108025"/>
            <a:ext cx="168600" cy="6624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4" name="Google Shape;774;p10">
            <a:extLst>
              <a:ext uri="{FF2B5EF4-FFF2-40B4-BE49-F238E27FC236}">
                <a16:creationId xmlns:a16="http://schemas.microsoft.com/office/drawing/2014/main" id="{118ED93C-5199-33EA-11F2-2062A689AE68}"/>
              </a:ext>
            </a:extLst>
          </p:cNvPr>
          <p:cNvCxnSpPr>
            <a:stCxn id="775" idx="0"/>
          </p:cNvCxnSpPr>
          <p:nvPr/>
        </p:nvCxnSpPr>
        <p:spPr>
          <a:xfrm>
            <a:off x="6643221" y="2514600"/>
            <a:ext cx="1219200" cy="609600"/>
          </a:xfrm>
          <a:prstGeom prst="bentConnector3">
            <a:avLst>
              <a:gd name="adj1" fmla="val 8594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6" name="Google Shape;776;p10">
            <a:extLst>
              <a:ext uri="{FF2B5EF4-FFF2-40B4-BE49-F238E27FC236}">
                <a16:creationId xmlns:a16="http://schemas.microsoft.com/office/drawing/2014/main" id="{E51AD67C-F152-2D97-F947-74CE4EFF8D26}"/>
              </a:ext>
            </a:extLst>
          </p:cNvPr>
          <p:cNvCxnSpPr/>
          <p:nvPr/>
        </p:nvCxnSpPr>
        <p:spPr>
          <a:xfrm flipH="1">
            <a:off x="378621" y="2108199"/>
            <a:ext cx="1387800" cy="1373700"/>
          </a:xfrm>
          <a:prstGeom prst="bentConnector3">
            <a:avLst>
              <a:gd name="adj1" fmla="val 123208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7" name="Google Shape;777;p10">
            <a:extLst>
              <a:ext uri="{FF2B5EF4-FFF2-40B4-BE49-F238E27FC236}">
                <a16:creationId xmlns:a16="http://schemas.microsoft.com/office/drawing/2014/main" id="{AC1B5703-49E4-4AE0-D0F4-FE74753EFF08}"/>
              </a:ext>
            </a:extLst>
          </p:cNvPr>
          <p:cNvCxnSpPr>
            <a:stCxn id="759" idx="0"/>
          </p:cNvCxnSpPr>
          <p:nvPr/>
        </p:nvCxnSpPr>
        <p:spPr>
          <a:xfrm rot="10800000" flipH="1">
            <a:off x="5119221" y="3123925"/>
            <a:ext cx="1524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8" name="Google Shape;778;p10">
            <a:extLst>
              <a:ext uri="{FF2B5EF4-FFF2-40B4-BE49-F238E27FC236}">
                <a16:creationId xmlns:a16="http://schemas.microsoft.com/office/drawing/2014/main" id="{7F252BEE-09D1-9F86-0CDE-E46C6C0F71EB}"/>
              </a:ext>
            </a:extLst>
          </p:cNvPr>
          <p:cNvCxnSpPr/>
          <p:nvPr/>
        </p:nvCxnSpPr>
        <p:spPr>
          <a:xfrm>
            <a:off x="3519021" y="3124200"/>
            <a:ext cx="457200" cy="304800"/>
          </a:xfrm>
          <a:prstGeom prst="bentConnector3">
            <a:avLst>
              <a:gd name="adj1" fmla="val 63889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9" name="Google Shape;779;p10">
            <a:extLst>
              <a:ext uri="{FF2B5EF4-FFF2-40B4-BE49-F238E27FC236}">
                <a16:creationId xmlns:a16="http://schemas.microsoft.com/office/drawing/2014/main" id="{30AD88DC-FDE1-6FF6-4432-3D99959BA851}"/>
              </a:ext>
            </a:extLst>
          </p:cNvPr>
          <p:cNvCxnSpPr>
            <a:stCxn id="754" idx="3"/>
          </p:cNvCxnSpPr>
          <p:nvPr/>
        </p:nvCxnSpPr>
        <p:spPr>
          <a:xfrm>
            <a:off x="3515378" y="4069714"/>
            <a:ext cx="1059000" cy="426900"/>
          </a:xfrm>
          <a:prstGeom prst="bentConnector3">
            <a:avLst>
              <a:gd name="adj1" fmla="val 2928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0" name="Google Shape;780;p10">
            <a:extLst>
              <a:ext uri="{FF2B5EF4-FFF2-40B4-BE49-F238E27FC236}">
                <a16:creationId xmlns:a16="http://schemas.microsoft.com/office/drawing/2014/main" id="{D768DE4E-8A73-52A4-69B1-E1BD42E7E8E0}"/>
              </a:ext>
            </a:extLst>
          </p:cNvPr>
          <p:cNvCxnSpPr/>
          <p:nvPr/>
        </p:nvCxnSpPr>
        <p:spPr>
          <a:xfrm>
            <a:off x="3823821" y="4077084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1" name="Google Shape;781;p10">
            <a:extLst>
              <a:ext uri="{FF2B5EF4-FFF2-40B4-BE49-F238E27FC236}">
                <a16:creationId xmlns:a16="http://schemas.microsoft.com/office/drawing/2014/main" id="{F534C283-AACE-58D4-5B9F-8A0A32DACA8B}"/>
              </a:ext>
            </a:extLst>
          </p:cNvPr>
          <p:cNvCxnSpPr>
            <a:endCxn id="782" idx="1"/>
          </p:cNvCxnSpPr>
          <p:nvPr/>
        </p:nvCxnSpPr>
        <p:spPr>
          <a:xfrm rot="10800000" flipH="1">
            <a:off x="1138221" y="2463799"/>
            <a:ext cx="4743000" cy="688800"/>
          </a:xfrm>
          <a:prstGeom prst="bentConnector3">
            <a:avLst>
              <a:gd name="adj1" fmla="val 2456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3" name="Google Shape;783;p10">
            <a:extLst>
              <a:ext uri="{FF2B5EF4-FFF2-40B4-BE49-F238E27FC236}">
                <a16:creationId xmlns:a16="http://schemas.microsoft.com/office/drawing/2014/main" id="{607B45E9-F56D-7F69-0B4E-12994C65E41D}"/>
              </a:ext>
            </a:extLst>
          </p:cNvPr>
          <p:cNvCxnSpPr/>
          <p:nvPr/>
        </p:nvCxnSpPr>
        <p:spPr>
          <a:xfrm rot="-5400000" flipH="1">
            <a:off x="4554571" y="2508519"/>
            <a:ext cx="456300" cy="3684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84" name="Google Shape;784;p10">
            <a:extLst>
              <a:ext uri="{FF2B5EF4-FFF2-40B4-BE49-F238E27FC236}">
                <a16:creationId xmlns:a16="http://schemas.microsoft.com/office/drawing/2014/main" id="{25562EA7-F8FC-A03C-E86C-F79539C36736}"/>
              </a:ext>
            </a:extLst>
          </p:cNvPr>
          <p:cNvGrpSpPr/>
          <p:nvPr/>
        </p:nvGrpSpPr>
        <p:grpSpPr>
          <a:xfrm>
            <a:off x="699621" y="2770425"/>
            <a:ext cx="273098" cy="1117599"/>
            <a:chOff x="1540165" y="1809750"/>
            <a:chExt cx="273098" cy="838199"/>
          </a:xfrm>
        </p:grpSpPr>
        <p:sp>
          <p:nvSpPr>
            <p:cNvPr id="771" name="Google Shape;771;p10">
              <a:extLst>
                <a:ext uri="{FF2B5EF4-FFF2-40B4-BE49-F238E27FC236}">
                  <a16:creationId xmlns:a16="http://schemas.microsoft.com/office/drawing/2014/main" id="{1E898931-CCB4-1882-CFE8-67166ED2A3DC}"/>
                </a:ext>
              </a:extLst>
            </p:cNvPr>
            <p:cNvSpPr/>
            <p:nvPr/>
          </p:nvSpPr>
          <p:spPr>
            <a:xfrm>
              <a:off x="1540165" y="1809750"/>
              <a:ext cx="273098" cy="83819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85" name="Google Shape;785;p10">
              <a:extLst>
                <a:ext uri="{FF2B5EF4-FFF2-40B4-BE49-F238E27FC236}">
                  <a16:creationId xmlns:a16="http://schemas.microsoft.com/office/drawing/2014/main" id="{CF7D21B7-A827-FAD3-8978-BDC8BBC75679}"/>
                </a:ext>
              </a:extLst>
            </p:cNvPr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6" name="Google Shape;786;p10">
            <a:extLst>
              <a:ext uri="{FF2B5EF4-FFF2-40B4-BE49-F238E27FC236}">
                <a16:creationId xmlns:a16="http://schemas.microsoft.com/office/drawing/2014/main" id="{4808D977-6C0C-6BBF-A936-F4E61772F0F2}"/>
              </a:ext>
            </a:extLst>
          </p:cNvPr>
          <p:cNvSpPr/>
          <p:nvPr/>
        </p:nvSpPr>
        <p:spPr>
          <a:xfrm rot="5400000">
            <a:off x="4703876" y="3810000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7" name="Google Shape;787;p10">
            <a:extLst>
              <a:ext uri="{FF2B5EF4-FFF2-40B4-BE49-F238E27FC236}">
                <a16:creationId xmlns:a16="http://schemas.microsoft.com/office/drawing/2014/main" id="{B2954577-00D7-7458-A149-4B851DFF68E2}"/>
              </a:ext>
            </a:extLst>
          </p:cNvPr>
          <p:cNvCxnSpPr/>
          <p:nvPr/>
        </p:nvCxnSpPr>
        <p:spPr>
          <a:xfrm>
            <a:off x="1918821" y="3835400"/>
            <a:ext cx="1676400" cy="1625700"/>
          </a:xfrm>
          <a:prstGeom prst="bentConnector3">
            <a:avLst>
              <a:gd name="adj1" fmla="val 32438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8" name="Google Shape;788;p10">
            <a:extLst>
              <a:ext uri="{FF2B5EF4-FFF2-40B4-BE49-F238E27FC236}">
                <a16:creationId xmlns:a16="http://schemas.microsoft.com/office/drawing/2014/main" id="{C98C1ACD-58D4-1897-CEFF-C9A6AA723521}"/>
              </a:ext>
            </a:extLst>
          </p:cNvPr>
          <p:cNvCxnSpPr/>
          <p:nvPr/>
        </p:nvCxnSpPr>
        <p:spPr>
          <a:xfrm>
            <a:off x="2452221" y="38354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9" name="Google Shape;789;p10">
            <a:extLst>
              <a:ext uri="{FF2B5EF4-FFF2-40B4-BE49-F238E27FC236}">
                <a16:creationId xmlns:a16="http://schemas.microsoft.com/office/drawing/2014/main" id="{7569C186-AA5B-FBFD-BC80-6117166D8C26}"/>
              </a:ext>
            </a:extLst>
          </p:cNvPr>
          <p:cNvCxnSpPr/>
          <p:nvPr/>
        </p:nvCxnSpPr>
        <p:spPr>
          <a:xfrm>
            <a:off x="2452221" y="42418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0" name="Google Shape;790;p10">
            <a:extLst>
              <a:ext uri="{FF2B5EF4-FFF2-40B4-BE49-F238E27FC236}">
                <a16:creationId xmlns:a16="http://schemas.microsoft.com/office/drawing/2014/main" id="{FCD4E3BB-6507-614B-7B2C-0349EFB0D349}"/>
              </a:ext>
            </a:extLst>
          </p:cNvPr>
          <p:cNvCxnSpPr>
            <a:stCxn id="761" idx="0"/>
          </p:cNvCxnSpPr>
          <p:nvPr/>
        </p:nvCxnSpPr>
        <p:spPr>
          <a:xfrm rot="10800000">
            <a:off x="2528431" y="2006325"/>
            <a:ext cx="5492700" cy="1373700"/>
          </a:xfrm>
          <a:prstGeom prst="bentConnector3">
            <a:avLst>
              <a:gd name="adj1" fmla="val -9711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1" name="Google Shape;791;p10">
            <a:extLst>
              <a:ext uri="{FF2B5EF4-FFF2-40B4-BE49-F238E27FC236}">
                <a16:creationId xmlns:a16="http://schemas.microsoft.com/office/drawing/2014/main" id="{A84213C0-19C6-1682-AE12-453E540C3444}"/>
              </a:ext>
            </a:extLst>
          </p:cNvPr>
          <p:cNvCxnSpPr/>
          <p:nvPr/>
        </p:nvCxnSpPr>
        <p:spPr>
          <a:xfrm rot="-5400000" flipH="1">
            <a:off x="2045871" y="2489150"/>
            <a:ext cx="1117500" cy="152400"/>
          </a:xfrm>
          <a:prstGeom prst="bentConnector3">
            <a:avLst>
              <a:gd name="adj1" fmla="val 9890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2" name="Google Shape;792;p10">
            <a:extLst>
              <a:ext uri="{FF2B5EF4-FFF2-40B4-BE49-F238E27FC236}">
                <a16:creationId xmlns:a16="http://schemas.microsoft.com/office/drawing/2014/main" id="{4F1326E4-A52B-86C5-892B-A35DF51EED33}"/>
              </a:ext>
            </a:extLst>
          </p:cNvPr>
          <p:cNvCxnSpPr>
            <a:stCxn id="786" idx="0"/>
          </p:cNvCxnSpPr>
          <p:nvPr/>
        </p:nvCxnSpPr>
        <p:spPr>
          <a:xfrm>
            <a:off x="5135676" y="3886200"/>
            <a:ext cx="1464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3" name="Google Shape;793;p10">
            <a:extLst>
              <a:ext uri="{FF2B5EF4-FFF2-40B4-BE49-F238E27FC236}">
                <a16:creationId xmlns:a16="http://schemas.microsoft.com/office/drawing/2014/main" id="{CD777747-2F55-2433-3E3D-A181C505ECE6}"/>
              </a:ext>
            </a:extLst>
          </p:cNvPr>
          <p:cNvCxnSpPr/>
          <p:nvPr/>
        </p:nvCxnSpPr>
        <p:spPr>
          <a:xfrm rot="10800000" flipH="1">
            <a:off x="4569656" y="3937081"/>
            <a:ext cx="1921200" cy="554100"/>
          </a:xfrm>
          <a:prstGeom prst="bentConnector3">
            <a:avLst>
              <a:gd name="adj1" fmla="val 8155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4" name="Google Shape;794;p10">
            <a:extLst>
              <a:ext uri="{FF2B5EF4-FFF2-40B4-BE49-F238E27FC236}">
                <a16:creationId xmlns:a16="http://schemas.microsoft.com/office/drawing/2014/main" id="{A7479170-3A68-E335-9D88-83491E866CF5}"/>
              </a:ext>
            </a:extLst>
          </p:cNvPr>
          <p:cNvCxnSpPr/>
          <p:nvPr/>
        </p:nvCxnSpPr>
        <p:spPr>
          <a:xfrm rot="-5400000">
            <a:off x="4351582" y="3902091"/>
            <a:ext cx="831900" cy="389400"/>
          </a:xfrm>
          <a:prstGeom prst="bentConnector3">
            <a:avLst>
              <a:gd name="adj1" fmla="val 99046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95" name="Google Shape;795;p10">
            <a:extLst>
              <a:ext uri="{FF2B5EF4-FFF2-40B4-BE49-F238E27FC236}">
                <a16:creationId xmlns:a16="http://schemas.microsoft.com/office/drawing/2014/main" id="{40C7331A-7002-3820-7B57-8D16F78A6EAA}"/>
              </a:ext>
            </a:extLst>
          </p:cNvPr>
          <p:cNvSpPr txBox="1"/>
          <p:nvPr/>
        </p:nvSpPr>
        <p:spPr>
          <a:xfrm>
            <a:off x="90021" y="3124200"/>
            <a:ext cx="252846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1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10">
            <a:extLst>
              <a:ext uri="{FF2B5EF4-FFF2-40B4-BE49-F238E27FC236}">
                <a16:creationId xmlns:a16="http://schemas.microsoft.com/office/drawing/2014/main" id="{FCCE3CCA-0C6A-2EB1-E53E-94FA727CCFA8}"/>
              </a:ext>
            </a:extLst>
          </p:cNvPr>
          <p:cNvSpPr txBox="1"/>
          <p:nvPr/>
        </p:nvSpPr>
        <p:spPr>
          <a:xfrm>
            <a:off x="13821" y="3530600"/>
            <a:ext cx="320601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7" name="Google Shape;797;p10">
            <a:extLst>
              <a:ext uri="{FF2B5EF4-FFF2-40B4-BE49-F238E27FC236}">
                <a16:creationId xmlns:a16="http://schemas.microsoft.com/office/drawing/2014/main" id="{6B18E453-BC9F-01DC-7EAF-761B8FF2BBC1}"/>
              </a:ext>
            </a:extLst>
          </p:cNvPr>
          <p:cNvCxnSpPr/>
          <p:nvPr/>
        </p:nvCxnSpPr>
        <p:spPr>
          <a:xfrm rot="10800000">
            <a:off x="166221" y="1701800"/>
            <a:ext cx="55626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98" name="Google Shape;798;p10">
            <a:extLst>
              <a:ext uri="{FF2B5EF4-FFF2-40B4-BE49-F238E27FC236}">
                <a16:creationId xmlns:a16="http://schemas.microsoft.com/office/drawing/2014/main" id="{5B6AC9BE-B86B-CD81-A9C3-037BCB24C6BB}"/>
              </a:ext>
            </a:extLst>
          </p:cNvPr>
          <p:cNvGrpSpPr/>
          <p:nvPr/>
        </p:nvGrpSpPr>
        <p:grpSpPr>
          <a:xfrm>
            <a:off x="1995021" y="3632201"/>
            <a:ext cx="152401" cy="711199"/>
            <a:chOff x="1066799" y="3333750"/>
            <a:chExt cx="152401" cy="533399"/>
          </a:xfrm>
        </p:grpSpPr>
        <p:sp>
          <p:nvSpPr>
            <p:cNvPr id="799" name="Google Shape;799;p10">
              <a:extLst>
                <a:ext uri="{FF2B5EF4-FFF2-40B4-BE49-F238E27FC236}">
                  <a16:creationId xmlns:a16="http://schemas.microsoft.com/office/drawing/2014/main" id="{69D33D33-8FFE-6090-96E8-173D9A661945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0" name="Google Shape;800;p10">
              <a:extLst>
                <a:ext uri="{FF2B5EF4-FFF2-40B4-BE49-F238E27FC236}">
                  <a16:creationId xmlns:a16="http://schemas.microsoft.com/office/drawing/2014/main" id="{A77FD85A-0689-2B90-C2BD-935B94D6C03A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1" name="Google Shape;801;p10">
            <a:extLst>
              <a:ext uri="{FF2B5EF4-FFF2-40B4-BE49-F238E27FC236}">
                <a16:creationId xmlns:a16="http://schemas.microsoft.com/office/drawing/2014/main" id="{FA7F3B28-6C2F-8CD2-D9BA-3357D2931257}"/>
              </a:ext>
            </a:extLst>
          </p:cNvPr>
          <p:cNvGrpSpPr/>
          <p:nvPr/>
        </p:nvGrpSpPr>
        <p:grpSpPr>
          <a:xfrm>
            <a:off x="1995020" y="2717801"/>
            <a:ext cx="152401" cy="711199"/>
            <a:chOff x="1066799" y="3333750"/>
            <a:chExt cx="152401" cy="533399"/>
          </a:xfrm>
        </p:grpSpPr>
        <p:sp>
          <p:nvSpPr>
            <p:cNvPr id="802" name="Google Shape;802;p10">
              <a:extLst>
                <a:ext uri="{FF2B5EF4-FFF2-40B4-BE49-F238E27FC236}">
                  <a16:creationId xmlns:a16="http://schemas.microsoft.com/office/drawing/2014/main" id="{D1341C0C-57F7-18A0-4CFA-3D9ECEDF1365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3" name="Google Shape;803;p10">
              <a:extLst>
                <a:ext uri="{FF2B5EF4-FFF2-40B4-BE49-F238E27FC236}">
                  <a16:creationId xmlns:a16="http://schemas.microsoft.com/office/drawing/2014/main" id="{626F8838-D056-73BB-DD07-16E7EA009DC1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4" name="Google Shape;804;p10">
            <a:extLst>
              <a:ext uri="{FF2B5EF4-FFF2-40B4-BE49-F238E27FC236}">
                <a16:creationId xmlns:a16="http://schemas.microsoft.com/office/drawing/2014/main" id="{E83B1178-ED86-CC52-82B3-C48390178567}"/>
              </a:ext>
            </a:extLst>
          </p:cNvPr>
          <p:cNvGrpSpPr/>
          <p:nvPr/>
        </p:nvGrpSpPr>
        <p:grpSpPr>
          <a:xfrm>
            <a:off x="3595221" y="3733800"/>
            <a:ext cx="152401" cy="711199"/>
            <a:chOff x="1066799" y="3333750"/>
            <a:chExt cx="152401" cy="533399"/>
          </a:xfrm>
        </p:grpSpPr>
        <p:sp>
          <p:nvSpPr>
            <p:cNvPr id="805" name="Google Shape;805;p10">
              <a:extLst>
                <a:ext uri="{FF2B5EF4-FFF2-40B4-BE49-F238E27FC236}">
                  <a16:creationId xmlns:a16="http://schemas.microsoft.com/office/drawing/2014/main" id="{DE2F1EC0-C546-1139-0BE5-8792054E2FD7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6" name="Google Shape;806;p10">
              <a:extLst>
                <a:ext uri="{FF2B5EF4-FFF2-40B4-BE49-F238E27FC236}">
                  <a16:creationId xmlns:a16="http://schemas.microsoft.com/office/drawing/2014/main" id="{CA9C8D74-B4F0-9615-5937-765E1CE5939E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07" name="Google Shape;807;p10">
            <a:extLst>
              <a:ext uri="{FF2B5EF4-FFF2-40B4-BE49-F238E27FC236}">
                <a16:creationId xmlns:a16="http://schemas.microsoft.com/office/drawing/2014/main" id="{DA2A6762-E7AC-F363-69F7-41CEE3D92434}"/>
              </a:ext>
            </a:extLst>
          </p:cNvPr>
          <p:cNvCxnSpPr>
            <a:endCxn id="759" idx="2"/>
          </p:cNvCxnSpPr>
          <p:nvPr/>
        </p:nvCxnSpPr>
        <p:spPr>
          <a:xfrm>
            <a:off x="3687621" y="3123925"/>
            <a:ext cx="12792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08" name="Google Shape;808;p10">
            <a:extLst>
              <a:ext uri="{FF2B5EF4-FFF2-40B4-BE49-F238E27FC236}">
                <a16:creationId xmlns:a16="http://schemas.microsoft.com/office/drawing/2014/main" id="{56B9B91A-7685-601E-EBC0-3DD5E15FFA9A}"/>
              </a:ext>
            </a:extLst>
          </p:cNvPr>
          <p:cNvGrpSpPr/>
          <p:nvPr/>
        </p:nvGrpSpPr>
        <p:grpSpPr>
          <a:xfrm>
            <a:off x="3595221" y="4953000"/>
            <a:ext cx="152401" cy="711199"/>
            <a:chOff x="1066799" y="3333750"/>
            <a:chExt cx="152401" cy="533399"/>
          </a:xfrm>
        </p:grpSpPr>
        <p:sp>
          <p:nvSpPr>
            <p:cNvPr id="809" name="Google Shape;809;p10">
              <a:extLst>
                <a:ext uri="{FF2B5EF4-FFF2-40B4-BE49-F238E27FC236}">
                  <a16:creationId xmlns:a16="http://schemas.microsoft.com/office/drawing/2014/main" id="{8D4BDB83-99C4-7F7A-8044-F88FAEEDFF4C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0" name="Google Shape;810;p10">
              <a:extLst>
                <a:ext uri="{FF2B5EF4-FFF2-40B4-BE49-F238E27FC236}">
                  <a16:creationId xmlns:a16="http://schemas.microsoft.com/office/drawing/2014/main" id="{FCA0588E-B778-2D39-29A2-E406FC047B68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11" name="Google Shape;811;p10">
            <a:extLst>
              <a:ext uri="{FF2B5EF4-FFF2-40B4-BE49-F238E27FC236}">
                <a16:creationId xmlns:a16="http://schemas.microsoft.com/office/drawing/2014/main" id="{50A9F03E-8CE7-F545-E0E0-9656EB4D97FD}"/>
              </a:ext>
            </a:extLst>
          </p:cNvPr>
          <p:cNvCxnSpPr/>
          <p:nvPr/>
        </p:nvCxnSpPr>
        <p:spPr>
          <a:xfrm rot="-5400000">
            <a:off x="4179471" y="4165650"/>
            <a:ext cx="812700" cy="7620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12" name="Google Shape;812;p10">
            <a:extLst>
              <a:ext uri="{FF2B5EF4-FFF2-40B4-BE49-F238E27FC236}">
                <a16:creationId xmlns:a16="http://schemas.microsoft.com/office/drawing/2014/main" id="{7CCFA316-86D6-01B9-9BEF-AECF190EF74B}"/>
              </a:ext>
            </a:extLst>
          </p:cNvPr>
          <p:cNvGrpSpPr/>
          <p:nvPr/>
        </p:nvGrpSpPr>
        <p:grpSpPr>
          <a:xfrm>
            <a:off x="3595221" y="2108200"/>
            <a:ext cx="152401" cy="711199"/>
            <a:chOff x="1066799" y="3333750"/>
            <a:chExt cx="152401" cy="533399"/>
          </a:xfrm>
        </p:grpSpPr>
        <p:sp>
          <p:nvSpPr>
            <p:cNvPr id="813" name="Google Shape;813;p10">
              <a:extLst>
                <a:ext uri="{FF2B5EF4-FFF2-40B4-BE49-F238E27FC236}">
                  <a16:creationId xmlns:a16="http://schemas.microsoft.com/office/drawing/2014/main" id="{BC053E68-841A-C5E7-2523-E67C6DC95735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4" name="Google Shape;814;p10">
              <a:extLst>
                <a:ext uri="{FF2B5EF4-FFF2-40B4-BE49-F238E27FC236}">
                  <a16:creationId xmlns:a16="http://schemas.microsoft.com/office/drawing/2014/main" id="{5798AA0C-A626-F2AD-FB21-E3AEF124733B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p10">
            <a:extLst>
              <a:ext uri="{FF2B5EF4-FFF2-40B4-BE49-F238E27FC236}">
                <a16:creationId xmlns:a16="http://schemas.microsoft.com/office/drawing/2014/main" id="{A89A953F-6E86-56A0-5723-8DCB4EF4FEE3}"/>
              </a:ext>
            </a:extLst>
          </p:cNvPr>
          <p:cNvGrpSpPr/>
          <p:nvPr/>
        </p:nvGrpSpPr>
        <p:grpSpPr>
          <a:xfrm>
            <a:off x="5881221" y="2108200"/>
            <a:ext cx="152401" cy="711199"/>
            <a:chOff x="1066799" y="3333750"/>
            <a:chExt cx="152401" cy="533399"/>
          </a:xfrm>
        </p:grpSpPr>
        <p:sp>
          <p:nvSpPr>
            <p:cNvPr id="782" name="Google Shape;782;p10">
              <a:extLst>
                <a:ext uri="{FF2B5EF4-FFF2-40B4-BE49-F238E27FC236}">
                  <a16:creationId xmlns:a16="http://schemas.microsoft.com/office/drawing/2014/main" id="{105BF737-2323-EB04-755D-C5E0214E730B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6" name="Google Shape;816;p10">
              <a:extLst>
                <a:ext uri="{FF2B5EF4-FFF2-40B4-BE49-F238E27FC236}">
                  <a16:creationId xmlns:a16="http://schemas.microsoft.com/office/drawing/2014/main" id="{8907BD3D-80B8-0E06-8B2A-C5FA9AAF02D2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7" name="Google Shape;817;p10">
            <a:extLst>
              <a:ext uri="{FF2B5EF4-FFF2-40B4-BE49-F238E27FC236}">
                <a16:creationId xmlns:a16="http://schemas.microsoft.com/office/drawing/2014/main" id="{44CBBE99-5832-FF6C-BCB1-54CFAAE92587}"/>
              </a:ext>
            </a:extLst>
          </p:cNvPr>
          <p:cNvGrpSpPr/>
          <p:nvPr/>
        </p:nvGrpSpPr>
        <p:grpSpPr>
          <a:xfrm>
            <a:off x="5881221" y="3124200"/>
            <a:ext cx="152401" cy="711199"/>
            <a:chOff x="1066799" y="3333750"/>
            <a:chExt cx="152401" cy="533399"/>
          </a:xfrm>
        </p:grpSpPr>
        <p:sp>
          <p:nvSpPr>
            <p:cNvPr id="818" name="Google Shape;818;p10">
              <a:extLst>
                <a:ext uri="{FF2B5EF4-FFF2-40B4-BE49-F238E27FC236}">
                  <a16:creationId xmlns:a16="http://schemas.microsoft.com/office/drawing/2014/main" id="{D9E30D18-D90F-C05D-BE93-C3198AE44E28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9" name="Google Shape;819;p10">
              <a:extLst>
                <a:ext uri="{FF2B5EF4-FFF2-40B4-BE49-F238E27FC236}">
                  <a16:creationId xmlns:a16="http://schemas.microsoft.com/office/drawing/2014/main" id="{0444EA38-3DDF-1B9D-2173-69682892FA3B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Google Shape;820;p10">
            <a:extLst>
              <a:ext uri="{FF2B5EF4-FFF2-40B4-BE49-F238E27FC236}">
                <a16:creationId xmlns:a16="http://schemas.microsoft.com/office/drawing/2014/main" id="{3D09A2D5-B5B0-DD9A-B065-7FE98CBAD43C}"/>
              </a:ext>
            </a:extLst>
          </p:cNvPr>
          <p:cNvGrpSpPr/>
          <p:nvPr/>
        </p:nvGrpSpPr>
        <p:grpSpPr>
          <a:xfrm>
            <a:off x="5881221" y="4140200"/>
            <a:ext cx="152401" cy="711199"/>
            <a:chOff x="1066799" y="3333750"/>
            <a:chExt cx="152401" cy="533399"/>
          </a:xfrm>
        </p:grpSpPr>
        <p:sp>
          <p:nvSpPr>
            <p:cNvPr id="821" name="Google Shape;821;p10">
              <a:extLst>
                <a:ext uri="{FF2B5EF4-FFF2-40B4-BE49-F238E27FC236}">
                  <a16:creationId xmlns:a16="http://schemas.microsoft.com/office/drawing/2014/main" id="{85F97086-CBEF-7093-8474-2052894291C8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2" name="Google Shape;822;p10">
              <a:extLst>
                <a:ext uri="{FF2B5EF4-FFF2-40B4-BE49-F238E27FC236}">
                  <a16:creationId xmlns:a16="http://schemas.microsoft.com/office/drawing/2014/main" id="{98A2006A-AA2D-FFCB-792F-42889D7C1405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3" name="Google Shape;823;p10">
            <a:extLst>
              <a:ext uri="{FF2B5EF4-FFF2-40B4-BE49-F238E27FC236}">
                <a16:creationId xmlns:a16="http://schemas.microsoft.com/office/drawing/2014/main" id="{0C7B4A69-116F-5D00-B6B1-2BCEC7D4516B}"/>
              </a:ext>
            </a:extLst>
          </p:cNvPr>
          <p:cNvGrpSpPr/>
          <p:nvPr/>
        </p:nvGrpSpPr>
        <p:grpSpPr>
          <a:xfrm>
            <a:off x="3595221" y="2921000"/>
            <a:ext cx="152401" cy="711199"/>
            <a:chOff x="1066799" y="3333750"/>
            <a:chExt cx="152401" cy="533399"/>
          </a:xfrm>
        </p:grpSpPr>
        <p:sp>
          <p:nvSpPr>
            <p:cNvPr id="824" name="Google Shape;824;p10">
              <a:extLst>
                <a:ext uri="{FF2B5EF4-FFF2-40B4-BE49-F238E27FC236}">
                  <a16:creationId xmlns:a16="http://schemas.microsoft.com/office/drawing/2014/main" id="{5AC6C0F0-1C88-747F-3DEC-C5ED6F97C8E5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5" name="Google Shape;825;p10">
              <a:extLst>
                <a:ext uri="{FF2B5EF4-FFF2-40B4-BE49-F238E27FC236}">
                  <a16:creationId xmlns:a16="http://schemas.microsoft.com/office/drawing/2014/main" id="{9CB52B4A-858E-8DCE-4B2E-ECCD43627614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10">
            <a:extLst>
              <a:ext uri="{FF2B5EF4-FFF2-40B4-BE49-F238E27FC236}">
                <a16:creationId xmlns:a16="http://schemas.microsoft.com/office/drawing/2014/main" id="{7B27B6DB-D869-6A0A-95AC-4EE5E6733F9F}"/>
              </a:ext>
            </a:extLst>
          </p:cNvPr>
          <p:cNvGrpSpPr/>
          <p:nvPr/>
        </p:nvGrpSpPr>
        <p:grpSpPr>
          <a:xfrm>
            <a:off x="8091021" y="3022600"/>
            <a:ext cx="152401" cy="711199"/>
            <a:chOff x="1066799" y="3333750"/>
            <a:chExt cx="152401" cy="533399"/>
          </a:xfrm>
        </p:grpSpPr>
        <p:sp>
          <p:nvSpPr>
            <p:cNvPr id="827" name="Google Shape;827;p10">
              <a:extLst>
                <a:ext uri="{FF2B5EF4-FFF2-40B4-BE49-F238E27FC236}">
                  <a16:creationId xmlns:a16="http://schemas.microsoft.com/office/drawing/2014/main" id="{AFBB0E0F-C251-99A3-F7BD-C9035990A55C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8" name="Google Shape;828;p10">
              <a:extLst>
                <a:ext uri="{FF2B5EF4-FFF2-40B4-BE49-F238E27FC236}">
                  <a16:creationId xmlns:a16="http://schemas.microsoft.com/office/drawing/2014/main" id="{2F7FCF4A-FDC5-F2CC-BACF-F0B26F80B374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9" name="Google Shape;829;p10">
            <a:extLst>
              <a:ext uri="{FF2B5EF4-FFF2-40B4-BE49-F238E27FC236}">
                <a16:creationId xmlns:a16="http://schemas.microsoft.com/office/drawing/2014/main" id="{4E12B4EF-2F56-6A1E-E61F-DD784426340D}"/>
              </a:ext>
            </a:extLst>
          </p:cNvPr>
          <p:cNvGrpSpPr/>
          <p:nvPr/>
        </p:nvGrpSpPr>
        <p:grpSpPr>
          <a:xfrm>
            <a:off x="6338421" y="2209800"/>
            <a:ext cx="304800" cy="609600"/>
            <a:chOff x="5181600" y="3257550"/>
            <a:chExt cx="304800" cy="457200"/>
          </a:xfrm>
        </p:grpSpPr>
        <p:sp>
          <p:nvSpPr>
            <p:cNvPr id="775" name="Google Shape;775;p10">
              <a:extLst>
                <a:ext uri="{FF2B5EF4-FFF2-40B4-BE49-F238E27FC236}">
                  <a16:creationId xmlns:a16="http://schemas.microsoft.com/office/drawing/2014/main" id="{59F5A5EA-2640-A518-D526-D5465B0A6C5E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0">
              <a:extLst>
                <a:ext uri="{FF2B5EF4-FFF2-40B4-BE49-F238E27FC236}">
                  <a16:creationId xmlns:a16="http://schemas.microsoft.com/office/drawing/2014/main" id="{F28F7EA4-AD36-EB12-F5DE-E31D79C428D1}"/>
                </a:ext>
              </a:extLst>
            </p:cNvPr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31" name="Google Shape;831;p10">
            <a:extLst>
              <a:ext uri="{FF2B5EF4-FFF2-40B4-BE49-F238E27FC236}">
                <a16:creationId xmlns:a16="http://schemas.microsoft.com/office/drawing/2014/main" id="{27522E15-366F-3199-F13F-FF455F1FE675}"/>
              </a:ext>
            </a:extLst>
          </p:cNvPr>
          <p:cNvCxnSpPr>
            <a:stCxn id="782" idx="3"/>
          </p:cNvCxnSpPr>
          <p:nvPr/>
        </p:nvCxnSpPr>
        <p:spPr>
          <a:xfrm rot="10800000" flipH="1">
            <a:off x="6033622" y="2461399"/>
            <a:ext cx="3930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32" name="Google Shape;832;p10">
            <a:extLst>
              <a:ext uri="{FF2B5EF4-FFF2-40B4-BE49-F238E27FC236}">
                <a16:creationId xmlns:a16="http://schemas.microsoft.com/office/drawing/2014/main" id="{E1EC35C2-5E32-9C84-F3E7-31F6ED1BDEC5}"/>
              </a:ext>
            </a:extLst>
          </p:cNvPr>
          <p:cNvCxnSpPr/>
          <p:nvPr/>
        </p:nvCxnSpPr>
        <p:spPr>
          <a:xfrm rot="10800000">
            <a:off x="5728821" y="1701800"/>
            <a:ext cx="0" cy="1727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3" name="Google Shape;833;p10">
            <a:extLst>
              <a:ext uri="{FF2B5EF4-FFF2-40B4-BE49-F238E27FC236}">
                <a16:creationId xmlns:a16="http://schemas.microsoft.com/office/drawing/2014/main" id="{556E73E6-91DD-02F9-8BCA-363F1AD5A7C4}"/>
              </a:ext>
            </a:extLst>
          </p:cNvPr>
          <p:cNvSpPr txBox="1"/>
          <p:nvPr/>
        </p:nvSpPr>
        <p:spPr>
          <a:xfrm>
            <a:off x="1877793" y="2209800"/>
            <a:ext cx="49822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10">
            <a:extLst>
              <a:ext uri="{FF2B5EF4-FFF2-40B4-BE49-F238E27FC236}">
                <a16:creationId xmlns:a16="http://schemas.microsoft.com/office/drawing/2014/main" id="{CF092D03-0AB6-C9F7-7383-44CD227D9DF7}"/>
              </a:ext>
            </a:extLst>
          </p:cNvPr>
          <p:cNvSpPr txBox="1"/>
          <p:nvPr/>
        </p:nvSpPr>
        <p:spPr>
          <a:xfrm>
            <a:off x="623421" y="2209800"/>
            <a:ext cx="4742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10">
            <a:extLst>
              <a:ext uri="{FF2B5EF4-FFF2-40B4-BE49-F238E27FC236}">
                <a16:creationId xmlns:a16="http://schemas.microsoft.com/office/drawing/2014/main" id="{86C00FF5-6D24-6513-13A3-B81176065E6C}"/>
              </a:ext>
            </a:extLst>
          </p:cNvPr>
          <p:cNvSpPr txBox="1"/>
          <p:nvPr/>
        </p:nvSpPr>
        <p:spPr>
          <a:xfrm>
            <a:off x="3747621" y="2006600"/>
            <a:ext cx="48342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10">
            <a:extLst>
              <a:ext uri="{FF2B5EF4-FFF2-40B4-BE49-F238E27FC236}">
                <a16:creationId xmlns:a16="http://schemas.microsoft.com/office/drawing/2014/main" id="{CE36F7CE-A665-4ECA-7713-2AE831A92E14}"/>
              </a:ext>
            </a:extLst>
          </p:cNvPr>
          <p:cNvSpPr txBox="1"/>
          <p:nvPr/>
        </p:nvSpPr>
        <p:spPr>
          <a:xfrm>
            <a:off x="5957421" y="1905000"/>
            <a:ext cx="53512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10">
            <a:extLst>
              <a:ext uri="{FF2B5EF4-FFF2-40B4-BE49-F238E27FC236}">
                <a16:creationId xmlns:a16="http://schemas.microsoft.com/office/drawing/2014/main" id="{0958A2B8-96EB-75F1-0FE8-E4AD46B804FB}"/>
              </a:ext>
            </a:extLst>
          </p:cNvPr>
          <p:cNvSpPr txBox="1"/>
          <p:nvPr/>
        </p:nvSpPr>
        <p:spPr>
          <a:xfrm>
            <a:off x="1831025" y="4241800"/>
            <a:ext cx="62119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10">
            <a:extLst>
              <a:ext uri="{FF2B5EF4-FFF2-40B4-BE49-F238E27FC236}">
                <a16:creationId xmlns:a16="http://schemas.microsoft.com/office/drawing/2014/main" id="{9D6C4C6A-19D4-DBDA-DE97-E230526B77E4}"/>
              </a:ext>
            </a:extLst>
          </p:cNvPr>
          <p:cNvSpPr txBox="1"/>
          <p:nvPr/>
        </p:nvSpPr>
        <p:spPr>
          <a:xfrm>
            <a:off x="3673162" y="4953000"/>
            <a:ext cx="60785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10">
            <a:extLst>
              <a:ext uri="{FF2B5EF4-FFF2-40B4-BE49-F238E27FC236}">
                <a16:creationId xmlns:a16="http://schemas.microsoft.com/office/drawing/2014/main" id="{4A5C9468-6817-8EC6-2C87-A70B019BBFFF}"/>
              </a:ext>
            </a:extLst>
          </p:cNvPr>
          <p:cNvSpPr txBox="1"/>
          <p:nvPr/>
        </p:nvSpPr>
        <p:spPr>
          <a:xfrm>
            <a:off x="3747621" y="2616200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10">
            <a:extLst>
              <a:ext uri="{FF2B5EF4-FFF2-40B4-BE49-F238E27FC236}">
                <a16:creationId xmlns:a16="http://schemas.microsoft.com/office/drawing/2014/main" id="{EA8DCD3B-2B47-588D-F4C6-21AF4DD2FB56}"/>
              </a:ext>
            </a:extLst>
          </p:cNvPr>
          <p:cNvSpPr txBox="1"/>
          <p:nvPr/>
        </p:nvSpPr>
        <p:spPr>
          <a:xfrm>
            <a:off x="3652529" y="4358957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10">
            <a:extLst>
              <a:ext uri="{FF2B5EF4-FFF2-40B4-BE49-F238E27FC236}">
                <a16:creationId xmlns:a16="http://schemas.microsoft.com/office/drawing/2014/main" id="{2719D96B-5A57-70FF-F0F9-05CFA7DFA5EE}"/>
              </a:ext>
            </a:extLst>
          </p:cNvPr>
          <p:cNvSpPr txBox="1"/>
          <p:nvPr/>
        </p:nvSpPr>
        <p:spPr>
          <a:xfrm>
            <a:off x="5957421" y="3327400"/>
            <a:ext cx="6010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10">
            <a:extLst>
              <a:ext uri="{FF2B5EF4-FFF2-40B4-BE49-F238E27FC236}">
                <a16:creationId xmlns:a16="http://schemas.microsoft.com/office/drawing/2014/main" id="{DAF0114E-B774-341F-195E-598A5455460F}"/>
              </a:ext>
            </a:extLst>
          </p:cNvPr>
          <p:cNvSpPr txBox="1"/>
          <p:nvPr/>
        </p:nvSpPr>
        <p:spPr>
          <a:xfrm>
            <a:off x="5957421" y="4343400"/>
            <a:ext cx="6039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10">
            <a:extLst>
              <a:ext uri="{FF2B5EF4-FFF2-40B4-BE49-F238E27FC236}">
                <a16:creationId xmlns:a16="http://schemas.microsoft.com/office/drawing/2014/main" id="{2096F35B-CCD0-CB6A-D1FB-4DBD3A3E8152}"/>
              </a:ext>
            </a:extLst>
          </p:cNvPr>
          <p:cNvSpPr txBox="1"/>
          <p:nvPr/>
        </p:nvSpPr>
        <p:spPr>
          <a:xfrm>
            <a:off x="4738221" y="4546600"/>
            <a:ext cx="68630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4" name="Google Shape;844;p10">
            <a:extLst>
              <a:ext uri="{FF2B5EF4-FFF2-40B4-BE49-F238E27FC236}">
                <a16:creationId xmlns:a16="http://schemas.microsoft.com/office/drawing/2014/main" id="{F4B468AA-A945-D1A6-3E7A-687AD097EE6C}"/>
              </a:ext>
            </a:extLst>
          </p:cNvPr>
          <p:cNvGrpSpPr/>
          <p:nvPr/>
        </p:nvGrpSpPr>
        <p:grpSpPr>
          <a:xfrm>
            <a:off x="4281021" y="4648200"/>
            <a:ext cx="556492" cy="609600"/>
            <a:chOff x="3886200" y="3257550"/>
            <a:chExt cx="556492" cy="457200"/>
          </a:xfrm>
        </p:grpSpPr>
        <p:sp>
          <p:nvSpPr>
            <p:cNvPr id="845" name="Google Shape;845;p10">
              <a:extLst>
                <a:ext uri="{FF2B5EF4-FFF2-40B4-BE49-F238E27FC236}">
                  <a16:creationId xmlns:a16="http://schemas.microsoft.com/office/drawing/2014/main" id="{9D8654D0-687E-9CD2-BADE-520F7454E12D}"/>
                </a:ext>
              </a:extLst>
            </p:cNvPr>
            <p:cNvSpPr/>
            <p:nvPr/>
          </p:nvSpPr>
          <p:spPr>
            <a:xfrm rot="5400000">
              <a:off x="3848100" y="3295650"/>
              <a:ext cx="457200" cy="3810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0">
              <a:extLst>
                <a:ext uri="{FF2B5EF4-FFF2-40B4-BE49-F238E27FC236}">
                  <a16:creationId xmlns:a16="http://schemas.microsoft.com/office/drawing/2014/main" id="{79C6100D-A0E6-7820-4E8F-AFA3D3632A6F}"/>
                </a:ext>
              </a:extLst>
            </p:cNvPr>
            <p:cNvSpPr txBox="1"/>
            <p:nvPr/>
          </p:nvSpPr>
          <p:spPr>
            <a:xfrm>
              <a:off x="3909292" y="3304885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7" name="Google Shape;847;p10">
            <a:extLst>
              <a:ext uri="{FF2B5EF4-FFF2-40B4-BE49-F238E27FC236}">
                <a16:creationId xmlns:a16="http://schemas.microsoft.com/office/drawing/2014/main" id="{0723B1EB-3FE1-B893-032F-FF89AF13DE1E}"/>
              </a:ext>
            </a:extLst>
          </p:cNvPr>
          <p:cNvGrpSpPr/>
          <p:nvPr/>
        </p:nvGrpSpPr>
        <p:grpSpPr>
          <a:xfrm>
            <a:off x="5881221" y="4953000"/>
            <a:ext cx="152401" cy="711199"/>
            <a:chOff x="1066799" y="3333750"/>
            <a:chExt cx="152401" cy="533399"/>
          </a:xfrm>
        </p:grpSpPr>
        <p:sp>
          <p:nvSpPr>
            <p:cNvPr id="848" name="Google Shape;848;p10">
              <a:extLst>
                <a:ext uri="{FF2B5EF4-FFF2-40B4-BE49-F238E27FC236}">
                  <a16:creationId xmlns:a16="http://schemas.microsoft.com/office/drawing/2014/main" id="{90215B20-D909-497B-B215-213D28A06B32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49" name="Google Shape;849;p10">
              <a:extLst>
                <a:ext uri="{FF2B5EF4-FFF2-40B4-BE49-F238E27FC236}">
                  <a16:creationId xmlns:a16="http://schemas.microsoft.com/office/drawing/2014/main" id="{4D6FF34F-AF96-4154-6A00-556B2EE39F83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0" name="Google Shape;850;p10">
            <a:extLst>
              <a:ext uri="{FF2B5EF4-FFF2-40B4-BE49-F238E27FC236}">
                <a16:creationId xmlns:a16="http://schemas.microsoft.com/office/drawing/2014/main" id="{7BD60407-FFAB-385D-5CEC-40B2D87181B5}"/>
              </a:ext>
            </a:extLst>
          </p:cNvPr>
          <p:cNvGrpSpPr/>
          <p:nvPr/>
        </p:nvGrpSpPr>
        <p:grpSpPr>
          <a:xfrm>
            <a:off x="8091021" y="4953000"/>
            <a:ext cx="152401" cy="711199"/>
            <a:chOff x="1066799" y="3333750"/>
            <a:chExt cx="152401" cy="533399"/>
          </a:xfrm>
        </p:grpSpPr>
        <p:sp>
          <p:nvSpPr>
            <p:cNvPr id="851" name="Google Shape;851;p10">
              <a:extLst>
                <a:ext uri="{FF2B5EF4-FFF2-40B4-BE49-F238E27FC236}">
                  <a16:creationId xmlns:a16="http://schemas.microsoft.com/office/drawing/2014/main" id="{5BAA5CD2-CCC4-A85D-F6F5-D032B83EE532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52" name="Google Shape;852;p10">
              <a:extLst>
                <a:ext uri="{FF2B5EF4-FFF2-40B4-BE49-F238E27FC236}">
                  <a16:creationId xmlns:a16="http://schemas.microsoft.com/office/drawing/2014/main" id="{7089C748-FA2A-7ED9-1C47-52B2B19B09D7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53" name="Google Shape;853;p10">
            <a:extLst>
              <a:ext uri="{FF2B5EF4-FFF2-40B4-BE49-F238E27FC236}">
                <a16:creationId xmlns:a16="http://schemas.microsoft.com/office/drawing/2014/main" id="{4058A2A0-BFC6-96AA-9E08-D8568647BFCD}"/>
              </a:ext>
            </a:extLst>
          </p:cNvPr>
          <p:cNvCxnSpPr/>
          <p:nvPr/>
        </p:nvCxnSpPr>
        <p:spPr>
          <a:xfrm>
            <a:off x="4204821" y="4953000"/>
            <a:ext cx="0" cy="508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4" name="Google Shape;854;p10">
            <a:extLst>
              <a:ext uri="{FF2B5EF4-FFF2-40B4-BE49-F238E27FC236}">
                <a16:creationId xmlns:a16="http://schemas.microsoft.com/office/drawing/2014/main" id="{132661AC-DC3B-FA78-7754-C8BDDD724C76}"/>
              </a:ext>
            </a:extLst>
          </p:cNvPr>
          <p:cNvSpPr txBox="1"/>
          <p:nvPr/>
        </p:nvSpPr>
        <p:spPr>
          <a:xfrm>
            <a:off x="6033621" y="4953000"/>
            <a:ext cx="6580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10">
            <a:extLst>
              <a:ext uri="{FF2B5EF4-FFF2-40B4-BE49-F238E27FC236}">
                <a16:creationId xmlns:a16="http://schemas.microsoft.com/office/drawing/2014/main" id="{9FDBC5DF-7E21-2D99-879B-0012583C1FA8}"/>
              </a:ext>
            </a:extLst>
          </p:cNvPr>
          <p:cNvSpPr txBox="1"/>
          <p:nvPr/>
        </p:nvSpPr>
        <p:spPr>
          <a:xfrm>
            <a:off x="8167221" y="5156200"/>
            <a:ext cx="67197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6" name="Google Shape;856;p10">
            <a:extLst>
              <a:ext uri="{FF2B5EF4-FFF2-40B4-BE49-F238E27FC236}">
                <a16:creationId xmlns:a16="http://schemas.microsoft.com/office/drawing/2014/main" id="{196BB7C0-51EB-4A2A-3F67-CB0B9DE13E1A}"/>
              </a:ext>
            </a:extLst>
          </p:cNvPr>
          <p:cNvCxnSpPr/>
          <p:nvPr/>
        </p:nvCxnSpPr>
        <p:spPr>
          <a:xfrm rot="10800000">
            <a:off x="2452221" y="1905100"/>
            <a:ext cx="5791200" cy="3251100"/>
          </a:xfrm>
          <a:prstGeom prst="bentConnector3">
            <a:avLst>
              <a:gd name="adj1" fmla="val -6619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7" name="Google Shape;857;p10">
            <a:extLst>
              <a:ext uri="{FF2B5EF4-FFF2-40B4-BE49-F238E27FC236}">
                <a16:creationId xmlns:a16="http://schemas.microsoft.com/office/drawing/2014/main" id="{58DD7EA1-9F76-202A-49A7-837FC510FA4B}"/>
              </a:ext>
            </a:extLst>
          </p:cNvPr>
          <p:cNvCxnSpPr>
            <a:endCxn id="748" idx="1"/>
          </p:cNvCxnSpPr>
          <p:nvPr/>
        </p:nvCxnSpPr>
        <p:spPr>
          <a:xfrm rot="-5400000" flipH="1">
            <a:off x="1752771" y="2604375"/>
            <a:ext cx="1627500" cy="228600"/>
          </a:xfrm>
          <a:prstGeom prst="bentConnector2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58" name="Google Shape;858;p10">
            <a:extLst>
              <a:ext uri="{FF2B5EF4-FFF2-40B4-BE49-F238E27FC236}">
                <a16:creationId xmlns:a16="http://schemas.microsoft.com/office/drawing/2014/main" id="{81A484C0-AF80-5136-0E64-F74C0E91471C}"/>
              </a:ext>
            </a:extLst>
          </p:cNvPr>
          <p:cNvCxnSpPr/>
          <p:nvPr/>
        </p:nvCxnSpPr>
        <p:spPr>
          <a:xfrm>
            <a:off x="2071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59" name="Google Shape;859;p10">
            <a:extLst>
              <a:ext uri="{FF2B5EF4-FFF2-40B4-BE49-F238E27FC236}">
                <a16:creationId xmlns:a16="http://schemas.microsoft.com/office/drawing/2014/main" id="{7D359268-5242-F9A7-DE05-06B53F49CAC1}"/>
              </a:ext>
            </a:extLst>
          </p:cNvPr>
          <p:cNvCxnSpPr/>
          <p:nvPr/>
        </p:nvCxnSpPr>
        <p:spPr>
          <a:xfrm>
            <a:off x="3671421" y="10922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0" name="Google Shape;860;p10">
            <a:extLst>
              <a:ext uri="{FF2B5EF4-FFF2-40B4-BE49-F238E27FC236}">
                <a16:creationId xmlns:a16="http://schemas.microsoft.com/office/drawing/2014/main" id="{A7652450-A61B-1BF5-C93E-D432B047FC53}"/>
              </a:ext>
            </a:extLst>
          </p:cNvPr>
          <p:cNvCxnSpPr/>
          <p:nvPr/>
        </p:nvCxnSpPr>
        <p:spPr>
          <a:xfrm>
            <a:off x="59574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1" name="Google Shape;861;p10">
            <a:extLst>
              <a:ext uri="{FF2B5EF4-FFF2-40B4-BE49-F238E27FC236}">
                <a16:creationId xmlns:a16="http://schemas.microsoft.com/office/drawing/2014/main" id="{282AE07B-EEBA-B545-BA50-C13D1540B67B}"/>
              </a:ext>
            </a:extLst>
          </p:cNvPr>
          <p:cNvCxnSpPr/>
          <p:nvPr/>
        </p:nvCxnSpPr>
        <p:spPr>
          <a:xfrm>
            <a:off x="8167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862" name="Google Shape;862;p10">
            <a:extLst>
              <a:ext uri="{FF2B5EF4-FFF2-40B4-BE49-F238E27FC236}">
                <a16:creationId xmlns:a16="http://schemas.microsoft.com/office/drawing/2014/main" id="{42EC57A3-436F-FA00-E2A8-CA7243B67E1A}"/>
              </a:ext>
            </a:extLst>
          </p:cNvPr>
          <p:cNvSpPr txBox="1"/>
          <p:nvPr/>
        </p:nvSpPr>
        <p:spPr>
          <a:xfrm>
            <a:off x="8229600" y="990600"/>
            <a:ext cx="838199" cy="86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t0, t1, t2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p10">
            <a:extLst>
              <a:ext uri="{FF2B5EF4-FFF2-40B4-BE49-F238E27FC236}">
                <a16:creationId xmlns:a16="http://schemas.microsoft.com/office/drawing/2014/main" id="{597657ED-7744-C6A8-060C-6E5B1CDF73D4}"/>
              </a:ext>
            </a:extLst>
          </p:cNvPr>
          <p:cNvSpPr txBox="1"/>
          <p:nvPr/>
        </p:nvSpPr>
        <p:spPr>
          <a:xfrm>
            <a:off x="6477000" y="1092200"/>
            <a:ext cx="12415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t3, t4, t5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Google Shape;864;p10">
            <a:extLst>
              <a:ext uri="{FF2B5EF4-FFF2-40B4-BE49-F238E27FC236}">
                <a16:creationId xmlns:a16="http://schemas.microsoft.com/office/drawing/2014/main" id="{0DE87000-FB36-8D96-371E-C15EADE78B2C}"/>
              </a:ext>
            </a:extLst>
          </p:cNvPr>
          <p:cNvSpPr txBox="1"/>
          <p:nvPr/>
        </p:nvSpPr>
        <p:spPr>
          <a:xfrm>
            <a:off x="4114800" y="1092200"/>
            <a:ext cx="125993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slt t6, t0, t3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10">
            <a:extLst>
              <a:ext uri="{FF2B5EF4-FFF2-40B4-BE49-F238E27FC236}">
                <a16:creationId xmlns:a16="http://schemas.microsoft.com/office/drawing/2014/main" id="{377B304C-C26D-DD73-B75B-90FE9655A308}"/>
              </a:ext>
            </a:extLst>
          </p:cNvPr>
          <p:cNvSpPr txBox="1"/>
          <p:nvPr/>
        </p:nvSpPr>
        <p:spPr>
          <a:xfrm>
            <a:off x="2133600" y="1092200"/>
            <a:ext cx="124753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 t0, 4(t3)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6" name="Google Shape;866;p10">
            <a:extLst>
              <a:ext uri="{FF2B5EF4-FFF2-40B4-BE49-F238E27FC236}">
                <a16:creationId xmlns:a16="http://schemas.microsoft.com/office/drawing/2014/main" id="{F884EF0F-3F93-5191-791B-47022A04001F}"/>
              </a:ext>
            </a:extLst>
          </p:cNvPr>
          <p:cNvSpPr txBox="1"/>
          <p:nvPr/>
        </p:nvSpPr>
        <p:spPr>
          <a:xfrm>
            <a:off x="685800" y="1092200"/>
            <a:ext cx="12102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lw t0, 8(t3)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8" name="Google Shape;868;p10">
            <a:extLst>
              <a:ext uri="{FF2B5EF4-FFF2-40B4-BE49-F238E27FC236}">
                <a16:creationId xmlns:a16="http://schemas.microsoft.com/office/drawing/2014/main" id="{5D6D3354-16B4-F2C5-EC1D-55A3CEBC633B}"/>
              </a:ext>
            </a:extLst>
          </p:cNvPr>
          <p:cNvCxnSpPr/>
          <p:nvPr/>
        </p:nvCxnSpPr>
        <p:spPr>
          <a:xfrm rot="-5400000">
            <a:off x="863581" y="2851834"/>
            <a:ext cx="558900" cy="3966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492470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>
          <a:extLst>
            <a:ext uri="{FF2B5EF4-FFF2-40B4-BE49-F238E27FC236}">
              <a16:creationId xmlns:a16="http://schemas.microsoft.com/office/drawing/2014/main" id="{B9E6A840-A426-74A9-6884-BEB387EB1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5" name="Google Shape;725;p10">
            <a:extLst>
              <a:ext uri="{FF2B5EF4-FFF2-40B4-BE49-F238E27FC236}">
                <a16:creationId xmlns:a16="http://schemas.microsoft.com/office/drawing/2014/main" id="{18131DD4-DF3F-84A3-5F06-C9C713A368E7}"/>
              </a:ext>
            </a:extLst>
          </p:cNvPr>
          <p:cNvCxnSpPr/>
          <p:nvPr/>
        </p:nvCxnSpPr>
        <p:spPr>
          <a:xfrm>
            <a:off x="3747621" y="5461000"/>
            <a:ext cx="4343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6" name="Google Shape;726;p10">
            <a:extLst>
              <a:ext uri="{FF2B5EF4-FFF2-40B4-BE49-F238E27FC236}">
                <a16:creationId xmlns:a16="http://schemas.microsoft.com/office/drawing/2014/main" id="{3E622A70-25E6-0233-2E07-D8CA46F5C4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2739" y="142390"/>
            <a:ext cx="8616450" cy="63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At time t = 5</a:t>
            </a:r>
            <a:endParaRPr sz="36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10">
            <a:extLst>
              <a:ext uri="{FF2B5EF4-FFF2-40B4-BE49-F238E27FC236}">
                <a16:creationId xmlns:a16="http://schemas.microsoft.com/office/drawing/2014/main" id="{65CDE727-0B39-927F-DD35-352D0595458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19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10">
            <a:extLst>
              <a:ext uri="{FF2B5EF4-FFF2-40B4-BE49-F238E27FC236}">
                <a16:creationId xmlns:a16="http://schemas.microsoft.com/office/drawing/2014/main" id="{F7FC8FB8-8735-B2F3-3D58-3D834CA0FBD4}"/>
              </a:ext>
            </a:extLst>
          </p:cNvPr>
          <p:cNvSpPr/>
          <p:nvPr/>
        </p:nvSpPr>
        <p:spPr>
          <a:xfrm>
            <a:off x="1293056" y="3530600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9" name="Google Shape;729;p10">
            <a:extLst>
              <a:ext uri="{FF2B5EF4-FFF2-40B4-BE49-F238E27FC236}">
                <a16:creationId xmlns:a16="http://schemas.microsoft.com/office/drawing/2014/main" id="{D224DF2C-F4AC-A711-D94B-927F96B990F7}"/>
              </a:ext>
            </a:extLst>
          </p:cNvPr>
          <p:cNvGrpSpPr/>
          <p:nvPr/>
        </p:nvGrpSpPr>
        <p:grpSpPr>
          <a:xfrm>
            <a:off x="5207524" y="2872025"/>
            <a:ext cx="521297" cy="1320800"/>
            <a:chOff x="6324600" y="3115310"/>
            <a:chExt cx="521297" cy="1056640"/>
          </a:xfrm>
        </p:grpSpPr>
        <p:sp>
          <p:nvSpPr>
            <p:cNvPr id="730" name="Google Shape;730;p10">
              <a:extLst>
                <a:ext uri="{FF2B5EF4-FFF2-40B4-BE49-F238E27FC236}">
                  <a16:creationId xmlns:a16="http://schemas.microsoft.com/office/drawing/2014/main" id="{8C836E07-5630-81B3-FED3-E9422A2E0E86}"/>
                </a:ext>
              </a:extLst>
            </p:cNvPr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0">
              <a:extLst>
                <a:ext uri="{FF2B5EF4-FFF2-40B4-BE49-F238E27FC236}">
                  <a16:creationId xmlns:a16="http://schemas.microsoft.com/office/drawing/2014/main" id="{2D40FD52-8BC7-E6F7-1B44-A35740D86A56}"/>
                </a:ext>
              </a:extLst>
            </p:cNvPr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32" name="Google Shape;732;p10">
              <a:extLst>
                <a:ext uri="{FF2B5EF4-FFF2-40B4-BE49-F238E27FC236}">
                  <a16:creationId xmlns:a16="http://schemas.microsoft.com/office/drawing/2014/main" id="{FFAB4C82-B088-FD23-68A3-11301BF26FD3}"/>
                </a:ext>
              </a:extLst>
            </p:cNvPr>
            <p:cNvCxnSpPr>
              <a:stCxn id="731" idx="2"/>
              <a:endCxn id="731" idx="4"/>
            </p:cNvCxnSpPr>
            <p:nvPr/>
          </p:nvCxnSpPr>
          <p:spPr>
            <a:xfrm>
              <a:off x="6400807" y="3602991"/>
              <a:ext cx="0" cy="1524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33" name="Google Shape;733;p10">
              <a:extLst>
                <a:ext uri="{FF2B5EF4-FFF2-40B4-BE49-F238E27FC236}">
                  <a16:creationId xmlns:a16="http://schemas.microsoft.com/office/drawing/2014/main" id="{6602B28E-930D-B45C-6231-8E24A3556C6D}"/>
                </a:ext>
              </a:extLst>
            </p:cNvPr>
            <p:cNvSpPr txBox="1"/>
            <p:nvPr/>
          </p:nvSpPr>
          <p:spPr>
            <a:xfrm>
              <a:off x="6324600" y="3181350"/>
              <a:ext cx="5212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4" name="Google Shape;734;p10">
            <a:extLst>
              <a:ext uri="{FF2B5EF4-FFF2-40B4-BE49-F238E27FC236}">
                <a16:creationId xmlns:a16="http://schemas.microsoft.com/office/drawing/2014/main" id="{2B85CB93-3D8E-C667-52C7-F878FC8F6347}"/>
              </a:ext>
            </a:extLst>
          </p:cNvPr>
          <p:cNvGrpSpPr/>
          <p:nvPr/>
        </p:nvGrpSpPr>
        <p:grpSpPr>
          <a:xfrm>
            <a:off x="1293056" y="2465625"/>
            <a:ext cx="304800" cy="609600"/>
            <a:chOff x="5181600" y="3257550"/>
            <a:chExt cx="304800" cy="457200"/>
          </a:xfrm>
        </p:grpSpPr>
        <p:sp>
          <p:nvSpPr>
            <p:cNvPr id="735" name="Google Shape;735;p10">
              <a:extLst>
                <a:ext uri="{FF2B5EF4-FFF2-40B4-BE49-F238E27FC236}">
                  <a16:creationId xmlns:a16="http://schemas.microsoft.com/office/drawing/2014/main" id="{519081D8-529C-AF30-7C07-E92CCCB8BFD4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chemeClr val="l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10">
              <a:extLst>
                <a:ext uri="{FF2B5EF4-FFF2-40B4-BE49-F238E27FC236}">
                  <a16:creationId xmlns:a16="http://schemas.microsoft.com/office/drawing/2014/main" id="{CD96D0E2-9415-44A3-743F-CD5A3A03399F}"/>
                </a:ext>
              </a:extLst>
            </p:cNvPr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7" name="Google Shape;737;p10">
            <a:extLst>
              <a:ext uri="{FF2B5EF4-FFF2-40B4-BE49-F238E27FC236}">
                <a16:creationId xmlns:a16="http://schemas.microsoft.com/office/drawing/2014/main" id="{874DAB04-BA66-D2DF-3674-5DD06BB4397B}"/>
              </a:ext>
            </a:extLst>
          </p:cNvPr>
          <p:cNvGrpSpPr/>
          <p:nvPr/>
        </p:nvGrpSpPr>
        <p:grpSpPr>
          <a:xfrm>
            <a:off x="6497131" y="3075225"/>
            <a:ext cx="990600" cy="1117600"/>
            <a:chOff x="6324600" y="1733550"/>
            <a:chExt cx="990600" cy="838200"/>
          </a:xfrm>
        </p:grpSpPr>
        <p:sp>
          <p:nvSpPr>
            <p:cNvPr id="738" name="Google Shape;738;p10">
              <a:extLst>
                <a:ext uri="{FF2B5EF4-FFF2-40B4-BE49-F238E27FC236}">
                  <a16:creationId xmlns:a16="http://schemas.microsoft.com/office/drawing/2014/main" id="{52A00F6B-1E97-FCB8-FD3E-D659B285F316}"/>
                </a:ext>
              </a:extLst>
            </p:cNvPr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DMEM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10">
              <a:extLst>
                <a:ext uri="{FF2B5EF4-FFF2-40B4-BE49-F238E27FC236}">
                  <a16:creationId xmlns:a16="http://schemas.microsoft.com/office/drawing/2014/main" id="{BBE6C98B-5B77-0C69-0C0D-A28FA481DF8D}"/>
                </a:ext>
              </a:extLst>
            </p:cNvPr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0" name="Google Shape;740;p10">
            <a:extLst>
              <a:ext uri="{FF2B5EF4-FFF2-40B4-BE49-F238E27FC236}">
                <a16:creationId xmlns:a16="http://schemas.microsoft.com/office/drawing/2014/main" id="{A27698D9-3434-EECD-E0C4-53E5DE969175}"/>
              </a:ext>
            </a:extLst>
          </p:cNvPr>
          <p:cNvGrpSpPr/>
          <p:nvPr/>
        </p:nvGrpSpPr>
        <p:grpSpPr>
          <a:xfrm>
            <a:off x="3900021" y="3278425"/>
            <a:ext cx="762000" cy="1166575"/>
            <a:chOff x="4191000" y="1962150"/>
            <a:chExt cx="762000" cy="874931"/>
          </a:xfrm>
        </p:grpSpPr>
        <p:cxnSp>
          <p:nvCxnSpPr>
            <p:cNvPr id="741" name="Google Shape;741;p10">
              <a:extLst>
                <a:ext uri="{FF2B5EF4-FFF2-40B4-BE49-F238E27FC236}">
                  <a16:creationId xmlns:a16="http://schemas.microsoft.com/office/drawing/2014/main" id="{D218DEE3-687E-DF7D-4027-19A580F735AF}"/>
                </a:ext>
              </a:extLst>
            </p:cNvPr>
            <p:cNvCxnSpPr/>
            <p:nvPr/>
          </p:nvCxnSpPr>
          <p:spPr>
            <a:xfrm flipH="1">
              <a:off x="44958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742" name="Google Shape;742;p10">
              <a:extLst>
                <a:ext uri="{FF2B5EF4-FFF2-40B4-BE49-F238E27FC236}">
                  <a16:creationId xmlns:a16="http://schemas.microsoft.com/office/drawing/2014/main" id="{995AE149-7C0C-95B1-19F0-61A0DAA52D39}"/>
                </a:ext>
              </a:extLst>
            </p:cNvPr>
            <p:cNvCxnSpPr/>
            <p:nvPr/>
          </p:nvCxnSpPr>
          <p:spPr>
            <a:xfrm flipH="1">
              <a:off x="43434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grpSp>
          <p:nvGrpSpPr>
            <p:cNvPr id="743" name="Google Shape;743;p10">
              <a:extLst>
                <a:ext uri="{FF2B5EF4-FFF2-40B4-BE49-F238E27FC236}">
                  <a16:creationId xmlns:a16="http://schemas.microsoft.com/office/drawing/2014/main" id="{5FB1C881-8B91-314D-C1DA-05FD071652C5}"/>
                </a:ext>
              </a:extLst>
            </p:cNvPr>
            <p:cNvGrpSpPr/>
            <p:nvPr/>
          </p:nvGrpSpPr>
          <p:grpSpPr>
            <a:xfrm>
              <a:off x="4191000" y="1962150"/>
              <a:ext cx="762000" cy="685800"/>
              <a:chOff x="5043063" y="3218081"/>
              <a:chExt cx="762000" cy="685800"/>
            </a:xfrm>
          </p:grpSpPr>
          <p:sp>
            <p:nvSpPr>
              <p:cNvPr id="744" name="Google Shape;744;p10">
                <a:extLst>
                  <a:ext uri="{FF2B5EF4-FFF2-40B4-BE49-F238E27FC236}">
                    <a16:creationId xmlns:a16="http://schemas.microsoft.com/office/drawing/2014/main" id="{E93D6671-3FFB-1B4E-9C9A-0108EE275EB3}"/>
                  </a:ext>
                </a:extLst>
              </p:cNvPr>
              <p:cNvSpPr/>
              <p:nvPr/>
            </p:nvSpPr>
            <p:spPr>
              <a:xfrm rot="5400000">
                <a:off x="5003812" y="3333532"/>
                <a:ext cx="685800" cy="454898"/>
              </a:xfrm>
              <a:prstGeom prst="trapezoid">
                <a:avLst>
                  <a:gd name="adj" fmla="val 30656"/>
                </a:avLst>
              </a:prstGeom>
              <a:solidFill>
                <a:srgbClr val="FFFFFF"/>
              </a:solidFill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0">
                <a:extLst>
                  <a:ext uri="{FF2B5EF4-FFF2-40B4-BE49-F238E27FC236}">
                    <a16:creationId xmlns:a16="http://schemas.microsoft.com/office/drawing/2014/main" id="{1E98C26B-E788-0754-F13F-7CC30545D36B}"/>
                  </a:ext>
                </a:extLst>
              </p:cNvPr>
              <p:cNvSpPr txBox="1"/>
              <p:nvPr/>
            </p:nvSpPr>
            <p:spPr>
              <a:xfrm>
                <a:off x="5043063" y="3370481"/>
                <a:ext cx="7620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Branch Comp.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46" name="Google Shape;746;p10">
            <a:extLst>
              <a:ext uri="{FF2B5EF4-FFF2-40B4-BE49-F238E27FC236}">
                <a16:creationId xmlns:a16="http://schemas.microsoft.com/office/drawing/2014/main" id="{79A92C54-AAFD-F21C-DD0F-BC803D0F7E85}"/>
              </a:ext>
            </a:extLst>
          </p:cNvPr>
          <p:cNvGrpSpPr/>
          <p:nvPr/>
        </p:nvGrpSpPr>
        <p:grpSpPr>
          <a:xfrm>
            <a:off x="2680821" y="2567225"/>
            <a:ext cx="841921" cy="1930400"/>
            <a:chOff x="3657600" y="1428750"/>
            <a:chExt cx="841921" cy="1447800"/>
          </a:xfrm>
        </p:grpSpPr>
        <p:grpSp>
          <p:nvGrpSpPr>
            <p:cNvPr id="747" name="Google Shape;747;p10">
              <a:extLst>
                <a:ext uri="{FF2B5EF4-FFF2-40B4-BE49-F238E27FC236}">
                  <a16:creationId xmlns:a16="http://schemas.microsoft.com/office/drawing/2014/main" id="{ECC09585-9698-29BB-227B-374CB30DB1E1}"/>
                </a:ext>
              </a:extLst>
            </p:cNvPr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748" name="Google Shape;748;p10">
                <a:extLst>
                  <a:ext uri="{FF2B5EF4-FFF2-40B4-BE49-F238E27FC236}">
                    <a16:creationId xmlns:a16="http://schemas.microsoft.com/office/drawing/2014/main" id="{E2032C03-5088-B7EC-ADF2-238F4C3ADC2E}"/>
                  </a:ext>
                </a:extLst>
              </p:cNvPr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Reg[]</a:t>
                </a: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10">
                <a:extLst>
                  <a:ext uri="{FF2B5EF4-FFF2-40B4-BE49-F238E27FC236}">
                    <a16:creationId xmlns:a16="http://schemas.microsoft.com/office/drawing/2014/main" id="{3EB7313C-1E81-C1D2-388E-FA7A87CE70D7}"/>
                  </a:ext>
                </a:extLst>
              </p:cNvPr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0" name="Google Shape;750;p10">
              <a:extLst>
                <a:ext uri="{FF2B5EF4-FFF2-40B4-BE49-F238E27FC236}">
                  <a16:creationId xmlns:a16="http://schemas.microsoft.com/office/drawing/2014/main" id="{E9CEA90E-51AA-B77E-AB1E-E4317261C78A}"/>
                </a:ext>
              </a:extLst>
            </p:cNvPr>
            <p:cNvSpPr txBox="1"/>
            <p:nvPr/>
          </p:nvSpPr>
          <p:spPr>
            <a:xfrm>
              <a:off x="3657600" y="2271415"/>
              <a:ext cx="397545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0">
              <a:extLst>
                <a:ext uri="{FF2B5EF4-FFF2-40B4-BE49-F238E27FC236}">
                  <a16:creationId xmlns:a16="http://schemas.microsoft.com/office/drawing/2014/main" id="{0C682558-0637-2127-C1A5-31F0337A3DC2}"/>
                </a:ext>
              </a:extLst>
            </p:cNvPr>
            <p:cNvSpPr txBox="1"/>
            <p:nvPr/>
          </p:nvSpPr>
          <p:spPr>
            <a:xfrm>
              <a:off x="3657600" y="2576215"/>
              <a:ext cx="388102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0">
              <a:extLst>
                <a:ext uri="{FF2B5EF4-FFF2-40B4-BE49-F238E27FC236}">
                  <a16:creationId xmlns:a16="http://schemas.microsoft.com/office/drawing/2014/main" id="{2B3DB325-B814-969F-18EA-178938BF5EE1}"/>
                </a:ext>
              </a:extLst>
            </p:cNvPr>
            <p:cNvSpPr txBox="1"/>
            <p:nvPr/>
          </p:nvSpPr>
          <p:spPr>
            <a:xfrm>
              <a:off x="4114800" y="2234684"/>
              <a:ext cx="38472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0">
              <a:extLst>
                <a:ext uri="{FF2B5EF4-FFF2-40B4-BE49-F238E27FC236}">
                  <a16:creationId xmlns:a16="http://schemas.microsoft.com/office/drawing/2014/main" id="{2BE0D957-DC6A-F6E7-CA9E-803BA6C7A431}"/>
                </a:ext>
              </a:extLst>
            </p:cNvPr>
            <p:cNvSpPr txBox="1"/>
            <p:nvPr/>
          </p:nvSpPr>
          <p:spPr>
            <a:xfrm>
              <a:off x="3657600" y="1998881"/>
              <a:ext cx="399073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0">
              <a:extLst>
                <a:ext uri="{FF2B5EF4-FFF2-40B4-BE49-F238E27FC236}">
                  <a16:creationId xmlns:a16="http://schemas.microsoft.com/office/drawing/2014/main" id="{8931D22A-3522-36EA-B32B-743C97436FB1}"/>
                </a:ext>
              </a:extLst>
            </p:cNvPr>
            <p:cNvSpPr txBox="1"/>
            <p:nvPr/>
          </p:nvSpPr>
          <p:spPr>
            <a:xfrm>
              <a:off x="4114800" y="2463284"/>
              <a:ext cx="37735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0">
              <a:extLst>
                <a:ext uri="{FF2B5EF4-FFF2-40B4-BE49-F238E27FC236}">
                  <a16:creationId xmlns:a16="http://schemas.microsoft.com/office/drawing/2014/main" id="{616EF343-9A7B-49E2-C3F9-7E7AE2C4806C}"/>
                </a:ext>
              </a:extLst>
            </p:cNvPr>
            <p:cNvSpPr txBox="1"/>
            <p:nvPr/>
          </p:nvSpPr>
          <p:spPr>
            <a:xfrm>
              <a:off x="3657600" y="1694081"/>
              <a:ext cx="38832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6" name="Google Shape;756;p10">
            <a:extLst>
              <a:ext uri="{FF2B5EF4-FFF2-40B4-BE49-F238E27FC236}">
                <a16:creationId xmlns:a16="http://schemas.microsoft.com/office/drawing/2014/main" id="{3F07750C-2F59-24E7-F042-079C146C1536}"/>
              </a:ext>
            </a:extLst>
          </p:cNvPr>
          <p:cNvSpPr txBox="1"/>
          <p:nvPr/>
        </p:nvSpPr>
        <p:spPr>
          <a:xfrm>
            <a:off x="6497131" y="3380025"/>
            <a:ext cx="30777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10">
            <a:extLst>
              <a:ext uri="{FF2B5EF4-FFF2-40B4-BE49-F238E27FC236}">
                <a16:creationId xmlns:a16="http://schemas.microsoft.com/office/drawing/2014/main" id="{922DFF76-5828-C4FD-F656-AFBFBBEEF698}"/>
              </a:ext>
            </a:extLst>
          </p:cNvPr>
          <p:cNvSpPr txBox="1"/>
          <p:nvPr/>
        </p:nvSpPr>
        <p:spPr>
          <a:xfrm>
            <a:off x="6518314" y="3743404"/>
            <a:ext cx="4360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DataW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10">
            <a:extLst>
              <a:ext uri="{FF2B5EF4-FFF2-40B4-BE49-F238E27FC236}">
                <a16:creationId xmlns:a16="http://schemas.microsoft.com/office/drawing/2014/main" id="{BA9FD5CF-EB61-2CED-F653-CA572C0AA74D}"/>
              </a:ext>
            </a:extLst>
          </p:cNvPr>
          <p:cNvSpPr txBox="1"/>
          <p:nvPr/>
        </p:nvSpPr>
        <p:spPr>
          <a:xfrm>
            <a:off x="7030531" y="3481625"/>
            <a:ext cx="38472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10">
            <a:extLst>
              <a:ext uri="{FF2B5EF4-FFF2-40B4-BE49-F238E27FC236}">
                <a16:creationId xmlns:a16="http://schemas.microsoft.com/office/drawing/2014/main" id="{A11CD05F-5BF1-ECB0-A3C2-8FCA47DF6423}"/>
              </a:ext>
            </a:extLst>
          </p:cNvPr>
          <p:cNvSpPr/>
          <p:nvPr/>
        </p:nvSpPr>
        <p:spPr>
          <a:xfrm rot="5400000">
            <a:off x="4687421" y="3049825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0" name="Google Shape;760;p10">
            <a:extLst>
              <a:ext uri="{FF2B5EF4-FFF2-40B4-BE49-F238E27FC236}">
                <a16:creationId xmlns:a16="http://schemas.microsoft.com/office/drawing/2014/main" id="{AF269D39-8086-C926-D63B-035562A8285A}"/>
              </a:ext>
            </a:extLst>
          </p:cNvPr>
          <p:cNvCxnSpPr>
            <a:stCxn id="738" idx="3"/>
          </p:cNvCxnSpPr>
          <p:nvPr/>
        </p:nvCxnSpPr>
        <p:spPr>
          <a:xfrm rot="10800000" flipH="1">
            <a:off x="7487731" y="3613625"/>
            <a:ext cx="367800" cy="20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61" name="Google Shape;761;p10">
            <a:extLst>
              <a:ext uri="{FF2B5EF4-FFF2-40B4-BE49-F238E27FC236}">
                <a16:creationId xmlns:a16="http://schemas.microsoft.com/office/drawing/2014/main" id="{1F3BB052-2160-8068-743C-A4916E722007}"/>
              </a:ext>
            </a:extLst>
          </p:cNvPr>
          <p:cNvSpPr/>
          <p:nvPr/>
        </p:nvSpPr>
        <p:spPr>
          <a:xfrm rot="5400000">
            <a:off x="7436931" y="3303825"/>
            <a:ext cx="10160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2" name="Google Shape;762;p10">
            <a:extLst>
              <a:ext uri="{FF2B5EF4-FFF2-40B4-BE49-F238E27FC236}">
                <a16:creationId xmlns:a16="http://schemas.microsoft.com/office/drawing/2014/main" id="{D759441F-98E5-FFB7-5D7D-A2481761B53A}"/>
              </a:ext>
            </a:extLst>
          </p:cNvPr>
          <p:cNvCxnSpPr/>
          <p:nvPr/>
        </p:nvCxnSpPr>
        <p:spPr>
          <a:xfrm rot="10800000" flipH="1">
            <a:off x="5652621" y="3429000"/>
            <a:ext cx="832407" cy="2928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3" name="Google Shape;763;p10">
            <a:extLst>
              <a:ext uri="{FF2B5EF4-FFF2-40B4-BE49-F238E27FC236}">
                <a16:creationId xmlns:a16="http://schemas.microsoft.com/office/drawing/2014/main" id="{38249000-567F-8015-4DFF-CFED4EAB44D7}"/>
              </a:ext>
            </a:extLst>
          </p:cNvPr>
          <p:cNvCxnSpPr/>
          <p:nvPr/>
        </p:nvCxnSpPr>
        <p:spPr>
          <a:xfrm rot="10800000">
            <a:off x="6262221" y="2921000"/>
            <a:ext cx="0" cy="50799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4" name="Google Shape;764;p10">
            <a:extLst>
              <a:ext uri="{FF2B5EF4-FFF2-40B4-BE49-F238E27FC236}">
                <a16:creationId xmlns:a16="http://schemas.microsoft.com/office/drawing/2014/main" id="{420BF6D7-5C1F-1CC9-20C6-A013827F2FE0}"/>
              </a:ext>
            </a:extLst>
          </p:cNvPr>
          <p:cNvCxnSpPr>
            <a:endCxn id="761" idx="2"/>
          </p:cNvCxnSpPr>
          <p:nvPr/>
        </p:nvCxnSpPr>
        <p:spPr>
          <a:xfrm>
            <a:off x="6262231" y="2920725"/>
            <a:ext cx="1606500" cy="459300"/>
          </a:xfrm>
          <a:prstGeom prst="bentConnector3">
            <a:avLst>
              <a:gd name="adj1" fmla="val 8485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5" name="Google Shape;765;p10">
            <a:extLst>
              <a:ext uri="{FF2B5EF4-FFF2-40B4-BE49-F238E27FC236}">
                <a16:creationId xmlns:a16="http://schemas.microsoft.com/office/drawing/2014/main" id="{2965F470-FF9B-E958-0A5B-7DB86AD05A03}"/>
              </a:ext>
            </a:extLst>
          </p:cNvPr>
          <p:cNvCxnSpPr/>
          <p:nvPr/>
        </p:nvCxnSpPr>
        <p:spPr>
          <a:xfrm rot="-5400000" flipH="1">
            <a:off x="-429729" y="2297750"/>
            <a:ext cx="1420500" cy="228600"/>
          </a:xfrm>
          <a:prstGeom prst="bentConnector3">
            <a:avLst>
              <a:gd name="adj1" fmla="val 99305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66" name="Google Shape;766;p10">
            <a:extLst>
              <a:ext uri="{FF2B5EF4-FFF2-40B4-BE49-F238E27FC236}">
                <a16:creationId xmlns:a16="http://schemas.microsoft.com/office/drawing/2014/main" id="{AE974E27-090D-11E0-7546-9B674ACDB0E9}"/>
              </a:ext>
            </a:extLst>
          </p:cNvPr>
          <p:cNvGrpSpPr/>
          <p:nvPr/>
        </p:nvGrpSpPr>
        <p:grpSpPr>
          <a:xfrm>
            <a:off x="394821" y="2973625"/>
            <a:ext cx="152400" cy="711200"/>
            <a:chOff x="5791200" y="1352550"/>
            <a:chExt cx="152400" cy="533400"/>
          </a:xfrm>
        </p:grpSpPr>
        <p:sp>
          <p:nvSpPr>
            <p:cNvPr id="767" name="Google Shape;767;p10">
              <a:extLst>
                <a:ext uri="{FF2B5EF4-FFF2-40B4-BE49-F238E27FC236}">
                  <a16:creationId xmlns:a16="http://schemas.microsoft.com/office/drawing/2014/main" id="{D18EE69E-6079-59DB-CE78-072DB709B519}"/>
                </a:ext>
              </a:extLst>
            </p:cNvPr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0">
              <a:extLst>
                <a:ext uri="{FF2B5EF4-FFF2-40B4-BE49-F238E27FC236}">
                  <a16:creationId xmlns:a16="http://schemas.microsoft.com/office/drawing/2014/main" id="{88B7C47C-AF5D-A000-B9C6-D753AE0BC62A}"/>
                </a:ext>
              </a:extLst>
            </p:cNvPr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0">
              <a:extLst>
                <a:ext uri="{FF2B5EF4-FFF2-40B4-BE49-F238E27FC236}">
                  <a16:creationId xmlns:a16="http://schemas.microsoft.com/office/drawing/2014/main" id="{9A953441-849C-B3A1-D4C0-EE73047079B8}"/>
                </a:ext>
              </a:extLst>
            </p:cNvPr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70" name="Google Shape;770;p10">
            <a:extLst>
              <a:ext uri="{FF2B5EF4-FFF2-40B4-BE49-F238E27FC236}">
                <a16:creationId xmlns:a16="http://schemas.microsoft.com/office/drawing/2014/main" id="{4D84989F-C78A-3AAA-E2CF-A3ED062EF7F0}"/>
              </a:ext>
            </a:extLst>
          </p:cNvPr>
          <p:cNvCxnSpPr>
            <a:stCxn id="767" idx="0"/>
            <a:endCxn id="771" idx="1"/>
          </p:cNvCxnSpPr>
          <p:nvPr/>
        </p:nvCxnSpPr>
        <p:spPr>
          <a:xfrm>
            <a:off x="547221" y="3329225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2" name="Google Shape;772;p10">
            <a:extLst>
              <a:ext uri="{FF2B5EF4-FFF2-40B4-BE49-F238E27FC236}">
                <a16:creationId xmlns:a16="http://schemas.microsoft.com/office/drawing/2014/main" id="{4085A488-B134-ABB3-8E33-833B34EDCA53}"/>
              </a:ext>
            </a:extLst>
          </p:cNvPr>
          <p:cNvCxnSpPr>
            <a:stCxn id="771" idx="3"/>
            <a:endCxn id="728" idx="1"/>
          </p:cNvCxnSpPr>
          <p:nvPr/>
        </p:nvCxnSpPr>
        <p:spPr>
          <a:xfrm>
            <a:off x="972719" y="3329225"/>
            <a:ext cx="320400" cy="658500"/>
          </a:xfrm>
          <a:prstGeom prst="bentConnector3">
            <a:avLst>
              <a:gd name="adj1" fmla="val 4999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3" name="Google Shape;773;p10">
            <a:extLst>
              <a:ext uri="{FF2B5EF4-FFF2-40B4-BE49-F238E27FC236}">
                <a16:creationId xmlns:a16="http://schemas.microsoft.com/office/drawing/2014/main" id="{3DD04F67-D711-97DA-E31E-F4646EFD5992}"/>
              </a:ext>
            </a:extLst>
          </p:cNvPr>
          <p:cNvCxnSpPr>
            <a:stCxn id="735" idx="0"/>
          </p:cNvCxnSpPr>
          <p:nvPr/>
        </p:nvCxnSpPr>
        <p:spPr>
          <a:xfrm rot="10800000" flipH="1">
            <a:off x="1597856" y="2108025"/>
            <a:ext cx="168600" cy="6624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4" name="Google Shape;774;p10">
            <a:extLst>
              <a:ext uri="{FF2B5EF4-FFF2-40B4-BE49-F238E27FC236}">
                <a16:creationId xmlns:a16="http://schemas.microsoft.com/office/drawing/2014/main" id="{E72B35C1-BB81-DE25-2458-C8FD82320C61}"/>
              </a:ext>
            </a:extLst>
          </p:cNvPr>
          <p:cNvCxnSpPr>
            <a:stCxn id="775" idx="0"/>
          </p:cNvCxnSpPr>
          <p:nvPr/>
        </p:nvCxnSpPr>
        <p:spPr>
          <a:xfrm>
            <a:off x="6643221" y="2514600"/>
            <a:ext cx="1219200" cy="609600"/>
          </a:xfrm>
          <a:prstGeom prst="bentConnector3">
            <a:avLst>
              <a:gd name="adj1" fmla="val 8594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6" name="Google Shape;776;p10">
            <a:extLst>
              <a:ext uri="{FF2B5EF4-FFF2-40B4-BE49-F238E27FC236}">
                <a16:creationId xmlns:a16="http://schemas.microsoft.com/office/drawing/2014/main" id="{3E12DEE4-FDC7-4DFD-FDD9-996688E6075E}"/>
              </a:ext>
            </a:extLst>
          </p:cNvPr>
          <p:cNvCxnSpPr/>
          <p:nvPr/>
        </p:nvCxnSpPr>
        <p:spPr>
          <a:xfrm flipH="1">
            <a:off x="378621" y="2108199"/>
            <a:ext cx="1387800" cy="1373700"/>
          </a:xfrm>
          <a:prstGeom prst="bentConnector3">
            <a:avLst>
              <a:gd name="adj1" fmla="val 123208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7" name="Google Shape;777;p10">
            <a:extLst>
              <a:ext uri="{FF2B5EF4-FFF2-40B4-BE49-F238E27FC236}">
                <a16:creationId xmlns:a16="http://schemas.microsoft.com/office/drawing/2014/main" id="{D4D543D6-2F73-49FA-289A-FAEFAD232BFC}"/>
              </a:ext>
            </a:extLst>
          </p:cNvPr>
          <p:cNvCxnSpPr>
            <a:stCxn id="759" idx="0"/>
          </p:cNvCxnSpPr>
          <p:nvPr/>
        </p:nvCxnSpPr>
        <p:spPr>
          <a:xfrm rot="10800000" flipH="1">
            <a:off x="5119221" y="3123925"/>
            <a:ext cx="1524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8" name="Google Shape;778;p10">
            <a:extLst>
              <a:ext uri="{FF2B5EF4-FFF2-40B4-BE49-F238E27FC236}">
                <a16:creationId xmlns:a16="http://schemas.microsoft.com/office/drawing/2014/main" id="{B6AB732F-1242-8E3D-3887-59C8A700D4A4}"/>
              </a:ext>
            </a:extLst>
          </p:cNvPr>
          <p:cNvCxnSpPr/>
          <p:nvPr/>
        </p:nvCxnSpPr>
        <p:spPr>
          <a:xfrm>
            <a:off x="3519021" y="3124200"/>
            <a:ext cx="457200" cy="304800"/>
          </a:xfrm>
          <a:prstGeom prst="bentConnector3">
            <a:avLst>
              <a:gd name="adj1" fmla="val 63889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9" name="Google Shape;779;p10">
            <a:extLst>
              <a:ext uri="{FF2B5EF4-FFF2-40B4-BE49-F238E27FC236}">
                <a16:creationId xmlns:a16="http://schemas.microsoft.com/office/drawing/2014/main" id="{04531884-B7B1-C8EA-0BBD-5E37C29D525B}"/>
              </a:ext>
            </a:extLst>
          </p:cNvPr>
          <p:cNvCxnSpPr>
            <a:stCxn id="754" idx="3"/>
          </p:cNvCxnSpPr>
          <p:nvPr/>
        </p:nvCxnSpPr>
        <p:spPr>
          <a:xfrm>
            <a:off x="3515378" y="4069714"/>
            <a:ext cx="1059000" cy="426900"/>
          </a:xfrm>
          <a:prstGeom prst="bentConnector3">
            <a:avLst>
              <a:gd name="adj1" fmla="val 2928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0" name="Google Shape;780;p10">
            <a:extLst>
              <a:ext uri="{FF2B5EF4-FFF2-40B4-BE49-F238E27FC236}">
                <a16:creationId xmlns:a16="http://schemas.microsoft.com/office/drawing/2014/main" id="{6CF82049-4A38-82EB-EACE-7EC2BB5F9C26}"/>
              </a:ext>
            </a:extLst>
          </p:cNvPr>
          <p:cNvCxnSpPr/>
          <p:nvPr/>
        </p:nvCxnSpPr>
        <p:spPr>
          <a:xfrm>
            <a:off x="3823821" y="4077084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1" name="Google Shape;781;p10">
            <a:extLst>
              <a:ext uri="{FF2B5EF4-FFF2-40B4-BE49-F238E27FC236}">
                <a16:creationId xmlns:a16="http://schemas.microsoft.com/office/drawing/2014/main" id="{CDCC3707-2142-72EF-3F26-C071AC46A44D}"/>
              </a:ext>
            </a:extLst>
          </p:cNvPr>
          <p:cNvCxnSpPr>
            <a:endCxn id="782" idx="1"/>
          </p:cNvCxnSpPr>
          <p:nvPr/>
        </p:nvCxnSpPr>
        <p:spPr>
          <a:xfrm rot="10800000" flipH="1">
            <a:off x="1138221" y="2463799"/>
            <a:ext cx="4743000" cy="688800"/>
          </a:xfrm>
          <a:prstGeom prst="bentConnector3">
            <a:avLst>
              <a:gd name="adj1" fmla="val 2456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3" name="Google Shape;783;p10">
            <a:extLst>
              <a:ext uri="{FF2B5EF4-FFF2-40B4-BE49-F238E27FC236}">
                <a16:creationId xmlns:a16="http://schemas.microsoft.com/office/drawing/2014/main" id="{F2B310FA-873F-A079-1034-C9F99AFC5FFE}"/>
              </a:ext>
            </a:extLst>
          </p:cNvPr>
          <p:cNvCxnSpPr/>
          <p:nvPr/>
        </p:nvCxnSpPr>
        <p:spPr>
          <a:xfrm rot="-5400000" flipH="1">
            <a:off x="4554571" y="2508519"/>
            <a:ext cx="456300" cy="3684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84" name="Google Shape;784;p10">
            <a:extLst>
              <a:ext uri="{FF2B5EF4-FFF2-40B4-BE49-F238E27FC236}">
                <a16:creationId xmlns:a16="http://schemas.microsoft.com/office/drawing/2014/main" id="{705DCD4B-6F75-7E68-B0BF-9A47008F8873}"/>
              </a:ext>
            </a:extLst>
          </p:cNvPr>
          <p:cNvGrpSpPr/>
          <p:nvPr/>
        </p:nvGrpSpPr>
        <p:grpSpPr>
          <a:xfrm>
            <a:off x="699621" y="2770425"/>
            <a:ext cx="273098" cy="1117599"/>
            <a:chOff x="1540165" y="1809750"/>
            <a:chExt cx="273098" cy="838199"/>
          </a:xfrm>
        </p:grpSpPr>
        <p:sp>
          <p:nvSpPr>
            <p:cNvPr id="771" name="Google Shape;771;p10">
              <a:extLst>
                <a:ext uri="{FF2B5EF4-FFF2-40B4-BE49-F238E27FC236}">
                  <a16:creationId xmlns:a16="http://schemas.microsoft.com/office/drawing/2014/main" id="{7C4286EA-3772-114B-3D47-CD2D76FE5557}"/>
                </a:ext>
              </a:extLst>
            </p:cNvPr>
            <p:cNvSpPr/>
            <p:nvPr/>
          </p:nvSpPr>
          <p:spPr>
            <a:xfrm>
              <a:off x="1540165" y="1809750"/>
              <a:ext cx="273098" cy="83819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85" name="Google Shape;785;p10">
              <a:extLst>
                <a:ext uri="{FF2B5EF4-FFF2-40B4-BE49-F238E27FC236}">
                  <a16:creationId xmlns:a16="http://schemas.microsoft.com/office/drawing/2014/main" id="{B4C39ABA-9B10-F776-4045-2690CF1D8FCE}"/>
                </a:ext>
              </a:extLst>
            </p:cNvPr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6" name="Google Shape;786;p10">
            <a:extLst>
              <a:ext uri="{FF2B5EF4-FFF2-40B4-BE49-F238E27FC236}">
                <a16:creationId xmlns:a16="http://schemas.microsoft.com/office/drawing/2014/main" id="{4CE11295-84CE-38BC-6E71-D18274BF80A3}"/>
              </a:ext>
            </a:extLst>
          </p:cNvPr>
          <p:cNvSpPr/>
          <p:nvPr/>
        </p:nvSpPr>
        <p:spPr>
          <a:xfrm rot="5400000">
            <a:off x="4703876" y="3810000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7" name="Google Shape;787;p10">
            <a:extLst>
              <a:ext uri="{FF2B5EF4-FFF2-40B4-BE49-F238E27FC236}">
                <a16:creationId xmlns:a16="http://schemas.microsoft.com/office/drawing/2014/main" id="{ADD3DAD6-4826-29CC-2811-8B855D0185FF}"/>
              </a:ext>
            </a:extLst>
          </p:cNvPr>
          <p:cNvCxnSpPr/>
          <p:nvPr/>
        </p:nvCxnSpPr>
        <p:spPr>
          <a:xfrm>
            <a:off x="1918821" y="3835400"/>
            <a:ext cx="1676400" cy="1625700"/>
          </a:xfrm>
          <a:prstGeom prst="bentConnector3">
            <a:avLst>
              <a:gd name="adj1" fmla="val 32438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8" name="Google Shape;788;p10">
            <a:extLst>
              <a:ext uri="{FF2B5EF4-FFF2-40B4-BE49-F238E27FC236}">
                <a16:creationId xmlns:a16="http://schemas.microsoft.com/office/drawing/2014/main" id="{4F620975-C2AA-9B00-1C75-6EA0D73A696B}"/>
              </a:ext>
            </a:extLst>
          </p:cNvPr>
          <p:cNvCxnSpPr/>
          <p:nvPr/>
        </p:nvCxnSpPr>
        <p:spPr>
          <a:xfrm>
            <a:off x="2452221" y="38354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9" name="Google Shape;789;p10">
            <a:extLst>
              <a:ext uri="{FF2B5EF4-FFF2-40B4-BE49-F238E27FC236}">
                <a16:creationId xmlns:a16="http://schemas.microsoft.com/office/drawing/2014/main" id="{40B5F2E2-B4C8-2557-A085-D8A23BF35EDF}"/>
              </a:ext>
            </a:extLst>
          </p:cNvPr>
          <p:cNvCxnSpPr/>
          <p:nvPr/>
        </p:nvCxnSpPr>
        <p:spPr>
          <a:xfrm>
            <a:off x="2452221" y="42418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0" name="Google Shape;790;p10">
            <a:extLst>
              <a:ext uri="{FF2B5EF4-FFF2-40B4-BE49-F238E27FC236}">
                <a16:creationId xmlns:a16="http://schemas.microsoft.com/office/drawing/2014/main" id="{CA0FCB10-C018-DBE6-F91A-DE3BA47C5101}"/>
              </a:ext>
            </a:extLst>
          </p:cNvPr>
          <p:cNvCxnSpPr>
            <a:stCxn id="761" idx="0"/>
          </p:cNvCxnSpPr>
          <p:nvPr/>
        </p:nvCxnSpPr>
        <p:spPr>
          <a:xfrm rot="10800000">
            <a:off x="2528431" y="2006325"/>
            <a:ext cx="5492700" cy="1373700"/>
          </a:xfrm>
          <a:prstGeom prst="bentConnector3">
            <a:avLst>
              <a:gd name="adj1" fmla="val -9711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1" name="Google Shape;791;p10">
            <a:extLst>
              <a:ext uri="{FF2B5EF4-FFF2-40B4-BE49-F238E27FC236}">
                <a16:creationId xmlns:a16="http://schemas.microsoft.com/office/drawing/2014/main" id="{31ABE8B8-074D-AF1A-B459-79709F7E52FB}"/>
              </a:ext>
            </a:extLst>
          </p:cNvPr>
          <p:cNvCxnSpPr/>
          <p:nvPr/>
        </p:nvCxnSpPr>
        <p:spPr>
          <a:xfrm rot="-5400000" flipH="1">
            <a:off x="2045871" y="2489150"/>
            <a:ext cx="1117500" cy="152400"/>
          </a:xfrm>
          <a:prstGeom prst="bentConnector3">
            <a:avLst>
              <a:gd name="adj1" fmla="val 9890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2" name="Google Shape;792;p10">
            <a:extLst>
              <a:ext uri="{FF2B5EF4-FFF2-40B4-BE49-F238E27FC236}">
                <a16:creationId xmlns:a16="http://schemas.microsoft.com/office/drawing/2014/main" id="{151D8AFA-E8CD-38EA-6AB7-A4E0E5467F62}"/>
              </a:ext>
            </a:extLst>
          </p:cNvPr>
          <p:cNvCxnSpPr>
            <a:stCxn id="786" idx="0"/>
          </p:cNvCxnSpPr>
          <p:nvPr/>
        </p:nvCxnSpPr>
        <p:spPr>
          <a:xfrm>
            <a:off x="5135676" y="3886200"/>
            <a:ext cx="1464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3" name="Google Shape;793;p10">
            <a:extLst>
              <a:ext uri="{FF2B5EF4-FFF2-40B4-BE49-F238E27FC236}">
                <a16:creationId xmlns:a16="http://schemas.microsoft.com/office/drawing/2014/main" id="{6F88A673-6BE2-A958-3496-6484671BB359}"/>
              </a:ext>
            </a:extLst>
          </p:cNvPr>
          <p:cNvCxnSpPr/>
          <p:nvPr/>
        </p:nvCxnSpPr>
        <p:spPr>
          <a:xfrm rot="10800000" flipH="1">
            <a:off x="4569656" y="3937081"/>
            <a:ext cx="1921200" cy="554100"/>
          </a:xfrm>
          <a:prstGeom prst="bentConnector3">
            <a:avLst>
              <a:gd name="adj1" fmla="val 8155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4" name="Google Shape;794;p10">
            <a:extLst>
              <a:ext uri="{FF2B5EF4-FFF2-40B4-BE49-F238E27FC236}">
                <a16:creationId xmlns:a16="http://schemas.microsoft.com/office/drawing/2014/main" id="{BBAA8F19-6B59-6615-BC52-103B30477D82}"/>
              </a:ext>
            </a:extLst>
          </p:cNvPr>
          <p:cNvCxnSpPr/>
          <p:nvPr/>
        </p:nvCxnSpPr>
        <p:spPr>
          <a:xfrm rot="-5400000">
            <a:off x="4351582" y="3902091"/>
            <a:ext cx="831900" cy="389400"/>
          </a:xfrm>
          <a:prstGeom prst="bentConnector3">
            <a:avLst>
              <a:gd name="adj1" fmla="val 99046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95" name="Google Shape;795;p10">
            <a:extLst>
              <a:ext uri="{FF2B5EF4-FFF2-40B4-BE49-F238E27FC236}">
                <a16:creationId xmlns:a16="http://schemas.microsoft.com/office/drawing/2014/main" id="{37B6AB07-BC12-A73B-8F00-CDE1746BF5BB}"/>
              </a:ext>
            </a:extLst>
          </p:cNvPr>
          <p:cNvSpPr txBox="1"/>
          <p:nvPr/>
        </p:nvSpPr>
        <p:spPr>
          <a:xfrm>
            <a:off x="90021" y="3124200"/>
            <a:ext cx="252846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1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10">
            <a:extLst>
              <a:ext uri="{FF2B5EF4-FFF2-40B4-BE49-F238E27FC236}">
                <a16:creationId xmlns:a16="http://schemas.microsoft.com/office/drawing/2014/main" id="{33D0B571-0C8F-6961-3928-F3F619806A17}"/>
              </a:ext>
            </a:extLst>
          </p:cNvPr>
          <p:cNvSpPr txBox="1"/>
          <p:nvPr/>
        </p:nvSpPr>
        <p:spPr>
          <a:xfrm>
            <a:off x="13821" y="3530600"/>
            <a:ext cx="320601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7" name="Google Shape;797;p10">
            <a:extLst>
              <a:ext uri="{FF2B5EF4-FFF2-40B4-BE49-F238E27FC236}">
                <a16:creationId xmlns:a16="http://schemas.microsoft.com/office/drawing/2014/main" id="{D2BD17E7-36D3-B606-FBB2-C3EC4B6DA13B}"/>
              </a:ext>
            </a:extLst>
          </p:cNvPr>
          <p:cNvCxnSpPr/>
          <p:nvPr/>
        </p:nvCxnSpPr>
        <p:spPr>
          <a:xfrm rot="10800000">
            <a:off x="166221" y="1701800"/>
            <a:ext cx="55626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98" name="Google Shape;798;p10">
            <a:extLst>
              <a:ext uri="{FF2B5EF4-FFF2-40B4-BE49-F238E27FC236}">
                <a16:creationId xmlns:a16="http://schemas.microsoft.com/office/drawing/2014/main" id="{4AD2D4F0-0A36-D80C-E0DE-05B7B8DEA840}"/>
              </a:ext>
            </a:extLst>
          </p:cNvPr>
          <p:cNvGrpSpPr/>
          <p:nvPr/>
        </p:nvGrpSpPr>
        <p:grpSpPr>
          <a:xfrm>
            <a:off x="1995021" y="3632201"/>
            <a:ext cx="152401" cy="711199"/>
            <a:chOff x="1066799" y="3333750"/>
            <a:chExt cx="152401" cy="533399"/>
          </a:xfrm>
        </p:grpSpPr>
        <p:sp>
          <p:nvSpPr>
            <p:cNvPr id="799" name="Google Shape;799;p10">
              <a:extLst>
                <a:ext uri="{FF2B5EF4-FFF2-40B4-BE49-F238E27FC236}">
                  <a16:creationId xmlns:a16="http://schemas.microsoft.com/office/drawing/2014/main" id="{76275193-5984-BDE5-C969-97831C02B54D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0" name="Google Shape;800;p10">
              <a:extLst>
                <a:ext uri="{FF2B5EF4-FFF2-40B4-BE49-F238E27FC236}">
                  <a16:creationId xmlns:a16="http://schemas.microsoft.com/office/drawing/2014/main" id="{928DC3E4-8A72-794D-66C2-63A580061F39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1" name="Google Shape;801;p10">
            <a:extLst>
              <a:ext uri="{FF2B5EF4-FFF2-40B4-BE49-F238E27FC236}">
                <a16:creationId xmlns:a16="http://schemas.microsoft.com/office/drawing/2014/main" id="{E295473C-BDC3-2501-D3BF-B2D58B62F848}"/>
              </a:ext>
            </a:extLst>
          </p:cNvPr>
          <p:cNvGrpSpPr/>
          <p:nvPr/>
        </p:nvGrpSpPr>
        <p:grpSpPr>
          <a:xfrm>
            <a:off x="1995020" y="2717801"/>
            <a:ext cx="152401" cy="711199"/>
            <a:chOff x="1066799" y="3333750"/>
            <a:chExt cx="152401" cy="533399"/>
          </a:xfrm>
        </p:grpSpPr>
        <p:sp>
          <p:nvSpPr>
            <p:cNvPr id="802" name="Google Shape;802;p10">
              <a:extLst>
                <a:ext uri="{FF2B5EF4-FFF2-40B4-BE49-F238E27FC236}">
                  <a16:creationId xmlns:a16="http://schemas.microsoft.com/office/drawing/2014/main" id="{9D228735-FBF0-07BA-CA6D-ACBA9E4E5690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3" name="Google Shape;803;p10">
              <a:extLst>
                <a:ext uri="{FF2B5EF4-FFF2-40B4-BE49-F238E27FC236}">
                  <a16:creationId xmlns:a16="http://schemas.microsoft.com/office/drawing/2014/main" id="{5AF6F3DB-DDAB-6B6F-7EDA-CF22FF254064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4" name="Google Shape;804;p10">
            <a:extLst>
              <a:ext uri="{FF2B5EF4-FFF2-40B4-BE49-F238E27FC236}">
                <a16:creationId xmlns:a16="http://schemas.microsoft.com/office/drawing/2014/main" id="{05AB468A-51AC-1A48-D68B-3791479A359E}"/>
              </a:ext>
            </a:extLst>
          </p:cNvPr>
          <p:cNvGrpSpPr/>
          <p:nvPr/>
        </p:nvGrpSpPr>
        <p:grpSpPr>
          <a:xfrm>
            <a:off x="3595221" y="3733800"/>
            <a:ext cx="152401" cy="711199"/>
            <a:chOff x="1066799" y="3333750"/>
            <a:chExt cx="152401" cy="533399"/>
          </a:xfrm>
        </p:grpSpPr>
        <p:sp>
          <p:nvSpPr>
            <p:cNvPr id="805" name="Google Shape;805;p10">
              <a:extLst>
                <a:ext uri="{FF2B5EF4-FFF2-40B4-BE49-F238E27FC236}">
                  <a16:creationId xmlns:a16="http://schemas.microsoft.com/office/drawing/2014/main" id="{4945D082-8EFE-E9BB-3CA1-3FDAAB696825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6" name="Google Shape;806;p10">
              <a:extLst>
                <a:ext uri="{FF2B5EF4-FFF2-40B4-BE49-F238E27FC236}">
                  <a16:creationId xmlns:a16="http://schemas.microsoft.com/office/drawing/2014/main" id="{44786F96-F559-9EC2-874D-3DA064836C0E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07" name="Google Shape;807;p10">
            <a:extLst>
              <a:ext uri="{FF2B5EF4-FFF2-40B4-BE49-F238E27FC236}">
                <a16:creationId xmlns:a16="http://schemas.microsoft.com/office/drawing/2014/main" id="{5385F591-F138-494E-101E-12896B53787B}"/>
              </a:ext>
            </a:extLst>
          </p:cNvPr>
          <p:cNvCxnSpPr>
            <a:endCxn id="759" idx="2"/>
          </p:cNvCxnSpPr>
          <p:nvPr/>
        </p:nvCxnSpPr>
        <p:spPr>
          <a:xfrm>
            <a:off x="3687621" y="3123925"/>
            <a:ext cx="12792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08" name="Google Shape;808;p10">
            <a:extLst>
              <a:ext uri="{FF2B5EF4-FFF2-40B4-BE49-F238E27FC236}">
                <a16:creationId xmlns:a16="http://schemas.microsoft.com/office/drawing/2014/main" id="{1105BC7A-B7D3-6FEB-97E6-046A04636A2F}"/>
              </a:ext>
            </a:extLst>
          </p:cNvPr>
          <p:cNvGrpSpPr/>
          <p:nvPr/>
        </p:nvGrpSpPr>
        <p:grpSpPr>
          <a:xfrm>
            <a:off x="3595221" y="4953000"/>
            <a:ext cx="152401" cy="711199"/>
            <a:chOff x="1066799" y="3333750"/>
            <a:chExt cx="152401" cy="533399"/>
          </a:xfrm>
        </p:grpSpPr>
        <p:sp>
          <p:nvSpPr>
            <p:cNvPr id="809" name="Google Shape;809;p10">
              <a:extLst>
                <a:ext uri="{FF2B5EF4-FFF2-40B4-BE49-F238E27FC236}">
                  <a16:creationId xmlns:a16="http://schemas.microsoft.com/office/drawing/2014/main" id="{90D50063-E837-DB05-3110-DED00F1B60EB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0" name="Google Shape;810;p10">
              <a:extLst>
                <a:ext uri="{FF2B5EF4-FFF2-40B4-BE49-F238E27FC236}">
                  <a16:creationId xmlns:a16="http://schemas.microsoft.com/office/drawing/2014/main" id="{DD0096C0-F222-541E-47B8-00F926CB8056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11" name="Google Shape;811;p10">
            <a:extLst>
              <a:ext uri="{FF2B5EF4-FFF2-40B4-BE49-F238E27FC236}">
                <a16:creationId xmlns:a16="http://schemas.microsoft.com/office/drawing/2014/main" id="{A9AE12D6-2FAB-1413-ADBE-C139E6848E47}"/>
              </a:ext>
            </a:extLst>
          </p:cNvPr>
          <p:cNvCxnSpPr/>
          <p:nvPr/>
        </p:nvCxnSpPr>
        <p:spPr>
          <a:xfrm rot="-5400000">
            <a:off x="4179471" y="4165650"/>
            <a:ext cx="812700" cy="7620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12" name="Google Shape;812;p10">
            <a:extLst>
              <a:ext uri="{FF2B5EF4-FFF2-40B4-BE49-F238E27FC236}">
                <a16:creationId xmlns:a16="http://schemas.microsoft.com/office/drawing/2014/main" id="{0A2A858E-F1BB-04A0-18B4-A0BB117858AA}"/>
              </a:ext>
            </a:extLst>
          </p:cNvPr>
          <p:cNvGrpSpPr/>
          <p:nvPr/>
        </p:nvGrpSpPr>
        <p:grpSpPr>
          <a:xfrm>
            <a:off x="3595221" y="2108200"/>
            <a:ext cx="152401" cy="711199"/>
            <a:chOff x="1066799" y="3333750"/>
            <a:chExt cx="152401" cy="533399"/>
          </a:xfrm>
        </p:grpSpPr>
        <p:sp>
          <p:nvSpPr>
            <p:cNvPr id="813" name="Google Shape;813;p10">
              <a:extLst>
                <a:ext uri="{FF2B5EF4-FFF2-40B4-BE49-F238E27FC236}">
                  <a16:creationId xmlns:a16="http://schemas.microsoft.com/office/drawing/2014/main" id="{1F775447-E086-9350-11CA-735F0148E377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4" name="Google Shape;814;p10">
              <a:extLst>
                <a:ext uri="{FF2B5EF4-FFF2-40B4-BE49-F238E27FC236}">
                  <a16:creationId xmlns:a16="http://schemas.microsoft.com/office/drawing/2014/main" id="{A4D9106A-E581-336D-DE68-6DDAC80CAC10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p10">
            <a:extLst>
              <a:ext uri="{FF2B5EF4-FFF2-40B4-BE49-F238E27FC236}">
                <a16:creationId xmlns:a16="http://schemas.microsoft.com/office/drawing/2014/main" id="{83902C76-2EB6-E8E0-1503-00F5D92B6E4B}"/>
              </a:ext>
            </a:extLst>
          </p:cNvPr>
          <p:cNvGrpSpPr/>
          <p:nvPr/>
        </p:nvGrpSpPr>
        <p:grpSpPr>
          <a:xfrm>
            <a:off x="5881221" y="2108200"/>
            <a:ext cx="152401" cy="711199"/>
            <a:chOff x="1066799" y="3333750"/>
            <a:chExt cx="152401" cy="533399"/>
          </a:xfrm>
        </p:grpSpPr>
        <p:sp>
          <p:nvSpPr>
            <p:cNvPr id="782" name="Google Shape;782;p10">
              <a:extLst>
                <a:ext uri="{FF2B5EF4-FFF2-40B4-BE49-F238E27FC236}">
                  <a16:creationId xmlns:a16="http://schemas.microsoft.com/office/drawing/2014/main" id="{0B4AC166-A5A8-D300-10D7-AB9146C2F0E1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6" name="Google Shape;816;p10">
              <a:extLst>
                <a:ext uri="{FF2B5EF4-FFF2-40B4-BE49-F238E27FC236}">
                  <a16:creationId xmlns:a16="http://schemas.microsoft.com/office/drawing/2014/main" id="{07EF7E9B-1245-A66A-E13A-AC49C465C6F5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7" name="Google Shape;817;p10">
            <a:extLst>
              <a:ext uri="{FF2B5EF4-FFF2-40B4-BE49-F238E27FC236}">
                <a16:creationId xmlns:a16="http://schemas.microsoft.com/office/drawing/2014/main" id="{4FE606A2-7F95-2BDE-257E-FA0939B3805F}"/>
              </a:ext>
            </a:extLst>
          </p:cNvPr>
          <p:cNvGrpSpPr/>
          <p:nvPr/>
        </p:nvGrpSpPr>
        <p:grpSpPr>
          <a:xfrm>
            <a:off x="5881221" y="3124200"/>
            <a:ext cx="152401" cy="711199"/>
            <a:chOff x="1066799" y="3333750"/>
            <a:chExt cx="152401" cy="533399"/>
          </a:xfrm>
        </p:grpSpPr>
        <p:sp>
          <p:nvSpPr>
            <p:cNvPr id="818" name="Google Shape;818;p10">
              <a:extLst>
                <a:ext uri="{FF2B5EF4-FFF2-40B4-BE49-F238E27FC236}">
                  <a16:creationId xmlns:a16="http://schemas.microsoft.com/office/drawing/2014/main" id="{0974777D-72B8-24E5-C7CD-656322C66DC9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9" name="Google Shape;819;p10">
              <a:extLst>
                <a:ext uri="{FF2B5EF4-FFF2-40B4-BE49-F238E27FC236}">
                  <a16:creationId xmlns:a16="http://schemas.microsoft.com/office/drawing/2014/main" id="{2987BC3D-AA40-2CCF-70F1-63C234B8CE2B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Google Shape;820;p10">
            <a:extLst>
              <a:ext uri="{FF2B5EF4-FFF2-40B4-BE49-F238E27FC236}">
                <a16:creationId xmlns:a16="http://schemas.microsoft.com/office/drawing/2014/main" id="{919528E2-0E36-5556-37DF-950872AFD308}"/>
              </a:ext>
            </a:extLst>
          </p:cNvPr>
          <p:cNvGrpSpPr/>
          <p:nvPr/>
        </p:nvGrpSpPr>
        <p:grpSpPr>
          <a:xfrm>
            <a:off x="5881221" y="4140200"/>
            <a:ext cx="152401" cy="711199"/>
            <a:chOff x="1066799" y="3333750"/>
            <a:chExt cx="152401" cy="533399"/>
          </a:xfrm>
        </p:grpSpPr>
        <p:sp>
          <p:nvSpPr>
            <p:cNvPr id="821" name="Google Shape;821;p10">
              <a:extLst>
                <a:ext uri="{FF2B5EF4-FFF2-40B4-BE49-F238E27FC236}">
                  <a16:creationId xmlns:a16="http://schemas.microsoft.com/office/drawing/2014/main" id="{C53E747A-E2EC-A67A-565E-B29E53821256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2" name="Google Shape;822;p10">
              <a:extLst>
                <a:ext uri="{FF2B5EF4-FFF2-40B4-BE49-F238E27FC236}">
                  <a16:creationId xmlns:a16="http://schemas.microsoft.com/office/drawing/2014/main" id="{049B20AD-85C8-391F-7440-37B31A7470F7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3" name="Google Shape;823;p10">
            <a:extLst>
              <a:ext uri="{FF2B5EF4-FFF2-40B4-BE49-F238E27FC236}">
                <a16:creationId xmlns:a16="http://schemas.microsoft.com/office/drawing/2014/main" id="{D7429BAF-FD56-0FAC-38CA-37035C280B78}"/>
              </a:ext>
            </a:extLst>
          </p:cNvPr>
          <p:cNvGrpSpPr/>
          <p:nvPr/>
        </p:nvGrpSpPr>
        <p:grpSpPr>
          <a:xfrm>
            <a:off x="3595221" y="2921000"/>
            <a:ext cx="152401" cy="711199"/>
            <a:chOff x="1066799" y="3333750"/>
            <a:chExt cx="152401" cy="533399"/>
          </a:xfrm>
        </p:grpSpPr>
        <p:sp>
          <p:nvSpPr>
            <p:cNvPr id="824" name="Google Shape;824;p10">
              <a:extLst>
                <a:ext uri="{FF2B5EF4-FFF2-40B4-BE49-F238E27FC236}">
                  <a16:creationId xmlns:a16="http://schemas.microsoft.com/office/drawing/2014/main" id="{8E03717D-2F41-95B2-2608-EED1B1B232AC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5" name="Google Shape;825;p10">
              <a:extLst>
                <a:ext uri="{FF2B5EF4-FFF2-40B4-BE49-F238E27FC236}">
                  <a16:creationId xmlns:a16="http://schemas.microsoft.com/office/drawing/2014/main" id="{14846498-29A9-747A-A72A-80544A759F16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10">
            <a:extLst>
              <a:ext uri="{FF2B5EF4-FFF2-40B4-BE49-F238E27FC236}">
                <a16:creationId xmlns:a16="http://schemas.microsoft.com/office/drawing/2014/main" id="{97582F12-AFE6-DFCD-91ED-10C48A8DC594}"/>
              </a:ext>
            </a:extLst>
          </p:cNvPr>
          <p:cNvGrpSpPr/>
          <p:nvPr/>
        </p:nvGrpSpPr>
        <p:grpSpPr>
          <a:xfrm>
            <a:off x="8091021" y="3022600"/>
            <a:ext cx="152401" cy="711199"/>
            <a:chOff x="1066799" y="3333750"/>
            <a:chExt cx="152401" cy="533399"/>
          </a:xfrm>
        </p:grpSpPr>
        <p:sp>
          <p:nvSpPr>
            <p:cNvPr id="827" name="Google Shape;827;p10">
              <a:extLst>
                <a:ext uri="{FF2B5EF4-FFF2-40B4-BE49-F238E27FC236}">
                  <a16:creationId xmlns:a16="http://schemas.microsoft.com/office/drawing/2014/main" id="{89786167-2B70-3B45-78B7-8BE05449BA93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8" name="Google Shape;828;p10">
              <a:extLst>
                <a:ext uri="{FF2B5EF4-FFF2-40B4-BE49-F238E27FC236}">
                  <a16:creationId xmlns:a16="http://schemas.microsoft.com/office/drawing/2014/main" id="{BA88B782-4940-1F80-3387-3715ED8D6125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9" name="Google Shape;829;p10">
            <a:extLst>
              <a:ext uri="{FF2B5EF4-FFF2-40B4-BE49-F238E27FC236}">
                <a16:creationId xmlns:a16="http://schemas.microsoft.com/office/drawing/2014/main" id="{6A19359C-99E6-24F0-FFD9-E292F00658E0}"/>
              </a:ext>
            </a:extLst>
          </p:cNvPr>
          <p:cNvGrpSpPr/>
          <p:nvPr/>
        </p:nvGrpSpPr>
        <p:grpSpPr>
          <a:xfrm>
            <a:off x="6338421" y="2209800"/>
            <a:ext cx="304800" cy="609600"/>
            <a:chOff x="5181600" y="3257550"/>
            <a:chExt cx="304800" cy="457200"/>
          </a:xfrm>
        </p:grpSpPr>
        <p:sp>
          <p:nvSpPr>
            <p:cNvPr id="775" name="Google Shape;775;p10">
              <a:extLst>
                <a:ext uri="{FF2B5EF4-FFF2-40B4-BE49-F238E27FC236}">
                  <a16:creationId xmlns:a16="http://schemas.microsoft.com/office/drawing/2014/main" id="{B76A4D95-9307-BEA0-0C77-90387450421B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0">
              <a:extLst>
                <a:ext uri="{FF2B5EF4-FFF2-40B4-BE49-F238E27FC236}">
                  <a16:creationId xmlns:a16="http://schemas.microsoft.com/office/drawing/2014/main" id="{9C65310C-3D74-44B7-A623-15D1EBA3EAA6}"/>
                </a:ext>
              </a:extLst>
            </p:cNvPr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31" name="Google Shape;831;p10">
            <a:extLst>
              <a:ext uri="{FF2B5EF4-FFF2-40B4-BE49-F238E27FC236}">
                <a16:creationId xmlns:a16="http://schemas.microsoft.com/office/drawing/2014/main" id="{3DDE3A42-D428-9B7F-98E1-BB7D68FE305E}"/>
              </a:ext>
            </a:extLst>
          </p:cNvPr>
          <p:cNvCxnSpPr>
            <a:stCxn id="782" idx="3"/>
          </p:cNvCxnSpPr>
          <p:nvPr/>
        </p:nvCxnSpPr>
        <p:spPr>
          <a:xfrm rot="10800000" flipH="1">
            <a:off x="6033622" y="2461399"/>
            <a:ext cx="3930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32" name="Google Shape;832;p10">
            <a:extLst>
              <a:ext uri="{FF2B5EF4-FFF2-40B4-BE49-F238E27FC236}">
                <a16:creationId xmlns:a16="http://schemas.microsoft.com/office/drawing/2014/main" id="{7C5D0931-B568-FF54-2AEB-3D93F1D03881}"/>
              </a:ext>
            </a:extLst>
          </p:cNvPr>
          <p:cNvCxnSpPr/>
          <p:nvPr/>
        </p:nvCxnSpPr>
        <p:spPr>
          <a:xfrm rot="10800000">
            <a:off x="5728821" y="1701800"/>
            <a:ext cx="0" cy="1727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3" name="Google Shape;833;p10">
            <a:extLst>
              <a:ext uri="{FF2B5EF4-FFF2-40B4-BE49-F238E27FC236}">
                <a16:creationId xmlns:a16="http://schemas.microsoft.com/office/drawing/2014/main" id="{DC38822E-9974-408E-019C-A0B101AA55E5}"/>
              </a:ext>
            </a:extLst>
          </p:cNvPr>
          <p:cNvSpPr txBox="1"/>
          <p:nvPr/>
        </p:nvSpPr>
        <p:spPr>
          <a:xfrm>
            <a:off x="1877793" y="2209800"/>
            <a:ext cx="49822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10">
            <a:extLst>
              <a:ext uri="{FF2B5EF4-FFF2-40B4-BE49-F238E27FC236}">
                <a16:creationId xmlns:a16="http://schemas.microsoft.com/office/drawing/2014/main" id="{8C6CE6C7-DE64-52C5-F71A-A25F21FFB2F9}"/>
              </a:ext>
            </a:extLst>
          </p:cNvPr>
          <p:cNvSpPr txBox="1"/>
          <p:nvPr/>
        </p:nvSpPr>
        <p:spPr>
          <a:xfrm>
            <a:off x="623421" y="2209800"/>
            <a:ext cx="4742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10">
            <a:extLst>
              <a:ext uri="{FF2B5EF4-FFF2-40B4-BE49-F238E27FC236}">
                <a16:creationId xmlns:a16="http://schemas.microsoft.com/office/drawing/2014/main" id="{3DBC0F5C-2853-C734-E32B-D15E131A2506}"/>
              </a:ext>
            </a:extLst>
          </p:cNvPr>
          <p:cNvSpPr txBox="1"/>
          <p:nvPr/>
        </p:nvSpPr>
        <p:spPr>
          <a:xfrm>
            <a:off x="3747621" y="2006600"/>
            <a:ext cx="48342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10">
            <a:extLst>
              <a:ext uri="{FF2B5EF4-FFF2-40B4-BE49-F238E27FC236}">
                <a16:creationId xmlns:a16="http://schemas.microsoft.com/office/drawing/2014/main" id="{6A9EAD1F-18E2-5AEF-D45E-0AE34D88B70F}"/>
              </a:ext>
            </a:extLst>
          </p:cNvPr>
          <p:cNvSpPr txBox="1"/>
          <p:nvPr/>
        </p:nvSpPr>
        <p:spPr>
          <a:xfrm>
            <a:off x="5957421" y="1905000"/>
            <a:ext cx="53512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10">
            <a:extLst>
              <a:ext uri="{FF2B5EF4-FFF2-40B4-BE49-F238E27FC236}">
                <a16:creationId xmlns:a16="http://schemas.microsoft.com/office/drawing/2014/main" id="{D56D3199-97EE-571B-4C92-A458A6FA84C7}"/>
              </a:ext>
            </a:extLst>
          </p:cNvPr>
          <p:cNvSpPr txBox="1"/>
          <p:nvPr/>
        </p:nvSpPr>
        <p:spPr>
          <a:xfrm>
            <a:off x="1831025" y="4241800"/>
            <a:ext cx="62119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10">
            <a:extLst>
              <a:ext uri="{FF2B5EF4-FFF2-40B4-BE49-F238E27FC236}">
                <a16:creationId xmlns:a16="http://schemas.microsoft.com/office/drawing/2014/main" id="{7E2824EC-2770-F84B-8FC4-E12085B84C74}"/>
              </a:ext>
            </a:extLst>
          </p:cNvPr>
          <p:cNvSpPr txBox="1"/>
          <p:nvPr/>
        </p:nvSpPr>
        <p:spPr>
          <a:xfrm>
            <a:off x="3673162" y="4953000"/>
            <a:ext cx="60785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10">
            <a:extLst>
              <a:ext uri="{FF2B5EF4-FFF2-40B4-BE49-F238E27FC236}">
                <a16:creationId xmlns:a16="http://schemas.microsoft.com/office/drawing/2014/main" id="{0C472AC2-49F7-228E-D565-CC2E76B25C08}"/>
              </a:ext>
            </a:extLst>
          </p:cNvPr>
          <p:cNvSpPr txBox="1"/>
          <p:nvPr/>
        </p:nvSpPr>
        <p:spPr>
          <a:xfrm>
            <a:off x="3747621" y="2616200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10">
            <a:extLst>
              <a:ext uri="{FF2B5EF4-FFF2-40B4-BE49-F238E27FC236}">
                <a16:creationId xmlns:a16="http://schemas.microsoft.com/office/drawing/2014/main" id="{05465A69-6FF7-AC3D-7BA1-89563E4B862F}"/>
              </a:ext>
            </a:extLst>
          </p:cNvPr>
          <p:cNvSpPr txBox="1"/>
          <p:nvPr/>
        </p:nvSpPr>
        <p:spPr>
          <a:xfrm>
            <a:off x="3652529" y="4358957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10">
            <a:extLst>
              <a:ext uri="{FF2B5EF4-FFF2-40B4-BE49-F238E27FC236}">
                <a16:creationId xmlns:a16="http://schemas.microsoft.com/office/drawing/2014/main" id="{4257F66E-3A73-8ABB-8923-36ED511F388E}"/>
              </a:ext>
            </a:extLst>
          </p:cNvPr>
          <p:cNvSpPr txBox="1"/>
          <p:nvPr/>
        </p:nvSpPr>
        <p:spPr>
          <a:xfrm>
            <a:off x="5957421" y="3327400"/>
            <a:ext cx="6010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10">
            <a:extLst>
              <a:ext uri="{FF2B5EF4-FFF2-40B4-BE49-F238E27FC236}">
                <a16:creationId xmlns:a16="http://schemas.microsoft.com/office/drawing/2014/main" id="{18455E72-DD38-20CA-6161-8DB123576C60}"/>
              </a:ext>
            </a:extLst>
          </p:cNvPr>
          <p:cNvSpPr txBox="1"/>
          <p:nvPr/>
        </p:nvSpPr>
        <p:spPr>
          <a:xfrm>
            <a:off x="5957421" y="4343400"/>
            <a:ext cx="6039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10">
            <a:extLst>
              <a:ext uri="{FF2B5EF4-FFF2-40B4-BE49-F238E27FC236}">
                <a16:creationId xmlns:a16="http://schemas.microsoft.com/office/drawing/2014/main" id="{AF041DA7-67FB-0776-4D3E-4F4470432EBC}"/>
              </a:ext>
            </a:extLst>
          </p:cNvPr>
          <p:cNvSpPr txBox="1"/>
          <p:nvPr/>
        </p:nvSpPr>
        <p:spPr>
          <a:xfrm>
            <a:off x="4738221" y="4546600"/>
            <a:ext cx="68630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4" name="Google Shape;844;p10">
            <a:extLst>
              <a:ext uri="{FF2B5EF4-FFF2-40B4-BE49-F238E27FC236}">
                <a16:creationId xmlns:a16="http://schemas.microsoft.com/office/drawing/2014/main" id="{222D2069-2EB5-693F-BCC4-03D902941045}"/>
              </a:ext>
            </a:extLst>
          </p:cNvPr>
          <p:cNvGrpSpPr/>
          <p:nvPr/>
        </p:nvGrpSpPr>
        <p:grpSpPr>
          <a:xfrm>
            <a:off x="4281021" y="4648200"/>
            <a:ext cx="556492" cy="609600"/>
            <a:chOff x="3886200" y="3257550"/>
            <a:chExt cx="556492" cy="457200"/>
          </a:xfrm>
        </p:grpSpPr>
        <p:sp>
          <p:nvSpPr>
            <p:cNvPr id="845" name="Google Shape;845;p10">
              <a:extLst>
                <a:ext uri="{FF2B5EF4-FFF2-40B4-BE49-F238E27FC236}">
                  <a16:creationId xmlns:a16="http://schemas.microsoft.com/office/drawing/2014/main" id="{F26BE9C0-D85B-5BB9-F931-57A2E409579F}"/>
                </a:ext>
              </a:extLst>
            </p:cNvPr>
            <p:cNvSpPr/>
            <p:nvPr/>
          </p:nvSpPr>
          <p:spPr>
            <a:xfrm rot="5400000">
              <a:off x="3848100" y="3295650"/>
              <a:ext cx="457200" cy="3810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0">
              <a:extLst>
                <a:ext uri="{FF2B5EF4-FFF2-40B4-BE49-F238E27FC236}">
                  <a16:creationId xmlns:a16="http://schemas.microsoft.com/office/drawing/2014/main" id="{D57C5183-76CB-4C76-6D0C-2D5396239F77}"/>
                </a:ext>
              </a:extLst>
            </p:cNvPr>
            <p:cNvSpPr txBox="1"/>
            <p:nvPr/>
          </p:nvSpPr>
          <p:spPr>
            <a:xfrm>
              <a:off x="3909292" y="3304885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7" name="Google Shape;847;p10">
            <a:extLst>
              <a:ext uri="{FF2B5EF4-FFF2-40B4-BE49-F238E27FC236}">
                <a16:creationId xmlns:a16="http://schemas.microsoft.com/office/drawing/2014/main" id="{6A4B9C46-2484-7600-90CB-FAC15AE390C5}"/>
              </a:ext>
            </a:extLst>
          </p:cNvPr>
          <p:cNvGrpSpPr/>
          <p:nvPr/>
        </p:nvGrpSpPr>
        <p:grpSpPr>
          <a:xfrm>
            <a:off x="5881221" y="4953000"/>
            <a:ext cx="152401" cy="711199"/>
            <a:chOff x="1066799" y="3333750"/>
            <a:chExt cx="152401" cy="533399"/>
          </a:xfrm>
        </p:grpSpPr>
        <p:sp>
          <p:nvSpPr>
            <p:cNvPr id="848" name="Google Shape;848;p10">
              <a:extLst>
                <a:ext uri="{FF2B5EF4-FFF2-40B4-BE49-F238E27FC236}">
                  <a16:creationId xmlns:a16="http://schemas.microsoft.com/office/drawing/2014/main" id="{8AD12170-A84C-60BA-4725-A54D6CA14893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49" name="Google Shape;849;p10">
              <a:extLst>
                <a:ext uri="{FF2B5EF4-FFF2-40B4-BE49-F238E27FC236}">
                  <a16:creationId xmlns:a16="http://schemas.microsoft.com/office/drawing/2014/main" id="{D068A854-377D-710F-C00F-0E95D7FB9314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0" name="Google Shape;850;p10">
            <a:extLst>
              <a:ext uri="{FF2B5EF4-FFF2-40B4-BE49-F238E27FC236}">
                <a16:creationId xmlns:a16="http://schemas.microsoft.com/office/drawing/2014/main" id="{416CCFBE-54B4-793E-61B9-21E201AAB348}"/>
              </a:ext>
            </a:extLst>
          </p:cNvPr>
          <p:cNvGrpSpPr/>
          <p:nvPr/>
        </p:nvGrpSpPr>
        <p:grpSpPr>
          <a:xfrm>
            <a:off x="8091021" y="4953000"/>
            <a:ext cx="152401" cy="711199"/>
            <a:chOff x="1066799" y="3333750"/>
            <a:chExt cx="152401" cy="533399"/>
          </a:xfrm>
        </p:grpSpPr>
        <p:sp>
          <p:nvSpPr>
            <p:cNvPr id="851" name="Google Shape;851;p10">
              <a:extLst>
                <a:ext uri="{FF2B5EF4-FFF2-40B4-BE49-F238E27FC236}">
                  <a16:creationId xmlns:a16="http://schemas.microsoft.com/office/drawing/2014/main" id="{A5FB7B33-5B2D-2202-1A16-B0A896325083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52" name="Google Shape;852;p10">
              <a:extLst>
                <a:ext uri="{FF2B5EF4-FFF2-40B4-BE49-F238E27FC236}">
                  <a16:creationId xmlns:a16="http://schemas.microsoft.com/office/drawing/2014/main" id="{8D0A8062-34D5-9CF3-9664-EE2A24E8BA02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53" name="Google Shape;853;p10">
            <a:extLst>
              <a:ext uri="{FF2B5EF4-FFF2-40B4-BE49-F238E27FC236}">
                <a16:creationId xmlns:a16="http://schemas.microsoft.com/office/drawing/2014/main" id="{F0F0B8DC-971E-B130-F51D-86EDF96CD367}"/>
              </a:ext>
            </a:extLst>
          </p:cNvPr>
          <p:cNvCxnSpPr/>
          <p:nvPr/>
        </p:nvCxnSpPr>
        <p:spPr>
          <a:xfrm>
            <a:off x="4204821" y="4953000"/>
            <a:ext cx="0" cy="508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4" name="Google Shape;854;p10">
            <a:extLst>
              <a:ext uri="{FF2B5EF4-FFF2-40B4-BE49-F238E27FC236}">
                <a16:creationId xmlns:a16="http://schemas.microsoft.com/office/drawing/2014/main" id="{329115C6-4597-ED45-7915-7DAEC130DF30}"/>
              </a:ext>
            </a:extLst>
          </p:cNvPr>
          <p:cNvSpPr txBox="1"/>
          <p:nvPr/>
        </p:nvSpPr>
        <p:spPr>
          <a:xfrm>
            <a:off x="6033621" y="4953000"/>
            <a:ext cx="6580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10">
            <a:extLst>
              <a:ext uri="{FF2B5EF4-FFF2-40B4-BE49-F238E27FC236}">
                <a16:creationId xmlns:a16="http://schemas.microsoft.com/office/drawing/2014/main" id="{44F38EFA-EF71-AB77-0218-ACADDF5EC921}"/>
              </a:ext>
            </a:extLst>
          </p:cNvPr>
          <p:cNvSpPr txBox="1"/>
          <p:nvPr/>
        </p:nvSpPr>
        <p:spPr>
          <a:xfrm>
            <a:off x="8167221" y="5156200"/>
            <a:ext cx="67197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6" name="Google Shape;856;p10">
            <a:extLst>
              <a:ext uri="{FF2B5EF4-FFF2-40B4-BE49-F238E27FC236}">
                <a16:creationId xmlns:a16="http://schemas.microsoft.com/office/drawing/2014/main" id="{40C50811-AC52-B64A-7F4B-8CB422EB4795}"/>
              </a:ext>
            </a:extLst>
          </p:cNvPr>
          <p:cNvCxnSpPr/>
          <p:nvPr/>
        </p:nvCxnSpPr>
        <p:spPr>
          <a:xfrm rot="10800000">
            <a:off x="2452221" y="1905100"/>
            <a:ext cx="5791200" cy="3251100"/>
          </a:xfrm>
          <a:prstGeom prst="bentConnector3">
            <a:avLst>
              <a:gd name="adj1" fmla="val -6619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7" name="Google Shape;857;p10">
            <a:extLst>
              <a:ext uri="{FF2B5EF4-FFF2-40B4-BE49-F238E27FC236}">
                <a16:creationId xmlns:a16="http://schemas.microsoft.com/office/drawing/2014/main" id="{F08598BD-D128-6FA9-3D2C-D5D7B8141FCA}"/>
              </a:ext>
            </a:extLst>
          </p:cNvPr>
          <p:cNvCxnSpPr>
            <a:endCxn id="748" idx="1"/>
          </p:cNvCxnSpPr>
          <p:nvPr/>
        </p:nvCxnSpPr>
        <p:spPr>
          <a:xfrm rot="-5400000" flipH="1">
            <a:off x="1752771" y="2604375"/>
            <a:ext cx="1627500" cy="228600"/>
          </a:xfrm>
          <a:prstGeom prst="bentConnector2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58" name="Google Shape;858;p10">
            <a:extLst>
              <a:ext uri="{FF2B5EF4-FFF2-40B4-BE49-F238E27FC236}">
                <a16:creationId xmlns:a16="http://schemas.microsoft.com/office/drawing/2014/main" id="{5FB7930A-2082-995D-8E7F-3D03DF4157D8}"/>
              </a:ext>
            </a:extLst>
          </p:cNvPr>
          <p:cNvCxnSpPr/>
          <p:nvPr/>
        </p:nvCxnSpPr>
        <p:spPr>
          <a:xfrm>
            <a:off x="2071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59" name="Google Shape;859;p10">
            <a:extLst>
              <a:ext uri="{FF2B5EF4-FFF2-40B4-BE49-F238E27FC236}">
                <a16:creationId xmlns:a16="http://schemas.microsoft.com/office/drawing/2014/main" id="{1A87982B-843A-78C9-701A-BD372EDF3F22}"/>
              </a:ext>
            </a:extLst>
          </p:cNvPr>
          <p:cNvCxnSpPr/>
          <p:nvPr/>
        </p:nvCxnSpPr>
        <p:spPr>
          <a:xfrm>
            <a:off x="3671421" y="10922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0" name="Google Shape;860;p10">
            <a:extLst>
              <a:ext uri="{FF2B5EF4-FFF2-40B4-BE49-F238E27FC236}">
                <a16:creationId xmlns:a16="http://schemas.microsoft.com/office/drawing/2014/main" id="{AD921910-20AC-C726-E7A6-967F0D672108}"/>
              </a:ext>
            </a:extLst>
          </p:cNvPr>
          <p:cNvCxnSpPr/>
          <p:nvPr/>
        </p:nvCxnSpPr>
        <p:spPr>
          <a:xfrm>
            <a:off x="59574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1" name="Google Shape;861;p10">
            <a:extLst>
              <a:ext uri="{FF2B5EF4-FFF2-40B4-BE49-F238E27FC236}">
                <a16:creationId xmlns:a16="http://schemas.microsoft.com/office/drawing/2014/main" id="{FFB3E277-5B27-C848-BEDB-49EBE9B5E238}"/>
              </a:ext>
            </a:extLst>
          </p:cNvPr>
          <p:cNvCxnSpPr/>
          <p:nvPr/>
        </p:nvCxnSpPr>
        <p:spPr>
          <a:xfrm>
            <a:off x="8167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862" name="Google Shape;862;p10">
            <a:extLst>
              <a:ext uri="{FF2B5EF4-FFF2-40B4-BE49-F238E27FC236}">
                <a16:creationId xmlns:a16="http://schemas.microsoft.com/office/drawing/2014/main" id="{939F923D-BCED-5C28-70DD-2AC7117FD8B4}"/>
              </a:ext>
            </a:extLst>
          </p:cNvPr>
          <p:cNvSpPr txBox="1"/>
          <p:nvPr/>
        </p:nvSpPr>
        <p:spPr>
          <a:xfrm>
            <a:off x="581345" y="6108013"/>
            <a:ext cx="838199" cy="86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add t0, t1, t2</a:t>
            </a:r>
            <a:endParaRPr sz="1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p10">
            <a:extLst>
              <a:ext uri="{FF2B5EF4-FFF2-40B4-BE49-F238E27FC236}">
                <a16:creationId xmlns:a16="http://schemas.microsoft.com/office/drawing/2014/main" id="{715BDAAD-D5AD-15E5-6EC6-EB50AED27ADE}"/>
              </a:ext>
            </a:extLst>
          </p:cNvPr>
          <p:cNvSpPr txBox="1"/>
          <p:nvPr/>
        </p:nvSpPr>
        <p:spPr>
          <a:xfrm>
            <a:off x="8210661" y="1058804"/>
            <a:ext cx="81994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t3, t4, t5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Google Shape;864;p10">
            <a:extLst>
              <a:ext uri="{FF2B5EF4-FFF2-40B4-BE49-F238E27FC236}">
                <a16:creationId xmlns:a16="http://schemas.microsoft.com/office/drawing/2014/main" id="{57EAC9CB-0170-231F-B332-BD69ED598961}"/>
              </a:ext>
            </a:extLst>
          </p:cNvPr>
          <p:cNvSpPr txBox="1"/>
          <p:nvPr/>
        </p:nvSpPr>
        <p:spPr>
          <a:xfrm>
            <a:off x="6096000" y="1092200"/>
            <a:ext cx="125993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slt t6, t0, t3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10">
            <a:extLst>
              <a:ext uri="{FF2B5EF4-FFF2-40B4-BE49-F238E27FC236}">
                <a16:creationId xmlns:a16="http://schemas.microsoft.com/office/drawing/2014/main" id="{CF3169BE-B207-AA69-D683-A2AC27B03355}"/>
              </a:ext>
            </a:extLst>
          </p:cNvPr>
          <p:cNvSpPr txBox="1"/>
          <p:nvPr/>
        </p:nvSpPr>
        <p:spPr>
          <a:xfrm>
            <a:off x="4114800" y="1092200"/>
            <a:ext cx="124753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 t0, 4(t3)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6" name="Google Shape;866;p10">
            <a:extLst>
              <a:ext uri="{FF2B5EF4-FFF2-40B4-BE49-F238E27FC236}">
                <a16:creationId xmlns:a16="http://schemas.microsoft.com/office/drawing/2014/main" id="{5204367A-0D7C-8769-E6A7-057A5A117110}"/>
              </a:ext>
            </a:extLst>
          </p:cNvPr>
          <p:cNvSpPr txBox="1"/>
          <p:nvPr/>
        </p:nvSpPr>
        <p:spPr>
          <a:xfrm>
            <a:off x="2263403" y="1092199"/>
            <a:ext cx="12102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lw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t0, 8(t3)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8" name="Google Shape;868;p10">
            <a:extLst>
              <a:ext uri="{FF2B5EF4-FFF2-40B4-BE49-F238E27FC236}">
                <a16:creationId xmlns:a16="http://schemas.microsoft.com/office/drawing/2014/main" id="{29316113-A057-68EC-895B-AF290C1BDEE8}"/>
              </a:ext>
            </a:extLst>
          </p:cNvPr>
          <p:cNvCxnSpPr/>
          <p:nvPr/>
        </p:nvCxnSpPr>
        <p:spPr>
          <a:xfrm rot="-5400000">
            <a:off x="863581" y="2851834"/>
            <a:ext cx="558900" cy="3966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24993703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5d2440be3b_0_131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300" cy="105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Control Signals: ADD</a:t>
            </a:r>
            <a:endParaRPr/>
          </a:p>
        </p:txBody>
      </p:sp>
      <p:sp>
        <p:nvSpPr>
          <p:cNvPr id="568" name="Google Shape;568;g5d2440be3b_0_131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2</a:t>
            </a:fld>
            <a:endParaRPr/>
          </a:p>
        </p:txBody>
      </p:sp>
      <p:cxnSp>
        <p:nvCxnSpPr>
          <p:cNvPr id="569" name="Google Shape;569;g5d2440be3b_0_131"/>
          <p:cNvCxnSpPr/>
          <p:nvPr/>
        </p:nvCxnSpPr>
        <p:spPr>
          <a:xfrm>
            <a:off x="5183902" y="3481625"/>
            <a:ext cx="0" cy="1877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70" name="Google Shape;570;g5d2440be3b_0_131"/>
          <p:cNvCxnSpPr/>
          <p:nvPr/>
        </p:nvCxnSpPr>
        <p:spPr>
          <a:xfrm>
            <a:off x="5031502" y="3481625"/>
            <a:ext cx="0" cy="1877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571" name="Google Shape;571;g5d2440be3b_0_131"/>
          <p:cNvSpPr/>
          <p:nvPr/>
        </p:nvSpPr>
        <p:spPr>
          <a:xfrm>
            <a:off x="2133600" y="2668825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2" name="Google Shape;572;g5d2440be3b_0_131"/>
          <p:cNvGrpSpPr/>
          <p:nvPr/>
        </p:nvGrpSpPr>
        <p:grpSpPr>
          <a:xfrm>
            <a:off x="6172200" y="2262425"/>
            <a:ext cx="521400" cy="1320750"/>
            <a:chOff x="6324600" y="3115310"/>
            <a:chExt cx="521400" cy="1056600"/>
          </a:xfrm>
        </p:grpSpPr>
        <p:sp>
          <p:nvSpPr>
            <p:cNvPr id="573" name="Google Shape;573;g5d2440be3b_0_131"/>
            <p:cNvSpPr/>
            <p:nvPr/>
          </p:nvSpPr>
          <p:spPr>
            <a:xfrm rot="5400000">
              <a:off x="6063000" y="3453110"/>
              <a:ext cx="105660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g5d2440be3b_0_131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75" name="Google Shape;575;g5d2440be3b_0_131"/>
            <p:cNvCxnSpPr>
              <a:stCxn id="574" idx="2"/>
              <a:endCxn id="574" idx="4"/>
            </p:cNvCxnSpPr>
            <p:nvPr/>
          </p:nvCxnSpPr>
          <p:spPr>
            <a:xfrm>
              <a:off x="6400807" y="3602991"/>
              <a:ext cx="0" cy="1524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76" name="Google Shape;576;g5d2440be3b_0_131"/>
            <p:cNvSpPr txBox="1"/>
            <p:nvPr/>
          </p:nvSpPr>
          <p:spPr>
            <a:xfrm>
              <a:off x="6324600" y="3181350"/>
              <a:ext cx="521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7" name="Google Shape;577;g5d2440be3b_0_131"/>
          <p:cNvGrpSpPr/>
          <p:nvPr/>
        </p:nvGrpSpPr>
        <p:grpSpPr>
          <a:xfrm>
            <a:off x="3429000" y="3989521"/>
            <a:ext cx="615900" cy="1015975"/>
            <a:chOff x="3733800" y="3105150"/>
            <a:chExt cx="615900" cy="762000"/>
          </a:xfrm>
        </p:grpSpPr>
        <p:sp>
          <p:nvSpPr>
            <p:cNvPr id="578" name="Google Shape;578;g5d2440be3b_0_131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g5d2440be3b_0_131"/>
            <p:cNvSpPr txBox="1"/>
            <p:nvPr/>
          </p:nvSpPr>
          <p:spPr>
            <a:xfrm>
              <a:off x="3733800" y="3218081"/>
              <a:ext cx="6159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0" name="Google Shape;580;g5d2440be3b_0_131"/>
          <p:cNvGrpSpPr/>
          <p:nvPr/>
        </p:nvGrpSpPr>
        <p:grpSpPr>
          <a:xfrm>
            <a:off x="2133600" y="1855916"/>
            <a:ext cx="304800" cy="609585"/>
            <a:chOff x="5181600" y="3257550"/>
            <a:chExt cx="304800" cy="457200"/>
          </a:xfrm>
        </p:grpSpPr>
        <p:sp>
          <p:nvSpPr>
            <p:cNvPr id="581" name="Google Shape;581;g5d2440be3b_0_131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g5d2440be3b_0_131"/>
            <p:cNvSpPr txBox="1"/>
            <p:nvPr/>
          </p:nvSpPr>
          <p:spPr>
            <a:xfrm>
              <a:off x="5181600" y="3333750"/>
              <a:ext cx="298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83" name="Google Shape;583;g5d2440be3b_0_131"/>
          <p:cNvCxnSpPr>
            <a:endCxn id="584" idx="3"/>
          </p:cNvCxnSpPr>
          <p:nvPr/>
        </p:nvCxnSpPr>
        <p:spPr>
          <a:xfrm rot="10800000">
            <a:off x="1219200" y="3027378"/>
            <a:ext cx="10500" cy="2360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85" name="Google Shape;585;g5d2440be3b_0_131"/>
          <p:cNvCxnSpPr/>
          <p:nvPr/>
        </p:nvCxnSpPr>
        <p:spPr>
          <a:xfrm rot="10800000">
            <a:off x="4879102" y="3632300"/>
            <a:ext cx="0" cy="1727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586" name="Google Shape;586;g5d2440be3b_0_131"/>
          <p:cNvGrpSpPr/>
          <p:nvPr/>
        </p:nvGrpSpPr>
        <p:grpSpPr>
          <a:xfrm>
            <a:off x="7010400" y="2465567"/>
            <a:ext cx="990600" cy="1117572"/>
            <a:chOff x="6324600" y="1733550"/>
            <a:chExt cx="990600" cy="838200"/>
          </a:xfrm>
        </p:grpSpPr>
        <p:sp>
          <p:nvSpPr>
            <p:cNvPr id="587" name="Google Shape;587;g5d2440be3b_0_131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DMEM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g5d2440be3b_0_131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9" name="Google Shape;589;g5d2440be3b_0_131"/>
          <p:cNvGrpSpPr/>
          <p:nvPr/>
        </p:nvGrpSpPr>
        <p:grpSpPr>
          <a:xfrm>
            <a:off x="4726702" y="2770314"/>
            <a:ext cx="762000" cy="914377"/>
            <a:chOff x="5029200" y="3333750"/>
            <a:chExt cx="762000" cy="685800"/>
          </a:xfrm>
        </p:grpSpPr>
        <p:sp>
          <p:nvSpPr>
            <p:cNvPr id="590" name="Google Shape;590;g5d2440be3b_0_131"/>
            <p:cNvSpPr/>
            <p:nvPr/>
          </p:nvSpPr>
          <p:spPr>
            <a:xfrm rot="5400000">
              <a:off x="4989998" y="3449250"/>
              <a:ext cx="685800" cy="4548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g5d2440be3b_0_131"/>
            <p:cNvSpPr txBox="1"/>
            <p:nvPr/>
          </p:nvSpPr>
          <p:spPr>
            <a:xfrm>
              <a:off x="5029200" y="3409950"/>
              <a:ext cx="762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Branch Comp.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2" name="Google Shape;592;g5d2440be3b_0_131"/>
          <p:cNvGrpSpPr/>
          <p:nvPr/>
        </p:nvGrpSpPr>
        <p:grpSpPr>
          <a:xfrm>
            <a:off x="3657600" y="1957577"/>
            <a:ext cx="841800" cy="1930352"/>
            <a:chOff x="3657600" y="1428750"/>
            <a:chExt cx="841800" cy="1447800"/>
          </a:xfrm>
        </p:grpSpPr>
        <p:grpSp>
          <p:nvGrpSpPr>
            <p:cNvPr id="593" name="Google Shape;593;g5d2440be3b_0_131"/>
            <p:cNvGrpSpPr/>
            <p:nvPr/>
          </p:nvGrpSpPr>
          <p:grpSpPr>
            <a:xfrm>
              <a:off x="3657600" y="1428750"/>
              <a:ext cx="838200" cy="1447800"/>
              <a:chOff x="3810000" y="1412681"/>
              <a:chExt cx="838200" cy="1447800"/>
            </a:xfrm>
          </p:grpSpPr>
          <p:sp>
            <p:nvSpPr>
              <p:cNvPr id="594" name="Google Shape;594;g5d2440be3b_0_131"/>
              <p:cNvSpPr/>
              <p:nvPr/>
            </p:nvSpPr>
            <p:spPr>
              <a:xfrm>
                <a:off x="3810000" y="1412681"/>
                <a:ext cx="838200" cy="14478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Reg[]</a:t>
                </a: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g5d2440be3b_0_131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6" name="Google Shape;596;g5d2440be3b_0_131"/>
            <p:cNvSpPr txBox="1"/>
            <p:nvPr/>
          </p:nvSpPr>
          <p:spPr>
            <a:xfrm>
              <a:off x="3657600" y="2234684"/>
              <a:ext cx="3975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g5d2440be3b_0_131"/>
            <p:cNvSpPr txBox="1"/>
            <p:nvPr/>
          </p:nvSpPr>
          <p:spPr>
            <a:xfrm>
              <a:off x="3657600" y="2463284"/>
              <a:ext cx="388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g5d2440be3b_0_131"/>
            <p:cNvSpPr txBox="1"/>
            <p:nvPr/>
          </p:nvSpPr>
          <p:spPr>
            <a:xfrm>
              <a:off x="4114800" y="2234684"/>
              <a:ext cx="384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g5d2440be3b_0_131"/>
            <p:cNvSpPr txBox="1"/>
            <p:nvPr/>
          </p:nvSpPr>
          <p:spPr>
            <a:xfrm>
              <a:off x="3657600" y="1998881"/>
              <a:ext cx="399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g5d2440be3b_0_131"/>
            <p:cNvSpPr txBox="1"/>
            <p:nvPr/>
          </p:nvSpPr>
          <p:spPr>
            <a:xfrm>
              <a:off x="4114800" y="2463284"/>
              <a:ext cx="377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g5d2440be3b_0_131"/>
            <p:cNvSpPr txBox="1"/>
            <p:nvPr/>
          </p:nvSpPr>
          <p:spPr>
            <a:xfrm>
              <a:off x="3657600" y="1694081"/>
              <a:ext cx="388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02" name="Google Shape;602;g5d2440be3b_0_131"/>
          <p:cNvCxnSpPr/>
          <p:nvPr/>
        </p:nvCxnSpPr>
        <p:spPr>
          <a:xfrm rot="10800000">
            <a:off x="6454320" y="3446300"/>
            <a:ext cx="0" cy="1913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03" name="Google Shape;603;g5d2440be3b_0_131"/>
          <p:cNvCxnSpPr/>
          <p:nvPr/>
        </p:nvCxnSpPr>
        <p:spPr>
          <a:xfrm rot="10800000">
            <a:off x="4191000" y="3887900"/>
            <a:ext cx="0" cy="1471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04" name="Google Shape;604;g5d2440be3b_0_131"/>
          <p:cNvCxnSpPr/>
          <p:nvPr/>
        </p:nvCxnSpPr>
        <p:spPr>
          <a:xfrm rot="10800000">
            <a:off x="7233228" y="3575000"/>
            <a:ext cx="0" cy="1784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605" name="Google Shape;605;g5d2440be3b_0_131"/>
          <p:cNvSpPr txBox="1"/>
          <p:nvPr/>
        </p:nvSpPr>
        <p:spPr>
          <a:xfrm>
            <a:off x="7010400" y="2770425"/>
            <a:ext cx="3078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g5d2440be3b_0_131"/>
          <p:cNvSpPr txBox="1"/>
          <p:nvPr/>
        </p:nvSpPr>
        <p:spPr>
          <a:xfrm>
            <a:off x="7031583" y="3133804"/>
            <a:ext cx="435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DataW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g5d2440be3b_0_131"/>
          <p:cNvSpPr txBox="1"/>
          <p:nvPr/>
        </p:nvSpPr>
        <p:spPr>
          <a:xfrm>
            <a:off x="7543800" y="2872025"/>
            <a:ext cx="384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8" name="Google Shape;608;g5d2440be3b_0_131"/>
          <p:cNvCxnSpPr>
            <a:endCxn id="609" idx="3"/>
          </p:cNvCxnSpPr>
          <p:nvPr/>
        </p:nvCxnSpPr>
        <p:spPr>
          <a:xfrm rot="10800000">
            <a:off x="5867400" y="3584353"/>
            <a:ext cx="0" cy="1790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10" name="Google Shape;610;g5d2440be3b_0_131"/>
          <p:cNvCxnSpPr>
            <a:endCxn id="611" idx="3"/>
          </p:cNvCxnSpPr>
          <p:nvPr/>
        </p:nvCxnSpPr>
        <p:spPr>
          <a:xfrm rot="10800000">
            <a:off x="6019800" y="2824178"/>
            <a:ext cx="0" cy="2551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612" name="Google Shape;612;g5d2440be3b_0_131"/>
          <p:cNvGrpSpPr/>
          <p:nvPr/>
        </p:nvGrpSpPr>
        <p:grpSpPr>
          <a:xfrm>
            <a:off x="5943600" y="2160780"/>
            <a:ext cx="152400" cy="711182"/>
            <a:chOff x="5791200" y="1352550"/>
            <a:chExt cx="152400" cy="533400"/>
          </a:xfrm>
        </p:grpSpPr>
        <p:sp>
          <p:nvSpPr>
            <p:cNvPr id="611" name="Google Shape;611;g5d2440be3b_0_131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g5d2440be3b_0_131"/>
            <p:cNvSpPr txBox="1"/>
            <p:nvPr/>
          </p:nvSpPr>
          <p:spPr>
            <a:xfrm>
              <a:off x="5807075" y="1390650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g5d2440be3b_0_131"/>
            <p:cNvSpPr txBox="1"/>
            <p:nvPr/>
          </p:nvSpPr>
          <p:spPr>
            <a:xfrm>
              <a:off x="5810250" y="1638300"/>
              <a:ext cx="78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15" name="Google Shape;615;g5d2440be3b_0_131"/>
          <p:cNvCxnSpPr>
            <a:stCxn id="587" idx="3"/>
          </p:cNvCxnSpPr>
          <p:nvPr/>
        </p:nvCxnSpPr>
        <p:spPr>
          <a:xfrm rot="10800000" flipH="1">
            <a:off x="8001000" y="3003953"/>
            <a:ext cx="367800" cy="20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616" name="Google Shape;616;g5d2440be3b_0_131"/>
          <p:cNvGrpSpPr/>
          <p:nvPr/>
        </p:nvGrpSpPr>
        <p:grpSpPr>
          <a:xfrm>
            <a:off x="8382000" y="2262367"/>
            <a:ext cx="152400" cy="1015975"/>
            <a:chOff x="8229600" y="1733550"/>
            <a:chExt cx="152400" cy="762000"/>
          </a:xfrm>
        </p:grpSpPr>
        <p:sp>
          <p:nvSpPr>
            <p:cNvPr id="617" name="Google Shape;617;g5d2440be3b_0_131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g5d2440be3b_0_131"/>
            <p:cNvSpPr txBox="1"/>
            <p:nvPr/>
          </p:nvSpPr>
          <p:spPr>
            <a:xfrm>
              <a:off x="8255000" y="2232025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g5d2440be3b_0_131"/>
            <p:cNvSpPr txBox="1"/>
            <p:nvPr/>
          </p:nvSpPr>
          <p:spPr>
            <a:xfrm>
              <a:off x="8255000" y="2016125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g5d2440be3b_0_131"/>
            <p:cNvSpPr txBox="1"/>
            <p:nvPr/>
          </p:nvSpPr>
          <p:spPr>
            <a:xfrm>
              <a:off x="8255000" y="1800225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21" name="Google Shape;621;g5d2440be3b_0_131"/>
          <p:cNvCxnSpPr>
            <a:stCxn id="573" idx="0"/>
            <a:endCxn id="605" idx="1"/>
          </p:cNvCxnSpPr>
          <p:nvPr/>
        </p:nvCxnSpPr>
        <p:spPr>
          <a:xfrm rot="10800000" flipH="1">
            <a:off x="6629400" y="2893700"/>
            <a:ext cx="381000" cy="29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22" name="Google Shape;622;g5d2440be3b_0_131"/>
          <p:cNvCxnSpPr/>
          <p:nvPr/>
        </p:nvCxnSpPr>
        <p:spPr>
          <a:xfrm rot="10800000">
            <a:off x="8458200" y="3176900"/>
            <a:ext cx="0" cy="2182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23" name="Google Shape;623;g5d2440be3b_0_131"/>
          <p:cNvCxnSpPr>
            <a:cxnSpLocks/>
          </p:cNvCxnSpPr>
          <p:nvPr/>
        </p:nvCxnSpPr>
        <p:spPr>
          <a:xfrm flipV="1">
            <a:off x="6781800" y="1937670"/>
            <a:ext cx="3000" cy="97563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4" name="Google Shape;624;g5d2440be3b_0_131"/>
          <p:cNvCxnSpPr>
            <a:cxnSpLocks/>
          </p:cNvCxnSpPr>
          <p:nvPr/>
        </p:nvCxnSpPr>
        <p:spPr>
          <a:xfrm>
            <a:off x="5223100" y="1702106"/>
            <a:ext cx="3141563" cy="963933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25" name="Google Shape;625;g5d2440be3b_0_131"/>
          <p:cNvCxnSpPr/>
          <p:nvPr/>
        </p:nvCxnSpPr>
        <p:spPr>
          <a:xfrm rot="-5400000" flipH="1">
            <a:off x="610949" y="1980378"/>
            <a:ext cx="835500" cy="228600"/>
          </a:xfrm>
          <a:prstGeom prst="bentConnector3">
            <a:avLst>
              <a:gd name="adj1" fmla="val 101582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626" name="Google Shape;626;g5d2440be3b_0_131"/>
          <p:cNvGrpSpPr/>
          <p:nvPr/>
        </p:nvGrpSpPr>
        <p:grpSpPr>
          <a:xfrm>
            <a:off x="1143000" y="2363980"/>
            <a:ext cx="152400" cy="711182"/>
            <a:chOff x="5791200" y="1352550"/>
            <a:chExt cx="152400" cy="533400"/>
          </a:xfrm>
        </p:grpSpPr>
        <p:sp>
          <p:nvSpPr>
            <p:cNvPr id="584" name="Google Shape;584;g5d2440be3b_0_131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g5d2440be3b_0_131"/>
            <p:cNvSpPr txBox="1"/>
            <p:nvPr/>
          </p:nvSpPr>
          <p:spPr>
            <a:xfrm>
              <a:off x="5807075" y="1390650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g5d2440be3b_0_131"/>
            <p:cNvSpPr txBox="1"/>
            <p:nvPr/>
          </p:nvSpPr>
          <p:spPr>
            <a:xfrm>
              <a:off x="5810250" y="1638300"/>
              <a:ext cx="78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29" name="Google Shape;629;g5d2440be3b_0_131"/>
          <p:cNvCxnSpPr>
            <a:stCxn id="584" idx="0"/>
            <a:endCxn id="630" idx="1"/>
          </p:cNvCxnSpPr>
          <p:nvPr/>
        </p:nvCxnSpPr>
        <p:spPr>
          <a:xfrm>
            <a:off x="1295400" y="2719571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1" name="Google Shape;631;g5d2440be3b_0_131"/>
          <p:cNvCxnSpPr>
            <a:stCxn id="630" idx="3"/>
            <a:endCxn id="571" idx="1"/>
          </p:cNvCxnSpPr>
          <p:nvPr/>
        </p:nvCxnSpPr>
        <p:spPr>
          <a:xfrm>
            <a:off x="1813200" y="2719550"/>
            <a:ext cx="320400" cy="4065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32" name="Google Shape;632;g5d2440be3b_0_131"/>
          <p:cNvCxnSpPr/>
          <p:nvPr/>
        </p:nvCxnSpPr>
        <p:spPr>
          <a:xfrm rot="-5400000">
            <a:off x="1798825" y="2358925"/>
            <a:ext cx="578400" cy="183000"/>
          </a:xfrm>
          <a:prstGeom prst="bentConnector3">
            <a:avLst>
              <a:gd name="adj1" fmla="val 97519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33" name="Google Shape;633;g5d2440be3b_0_131"/>
          <p:cNvCxnSpPr>
            <a:stCxn id="581" idx="0"/>
          </p:cNvCxnSpPr>
          <p:nvPr/>
        </p:nvCxnSpPr>
        <p:spPr>
          <a:xfrm rot="10800000" flipH="1">
            <a:off x="2438400" y="1551109"/>
            <a:ext cx="304800" cy="6096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4" name="Google Shape;634;g5d2440be3b_0_131"/>
          <p:cNvCxnSpPr/>
          <p:nvPr/>
        </p:nvCxnSpPr>
        <p:spPr>
          <a:xfrm>
            <a:off x="2743200" y="1551225"/>
            <a:ext cx="5638800" cy="914400"/>
          </a:xfrm>
          <a:prstGeom prst="bentConnector3">
            <a:avLst>
              <a:gd name="adj1" fmla="val 97158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35" name="Google Shape;635;g5d2440be3b_0_131"/>
          <p:cNvCxnSpPr/>
          <p:nvPr/>
        </p:nvCxnSpPr>
        <p:spPr>
          <a:xfrm flipH="1">
            <a:off x="1143000" y="1551225"/>
            <a:ext cx="1600200" cy="1320900"/>
          </a:xfrm>
          <a:prstGeom prst="bentConnector3">
            <a:avLst>
              <a:gd name="adj1" fmla="val 124407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36" name="Google Shape;636;g5d2440be3b_0_131"/>
          <p:cNvCxnSpPr>
            <a:stCxn id="611" idx="0"/>
          </p:cNvCxnSpPr>
          <p:nvPr/>
        </p:nvCxnSpPr>
        <p:spPr>
          <a:xfrm rot="10800000" flipH="1">
            <a:off x="6096000" y="2514271"/>
            <a:ext cx="1524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37" name="Google Shape;637;g5d2440be3b_0_131"/>
          <p:cNvCxnSpPr>
            <a:stCxn id="598" idx="3"/>
            <a:endCxn id="614" idx="1"/>
          </p:cNvCxnSpPr>
          <p:nvPr/>
        </p:nvCxnSpPr>
        <p:spPr>
          <a:xfrm rot="10800000" flipH="1">
            <a:off x="4499400" y="2664826"/>
            <a:ext cx="1463400" cy="490500"/>
          </a:xfrm>
          <a:prstGeom prst="bentConnector3">
            <a:avLst>
              <a:gd name="adj1" fmla="val 4999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38" name="Google Shape;638;g5d2440be3b_0_131"/>
          <p:cNvCxnSpPr/>
          <p:nvPr/>
        </p:nvCxnSpPr>
        <p:spPr>
          <a:xfrm>
            <a:off x="4457521" y="3460115"/>
            <a:ext cx="957300" cy="426900"/>
          </a:xfrm>
          <a:prstGeom prst="bentConnector3">
            <a:avLst>
              <a:gd name="adj1" fmla="val 16834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9" name="Google Shape;639;g5d2440be3b_0_131"/>
          <p:cNvCxnSpPr/>
          <p:nvPr/>
        </p:nvCxnSpPr>
        <p:spPr>
          <a:xfrm rot="10800000" flipH="1">
            <a:off x="4648200" y="3148093"/>
            <a:ext cx="183600" cy="15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40" name="Google Shape;640;g5d2440be3b_0_131"/>
          <p:cNvCxnSpPr/>
          <p:nvPr/>
        </p:nvCxnSpPr>
        <p:spPr>
          <a:xfrm rot="10800000" flipH="1">
            <a:off x="4537364" y="3448140"/>
            <a:ext cx="259800" cy="7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41" name="Google Shape;641;g5d2440be3b_0_131"/>
          <p:cNvCxnSpPr>
            <a:cxnSpLocks/>
          </p:cNvCxnSpPr>
          <p:nvPr/>
        </p:nvCxnSpPr>
        <p:spPr>
          <a:xfrm flipV="1">
            <a:off x="2010375" y="1829150"/>
            <a:ext cx="3182450" cy="753851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42" name="Google Shape;642;g5d2440be3b_0_131"/>
          <p:cNvCxnSpPr/>
          <p:nvPr/>
        </p:nvCxnSpPr>
        <p:spPr>
          <a:xfrm>
            <a:off x="5181600" y="1821413"/>
            <a:ext cx="762000" cy="4899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643" name="Google Shape;643;g5d2440be3b_0_131"/>
          <p:cNvGrpSpPr/>
          <p:nvPr/>
        </p:nvGrpSpPr>
        <p:grpSpPr>
          <a:xfrm>
            <a:off x="1447800" y="2160764"/>
            <a:ext cx="365400" cy="1117572"/>
            <a:chOff x="1447800" y="1809750"/>
            <a:chExt cx="365400" cy="838200"/>
          </a:xfrm>
        </p:grpSpPr>
        <p:sp>
          <p:nvSpPr>
            <p:cNvPr id="630" name="Google Shape;630;g5d2440be3b_0_131"/>
            <p:cNvSpPr/>
            <p:nvPr/>
          </p:nvSpPr>
          <p:spPr>
            <a:xfrm>
              <a:off x="1447800" y="1809750"/>
              <a:ext cx="3654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pc</a:t>
              </a: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644" name="Google Shape;644;g5d2440be3b_0_131"/>
            <p:cNvSpPr/>
            <p:nvPr/>
          </p:nvSpPr>
          <p:spPr>
            <a:xfrm>
              <a:off x="1600200" y="24955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5" name="Google Shape;645;g5d2440be3b_0_131"/>
          <p:cNvGrpSpPr/>
          <p:nvPr/>
        </p:nvGrpSpPr>
        <p:grpSpPr>
          <a:xfrm>
            <a:off x="5791200" y="2920955"/>
            <a:ext cx="152400" cy="711182"/>
            <a:chOff x="5791200" y="1352550"/>
            <a:chExt cx="152400" cy="533400"/>
          </a:xfrm>
        </p:grpSpPr>
        <p:sp>
          <p:nvSpPr>
            <p:cNvPr id="609" name="Google Shape;609;g5d2440be3b_0_131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g5d2440be3b_0_131"/>
            <p:cNvSpPr txBox="1"/>
            <p:nvPr/>
          </p:nvSpPr>
          <p:spPr>
            <a:xfrm>
              <a:off x="5807075" y="1390650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g5d2440be3b_0_131"/>
            <p:cNvSpPr txBox="1"/>
            <p:nvPr/>
          </p:nvSpPr>
          <p:spPr>
            <a:xfrm>
              <a:off x="5810250" y="1638300"/>
              <a:ext cx="78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48" name="Google Shape;648;g5d2440be3b_0_131"/>
          <p:cNvCxnSpPr>
            <a:stCxn id="571" idx="3"/>
            <a:endCxn id="594" idx="1"/>
          </p:cNvCxnSpPr>
          <p:nvPr/>
        </p:nvCxnSpPr>
        <p:spPr>
          <a:xfrm rot="10800000" flipH="1">
            <a:off x="2743200" y="2922625"/>
            <a:ext cx="914400" cy="2034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49" name="Google Shape;649;g5d2440be3b_0_131"/>
          <p:cNvCxnSpPr/>
          <p:nvPr/>
        </p:nvCxnSpPr>
        <p:spPr>
          <a:xfrm>
            <a:off x="2895600" y="3124200"/>
            <a:ext cx="0" cy="22353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50" name="Google Shape;650;g5d2440be3b_0_131"/>
          <p:cNvCxnSpPr/>
          <p:nvPr/>
        </p:nvCxnSpPr>
        <p:spPr>
          <a:xfrm rot="10800000" flipH="1">
            <a:off x="2886364" y="3278309"/>
            <a:ext cx="771300" cy="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51" name="Google Shape;651;g5d2440be3b_0_131"/>
          <p:cNvCxnSpPr/>
          <p:nvPr/>
        </p:nvCxnSpPr>
        <p:spPr>
          <a:xfrm rot="10800000" flipH="1">
            <a:off x="2897909" y="3583188"/>
            <a:ext cx="759600" cy="3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52" name="Google Shape;652;g5d2440be3b_0_131"/>
          <p:cNvCxnSpPr/>
          <p:nvPr/>
        </p:nvCxnSpPr>
        <p:spPr>
          <a:xfrm rot="10800000" flipH="1">
            <a:off x="2886364" y="4497524"/>
            <a:ext cx="618900" cy="129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53" name="Google Shape;653;g5d2440be3b_0_131"/>
          <p:cNvCxnSpPr>
            <a:stCxn id="617" idx="0"/>
          </p:cNvCxnSpPr>
          <p:nvPr/>
        </p:nvCxnSpPr>
        <p:spPr>
          <a:xfrm rot="10800000">
            <a:off x="3330900" y="1393055"/>
            <a:ext cx="5203500" cy="1377300"/>
          </a:xfrm>
          <a:prstGeom prst="bentConnector3">
            <a:avLst>
              <a:gd name="adj1" fmla="val -4576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4" name="Google Shape;654;g5d2440be3b_0_131"/>
          <p:cNvCxnSpPr/>
          <p:nvPr/>
        </p:nvCxnSpPr>
        <p:spPr>
          <a:xfrm rot="-5400000" flipH="1">
            <a:off x="2946450" y="1803350"/>
            <a:ext cx="1117500" cy="304800"/>
          </a:xfrm>
          <a:prstGeom prst="bentConnector3">
            <a:avLst>
              <a:gd name="adj1" fmla="val 100284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55" name="Google Shape;655;g5d2440be3b_0_131"/>
          <p:cNvCxnSpPr/>
          <p:nvPr/>
        </p:nvCxnSpPr>
        <p:spPr>
          <a:xfrm rot="10800000">
            <a:off x="3810000" y="4851500"/>
            <a:ext cx="0" cy="507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56" name="Google Shape;656;g5d2440be3b_0_131"/>
          <p:cNvCxnSpPr/>
          <p:nvPr/>
        </p:nvCxnSpPr>
        <p:spPr>
          <a:xfrm rot="10800000" flipH="1">
            <a:off x="5943600" y="3327480"/>
            <a:ext cx="370500" cy="3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57" name="Google Shape;657;g5d2440be3b_0_131"/>
          <p:cNvCxnSpPr/>
          <p:nvPr/>
        </p:nvCxnSpPr>
        <p:spPr>
          <a:xfrm rot="10800000" flipH="1">
            <a:off x="5410200" y="3373681"/>
            <a:ext cx="1600200" cy="507900"/>
          </a:xfrm>
          <a:prstGeom prst="bentConnector3">
            <a:avLst>
              <a:gd name="adj1" fmla="val 8607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658" name="Google Shape;658;g5d2440be3b_0_131"/>
          <p:cNvSpPr txBox="1"/>
          <p:nvPr/>
        </p:nvSpPr>
        <p:spPr>
          <a:xfrm>
            <a:off x="2988810" y="2646436"/>
            <a:ext cx="547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inst[11:7]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g5d2440be3b_0_131"/>
          <p:cNvSpPr txBox="1"/>
          <p:nvPr/>
        </p:nvSpPr>
        <p:spPr>
          <a:xfrm>
            <a:off x="2971800" y="3022600"/>
            <a:ext cx="619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inst[19:15]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g5d2440be3b_0_131"/>
          <p:cNvSpPr txBox="1"/>
          <p:nvPr/>
        </p:nvSpPr>
        <p:spPr>
          <a:xfrm>
            <a:off x="2971800" y="3327400"/>
            <a:ext cx="619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inst[24:20]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g5d2440be3b_0_131"/>
          <p:cNvSpPr txBox="1"/>
          <p:nvPr/>
        </p:nvSpPr>
        <p:spPr>
          <a:xfrm>
            <a:off x="2918691" y="4180224"/>
            <a:ext cx="547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inst[31:7]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2" name="Google Shape;662;g5d2440be3b_0_131"/>
          <p:cNvCxnSpPr/>
          <p:nvPr/>
        </p:nvCxnSpPr>
        <p:spPr>
          <a:xfrm rot="-5400000">
            <a:off x="5212827" y="3324885"/>
            <a:ext cx="778800" cy="377700"/>
          </a:xfrm>
          <a:prstGeom prst="bentConnector3">
            <a:avLst>
              <a:gd name="adj1" fmla="val 10048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663" name="Google Shape;663;g5d2440be3b_0_131"/>
          <p:cNvSpPr txBox="1"/>
          <p:nvPr/>
        </p:nvSpPr>
        <p:spPr>
          <a:xfrm>
            <a:off x="8250383" y="1888065"/>
            <a:ext cx="2820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pc+4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g5d2440be3b_0_131"/>
          <p:cNvSpPr txBox="1"/>
          <p:nvPr/>
        </p:nvSpPr>
        <p:spPr>
          <a:xfrm>
            <a:off x="7923646" y="2075872"/>
            <a:ext cx="1740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g5d2440be3b_0_131"/>
          <p:cNvSpPr txBox="1"/>
          <p:nvPr/>
        </p:nvSpPr>
        <p:spPr>
          <a:xfrm>
            <a:off x="8029863" y="3141132"/>
            <a:ext cx="334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g5d2440be3b_0_131"/>
          <p:cNvSpPr txBox="1"/>
          <p:nvPr/>
        </p:nvSpPr>
        <p:spPr>
          <a:xfrm>
            <a:off x="8581737" y="2783993"/>
            <a:ext cx="1749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wb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g5d2440be3b_0_131"/>
          <p:cNvSpPr txBox="1"/>
          <p:nvPr/>
        </p:nvSpPr>
        <p:spPr>
          <a:xfrm>
            <a:off x="813954" y="2479193"/>
            <a:ext cx="208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g5d2440be3b_0_131"/>
          <p:cNvSpPr txBox="1"/>
          <p:nvPr/>
        </p:nvSpPr>
        <p:spPr>
          <a:xfrm>
            <a:off x="701965" y="2868660"/>
            <a:ext cx="2820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pc+4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g5d2440be3b_0_131"/>
          <p:cNvSpPr txBox="1"/>
          <p:nvPr/>
        </p:nvSpPr>
        <p:spPr>
          <a:xfrm>
            <a:off x="5312006" y="2413000"/>
            <a:ext cx="5241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Reg[rs1]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g5d2440be3b_0_131"/>
          <p:cNvSpPr txBox="1"/>
          <p:nvPr/>
        </p:nvSpPr>
        <p:spPr>
          <a:xfrm>
            <a:off x="5395683" y="1999041"/>
            <a:ext cx="2193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g5d2440be3b_0_131"/>
          <p:cNvSpPr txBox="1"/>
          <p:nvPr/>
        </p:nvSpPr>
        <p:spPr>
          <a:xfrm>
            <a:off x="4247574" y="4278745"/>
            <a:ext cx="6291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imm[31:0]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g5d2440be3b_0_131"/>
          <p:cNvSpPr txBox="1"/>
          <p:nvPr/>
        </p:nvSpPr>
        <p:spPr>
          <a:xfrm>
            <a:off x="5299981" y="2811841"/>
            <a:ext cx="5334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Reg[rs2]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3" name="Google Shape;673;g5d2440be3b_0_131"/>
          <p:cNvCxnSpPr>
            <a:stCxn id="579" idx="3"/>
          </p:cNvCxnSpPr>
          <p:nvPr/>
        </p:nvCxnSpPr>
        <p:spPr>
          <a:xfrm rot="10800000" flipH="1">
            <a:off x="4044900" y="3428583"/>
            <a:ext cx="1746300" cy="11013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674" name="Google Shape;674;g5d2440be3b_0_131"/>
          <p:cNvSpPr/>
          <p:nvPr/>
        </p:nvSpPr>
        <p:spPr>
          <a:xfrm>
            <a:off x="838200" y="5359400"/>
            <a:ext cx="7868100" cy="9543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g5d2440be3b_0_131"/>
          <p:cNvSpPr txBox="1"/>
          <p:nvPr/>
        </p:nvSpPr>
        <p:spPr>
          <a:xfrm>
            <a:off x="2590800" y="5438497"/>
            <a:ext cx="547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inst[31:0]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g5d2440be3b_0_131"/>
          <p:cNvSpPr txBox="1"/>
          <p:nvPr/>
        </p:nvSpPr>
        <p:spPr>
          <a:xfrm>
            <a:off x="3429000" y="5461000"/>
            <a:ext cx="4284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g5d2440be3b_0_131"/>
          <p:cNvSpPr txBox="1"/>
          <p:nvPr/>
        </p:nvSpPr>
        <p:spPr>
          <a:xfrm>
            <a:off x="3962400" y="5461000"/>
            <a:ext cx="481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RegWEn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g5d2440be3b_0_131"/>
          <p:cNvSpPr txBox="1"/>
          <p:nvPr/>
        </p:nvSpPr>
        <p:spPr>
          <a:xfrm>
            <a:off x="4572000" y="5461000"/>
            <a:ext cx="2904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BrUn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g5d2440be3b_0_131"/>
          <p:cNvSpPr txBox="1"/>
          <p:nvPr/>
        </p:nvSpPr>
        <p:spPr>
          <a:xfrm>
            <a:off x="4876800" y="5461000"/>
            <a:ext cx="268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BrEq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g5d2440be3b_0_131"/>
          <p:cNvSpPr txBox="1"/>
          <p:nvPr/>
        </p:nvSpPr>
        <p:spPr>
          <a:xfrm>
            <a:off x="5181600" y="5461000"/>
            <a:ext cx="2541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BrLT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g5d2440be3b_0_131"/>
          <p:cNvSpPr txBox="1"/>
          <p:nvPr/>
        </p:nvSpPr>
        <p:spPr>
          <a:xfrm>
            <a:off x="5943600" y="5461000"/>
            <a:ext cx="2490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g5d2440be3b_0_131"/>
          <p:cNvSpPr txBox="1"/>
          <p:nvPr/>
        </p:nvSpPr>
        <p:spPr>
          <a:xfrm>
            <a:off x="5638800" y="5461000"/>
            <a:ext cx="244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g5d2440be3b_0_131"/>
          <p:cNvSpPr txBox="1"/>
          <p:nvPr/>
        </p:nvSpPr>
        <p:spPr>
          <a:xfrm>
            <a:off x="6324600" y="5461000"/>
            <a:ext cx="3987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g5d2440be3b_0_131"/>
          <p:cNvSpPr txBox="1"/>
          <p:nvPr/>
        </p:nvSpPr>
        <p:spPr>
          <a:xfrm>
            <a:off x="6934200" y="5461000"/>
            <a:ext cx="5130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MemRW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g5d2440be3b_0_131"/>
          <p:cNvSpPr txBox="1"/>
          <p:nvPr/>
        </p:nvSpPr>
        <p:spPr>
          <a:xfrm>
            <a:off x="8229600" y="5461000"/>
            <a:ext cx="3696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WBSel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g5d2440be3b_0_131"/>
          <p:cNvSpPr txBox="1"/>
          <p:nvPr/>
        </p:nvSpPr>
        <p:spPr>
          <a:xfrm>
            <a:off x="990600" y="5461000"/>
            <a:ext cx="3156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g5d2440be3b_0_131"/>
          <p:cNvSpPr txBox="1"/>
          <p:nvPr/>
        </p:nvSpPr>
        <p:spPr>
          <a:xfrm>
            <a:off x="3406447" y="2209800"/>
            <a:ext cx="1749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wb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g5d2440be3b_0_1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g5d2440be3b_0_1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CE4B61-E7CF-4440-9773-D3B56EAF74B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14398" y="1668880"/>
            <a:ext cx="4521302" cy="3322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53776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>
          <a:extLst>
            <a:ext uri="{FF2B5EF4-FFF2-40B4-BE49-F238E27FC236}">
              <a16:creationId xmlns:a16="http://schemas.microsoft.com/office/drawing/2014/main" id="{8B1314C8-5BD7-00BE-0CC2-93FF924F2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5" name="Google Shape;725;p10">
            <a:extLst>
              <a:ext uri="{FF2B5EF4-FFF2-40B4-BE49-F238E27FC236}">
                <a16:creationId xmlns:a16="http://schemas.microsoft.com/office/drawing/2014/main" id="{799A1B55-4A17-E1D4-C284-3D104E6B9087}"/>
              </a:ext>
            </a:extLst>
          </p:cNvPr>
          <p:cNvCxnSpPr/>
          <p:nvPr/>
        </p:nvCxnSpPr>
        <p:spPr>
          <a:xfrm>
            <a:off x="3747621" y="5461000"/>
            <a:ext cx="4343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6" name="Google Shape;726;p10">
            <a:extLst>
              <a:ext uri="{FF2B5EF4-FFF2-40B4-BE49-F238E27FC236}">
                <a16:creationId xmlns:a16="http://schemas.microsoft.com/office/drawing/2014/main" id="{CE213510-F3B3-35F5-1ACF-1377AD2A92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2739" y="142390"/>
            <a:ext cx="8616450" cy="639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en-US" sz="36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At time t = 6</a:t>
            </a:r>
            <a:endParaRPr sz="3600" b="0" i="0" u="none" strike="noStrike" cap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10">
            <a:extLst>
              <a:ext uri="{FF2B5EF4-FFF2-40B4-BE49-F238E27FC236}">
                <a16:creationId xmlns:a16="http://schemas.microsoft.com/office/drawing/2014/main" id="{09627130-939F-363D-5713-3D605B5AD15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20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10">
            <a:extLst>
              <a:ext uri="{FF2B5EF4-FFF2-40B4-BE49-F238E27FC236}">
                <a16:creationId xmlns:a16="http://schemas.microsoft.com/office/drawing/2014/main" id="{EC150262-08D7-B918-AF10-54976A6D2D97}"/>
              </a:ext>
            </a:extLst>
          </p:cNvPr>
          <p:cNvSpPr/>
          <p:nvPr/>
        </p:nvSpPr>
        <p:spPr>
          <a:xfrm>
            <a:off x="1293056" y="3530600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9" name="Google Shape;729;p10">
            <a:extLst>
              <a:ext uri="{FF2B5EF4-FFF2-40B4-BE49-F238E27FC236}">
                <a16:creationId xmlns:a16="http://schemas.microsoft.com/office/drawing/2014/main" id="{68B86C6D-380F-A533-C1DC-2E1580ED9729}"/>
              </a:ext>
            </a:extLst>
          </p:cNvPr>
          <p:cNvGrpSpPr/>
          <p:nvPr/>
        </p:nvGrpSpPr>
        <p:grpSpPr>
          <a:xfrm>
            <a:off x="5207524" y="2872025"/>
            <a:ext cx="521297" cy="1320800"/>
            <a:chOff x="6324600" y="3115310"/>
            <a:chExt cx="521297" cy="1056640"/>
          </a:xfrm>
        </p:grpSpPr>
        <p:sp>
          <p:nvSpPr>
            <p:cNvPr id="730" name="Google Shape;730;p10">
              <a:extLst>
                <a:ext uri="{FF2B5EF4-FFF2-40B4-BE49-F238E27FC236}">
                  <a16:creationId xmlns:a16="http://schemas.microsoft.com/office/drawing/2014/main" id="{165D3F94-A27E-8DAC-3F6B-EB5D6A4DAE34}"/>
                </a:ext>
              </a:extLst>
            </p:cNvPr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0">
              <a:extLst>
                <a:ext uri="{FF2B5EF4-FFF2-40B4-BE49-F238E27FC236}">
                  <a16:creationId xmlns:a16="http://schemas.microsoft.com/office/drawing/2014/main" id="{DB6F1B9F-15F0-2BE8-25ED-1ADD05BD8A87}"/>
                </a:ext>
              </a:extLst>
            </p:cNvPr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32" name="Google Shape;732;p10">
              <a:extLst>
                <a:ext uri="{FF2B5EF4-FFF2-40B4-BE49-F238E27FC236}">
                  <a16:creationId xmlns:a16="http://schemas.microsoft.com/office/drawing/2014/main" id="{396CF9D6-A2D9-6741-C590-197E33FAA372}"/>
                </a:ext>
              </a:extLst>
            </p:cNvPr>
            <p:cNvCxnSpPr>
              <a:stCxn id="731" idx="2"/>
              <a:endCxn id="731" idx="4"/>
            </p:cNvCxnSpPr>
            <p:nvPr/>
          </p:nvCxnSpPr>
          <p:spPr>
            <a:xfrm>
              <a:off x="6400807" y="3602991"/>
              <a:ext cx="0" cy="1524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33" name="Google Shape;733;p10">
              <a:extLst>
                <a:ext uri="{FF2B5EF4-FFF2-40B4-BE49-F238E27FC236}">
                  <a16:creationId xmlns:a16="http://schemas.microsoft.com/office/drawing/2014/main" id="{5BA070FF-9A1F-5535-3DA8-FB03512AF782}"/>
                </a:ext>
              </a:extLst>
            </p:cNvPr>
            <p:cNvSpPr txBox="1"/>
            <p:nvPr/>
          </p:nvSpPr>
          <p:spPr>
            <a:xfrm>
              <a:off x="6324600" y="3181350"/>
              <a:ext cx="5212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4" name="Google Shape;734;p10">
            <a:extLst>
              <a:ext uri="{FF2B5EF4-FFF2-40B4-BE49-F238E27FC236}">
                <a16:creationId xmlns:a16="http://schemas.microsoft.com/office/drawing/2014/main" id="{F39DF946-8620-B1E3-0437-0F8A99961576}"/>
              </a:ext>
            </a:extLst>
          </p:cNvPr>
          <p:cNvGrpSpPr/>
          <p:nvPr/>
        </p:nvGrpSpPr>
        <p:grpSpPr>
          <a:xfrm>
            <a:off x="1293056" y="2465625"/>
            <a:ext cx="304800" cy="609600"/>
            <a:chOff x="5181600" y="3257550"/>
            <a:chExt cx="304800" cy="457200"/>
          </a:xfrm>
        </p:grpSpPr>
        <p:sp>
          <p:nvSpPr>
            <p:cNvPr id="735" name="Google Shape;735;p10">
              <a:extLst>
                <a:ext uri="{FF2B5EF4-FFF2-40B4-BE49-F238E27FC236}">
                  <a16:creationId xmlns:a16="http://schemas.microsoft.com/office/drawing/2014/main" id="{31821071-1C1A-80E6-D3D3-9F69CED2BB55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chemeClr val="l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10">
              <a:extLst>
                <a:ext uri="{FF2B5EF4-FFF2-40B4-BE49-F238E27FC236}">
                  <a16:creationId xmlns:a16="http://schemas.microsoft.com/office/drawing/2014/main" id="{CE9834DF-252B-7E9B-B07A-F462997AA55A}"/>
                </a:ext>
              </a:extLst>
            </p:cNvPr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7" name="Google Shape;737;p10">
            <a:extLst>
              <a:ext uri="{FF2B5EF4-FFF2-40B4-BE49-F238E27FC236}">
                <a16:creationId xmlns:a16="http://schemas.microsoft.com/office/drawing/2014/main" id="{E5B678C3-0BB2-2B49-F5E5-4E6FF9AE6B48}"/>
              </a:ext>
            </a:extLst>
          </p:cNvPr>
          <p:cNvGrpSpPr/>
          <p:nvPr/>
        </p:nvGrpSpPr>
        <p:grpSpPr>
          <a:xfrm>
            <a:off x="6497131" y="3075225"/>
            <a:ext cx="990600" cy="1117600"/>
            <a:chOff x="6324600" y="1733550"/>
            <a:chExt cx="990600" cy="838200"/>
          </a:xfrm>
        </p:grpSpPr>
        <p:sp>
          <p:nvSpPr>
            <p:cNvPr id="738" name="Google Shape;738;p10">
              <a:extLst>
                <a:ext uri="{FF2B5EF4-FFF2-40B4-BE49-F238E27FC236}">
                  <a16:creationId xmlns:a16="http://schemas.microsoft.com/office/drawing/2014/main" id="{DFBACDFB-29D9-C51B-9F76-014EA999C342}"/>
                </a:ext>
              </a:extLst>
            </p:cNvPr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DMEM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10">
              <a:extLst>
                <a:ext uri="{FF2B5EF4-FFF2-40B4-BE49-F238E27FC236}">
                  <a16:creationId xmlns:a16="http://schemas.microsoft.com/office/drawing/2014/main" id="{6CE21CB0-A33D-BB31-A235-E9584EB26B12}"/>
                </a:ext>
              </a:extLst>
            </p:cNvPr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0" name="Google Shape;740;p10">
            <a:extLst>
              <a:ext uri="{FF2B5EF4-FFF2-40B4-BE49-F238E27FC236}">
                <a16:creationId xmlns:a16="http://schemas.microsoft.com/office/drawing/2014/main" id="{C538846C-8D06-7081-1643-5CEE1E405A65}"/>
              </a:ext>
            </a:extLst>
          </p:cNvPr>
          <p:cNvGrpSpPr/>
          <p:nvPr/>
        </p:nvGrpSpPr>
        <p:grpSpPr>
          <a:xfrm>
            <a:off x="3900021" y="3278425"/>
            <a:ext cx="762000" cy="1166575"/>
            <a:chOff x="4191000" y="1962150"/>
            <a:chExt cx="762000" cy="874931"/>
          </a:xfrm>
        </p:grpSpPr>
        <p:cxnSp>
          <p:nvCxnSpPr>
            <p:cNvPr id="741" name="Google Shape;741;p10">
              <a:extLst>
                <a:ext uri="{FF2B5EF4-FFF2-40B4-BE49-F238E27FC236}">
                  <a16:creationId xmlns:a16="http://schemas.microsoft.com/office/drawing/2014/main" id="{7FFB2CD3-17A9-80B8-E66E-2A42493DF2EA}"/>
                </a:ext>
              </a:extLst>
            </p:cNvPr>
            <p:cNvCxnSpPr/>
            <p:nvPr/>
          </p:nvCxnSpPr>
          <p:spPr>
            <a:xfrm flipH="1">
              <a:off x="44958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742" name="Google Shape;742;p10">
              <a:extLst>
                <a:ext uri="{FF2B5EF4-FFF2-40B4-BE49-F238E27FC236}">
                  <a16:creationId xmlns:a16="http://schemas.microsoft.com/office/drawing/2014/main" id="{22FB8C37-08D7-7283-B7D1-95494B27981B}"/>
                </a:ext>
              </a:extLst>
            </p:cNvPr>
            <p:cNvCxnSpPr/>
            <p:nvPr/>
          </p:nvCxnSpPr>
          <p:spPr>
            <a:xfrm flipH="1">
              <a:off x="43434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grpSp>
          <p:nvGrpSpPr>
            <p:cNvPr id="743" name="Google Shape;743;p10">
              <a:extLst>
                <a:ext uri="{FF2B5EF4-FFF2-40B4-BE49-F238E27FC236}">
                  <a16:creationId xmlns:a16="http://schemas.microsoft.com/office/drawing/2014/main" id="{264A56AF-FD8D-373B-AD04-6D6DB3FED427}"/>
                </a:ext>
              </a:extLst>
            </p:cNvPr>
            <p:cNvGrpSpPr/>
            <p:nvPr/>
          </p:nvGrpSpPr>
          <p:grpSpPr>
            <a:xfrm>
              <a:off x="4191000" y="1962150"/>
              <a:ext cx="762000" cy="685800"/>
              <a:chOff x="5043063" y="3218081"/>
              <a:chExt cx="762000" cy="685800"/>
            </a:xfrm>
          </p:grpSpPr>
          <p:sp>
            <p:nvSpPr>
              <p:cNvPr id="744" name="Google Shape;744;p10">
                <a:extLst>
                  <a:ext uri="{FF2B5EF4-FFF2-40B4-BE49-F238E27FC236}">
                    <a16:creationId xmlns:a16="http://schemas.microsoft.com/office/drawing/2014/main" id="{281CC64A-3F76-8FD9-1BE5-18D267761F55}"/>
                  </a:ext>
                </a:extLst>
              </p:cNvPr>
              <p:cNvSpPr/>
              <p:nvPr/>
            </p:nvSpPr>
            <p:spPr>
              <a:xfrm rot="5400000">
                <a:off x="5003812" y="3333532"/>
                <a:ext cx="685800" cy="454898"/>
              </a:xfrm>
              <a:prstGeom prst="trapezoid">
                <a:avLst>
                  <a:gd name="adj" fmla="val 30656"/>
                </a:avLst>
              </a:prstGeom>
              <a:solidFill>
                <a:srgbClr val="FFFFFF"/>
              </a:solidFill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0">
                <a:extLst>
                  <a:ext uri="{FF2B5EF4-FFF2-40B4-BE49-F238E27FC236}">
                    <a16:creationId xmlns:a16="http://schemas.microsoft.com/office/drawing/2014/main" id="{0940CB5F-AB31-EC9C-11DB-1170B3F3C782}"/>
                  </a:ext>
                </a:extLst>
              </p:cNvPr>
              <p:cNvSpPr txBox="1"/>
              <p:nvPr/>
            </p:nvSpPr>
            <p:spPr>
              <a:xfrm>
                <a:off x="5043063" y="3370481"/>
                <a:ext cx="7620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Branch Comp.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46" name="Google Shape;746;p10">
            <a:extLst>
              <a:ext uri="{FF2B5EF4-FFF2-40B4-BE49-F238E27FC236}">
                <a16:creationId xmlns:a16="http://schemas.microsoft.com/office/drawing/2014/main" id="{C90F0DBB-29DE-CF6C-D40B-8B76308AA10A}"/>
              </a:ext>
            </a:extLst>
          </p:cNvPr>
          <p:cNvGrpSpPr/>
          <p:nvPr/>
        </p:nvGrpSpPr>
        <p:grpSpPr>
          <a:xfrm>
            <a:off x="2680821" y="2567225"/>
            <a:ext cx="841921" cy="1930400"/>
            <a:chOff x="3657600" y="1428750"/>
            <a:chExt cx="841921" cy="1447800"/>
          </a:xfrm>
        </p:grpSpPr>
        <p:grpSp>
          <p:nvGrpSpPr>
            <p:cNvPr id="747" name="Google Shape;747;p10">
              <a:extLst>
                <a:ext uri="{FF2B5EF4-FFF2-40B4-BE49-F238E27FC236}">
                  <a16:creationId xmlns:a16="http://schemas.microsoft.com/office/drawing/2014/main" id="{9AB27619-81BB-FE2C-DD0E-1BFC40FF43C1}"/>
                </a:ext>
              </a:extLst>
            </p:cNvPr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748" name="Google Shape;748;p10">
                <a:extLst>
                  <a:ext uri="{FF2B5EF4-FFF2-40B4-BE49-F238E27FC236}">
                    <a16:creationId xmlns:a16="http://schemas.microsoft.com/office/drawing/2014/main" id="{6ACE6B80-7D62-5344-3150-EC81D7CF27F0}"/>
                  </a:ext>
                </a:extLst>
              </p:cNvPr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Reg[]</a:t>
                </a: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10">
                <a:extLst>
                  <a:ext uri="{FF2B5EF4-FFF2-40B4-BE49-F238E27FC236}">
                    <a16:creationId xmlns:a16="http://schemas.microsoft.com/office/drawing/2014/main" id="{20984148-D571-B16A-0BEF-219C59681757}"/>
                  </a:ext>
                </a:extLst>
              </p:cNvPr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0" name="Google Shape;750;p10">
              <a:extLst>
                <a:ext uri="{FF2B5EF4-FFF2-40B4-BE49-F238E27FC236}">
                  <a16:creationId xmlns:a16="http://schemas.microsoft.com/office/drawing/2014/main" id="{5D0E844F-BD26-D25D-15FA-FE41D189E3FB}"/>
                </a:ext>
              </a:extLst>
            </p:cNvPr>
            <p:cNvSpPr txBox="1"/>
            <p:nvPr/>
          </p:nvSpPr>
          <p:spPr>
            <a:xfrm>
              <a:off x="3657600" y="2271415"/>
              <a:ext cx="397545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0">
              <a:extLst>
                <a:ext uri="{FF2B5EF4-FFF2-40B4-BE49-F238E27FC236}">
                  <a16:creationId xmlns:a16="http://schemas.microsoft.com/office/drawing/2014/main" id="{D79332E9-CDF2-4F94-1BC4-224F6A56CCE9}"/>
                </a:ext>
              </a:extLst>
            </p:cNvPr>
            <p:cNvSpPr txBox="1"/>
            <p:nvPr/>
          </p:nvSpPr>
          <p:spPr>
            <a:xfrm>
              <a:off x="3657600" y="2576215"/>
              <a:ext cx="388102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0">
              <a:extLst>
                <a:ext uri="{FF2B5EF4-FFF2-40B4-BE49-F238E27FC236}">
                  <a16:creationId xmlns:a16="http://schemas.microsoft.com/office/drawing/2014/main" id="{3D784004-9105-0B1C-9619-AE4088CD5058}"/>
                </a:ext>
              </a:extLst>
            </p:cNvPr>
            <p:cNvSpPr txBox="1"/>
            <p:nvPr/>
          </p:nvSpPr>
          <p:spPr>
            <a:xfrm>
              <a:off x="4114800" y="2234684"/>
              <a:ext cx="38472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0">
              <a:extLst>
                <a:ext uri="{FF2B5EF4-FFF2-40B4-BE49-F238E27FC236}">
                  <a16:creationId xmlns:a16="http://schemas.microsoft.com/office/drawing/2014/main" id="{FE9031B1-4B76-BB3B-02E6-C4EDA3CDD1D0}"/>
                </a:ext>
              </a:extLst>
            </p:cNvPr>
            <p:cNvSpPr txBox="1"/>
            <p:nvPr/>
          </p:nvSpPr>
          <p:spPr>
            <a:xfrm>
              <a:off x="3657600" y="1998881"/>
              <a:ext cx="399073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0">
              <a:extLst>
                <a:ext uri="{FF2B5EF4-FFF2-40B4-BE49-F238E27FC236}">
                  <a16:creationId xmlns:a16="http://schemas.microsoft.com/office/drawing/2014/main" id="{E466B3FD-B50A-9B15-1042-F1ACDE81056D}"/>
                </a:ext>
              </a:extLst>
            </p:cNvPr>
            <p:cNvSpPr txBox="1"/>
            <p:nvPr/>
          </p:nvSpPr>
          <p:spPr>
            <a:xfrm>
              <a:off x="4114800" y="2463284"/>
              <a:ext cx="37735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0">
              <a:extLst>
                <a:ext uri="{FF2B5EF4-FFF2-40B4-BE49-F238E27FC236}">
                  <a16:creationId xmlns:a16="http://schemas.microsoft.com/office/drawing/2014/main" id="{65A6A64B-5E8D-4CF6-4ED9-CE1B5D404E22}"/>
                </a:ext>
              </a:extLst>
            </p:cNvPr>
            <p:cNvSpPr txBox="1"/>
            <p:nvPr/>
          </p:nvSpPr>
          <p:spPr>
            <a:xfrm>
              <a:off x="3657600" y="1694081"/>
              <a:ext cx="38832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6" name="Google Shape;756;p10">
            <a:extLst>
              <a:ext uri="{FF2B5EF4-FFF2-40B4-BE49-F238E27FC236}">
                <a16:creationId xmlns:a16="http://schemas.microsoft.com/office/drawing/2014/main" id="{3482E151-FF7C-EFAB-F2B3-D56B20B06963}"/>
              </a:ext>
            </a:extLst>
          </p:cNvPr>
          <p:cNvSpPr txBox="1"/>
          <p:nvPr/>
        </p:nvSpPr>
        <p:spPr>
          <a:xfrm>
            <a:off x="6497131" y="3380025"/>
            <a:ext cx="30777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10">
            <a:extLst>
              <a:ext uri="{FF2B5EF4-FFF2-40B4-BE49-F238E27FC236}">
                <a16:creationId xmlns:a16="http://schemas.microsoft.com/office/drawing/2014/main" id="{239C843D-81F9-9715-C68E-40F79D1CCF84}"/>
              </a:ext>
            </a:extLst>
          </p:cNvPr>
          <p:cNvSpPr txBox="1"/>
          <p:nvPr/>
        </p:nvSpPr>
        <p:spPr>
          <a:xfrm>
            <a:off x="6518314" y="3743404"/>
            <a:ext cx="4360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DataW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10">
            <a:extLst>
              <a:ext uri="{FF2B5EF4-FFF2-40B4-BE49-F238E27FC236}">
                <a16:creationId xmlns:a16="http://schemas.microsoft.com/office/drawing/2014/main" id="{970C3724-5A35-6437-BF59-CF1C5BBFD2CB}"/>
              </a:ext>
            </a:extLst>
          </p:cNvPr>
          <p:cNvSpPr txBox="1"/>
          <p:nvPr/>
        </p:nvSpPr>
        <p:spPr>
          <a:xfrm>
            <a:off x="7030531" y="3481625"/>
            <a:ext cx="38472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10">
            <a:extLst>
              <a:ext uri="{FF2B5EF4-FFF2-40B4-BE49-F238E27FC236}">
                <a16:creationId xmlns:a16="http://schemas.microsoft.com/office/drawing/2014/main" id="{C1BFA257-A0A2-B15A-91A0-233F8039EE44}"/>
              </a:ext>
            </a:extLst>
          </p:cNvPr>
          <p:cNvSpPr/>
          <p:nvPr/>
        </p:nvSpPr>
        <p:spPr>
          <a:xfrm rot="5400000">
            <a:off x="4687421" y="3049825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0" name="Google Shape;760;p10">
            <a:extLst>
              <a:ext uri="{FF2B5EF4-FFF2-40B4-BE49-F238E27FC236}">
                <a16:creationId xmlns:a16="http://schemas.microsoft.com/office/drawing/2014/main" id="{A4C4F6C8-4C48-1211-DF4C-C02CB125892E}"/>
              </a:ext>
            </a:extLst>
          </p:cNvPr>
          <p:cNvCxnSpPr>
            <a:stCxn id="738" idx="3"/>
          </p:cNvCxnSpPr>
          <p:nvPr/>
        </p:nvCxnSpPr>
        <p:spPr>
          <a:xfrm rot="10800000" flipH="1">
            <a:off x="7487731" y="3613625"/>
            <a:ext cx="367800" cy="20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61" name="Google Shape;761;p10">
            <a:extLst>
              <a:ext uri="{FF2B5EF4-FFF2-40B4-BE49-F238E27FC236}">
                <a16:creationId xmlns:a16="http://schemas.microsoft.com/office/drawing/2014/main" id="{BC23A803-B148-2463-0B26-93274AE4622F}"/>
              </a:ext>
            </a:extLst>
          </p:cNvPr>
          <p:cNvSpPr/>
          <p:nvPr/>
        </p:nvSpPr>
        <p:spPr>
          <a:xfrm rot="5400000">
            <a:off x="7436931" y="3303825"/>
            <a:ext cx="10160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2" name="Google Shape;762;p10">
            <a:extLst>
              <a:ext uri="{FF2B5EF4-FFF2-40B4-BE49-F238E27FC236}">
                <a16:creationId xmlns:a16="http://schemas.microsoft.com/office/drawing/2014/main" id="{346CA57A-2B57-7CD5-999C-3FEEED905858}"/>
              </a:ext>
            </a:extLst>
          </p:cNvPr>
          <p:cNvCxnSpPr/>
          <p:nvPr/>
        </p:nvCxnSpPr>
        <p:spPr>
          <a:xfrm rot="10800000" flipH="1">
            <a:off x="5652621" y="3429000"/>
            <a:ext cx="832407" cy="2928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3" name="Google Shape;763;p10">
            <a:extLst>
              <a:ext uri="{FF2B5EF4-FFF2-40B4-BE49-F238E27FC236}">
                <a16:creationId xmlns:a16="http://schemas.microsoft.com/office/drawing/2014/main" id="{F2F177CD-9081-76AC-FF6F-AC1A81A677F3}"/>
              </a:ext>
            </a:extLst>
          </p:cNvPr>
          <p:cNvCxnSpPr/>
          <p:nvPr/>
        </p:nvCxnSpPr>
        <p:spPr>
          <a:xfrm rot="10800000">
            <a:off x="6262221" y="2921000"/>
            <a:ext cx="0" cy="50799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4" name="Google Shape;764;p10">
            <a:extLst>
              <a:ext uri="{FF2B5EF4-FFF2-40B4-BE49-F238E27FC236}">
                <a16:creationId xmlns:a16="http://schemas.microsoft.com/office/drawing/2014/main" id="{7A867F3F-F3A7-0FC0-C0D0-46F852559E4D}"/>
              </a:ext>
            </a:extLst>
          </p:cNvPr>
          <p:cNvCxnSpPr>
            <a:endCxn id="761" idx="2"/>
          </p:cNvCxnSpPr>
          <p:nvPr/>
        </p:nvCxnSpPr>
        <p:spPr>
          <a:xfrm>
            <a:off x="6262231" y="2920725"/>
            <a:ext cx="1606500" cy="459300"/>
          </a:xfrm>
          <a:prstGeom prst="bentConnector3">
            <a:avLst>
              <a:gd name="adj1" fmla="val 8485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5" name="Google Shape;765;p10">
            <a:extLst>
              <a:ext uri="{FF2B5EF4-FFF2-40B4-BE49-F238E27FC236}">
                <a16:creationId xmlns:a16="http://schemas.microsoft.com/office/drawing/2014/main" id="{D3BBB929-F67F-B93A-197A-62930D01189E}"/>
              </a:ext>
            </a:extLst>
          </p:cNvPr>
          <p:cNvCxnSpPr/>
          <p:nvPr/>
        </p:nvCxnSpPr>
        <p:spPr>
          <a:xfrm rot="-5400000" flipH="1">
            <a:off x="-429729" y="2297750"/>
            <a:ext cx="1420500" cy="228600"/>
          </a:xfrm>
          <a:prstGeom prst="bentConnector3">
            <a:avLst>
              <a:gd name="adj1" fmla="val 99305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66" name="Google Shape;766;p10">
            <a:extLst>
              <a:ext uri="{FF2B5EF4-FFF2-40B4-BE49-F238E27FC236}">
                <a16:creationId xmlns:a16="http://schemas.microsoft.com/office/drawing/2014/main" id="{62C249C3-99BE-FCBA-B8DD-D9C9E7789832}"/>
              </a:ext>
            </a:extLst>
          </p:cNvPr>
          <p:cNvGrpSpPr/>
          <p:nvPr/>
        </p:nvGrpSpPr>
        <p:grpSpPr>
          <a:xfrm>
            <a:off x="394821" y="2973625"/>
            <a:ext cx="152400" cy="711200"/>
            <a:chOff x="5791200" y="1352550"/>
            <a:chExt cx="152400" cy="533400"/>
          </a:xfrm>
        </p:grpSpPr>
        <p:sp>
          <p:nvSpPr>
            <p:cNvPr id="767" name="Google Shape;767;p10">
              <a:extLst>
                <a:ext uri="{FF2B5EF4-FFF2-40B4-BE49-F238E27FC236}">
                  <a16:creationId xmlns:a16="http://schemas.microsoft.com/office/drawing/2014/main" id="{39F23955-9C6B-66DC-4586-3186CAF85EB7}"/>
                </a:ext>
              </a:extLst>
            </p:cNvPr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0">
              <a:extLst>
                <a:ext uri="{FF2B5EF4-FFF2-40B4-BE49-F238E27FC236}">
                  <a16:creationId xmlns:a16="http://schemas.microsoft.com/office/drawing/2014/main" id="{2C81EAA4-1F05-81A8-5183-8BE040CD5F8E}"/>
                </a:ext>
              </a:extLst>
            </p:cNvPr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0">
              <a:extLst>
                <a:ext uri="{FF2B5EF4-FFF2-40B4-BE49-F238E27FC236}">
                  <a16:creationId xmlns:a16="http://schemas.microsoft.com/office/drawing/2014/main" id="{3F89D4A1-035D-4AF3-AEAF-A27C8730D9B0}"/>
                </a:ext>
              </a:extLst>
            </p:cNvPr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70" name="Google Shape;770;p10">
            <a:extLst>
              <a:ext uri="{FF2B5EF4-FFF2-40B4-BE49-F238E27FC236}">
                <a16:creationId xmlns:a16="http://schemas.microsoft.com/office/drawing/2014/main" id="{C34B02F5-FFCD-1335-0637-38698D9A13C5}"/>
              </a:ext>
            </a:extLst>
          </p:cNvPr>
          <p:cNvCxnSpPr>
            <a:stCxn id="767" idx="0"/>
            <a:endCxn id="771" idx="1"/>
          </p:cNvCxnSpPr>
          <p:nvPr/>
        </p:nvCxnSpPr>
        <p:spPr>
          <a:xfrm>
            <a:off x="547221" y="3329225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2" name="Google Shape;772;p10">
            <a:extLst>
              <a:ext uri="{FF2B5EF4-FFF2-40B4-BE49-F238E27FC236}">
                <a16:creationId xmlns:a16="http://schemas.microsoft.com/office/drawing/2014/main" id="{E04723E1-36AE-40BB-F7EF-AA6AE5C72C5F}"/>
              </a:ext>
            </a:extLst>
          </p:cNvPr>
          <p:cNvCxnSpPr>
            <a:stCxn id="771" idx="3"/>
            <a:endCxn id="728" idx="1"/>
          </p:cNvCxnSpPr>
          <p:nvPr/>
        </p:nvCxnSpPr>
        <p:spPr>
          <a:xfrm>
            <a:off x="972719" y="3329225"/>
            <a:ext cx="320400" cy="658500"/>
          </a:xfrm>
          <a:prstGeom prst="bentConnector3">
            <a:avLst>
              <a:gd name="adj1" fmla="val 4999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3" name="Google Shape;773;p10">
            <a:extLst>
              <a:ext uri="{FF2B5EF4-FFF2-40B4-BE49-F238E27FC236}">
                <a16:creationId xmlns:a16="http://schemas.microsoft.com/office/drawing/2014/main" id="{EAE40525-04D2-FE26-D3D5-2FF33F3363C8}"/>
              </a:ext>
            </a:extLst>
          </p:cNvPr>
          <p:cNvCxnSpPr>
            <a:stCxn id="735" idx="0"/>
          </p:cNvCxnSpPr>
          <p:nvPr/>
        </p:nvCxnSpPr>
        <p:spPr>
          <a:xfrm rot="10800000" flipH="1">
            <a:off x="1597856" y="2108025"/>
            <a:ext cx="168600" cy="6624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4" name="Google Shape;774;p10">
            <a:extLst>
              <a:ext uri="{FF2B5EF4-FFF2-40B4-BE49-F238E27FC236}">
                <a16:creationId xmlns:a16="http://schemas.microsoft.com/office/drawing/2014/main" id="{647B44D0-633D-5817-58A8-D1D9461AC5D2}"/>
              </a:ext>
            </a:extLst>
          </p:cNvPr>
          <p:cNvCxnSpPr>
            <a:stCxn id="775" idx="0"/>
          </p:cNvCxnSpPr>
          <p:nvPr/>
        </p:nvCxnSpPr>
        <p:spPr>
          <a:xfrm>
            <a:off x="6643221" y="2514600"/>
            <a:ext cx="1219200" cy="609600"/>
          </a:xfrm>
          <a:prstGeom prst="bentConnector3">
            <a:avLst>
              <a:gd name="adj1" fmla="val 8594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6" name="Google Shape;776;p10">
            <a:extLst>
              <a:ext uri="{FF2B5EF4-FFF2-40B4-BE49-F238E27FC236}">
                <a16:creationId xmlns:a16="http://schemas.microsoft.com/office/drawing/2014/main" id="{AA7F9E45-C9D3-8025-6DA0-74120A198012}"/>
              </a:ext>
            </a:extLst>
          </p:cNvPr>
          <p:cNvCxnSpPr/>
          <p:nvPr/>
        </p:nvCxnSpPr>
        <p:spPr>
          <a:xfrm flipH="1">
            <a:off x="378621" y="2108199"/>
            <a:ext cx="1387800" cy="1373700"/>
          </a:xfrm>
          <a:prstGeom prst="bentConnector3">
            <a:avLst>
              <a:gd name="adj1" fmla="val 123208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7" name="Google Shape;777;p10">
            <a:extLst>
              <a:ext uri="{FF2B5EF4-FFF2-40B4-BE49-F238E27FC236}">
                <a16:creationId xmlns:a16="http://schemas.microsoft.com/office/drawing/2014/main" id="{FBB8B118-CFDD-FB74-6782-775B3D53BC0E}"/>
              </a:ext>
            </a:extLst>
          </p:cNvPr>
          <p:cNvCxnSpPr>
            <a:stCxn id="759" idx="0"/>
          </p:cNvCxnSpPr>
          <p:nvPr/>
        </p:nvCxnSpPr>
        <p:spPr>
          <a:xfrm rot="10800000" flipH="1">
            <a:off x="5119221" y="3123925"/>
            <a:ext cx="1524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8" name="Google Shape;778;p10">
            <a:extLst>
              <a:ext uri="{FF2B5EF4-FFF2-40B4-BE49-F238E27FC236}">
                <a16:creationId xmlns:a16="http://schemas.microsoft.com/office/drawing/2014/main" id="{B117942F-7A81-9DE4-BBA7-0BED87003A65}"/>
              </a:ext>
            </a:extLst>
          </p:cNvPr>
          <p:cNvCxnSpPr/>
          <p:nvPr/>
        </p:nvCxnSpPr>
        <p:spPr>
          <a:xfrm>
            <a:off x="3519021" y="3124200"/>
            <a:ext cx="457200" cy="304800"/>
          </a:xfrm>
          <a:prstGeom prst="bentConnector3">
            <a:avLst>
              <a:gd name="adj1" fmla="val 63889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9" name="Google Shape;779;p10">
            <a:extLst>
              <a:ext uri="{FF2B5EF4-FFF2-40B4-BE49-F238E27FC236}">
                <a16:creationId xmlns:a16="http://schemas.microsoft.com/office/drawing/2014/main" id="{31048341-F0B5-8449-0C18-375B7A3372B9}"/>
              </a:ext>
            </a:extLst>
          </p:cNvPr>
          <p:cNvCxnSpPr>
            <a:stCxn id="754" idx="3"/>
          </p:cNvCxnSpPr>
          <p:nvPr/>
        </p:nvCxnSpPr>
        <p:spPr>
          <a:xfrm>
            <a:off x="3515378" y="4069714"/>
            <a:ext cx="1059000" cy="426900"/>
          </a:xfrm>
          <a:prstGeom prst="bentConnector3">
            <a:avLst>
              <a:gd name="adj1" fmla="val 2928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0" name="Google Shape;780;p10">
            <a:extLst>
              <a:ext uri="{FF2B5EF4-FFF2-40B4-BE49-F238E27FC236}">
                <a16:creationId xmlns:a16="http://schemas.microsoft.com/office/drawing/2014/main" id="{0E1355B0-36FB-18B4-C3BE-6673B9856238}"/>
              </a:ext>
            </a:extLst>
          </p:cNvPr>
          <p:cNvCxnSpPr/>
          <p:nvPr/>
        </p:nvCxnSpPr>
        <p:spPr>
          <a:xfrm>
            <a:off x="3823821" y="4077084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1" name="Google Shape;781;p10">
            <a:extLst>
              <a:ext uri="{FF2B5EF4-FFF2-40B4-BE49-F238E27FC236}">
                <a16:creationId xmlns:a16="http://schemas.microsoft.com/office/drawing/2014/main" id="{4B6162C2-CFBA-001E-E7CC-DC5BC5C4DE74}"/>
              </a:ext>
            </a:extLst>
          </p:cNvPr>
          <p:cNvCxnSpPr>
            <a:endCxn id="782" idx="1"/>
          </p:cNvCxnSpPr>
          <p:nvPr/>
        </p:nvCxnSpPr>
        <p:spPr>
          <a:xfrm rot="10800000" flipH="1">
            <a:off x="1138221" y="2463799"/>
            <a:ext cx="4743000" cy="688800"/>
          </a:xfrm>
          <a:prstGeom prst="bentConnector3">
            <a:avLst>
              <a:gd name="adj1" fmla="val 2456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3" name="Google Shape;783;p10">
            <a:extLst>
              <a:ext uri="{FF2B5EF4-FFF2-40B4-BE49-F238E27FC236}">
                <a16:creationId xmlns:a16="http://schemas.microsoft.com/office/drawing/2014/main" id="{5895973A-F979-AA60-2615-CF98D58058BD}"/>
              </a:ext>
            </a:extLst>
          </p:cNvPr>
          <p:cNvCxnSpPr/>
          <p:nvPr/>
        </p:nvCxnSpPr>
        <p:spPr>
          <a:xfrm rot="-5400000" flipH="1">
            <a:off x="4554571" y="2508519"/>
            <a:ext cx="456300" cy="3684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84" name="Google Shape;784;p10">
            <a:extLst>
              <a:ext uri="{FF2B5EF4-FFF2-40B4-BE49-F238E27FC236}">
                <a16:creationId xmlns:a16="http://schemas.microsoft.com/office/drawing/2014/main" id="{45B32DE8-9213-FDD1-D9F9-670F3D8C2E3A}"/>
              </a:ext>
            </a:extLst>
          </p:cNvPr>
          <p:cNvGrpSpPr/>
          <p:nvPr/>
        </p:nvGrpSpPr>
        <p:grpSpPr>
          <a:xfrm>
            <a:off x="699621" y="2770425"/>
            <a:ext cx="273098" cy="1117599"/>
            <a:chOff x="1540165" y="1809750"/>
            <a:chExt cx="273098" cy="838199"/>
          </a:xfrm>
        </p:grpSpPr>
        <p:sp>
          <p:nvSpPr>
            <p:cNvPr id="771" name="Google Shape;771;p10">
              <a:extLst>
                <a:ext uri="{FF2B5EF4-FFF2-40B4-BE49-F238E27FC236}">
                  <a16:creationId xmlns:a16="http://schemas.microsoft.com/office/drawing/2014/main" id="{B561F045-102B-EA42-576D-93DE06F91BEA}"/>
                </a:ext>
              </a:extLst>
            </p:cNvPr>
            <p:cNvSpPr/>
            <p:nvPr/>
          </p:nvSpPr>
          <p:spPr>
            <a:xfrm>
              <a:off x="1540165" y="1809750"/>
              <a:ext cx="273098" cy="83819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85" name="Google Shape;785;p10">
              <a:extLst>
                <a:ext uri="{FF2B5EF4-FFF2-40B4-BE49-F238E27FC236}">
                  <a16:creationId xmlns:a16="http://schemas.microsoft.com/office/drawing/2014/main" id="{E9CAA01C-B240-F026-6B8B-BF69C65D957F}"/>
                </a:ext>
              </a:extLst>
            </p:cNvPr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6" name="Google Shape;786;p10">
            <a:extLst>
              <a:ext uri="{FF2B5EF4-FFF2-40B4-BE49-F238E27FC236}">
                <a16:creationId xmlns:a16="http://schemas.microsoft.com/office/drawing/2014/main" id="{BF055424-3E07-C501-9B39-02A84562E37E}"/>
              </a:ext>
            </a:extLst>
          </p:cNvPr>
          <p:cNvSpPr/>
          <p:nvPr/>
        </p:nvSpPr>
        <p:spPr>
          <a:xfrm rot="5400000">
            <a:off x="4703876" y="3810000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7" name="Google Shape;787;p10">
            <a:extLst>
              <a:ext uri="{FF2B5EF4-FFF2-40B4-BE49-F238E27FC236}">
                <a16:creationId xmlns:a16="http://schemas.microsoft.com/office/drawing/2014/main" id="{6703516E-2097-60DA-BE79-28D80332A8D1}"/>
              </a:ext>
            </a:extLst>
          </p:cNvPr>
          <p:cNvCxnSpPr/>
          <p:nvPr/>
        </p:nvCxnSpPr>
        <p:spPr>
          <a:xfrm>
            <a:off x="1918821" y="3835400"/>
            <a:ext cx="1676400" cy="1625700"/>
          </a:xfrm>
          <a:prstGeom prst="bentConnector3">
            <a:avLst>
              <a:gd name="adj1" fmla="val 32438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8" name="Google Shape;788;p10">
            <a:extLst>
              <a:ext uri="{FF2B5EF4-FFF2-40B4-BE49-F238E27FC236}">
                <a16:creationId xmlns:a16="http://schemas.microsoft.com/office/drawing/2014/main" id="{CFF39B86-DF72-F186-2802-8E91D4A938EE}"/>
              </a:ext>
            </a:extLst>
          </p:cNvPr>
          <p:cNvCxnSpPr/>
          <p:nvPr/>
        </p:nvCxnSpPr>
        <p:spPr>
          <a:xfrm>
            <a:off x="2452221" y="38354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9" name="Google Shape;789;p10">
            <a:extLst>
              <a:ext uri="{FF2B5EF4-FFF2-40B4-BE49-F238E27FC236}">
                <a16:creationId xmlns:a16="http://schemas.microsoft.com/office/drawing/2014/main" id="{39C63CBA-BC32-AC34-2D4B-C339FC6467C5}"/>
              </a:ext>
            </a:extLst>
          </p:cNvPr>
          <p:cNvCxnSpPr/>
          <p:nvPr/>
        </p:nvCxnSpPr>
        <p:spPr>
          <a:xfrm>
            <a:off x="2452221" y="42418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0" name="Google Shape;790;p10">
            <a:extLst>
              <a:ext uri="{FF2B5EF4-FFF2-40B4-BE49-F238E27FC236}">
                <a16:creationId xmlns:a16="http://schemas.microsoft.com/office/drawing/2014/main" id="{EC9F2338-9F0B-F506-3E2B-935BCB381BF7}"/>
              </a:ext>
            </a:extLst>
          </p:cNvPr>
          <p:cNvCxnSpPr>
            <a:stCxn id="761" idx="0"/>
          </p:cNvCxnSpPr>
          <p:nvPr/>
        </p:nvCxnSpPr>
        <p:spPr>
          <a:xfrm rot="10800000">
            <a:off x="2528431" y="2006325"/>
            <a:ext cx="5492700" cy="1373700"/>
          </a:xfrm>
          <a:prstGeom prst="bentConnector3">
            <a:avLst>
              <a:gd name="adj1" fmla="val -9711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1" name="Google Shape;791;p10">
            <a:extLst>
              <a:ext uri="{FF2B5EF4-FFF2-40B4-BE49-F238E27FC236}">
                <a16:creationId xmlns:a16="http://schemas.microsoft.com/office/drawing/2014/main" id="{BFE7027F-1CD5-6E0D-A58A-CAD62161469F}"/>
              </a:ext>
            </a:extLst>
          </p:cNvPr>
          <p:cNvCxnSpPr/>
          <p:nvPr/>
        </p:nvCxnSpPr>
        <p:spPr>
          <a:xfrm rot="-5400000" flipH="1">
            <a:off x="2045871" y="2489150"/>
            <a:ext cx="1117500" cy="152400"/>
          </a:xfrm>
          <a:prstGeom prst="bentConnector3">
            <a:avLst>
              <a:gd name="adj1" fmla="val 9890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2" name="Google Shape;792;p10">
            <a:extLst>
              <a:ext uri="{FF2B5EF4-FFF2-40B4-BE49-F238E27FC236}">
                <a16:creationId xmlns:a16="http://schemas.microsoft.com/office/drawing/2014/main" id="{BA4283DF-E1EF-49B5-B06E-D9D4F8B1E6C1}"/>
              </a:ext>
            </a:extLst>
          </p:cNvPr>
          <p:cNvCxnSpPr>
            <a:stCxn id="786" idx="0"/>
          </p:cNvCxnSpPr>
          <p:nvPr/>
        </p:nvCxnSpPr>
        <p:spPr>
          <a:xfrm>
            <a:off x="5135676" y="3886200"/>
            <a:ext cx="1464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3" name="Google Shape;793;p10">
            <a:extLst>
              <a:ext uri="{FF2B5EF4-FFF2-40B4-BE49-F238E27FC236}">
                <a16:creationId xmlns:a16="http://schemas.microsoft.com/office/drawing/2014/main" id="{C14D741A-DA1B-2B07-D3A2-2F81F6342B00}"/>
              </a:ext>
            </a:extLst>
          </p:cNvPr>
          <p:cNvCxnSpPr/>
          <p:nvPr/>
        </p:nvCxnSpPr>
        <p:spPr>
          <a:xfrm rot="10800000" flipH="1">
            <a:off x="4569656" y="3937081"/>
            <a:ext cx="1921200" cy="554100"/>
          </a:xfrm>
          <a:prstGeom prst="bentConnector3">
            <a:avLst>
              <a:gd name="adj1" fmla="val 8155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4" name="Google Shape;794;p10">
            <a:extLst>
              <a:ext uri="{FF2B5EF4-FFF2-40B4-BE49-F238E27FC236}">
                <a16:creationId xmlns:a16="http://schemas.microsoft.com/office/drawing/2014/main" id="{63CF075A-5037-EC09-DEB9-848C34CA7596}"/>
              </a:ext>
            </a:extLst>
          </p:cNvPr>
          <p:cNvCxnSpPr/>
          <p:nvPr/>
        </p:nvCxnSpPr>
        <p:spPr>
          <a:xfrm rot="-5400000">
            <a:off x="4351582" y="3902091"/>
            <a:ext cx="831900" cy="389400"/>
          </a:xfrm>
          <a:prstGeom prst="bentConnector3">
            <a:avLst>
              <a:gd name="adj1" fmla="val 99046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95" name="Google Shape;795;p10">
            <a:extLst>
              <a:ext uri="{FF2B5EF4-FFF2-40B4-BE49-F238E27FC236}">
                <a16:creationId xmlns:a16="http://schemas.microsoft.com/office/drawing/2014/main" id="{9F81F07A-AFA9-62C6-72DD-32C842473B60}"/>
              </a:ext>
            </a:extLst>
          </p:cNvPr>
          <p:cNvSpPr txBox="1"/>
          <p:nvPr/>
        </p:nvSpPr>
        <p:spPr>
          <a:xfrm>
            <a:off x="90021" y="3124200"/>
            <a:ext cx="252846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1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10">
            <a:extLst>
              <a:ext uri="{FF2B5EF4-FFF2-40B4-BE49-F238E27FC236}">
                <a16:creationId xmlns:a16="http://schemas.microsoft.com/office/drawing/2014/main" id="{05920DD7-1687-872B-6462-DF3E94090B46}"/>
              </a:ext>
            </a:extLst>
          </p:cNvPr>
          <p:cNvSpPr txBox="1"/>
          <p:nvPr/>
        </p:nvSpPr>
        <p:spPr>
          <a:xfrm>
            <a:off x="13821" y="3530600"/>
            <a:ext cx="320601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7" name="Google Shape;797;p10">
            <a:extLst>
              <a:ext uri="{FF2B5EF4-FFF2-40B4-BE49-F238E27FC236}">
                <a16:creationId xmlns:a16="http://schemas.microsoft.com/office/drawing/2014/main" id="{2B17A7BA-FE8E-8C4E-3E73-B15AFD34D33C}"/>
              </a:ext>
            </a:extLst>
          </p:cNvPr>
          <p:cNvCxnSpPr/>
          <p:nvPr/>
        </p:nvCxnSpPr>
        <p:spPr>
          <a:xfrm rot="10800000">
            <a:off x="166221" y="1701800"/>
            <a:ext cx="55626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98" name="Google Shape;798;p10">
            <a:extLst>
              <a:ext uri="{FF2B5EF4-FFF2-40B4-BE49-F238E27FC236}">
                <a16:creationId xmlns:a16="http://schemas.microsoft.com/office/drawing/2014/main" id="{E201C192-10B5-F26B-C70A-D3F19D3E8962}"/>
              </a:ext>
            </a:extLst>
          </p:cNvPr>
          <p:cNvGrpSpPr/>
          <p:nvPr/>
        </p:nvGrpSpPr>
        <p:grpSpPr>
          <a:xfrm>
            <a:off x="1995021" y="3632201"/>
            <a:ext cx="152401" cy="711199"/>
            <a:chOff x="1066799" y="3333750"/>
            <a:chExt cx="152401" cy="533399"/>
          </a:xfrm>
        </p:grpSpPr>
        <p:sp>
          <p:nvSpPr>
            <p:cNvPr id="799" name="Google Shape;799;p10">
              <a:extLst>
                <a:ext uri="{FF2B5EF4-FFF2-40B4-BE49-F238E27FC236}">
                  <a16:creationId xmlns:a16="http://schemas.microsoft.com/office/drawing/2014/main" id="{A55F2B3B-AA73-F51F-CC76-67313DD32E0B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0" name="Google Shape;800;p10">
              <a:extLst>
                <a:ext uri="{FF2B5EF4-FFF2-40B4-BE49-F238E27FC236}">
                  <a16:creationId xmlns:a16="http://schemas.microsoft.com/office/drawing/2014/main" id="{337F3D98-13E5-136C-0294-3E1E91F9CEA6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1" name="Google Shape;801;p10">
            <a:extLst>
              <a:ext uri="{FF2B5EF4-FFF2-40B4-BE49-F238E27FC236}">
                <a16:creationId xmlns:a16="http://schemas.microsoft.com/office/drawing/2014/main" id="{6335E148-15AB-B1B3-AF84-19DF2FF02496}"/>
              </a:ext>
            </a:extLst>
          </p:cNvPr>
          <p:cNvGrpSpPr/>
          <p:nvPr/>
        </p:nvGrpSpPr>
        <p:grpSpPr>
          <a:xfrm>
            <a:off x="1995020" y="2717801"/>
            <a:ext cx="152401" cy="711199"/>
            <a:chOff x="1066799" y="3333750"/>
            <a:chExt cx="152401" cy="533399"/>
          </a:xfrm>
        </p:grpSpPr>
        <p:sp>
          <p:nvSpPr>
            <p:cNvPr id="802" name="Google Shape;802;p10">
              <a:extLst>
                <a:ext uri="{FF2B5EF4-FFF2-40B4-BE49-F238E27FC236}">
                  <a16:creationId xmlns:a16="http://schemas.microsoft.com/office/drawing/2014/main" id="{924EB6DF-7BE3-B0EE-93E4-F4D418D4560D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3" name="Google Shape;803;p10">
              <a:extLst>
                <a:ext uri="{FF2B5EF4-FFF2-40B4-BE49-F238E27FC236}">
                  <a16:creationId xmlns:a16="http://schemas.microsoft.com/office/drawing/2014/main" id="{5CB51CE7-9D0E-A379-234F-CF3BBD1025A3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4" name="Google Shape;804;p10">
            <a:extLst>
              <a:ext uri="{FF2B5EF4-FFF2-40B4-BE49-F238E27FC236}">
                <a16:creationId xmlns:a16="http://schemas.microsoft.com/office/drawing/2014/main" id="{12FFE870-F1D6-5C01-B7C8-5F7EEE46F7FC}"/>
              </a:ext>
            </a:extLst>
          </p:cNvPr>
          <p:cNvGrpSpPr/>
          <p:nvPr/>
        </p:nvGrpSpPr>
        <p:grpSpPr>
          <a:xfrm>
            <a:off x="3595221" y="3733800"/>
            <a:ext cx="152401" cy="711199"/>
            <a:chOff x="1066799" y="3333750"/>
            <a:chExt cx="152401" cy="533399"/>
          </a:xfrm>
        </p:grpSpPr>
        <p:sp>
          <p:nvSpPr>
            <p:cNvPr id="805" name="Google Shape;805;p10">
              <a:extLst>
                <a:ext uri="{FF2B5EF4-FFF2-40B4-BE49-F238E27FC236}">
                  <a16:creationId xmlns:a16="http://schemas.microsoft.com/office/drawing/2014/main" id="{4A949EBE-4828-8F14-BB95-4DE269272755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6" name="Google Shape;806;p10">
              <a:extLst>
                <a:ext uri="{FF2B5EF4-FFF2-40B4-BE49-F238E27FC236}">
                  <a16:creationId xmlns:a16="http://schemas.microsoft.com/office/drawing/2014/main" id="{1053BA9B-0841-5A55-BD35-C1048A79A403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07" name="Google Shape;807;p10">
            <a:extLst>
              <a:ext uri="{FF2B5EF4-FFF2-40B4-BE49-F238E27FC236}">
                <a16:creationId xmlns:a16="http://schemas.microsoft.com/office/drawing/2014/main" id="{85A49064-946A-B121-752B-849EA5F629A3}"/>
              </a:ext>
            </a:extLst>
          </p:cNvPr>
          <p:cNvCxnSpPr>
            <a:endCxn id="759" idx="2"/>
          </p:cNvCxnSpPr>
          <p:nvPr/>
        </p:nvCxnSpPr>
        <p:spPr>
          <a:xfrm>
            <a:off x="3687621" y="3123925"/>
            <a:ext cx="12792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08" name="Google Shape;808;p10">
            <a:extLst>
              <a:ext uri="{FF2B5EF4-FFF2-40B4-BE49-F238E27FC236}">
                <a16:creationId xmlns:a16="http://schemas.microsoft.com/office/drawing/2014/main" id="{5A1C31F4-00E1-FD65-F455-B843D9E72A4A}"/>
              </a:ext>
            </a:extLst>
          </p:cNvPr>
          <p:cNvGrpSpPr/>
          <p:nvPr/>
        </p:nvGrpSpPr>
        <p:grpSpPr>
          <a:xfrm>
            <a:off x="3595221" y="4953000"/>
            <a:ext cx="152401" cy="711199"/>
            <a:chOff x="1066799" y="3333750"/>
            <a:chExt cx="152401" cy="533399"/>
          </a:xfrm>
        </p:grpSpPr>
        <p:sp>
          <p:nvSpPr>
            <p:cNvPr id="809" name="Google Shape;809;p10">
              <a:extLst>
                <a:ext uri="{FF2B5EF4-FFF2-40B4-BE49-F238E27FC236}">
                  <a16:creationId xmlns:a16="http://schemas.microsoft.com/office/drawing/2014/main" id="{82E34763-6C41-1216-9FDE-296A88935C36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0" name="Google Shape;810;p10">
              <a:extLst>
                <a:ext uri="{FF2B5EF4-FFF2-40B4-BE49-F238E27FC236}">
                  <a16:creationId xmlns:a16="http://schemas.microsoft.com/office/drawing/2014/main" id="{D0230099-28A4-7CB8-6F0D-7C87FBC9DC89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11" name="Google Shape;811;p10">
            <a:extLst>
              <a:ext uri="{FF2B5EF4-FFF2-40B4-BE49-F238E27FC236}">
                <a16:creationId xmlns:a16="http://schemas.microsoft.com/office/drawing/2014/main" id="{4923767D-3735-81F8-99FD-D0D8368B4887}"/>
              </a:ext>
            </a:extLst>
          </p:cNvPr>
          <p:cNvCxnSpPr/>
          <p:nvPr/>
        </p:nvCxnSpPr>
        <p:spPr>
          <a:xfrm rot="-5400000">
            <a:off x="4179471" y="4165650"/>
            <a:ext cx="812700" cy="7620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12" name="Google Shape;812;p10">
            <a:extLst>
              <a:ext uri="{FF2B5EF4-FFF2-40B4-BE49-F238E27FC236}">
                <a16:creationId xmlns:a16="http://schemas.microsoft.com/office/drawing/2014/main" id="{62810880-C128-254A-8719-D1EBC44FCA6E}"/>
              </a:ext>
            </a:extLst>
          </p:cNvPr>
          <p:cNvGrpSpPr/>
          <p:nvPr/>
        </p:nvGrpSpPr>
        <p:grpSpPr>
          <a:xfrm>
            <a:off x="3595221" y="2108200"/>
            <a:ext cx="152401" cy="711199"/>
            <a:chOff x="1066799" y="3333750"/>
            <a:chExt cx="152401" cy="533399"/>
          </a:xfrm>
        </p:grpSpPr>
        <p:sp>
          <p:nvSpPr>
            <p:cNvPr id="813" name="Google Shape;813;p10">
              <a:extLst>
                <a:ext uri="{FF2B5EF4-FFF2-40B4-BE49-F238E27FC236}">
                  <a16:creationId xmlns:a16="http://schemas.microsoft.com/office/drawing/2014/main" id="{D47A2625-F4E0-8B0A-6997-93BA28051CC8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4" name="Google Shape;814;p10">
              <a:extLst>
                <a:ext uri="{FF2B5EF4-FFF2-40B4-BE49-F238E27FC236}">
                  <a16:creationId xmlns:a16="http://schemas.microsoft.com/office/drawing/2014/main" id="{0145B83E-31C3-BDAC-FBE7-F439750CD10D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p10">
            <a:extLst>
              <a:ext uri="{FF2B5EF4-FFF2-40B4-BE49-F238E27FC236}">
                <a16:creationId xmlns:a16="http://schemas.microsoft.com/office/drawing/2014/main" id="{DDA095E4-C398-5A6A-1386-C7732D3432D7}"/>
              </a:ext>
            </a:extLst>
          </p:cNvPr>
          <p:cNvGrpSpPr/>
          <p:nvPr/>
        </p:nvGrpSpPr>
        <p:grpSpPr>
          <a:xfrm>
            <a:off x="5881221" y="2108200"/>
            <a:ext cx="152401" cy="711199"/>
            <a:chOff x="1066799" y="3333750"/>
            <a:chExt cx="152401" cy="533399"/>
          </a:xfrm>
        </p:grpSpPr>
        <p:sp>
          <p:nvSpPr>
            <p:cNvPr id="782" name="Google Shape;782;p10">
              <a:extLst>
                <a:ext uri="{FF2B5EF4-FFF2-40B4-BE49-F238E27FC236}">
                  <a16:creationId xmlns:a16="http://schemas.microsoft.com/office/drawing/2014/main" id="{DE0A805B-B004-5294-1C5A-AA0070D3A989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6" name="Google Shape;816;p10">
              <a:extLst>
                <a:ext uri="{FF2B5EF4-FFF2-40B4-BE49-F238E27FC236}">
                  <a16:creationId xmlns:a16="http://schemas.microsoft.com/office/drawing/2014/main" id="{05FFF448-A659-F59D-731B-10BFBC9343C6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7" name="Google Shape;817;p10">
            <a:extLst>
              <a:ext uri="{FF2B5EF4-FFF2-40B4-BE49-F238E27FC236}">
                <a16:creationId xmlns:a16="http://schemas.microsoft.com/office/drawing/2014/main" id="{6F22772B-E9A2-163C-EEE9-280FCE83D9CC}"/>
              </a:ext>
            </a:extLst>
          </p:cNvPr>
          <p:cNvGrpSpPr/>
          <p:nvPr/>
        </p:nvGrpSpPr>
        <p:grpSpPr>
          <a:xfrm>
            <a:off x="5881221" y="3124200"/>
            <a:ext cx="152401" cy="711199"/>
            <a:chOff x="1066799" y="3333750"/>
            <a:chExt cx="152401" cy="533399"/>
          </a:xfrm>
        </p:grpSpPr>
        <p:sp>
          <p:nvSpPr>
            <p:cNvPr id="818" name="Google Shape;818;p10">
              <a:extLst>
                <a:ext uri="{FF2B5EF4-FFF2-40B4-BE49-F238E27FC236}">
                  <a16:creationId xmlns:a16="http://schemas.microsoft.com/office/drawing/2014/main" id="{EAAD14F4-2028-B881-E0DC-658F46A1E799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9" name="Google Shape;819;p10">
              <a:extLst>
                <a:ext uri="{FF2B5EF4-FFF2-40B4-BE49-F238E27FC236}">
                  <a16:creationId xmlns:a16="http://schemas.microsoft.com/office/drawing/2014/main" id="{10F81CC4-2FFD-C851-7260-8A9AEC8FCC43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Google Shape;820;p10">
            <a:extLst>
              <a:ext uri="{FF2B5EF4-FFF2-40B4-BE49-F238E27FC236}">
                <a16:creationId xmlns:a16="http://schemas.microsoft.com/office/drawing/2014/main" id="{7C1C18F2-6A23-61EF-6D2C-1083E5A9C340}"/>
              </a:ext>
            </a:extLst>
          </p:cNvPr>
          <p:cNvGrpSpPr/>
          <p:nvPr/>
        </p:nvGrpSpPr>
        <p:grpSpPr>
          <a:xfrm>
            <a:off x="5881221" y="4140200"/>
            <a:ext cx="152401" cy="711199"/>
            <a:chOff x="1066799" y="3333750"/>
            <a:chExt cx="152401" cy="533399"/>
          </a:xfrm>
        </p:grpSpPr>
        <p:sp>
          <p:nvSpPr>
            <p:cNvPr id="821" name="Google Shape;821;p10">
              <a:extLst>
                <a:ext uri="{FF2B5EF4-FFF2-40B4-BE49-F238E27FC236}">
                  <a16:creationId xmlns:a16="http://schemas.microsoft.com/office/drawing/2014/main" id="{D3A95DD7-EFFE-56CA-95C8-00E9CF28812C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2" name="Google Shape;822;p10">
              <a:extLst>
                <a:ext uri="{FF2B5EF4-FFF2-40B4-BE49-F238E27FC236}">
                  <a16:creationId xmlns:a16="http://schemas.microsoft.com/office/drawing/2014/main" id="{869BB650-9E88-F936-3A01-F99AC601ADA4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3" name="Google Shape;823;p10">
            <a:extLst>
              <a:ext uri="{FF2B5EF4-FFF2-40B4-BE49-F238E27FC236}">
                <a16:creationId xmlns:a16="http://schemas.microsoft.com/office/drawing/2014/main" id="{98C776CC-4C90-80F6-D0BC-35DEAD0C9AA5}"/>
              </a:ext>
            </a:extLst>
          </p:cNvPr>
          <p:cNvGrpSpPr/>
          <p:nvPr/>
        </p:nvGrpSpPr>
        <p:grpSpPr>
          <a:xfrm>
            <a:off x="3595221" y="2921000"/>
            <a:ext cx="152401" cy="711199"/>
            <a:chOff x="1066799" y="3333750"/>
            <a:chExt cx="152401" cy="533399"/>
          </a:xfrm>
        </p:grpSpPr>
        <p:sp>
          <p:nvSpPr>
            <p:cNvPr id="824" name="Google Shape;824;p10">
              <a:extLst>
                <a:ext uri="{FF2B5EF4-FFF2-40B4-BE49-F238E27FC236}">
                  <a16:creationId xmlns:a16="http://schemas.microsoft.com/office/drawing/2014/main" id="{3D29FFB7-0F3A-651A-C231-1EF68949FB6B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5" name="Google Shape;825;p10">
              <a:extLst>
                <a:ext uri="{FF2B5EF4-FFF2-40B4-BE49-F238E27FC236}">
                  <a16:creationId xmlns:a16="http://schemas.microsoft.com/office/drawing/2014/main" id="{DAD6D8CB-B459-B11A-3DF8-B14FEF2E0BE9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10">
            <a:extLst>
              <a:ext uri="{FF2B5EF4-FFF2-40B4-BE49-F238E27FC236}">
                <a16:creationId xmlns:a16="http://schemas.microsoft.com/office/drawing/2014/main" id="{55B1A936-CC01-233E-B643-F04C29F5E7F3}"/>
              </a:ext>
            </a:extLst>
          </p:cNvPr>
          <p:cNvGrpSpPr/>
          <p:nvPr/>
        </p:nvGrpSpPr>
        <p:grpSpPr>
          <a:xfrm>
            <a:off x="8091021" y="3022600"/>
            <a:ext cx="152401" cy="711199"/>
            <a:chOff x="1066799" y="3333750"/>
            <a:chExt cx="152401" cy="533399"/>
          </a:xfrm>
        </p:grpSpPr>
        <p:sp>
          <p:nvSpPr>
            <p:cNvPr id="827" name="Google Shape;827;p10">
              <a:extLst>
                <a:ext uri="{FF2B5EF4-FFF2-40B4-BE49-F238E27FC236}">
                  <a16:creationId xmlns:a16="http://schemas.microsoft.com/office/drawing/2014/main" id="{64AD614A-E10C-F248-F775-906E132F9C56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8" name="Google Shape;828;p10">
              <a:extLst>
                <a:ext uri="{FF2B5EF4-FFF2-40B4-BE49-F238E27FC236}">
                  <a16:creationId xmlns:a16="http://schemas.microsoft.com/office/drawing/2014/main" id="{DB1D87DA-D7E2-7FDF-7D3F-A3EE9EAA3A6B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9" name="Google Shape;829;p10">
            <a:extLst>
              <a:ext uri="{FF2B5EF4-FFF2-40B4-BE49-F238E27FC236}">
                <a16:creationId xmlns:a16="http://schemas.microsoft.com/office/drawing/2014/main" id="{AC4F8A59-C4EF-E8C5-3E65-F69F461C5222}"/>
              </a:ext>
            </a:extLst>
          </p:cNvPr>
          <p:cNvGrpSpPr/>
          <p:nvPr/>
        </p:nvGrpSpPr>
        <p:grpSpPr>
          <a:xfrm>
            <a:off x="6338421" y="2209800"/>
            <a:ext cx="304800" cy="609600"/>
            <a:chOff x="5181600" y="3257550"/>
            <a:chExt cx="304800" cy="457200"/>
          </a:xfrm>
        </p:grpSpPr>
        <p:sp>
          <p:nvSpPr>
            <p:cNvPr id="775" name="Google Shape;775;p10">
              <a:extLst>
                <a:ext uri="{FF2B5EF4-FFF2-40B4-BE49-F238E27FC236}">
                  <a16:creationId xmlns:a16="http://schemas.microsoft.com/office/drawing/2014/main" id="{A05C5303-D037-AE59-1282-FA754F15121D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0">
              <a:extLst>
                <a:ext uri="{FF2B5EF4-FFF2-40B4-BE49-F238E27FC236}">
                  <a16:creationId xmlns:a16="http://schemas.microsoft.com/office/drawing/2014/main" id="{D42A96CE-407A-5735-8E05-FEC71B27AD4C}"/>
                </a:ext>
              </a:extLst>
            </p:cNvPr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31" name="Google Shape;831;p10">
            <a:extLst>
              <a:ext uri="{FF2B5EF4-FFF2-40B4-BE49-F238E27FC236}">
                <a16:creationId xmlns:a16="http://schemas.microsoft.com/office/drawing/2014/main" id="{5D6A65D1-56F0-11A8-58FC-58CA719F00F5}"/>
              </a:ext>
            </a:extLst>
          </p:cNvPr>
          <p:cNvCxnSpPr>
            <a:stCxn id="782" idx="3"/>
          </p:cNvCxnSpPr>
          <p:nvPr/>
        </p:nvCxnSpPr>
        <p:spPr>
          <a:xfrm rot="10800000" flipH="1">
            <a:off x="6033622" y="2461399"/>
            <a:ext cx="3930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32" name="Google Shape;832;p10">
            <a:extLst>
              <a:ext uri="{FF2B5EF4-FFF2-40B4-BE49-F238E27FC236}">
                <a16:creationId xmlns:a16="http://schemas.microsoft.com/office/drawing/2014/main" id="{16868D66-F909-58E8-F0E5-1C8607CE3B81}"/>
              </a:ext>
            </a:extLst>
          </p:cNvPr>
          <p:cNvCxnSpPr/>
          <p:nvPr/>
        </p:nvCxnSpPr>
        <p:spPr>
          <a:xfrm rot="10800000">
            <a:off x="5728821" y="1701800"/>
            <a:ext cx="0" cy="1727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3" name="Google Shape;833;p10">
            <a:extLst>
              <a:ext uri="{FF2B5EF4-FFF2-40B4-BE49-F238E27FC236}">
                <a16:creationId xmlns:a16="http://schemas.microsoft.com/office/drawing/2014/main" id="{FAA5EE99-32D1-86A0-6A4E-5EEA3FFF19E3}"/>
              </a:ext>
            </a:extLst>
          </p:cNvPr>
          <p:cNvSpPr txBox="1"/>
          <p:nvPr/>
        </p:nvSpPr>
        <p:spPr>
          <a:xfrm>
            <a:off x="1877793" y="2209800"/>
            <a:ext cx="49822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10">
            <a:extLst>
              <a:ext uri="{FF2B5EF4-FFF2-40B4-BE49-F238E27FC236}">
                <a16:creationId xmlns:a16="http://schemas.microsoft.com/office/drawing/2014/main" id="{6EF2B6B8-8C66-906D-C88E-03E8270AAABA}"/>
              </a:ext>
            </a:extLst>
          </p:cNvPr>
          <p:cNvSpPr txBox="1"/>
          <p:nvPr/>
        </p:nvSpPr>
        <p:spPr>
          <a:xfrm>
            <a:off x="623421" y="2209800"/>
            <a:ext cx="4742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10">
            <a:extLst>
              <a:ext uri="{FF2B5EF4-FFF2-40B4-BE49-F238E27FC236}">
                <a16:creationId xmlns:a16="http://schemas.microsoft.com/office/drawing/2014/main" id="{7D57144D-CCA2-E4A0-BC3F-F85CC589D046}"/>
              </a:ext>
            </a:extLst>
          </p:cNvPr>
          <p:cNvSpPr txBox="1"/>
          <p:nvPr/>
        </p:nvSpPr>
        <p:spPr>
          <a:xfrm>
            <a:off x="3747621" y="2006600"/>
            <a:ext cx="48342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10">
            <a:extLst>
              <a:ext uri="{FF2B5EF4-FFF2-40B4-BE49-F238E27FC236}">
                <a16:creationId xmlns:a16="http://schemas.microsoft.com/office/drawing/2014/main" id="{77E8B9FF-8834-C34B-20A3-3AF0D38D6782}"/>
              </a:ext>
            </a:extLst>
          </p:cNvPr>
          <p:cNvSpPr txBox="1"/>
          <p:nvPr/>
        </p:nvSpPr>
        <p:spPr>
          <a:xfrm>
            <a:off x="5957421" y="1905000"/>
            <a:ext cx="53512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10">
            <a:extLst>
              <a:ext uri="{FF2B5EF4-FFF2-40B4-BE49-F238E27FC236}">
                <a16:creationId xmlns:a16="http://schemas.microsoft.com/office/drawing/2014/main" id="{9C4C9826-7FD9-0053-7364-AFE1B353E2EF}"/>
              </a:ext>
            </a:extLst>
          </p:cNvPr>
          <p:cNvSpPr txBox="1"/>
          <p:nvPr/>
        </p:nvSpPr>
        <p:spPr>
          <a:xfrm>
            <a:off x="1831025" y="4241800"/>
            <a:ext cx="62119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10">
            <a:extLst>
              <a:ext uri="{FF2B5EF4-FFF2-40B4-BE49-F238E27FC236}">
                <a16:creationId xmlns:a16="http://schemas.microsoft.com/office/drawing/2014/main" id="{D92BE7C1-48D8-5BCD-E6F7-7AFA43D62A29}"/>
              </a:ext>
            </a:extLst>
          </p:cNvPr>
          <p:cNvSpPr txBox="1"/>
          <p:nvPr/>
        </p:nvSpPr>
        <p:spPr>
          <a:xfrm>
            <a:off x="3673162" y="4953000"/>
            <a:ext cx="60785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10">
            <a:extLst>
              <a:ext uri="{FF2B5EF4-FFF2-40B4-BE49-F238E27FC236}">
                <a16:creationId xmlns:a16="http://schemas.microsoft.com/office/drawing/2014/main" id="{4970B89F-8D08-969B-1C46-75B47786F651}"/>
              </a:ext>
            </a:extLst>
          </p:cNvPr>
          <p:cNvSpPr txBox="1"/>
          <p:nvPr/>
        </p:nvSpPr>
        <p:spPr>
          <a:xfrm>
            <a:off x="3747621" y="2616200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10">
            <a:extLst>
              <a:ext uri="{FF2B5EF4-FFF2-40B4-BE49-F238E27FC236}">
                <a16:creationId xmlns:a16="http://schemas.microsoft.com/office/drawing/2014/main" id="{F5DE9AC1-7859-5561-0CDD-C56355CD07FC}"/>
              </a:ext>
            </a:extLst>
          </p:cNvPr>
          <p:cNvSpPr txBox="1"/>
          <p:nvPr/>
        </p:nvSpPr>
        <p:spPr>
          <a:xfrm>
            <a:off x="3652529" y="4358957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10">
            <a:extLst>
              <a:ext uri="{FF2B5EF4-FFF2-40B4-BE49-F238E27FC236}">
                <a16:creationId xmlns:a16="http://schemas.microsoft.com/office/drawing/2014/main" id="{30AA4AC3-6982-842F-E16D-2BEBC69207D1}"/>
              </a:ext>
            </a:extLst>
          </p:cNvPr>
          <p:cNvSpPr txBox="1"/>
          <p:nvPr/>
        </p:nvSpPr>
        <p:spPr>
          <a:xfrm>
            <a:off x="5957421" y="3327400"/>
            <a:ext cx="6010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10">
            <a:extLst>
              <a:ext uri="{FF2B5EF4-FFF2-40B4-BE49-F238E27FC236}">
                <a16:creationId xmlns:a16="http://schemas.microsoft.com/office/drawing/2014/main" id="{392D35C7-B7C0-2A48-C619-B6CB95D96F61}"/>
              </a:ext>
            </a:extLst>
          </p:cNvPr>
          <p:cNvSpPr txBox="1"/>
          <p:nvPr/>
        </p:nvSpPr>
        <p:spPr>
          <a:xfrm>
            <a:off x="5957421" y="4343400"/>
            <a:ext cx="6039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10">
            <a:extLst>
              <a:ext uri="{FF2B5EF4-FFF2-40B4-BE49-F238E27FC236}">
                <a16:creationId xmlns:a16="http://schemas.microsoft.com/office/drawing/2014/main" id="{66A5E491-F29A-663D-A9AE-390496A83322}"/>
              </a:ext>
            </a:extLst>
          </p:cNvPr>
          <p:cNvSpPr txBox="1"/>
          <p:nvPr/>
        </p:nvSpPr>
        <p:spPr>
          <a:xfrm>
            <a:off x="4738221" y="4546600"/>
            <a:ext cx="68630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4" name="Google Shape;844;p10">
            <a:extLst>
              <a:ext uri="{FF2B5EF4-FFF2-40B4-BE49-F238E27FC236}">
                <a16:creationId xmlns:a16="http://schemas.microsoft.com/office/drawing/2014/main" id="{8E447E50-0CCF-8BDC-BFD8-AE85300CA1F0}"/>
              </a:ext>
            </a:extLst>
          </p:cNvPr>
          <p:cNvGrpSpPr/>
          <p:nvPr/>
        </p:nvGrpSpPr>
        <p:grpSpPr>
          <a:xfrm>
            <a:off x="4281021" y="4648200"/>
            <a:ext cx="556492" cy="609600"/>
            <a:chOff x="3886200" y="3257550"/>
            <a:chExt cx="556492" cy="457200"/>
          </a:xfrm>
        </p:grpSpPr>
        <p:sp>
          <p:nvSpPr>
            <p:cNvPr id="845" name="Google Shape;845;p10">
              <a:extLst>
                <a:ext uri="{FF2B5EF4-FFF2-40B4-BE49-F238E27FC236}">
                  <a16:creationId xmlns:a16="http://schemas.microsoft.com/office/drawing/2014/main" id="{AF25A9FF-7EB9-AE8F-5D10-96D5974013E5}"/>
                </a:ext>
              </a:extLst>
            </p:cNvPr>
            <p:cNvSpPr/>
            <p:nvPr/>
          </p:nvSpPr>
          <p:spPr>
            <a:xfrm rot="5400000">
              <a:off x="3848100" y="3295650"/>
              <a:ext cx="457200" cy="3810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0">
              <a:extLst>
                <a:ext uri="{FF2B5EF4-FFF2-40B4-BE49-F238E27FC236}">
                  <a16:creationId xmlns:a16="http://schemas.microsoft.com/office/drawing/2014/main" id="{5CB6FE4F-640C-D102-516B-6435FB16535E}"/>
                </a:ext>
              </a:extLst>
            </p:cNvPr>
            <p:cNvSpPr txBox="1"/>
            <p:nvPr/>
          </p:nvSpPr>
          <p:spPr>
            <a:xfrm>
              <a:off x="3909292" y="3304885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7" name="Google Shape;847;p10">
            <a:extLst>
              <a:ext uri="{FF2B5EF4-FFF2-40B4-BE49-F238E27FC236}">
                <a16:creationId xmlns:a16="http://schemas.microsoft.com/office/drawing/2014/main" id="{58240136-5A91-97DD-3C47-7103040A0E2A}"/>
              </a:ext>
            </a:extLst>
          </p:cNvPr>
          <p:cNvGrpSpPr/>
          <p:nvPr/>
        </p:nvGrpSpPr>
        <p:grpSpPr>
          <a:xfrm>
            <a:off x="5881221" y="4953000"/>
            <a:ext cx="152401" cy="711199"/>
            <a:chOff x="1066799" y="3333750"/>
            <a:chExt cx="152401" cy="533399"/>
          </a:xfrm>
        </p:grpSpPr>
        <p:sp>
          <p:nvSpPr>
            <p:cNvPr id="848" name="Google Shape;848;p10">
              <a:extLst>
                <a:ext uri="{FF2B5EF4-FFF2-40B4-BE49-F238E27FC236}">
                  <a16:creationId xmlns:a16="http://schemas.microsoft.com/office/drawing/2014/main" id="{0431857E-7EF4-3ABE-FC08-62299E6581EB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49" name="Google Shape;849;p10">
              <a:extLst>
                <a:ext uri="{FF2B5EF4-FFF2-40B4-BE49-F238E27FC236}">
                  <a16:creationId xmlns:a16="http://schemas.microsoft.com/office/drawing/2014/main" id="{DA7EC04A-C96A-6282-9C62-4AB07A6515FF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0" name="Google Shape;850;p10">
            <a:extLst>
              <a:ext uri="{FF2B5EF4-FFF2-40B4-BE49-F238E27FC236}">
                <a16:creationId xmlns:a16="http://schemas.microsoft.com/office/drawing/2014/main" id="{652ACF1A-B789-F19B-4116-EB14F9108415}"/>
              </a:ext>
            </a:extLst>
          </p:cNvPr>
          <p:cNvGrpSpPr/>
          <p:nvPr/>
        </p:nvGrpSpPr>
        <p:grpSpPr>
          <a:xfrm>
            <a:off x="8091021" y="4953000"/>
            <a:ext cx="152401" cy="711199"/>
            <a:chOff x="1066799" y="3333750"/>
            <a:chExt cx="152401" cy="533399"/>
          </a:xfrm>
        </p:grpSpPr>
        <p:sp>
          <p:nvSpPr>
            <p:cNvPr id="851" name="Google Shape;851;p10">
              <a:extLst>
                <a:ext uri="{FF2B5EF4-FFF2-40B4-BE49-F238E27FC236}">
                  <a16:creationId xmlns:a16="http://schemas.microsoft.com/office/drawing/2014/main" id="{02F9ADD2-E1DA-1E06-D223-811FF738734A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52" name="Google Shape;852;p10">
              <a:extLst>
                <a:ext uri="{FF2B5EF4-FFF2-40B4-BE49-F238E27FC236}">
                  <a16:creationId xmlns:a16="http://schemas.microsoft.com/office/drawing/2014/main" id="{4AD2BFBA-96A0-43D1-F352-10ECE79EBAC7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53" name="Google Shape;853;p10">
            <a:extLst>
              <a:ext uri="{FF2B5EF4-FFF2-40B4-BE49-F238E27FC236}">
                <a16:creationId xmlns:a16="http://schemas.microsoft.com/office/drawing/2014/main" id="{91FF82AC-4EA7-1A98-7D6F-C7CF0E2D4565}"/>
              </a:ext>
            </a:extLst>
          </p:cNvPr>
          <p:cNvCxnSpPr/>
          <p:nvPr/>
        </p:nvCxnSpPr>
        <p:spPr>
          <a:xfrm>
            <a:off x="4204821" y="4953000"/>
            <a:ext cx="0" cy="508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4" name="Google Shape;854;p10">
            <a:extLst>
              <a:ext uri="{FF2B5EF4-FFF2-40B4-BE49-F238E27FC236}">
                <a16:creationId xmlns:a16="http://schemas.microsoft.com/office/drawing/2014/main" id="{47BF00B5-602D-5C64-1099-8A40182942A0}"/>
              </a:ext>
            </a:extLst>
          </p:cNvPr>
          <p:cNvSpPr txBox="1"/>
          <p:nvPr/>
        </p:nvSpPr>
        <p:spPr>
          <a:xfrm>
            <a:off x="6033621" y="4953000"/>
            <a:ext cx="6580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10">
            <a:extLst>
              <a:ext uri="{FF2B5EF4-FFF2-40B4-BE49-F238E27FC236}">
                <a16:creationId xmlns:a16="http://schemas.microsoft.com/office/drawing/2014/main" id="{C944330F-7037-9384-46BD-77D9F7C66CE5}"/>
              </a:ext>
            </a:extLst>
          </p:cNvPr>
          <p:cNvSpPr txBox="1"/>
          <p:nvPr/>
        </p:nvSpPr>
        <p:spPr>
          <a:xfrm>
            <a:off x="8167221" y="5156200"/>
            <a:ext cx="67197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6" name="Google Shape;856;p10">
            <a:extLst>
              <a:ext uri="{FF2B5EF4-FFF2-40B4-BE49-F238E27FC236}">
                <a16:creationId xmlns:a16="http://schemas.microsoft.com/office/drawing/2014/main" id="{A239A9B2-DAC2-9952-7F64-8B1E7F598C0D}"/>
              </a:ext>
            </a:extLst>
          </p:cNvPr>
          <p:cNvCxnSpPr/>
          <p:nvPr/>
        </p:nvCxnSpPr>
        <p:spPr>
          <a:xfrm rot="10800000">
            <a:off x="2452221" y="1905100"/>
            <a:ext cx="5791200" cy="3251100"/>
          </a:xfrm>
          <a:prstGeom prst="bentConnector3">
            <a:avLst>
              <a:gd name="adj1" fmla="val -6619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7" name="Google Shape;857;p10">
            <a:extLst>
              <a:ext uri="{FF2B5EF4-FFF2-40B4-BE49-F238E27FC236}">
                <a16:creationId xmlns:a16="http://schemas.microsoft.com/office/drawing/2014/main" id="{FDFDB197-5BAF-C8DC-B08F-E14ABD179720}"/>
              </a:ext>
            </a:extLst>
          </p:cNvPr>
          <p:cNvCxnSpPr>
            <a:endCxn id="748" idx="1"/>
          </p:cNvCxnSpPr>
          <p:nvPr/>
        </p:nvCxnSpPr>
        <p:spPr>
          <a:xfrm rot="-5400000" flipH="1">
            <a:off x="1752771" y="2604375"/>
            <a:ext cx="1627500" cy="228600"/>
          </a:xfrm>
          <a:prstGeom prst="bentConnector2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58" name="Google Shape;858;p10">
            <a:extLst>
              <a:ext uri="{FF2B5EF4-FFF2-40B4-BE49-F238E27FC236}">
                <a16:creationId xmlns:a16="http://schemas.microsoft.com/office/drawing/2014/main" id="{588D0BD4-3EDC-F814-F0E4-75A88CA76D16}"/>
              </a:ext>
            </a:extLst>
          </p:cNvPr>
          <p:cNvCxnSpPr/>
          <p:nvPr/>
        </p:nvCxnSpPr>
        <p:spPr>
          <a:xfrm>
            <a:off x="2071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59" name="Google Shape;859;p10">
            <a:extLst>
              <a:ext uri="{FF2B5EF4-FFF2-40B4-BE49-F238E27FC236}">
                <a16:creationId xmlns:a16="http://schemas.microsoft.com/office/drawing/2014/main" id="{ECA91B78-B791-DF4F-3A79-053410FFE4EC}"/>
              </a:ext>
            </a:extLst>
          </p:cNvPr>
          <p:cNvCxnSpPr/>
          <p:nvPr/>
        </p:nvCxnSpPr>
        <p:spPr>
          <a:xfrm>
            <a:off x="3671421" y="10922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0" name="Google Shape;860;p10">
            <a:extLst>
              <a:ext uri="{FF2B5EF4-FFF2-40B4-BE49-F238E27FC236}">
                <a16:creationId xmlns:a16="http://schemas.microsoft.com/office/drawing/2014/main" id="{D177F457-A2FD-A8F6-6CA7-A20055C2170D}"/>
              </a:ext>
            </a:extLst>
          </p:cNvPr>
          <p:cNvCxnSpPr/>
          <p:nvPr/>
        </p:nvCxnSpPr>
        <p:spPr>
          <a:xfrm>
            <a:off x="59574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1" name="Google Shape;861;p10">
            <a:extLst>
              <a:ext uri="{FF2B5EF4-FFF2-40B4-BE49-F238E27FC236}">
                <a16:creationId xmlns:a16="http://schemas.microsoft.com/office/drawing/2014/main" id="{B8E90C49-F982-6971-52D6-59BC30365D10}"/>
              </a:ext>
            </a:extLst>
          </p:cNvPr>
          <p:cNvCxnSpPr/>
          <p:nvPr/>
        </p:nvCxnSpPr>
        <p:spPr>
          <a:xfrm>
            <a:off x="8167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862" name="Google Shape;862;p10">
            <a:extLst>
              <a:ext uri="{FF2B5EF4-FFF2-40B4-BE49-F238E27FC236}">
                <a16:creationId xmlns:a16="http://schemas.microsoft.com/office/drawing/2014/main" id="{C8D9AA66-0796-74C2-F435-436D53E6856F}"/>
              </a:ext>
            </a:extLst>
          </p:cNvPr>
          <p:cNvSpPr txBox="1"/>
          <p:nvPr/>
        </p:nvSpPr>
        <p:spPr>
          <a:xfrm>
            <a:off x="581345" y="6108013"/>
            <a:ext cx="838199" cy="86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add t0, t1, t2</a:t>
            </a:r>
            <a:endParaRPr sz="1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p10">
            <a:extLst>
              <a:ext uri="{FF2B5EF4-FFF2-40B4-BE49-F238E27FC236}">
                <a16:creationId xmlns:a16="http://schemas.microsoft.com/office/drawing/2014/main" id="{9DF1976F-2632-8514-64A7-05EB153C3768}"/>
              </a:ext>
            </a:extLst>
          </p:cNvPr>
          <p:cNvSpPr txBox="1"/>
          <p:nvPr/>
        </p:nvSpPr>
        <p:spPr>
          <a:xfrm>
            <a:off x="581345" y="5476557"/>
            <a:ext cx="81994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or t3, t4, t5</a:t>
            </a:r>
            <a:endParaRPr sz="1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Google Shape;864;p10">
            <a:extLst>
              <a:ext uri="{FF2B5EF4-FFF2-40B4-BE49-F238E27FC236}">
                <a16:creationId xmlns:a16="http://schemas.microsoft.com/office/drawing/2014/main" id="{BCB984B6-7025-1BD5-0206-686B8D8EA30A}"/>
              </a:ext>
            </a:extLst>
          </p:cNvPr>
          <p:cNvSpPr txBox="1"/>
          <p:nvPr/>
        </p:nvSpPr>
        <p:spPr>
          <a:xfrm>
            <a:off x="8167221" y="1100489"/>
            <a:ext cx="125993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slt t6, t0, t3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10">
            <a:extLst>
              <a:ext uri="{FF2B5EF4-FFF2-40B4-BE49-F238E27FC236}">
                <a16:creationId xmlns:a16="http://schemas.microsoft.com/office/drawing/2014/main" id="{217A849B-6477-E9E1-28C2-EC37C7FA92FF}"/>
              </a:ext>
            </a:extLst>
          </p:cNvPr>
          <p:cNvSpPr txBox="1"/>
          <p:nvPr/>
        </p:nvSpPr>
        <p:spPr>
          <a:xfrm>
            <a:off x="6186021" y="1100489"/>
            <a:ext cx="124753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 t0, 4(t3)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6" name="Google Shape;866;p10">
            <a:extLst>
              <a:ext uri="{FF2B5EF4-FFF2-40B4-BE49-F238E27FC236}">
                <a16:creationId xmlns:a16="http://schemas.microsoft.com/office/drawing/2014/main" id="{D8A23A22-ACD2-6706-9EED-D8E496F53FC6}"/>
              </a:ext>
            </a:extLst>
          </p:cNvPr>
          <p:cNvSpPr txBox="1"/>
          <p:nvPr/>
        </p:nvSpPr>
        <p:spPr>
          <a:xfrm>
            <a:off x="4334624" y="1100488"/>
            <a:ext cx="12102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lw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t0, 8(t3)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68" name="Google Shape;868;p10">
            <a:extLst>
              <a:ext uri="{FF2B5EF4-FFF2-40B4-BE49-F238E27FC236}">
                <a16:creationId xmlns:a16="http://schemas.microsoft.com/office/drawing/2014/main" id="{02D507D1-2B84-89CF-90C7-A5BA37D52C50}"/>
              </a:ext>
            </a:extLst>
          </p:cNvPr>
          <p:cNvCxnSpPr/>
          <p:nvPr/>
        </p:nvCxnSpPr>
        <p:spPr>
          <a:xfrm rot="-5400000">
            <a:off x="863581" y="2851834"/>
            <a:ext cx="558900" cy="3966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13836232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45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184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Pipelining with RISC-V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4" name="Google Shape;1644;p45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5" name="Google Shape;1645;p45"/>
          <p:cNvSpPr txBox="1"/>
          <p:nvPr/>
        </p:nvSpPr>
        <p:spPr>
          <a:xfrm>
            <a:off x="1553110" y="1663761"/>
            <a:ext cx="139247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t0, t1, t2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6" name="Google Shape;1646;p45"/>
          <p:cNvSpPr txBox="1"/>
          <p:nvPr/>
        </p:nvSpPr>
        <p:spPr>
          <a:xfrm>
            <a:off x="1553110" y="2400788"/>
            <a:ext cx="12415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t3, t4, t5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7" name="Google Shape;1647;p45"/>
          <p:cNvSpPr txBox="1"/>
          <p:nvPr/>
        </p:nvSpPr>
        <p:spPr>
          <a:xfrm>
            <a:off x="1553110" y="3176660"/>
            <a:ext cx="123558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sll t6, t0, t3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48" name="Google Shape;1648;p45"/>
          <p:cNvCxnSpPr/>
          <p:nvPr/>
        </p:nvCxnSpPr>
        <p:spPr>
          <a:xfrm>
            <a:off x="3488133" y="1375143"/>
            <a:ext cx="2997327" cy="0"/>
          </a:xfrm>
          <a:prstGeom prst="straightConnector1">
            <a:avLst/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649" name="Google Shape;1649;p45"/>
          <p:cNvCxnSpPr/>
          <p:nvPr/>
        </p:nvCxnSpPr>
        <p:spPr>
          <a:xfrm rot="10800000">
            <a:off x="1229811" y="1663761"/>
            <a:ext cx="0" cy="1978607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none" w="sm" len="sm"/>
          </a:ln>
        </p:spPr>
      </p:cxnSp>
      <p:sp>
        <p:nvSpPr>
          <p:cNvPr id="1650" name="Google Shape;1650;p45"/>
          <p:cNvSpPr txBox="1"/>
          <p:nvPr/>
        </p:nvSpPr>
        <p:spPr>
          <a:xfrm>
            <a:off x="3497032" y="3586045"/>
            <a:ext cx="562329" cy="451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600" b="0" i="1" u="none" strike="noStrike" cap="none" baseline="-2500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cycle</a:t>
            </a:r>
            <a:endParaRPr sz="1600" b="0" i="1" u="none" strike="noStrike" cap="none" baseline="-250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1" name="Google Shape;1651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2405" y="1538925"/>
            <a:ext cx="2711628" cy="51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2" name="Google Shape;1652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23960" y="2268953"/>
            <a:ext cx="2711628" cy="51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3" name="Google Shape;1653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6274" y="3019785"/>
            <a:ext cx="2711628" cy="512312"/>
          </a:xfrm>
          <a:prstGeom prst="rect">
            <a:avLst/>
          </a:prstGeom>
          <a:noFill/>
          <a:ln>
            <a:noFill/>
          </a:ln>
        </p:spPr>
      </p:pic>
      <p:sp>
        <p:nvSpPr>
          <p:cNvPr id="1654" name="Google Shape;1654;p45"/>
          <p:cNvSpPr txBox="1"/>
          <p:nvPr/>
        </p:nvSpPr>
        <p:spPr>
          <a:xfrm rot="5400000">
            <a:off x="-528955" y="2478725"/>
            <a:ext cx="28612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064C0"/>
                </a:solidFill>
                <a:latin typeface="Calibri"/>
                <a:ea typeface="Calibri"/>
                <a:cs typeface="Calibri"/>
                <a:sym typeface="Calibri"/>
              </a:rPr>
              <a:t>instruction sequence</a:t>
            </a:r>
            <a:endParaRPr sz="1800" b="0" i="0" u="none" strike="noStrike" cap="none">
              <a:solidFill>
                <a:srgbClr val="3064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55" name="Google Shape;1655;p45"/>
          <p:cNvGrpSpPr/>
          <p:nvPr/>
        </p:nvGrpSpPr>
        <p:grpSpPr>
          <a:xfrm>
            <a:off x="4092221" y="1397517"/>
            <a:ext cx="598311" cy="2329519"/>
            <a:chOff x="3527776" y="4071280"/>
            <a:chExt cx="598311" cy="2329519"/>
          </a:xfrm>
        </p:grpSpPr>
        <p:cxnSp>
          <p:nvCxnSpPr>
            <p:cNvPr id="1656" name="Google Shape;1656;p45"/>
            <p:cNvCxnSpPr/>
            <p:nvPr/>
          </p:nvCxnSpPr>
          <p:spPr>
            <a:xfrm>
              <a:off x="3527776" y="6329119"/>
              <a:ext cx="598311" cy="0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657" name="Google Shape;1657;p45"/>
            <p:cNvCxnSpPr/>
            <p:nvPr/>
          </p:nvCxnSpPr>
          <p:spPr>
            <a:xfrm>
              <a:off x="4126087" y="4071280"/>
              <a:ext cx="0" cy="2329519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658" name="Google Shape;1658;p45"/>
          <p:cNvGrpSpPr/>
          <p:nvPr/>
        </p:nvGrpSpPr>
        <p:grpSpPr>
          <a:xfrm>
            <a:off x="4690532" y="1397517"/>
            <a:ext cx="598311" cy="2329519"/>
            <a:chOff x="3527776" y="4071280"/>
            <a:chExt cx="598311" cy="2329519"/>
          </a:xfrm>
        </p:grpSpPr>
        <p:cxnSp>
          <p:nvCxnSpPr>
            <p:cNvPr id="1659" name="Google Shape;1659;p45"/>
            <p:cNvCxnSpPr/>
            <p:nvPr/>
          </p:nvCxnSpPr>
          <p:spPr>
            <a:xfrm>
              <a:off x="3527776" y="6329119"/>
              <a:ext cx="598311" cy="0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660" name="Google Shape;1660;p45"/>
            <p:cNvCxnSpPr/>
            <p:nvPr/>
          </p:nvCxnSpPr>
          <p:spPr>
            <a:xfrm>
              <a:off x="4126087" y="4071280"/>
              <a:ext cx="0" cy="2329519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661" name="Google Shape;1661;p45"/>
          <p:cNvGrpSpPr/>
          <p:nvPr/>
        </p:nvGrpSpPr>
        <p:grpSpPr>
          <a:xfrm>
            <a:off x="5288842" y="1397516"/>
            <a:ext cx="598311" cy="2329519"/>
            <a:chOff x="3527776" y="4071280"/>
            <a:chExt cx="598311" cy="2329519"/>
          </a:xfrm>
        </p:grpSpPr>
        <p:cxnSp>
          <p:nvCxnSpPr>
            <p:cNvPr id="1662" name="Google Shape;1662;p45"/>
            <p:cNvCxnSpPr/>
            <p:nvPr/>
          </p:nvCxnSpPr>
          <p:spPr>
            <a:xfrm>
              <a:off x="3527776" y="6329119"/>
              <a:ext cx="598311" cy="0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663" name="Google Shape;1663;p45"/>
            <p:cNvCxnSpPr/>
            <p:nvPr/>
          </p:nvCxnSpPr>
          <p:spPr>
            <a:xfrm>
              <a:off x="4126087" y="4071280"/>
              <a:ext cx="0" cy="2329519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664" name="Google Shape;1664;p45"/>
          <p:cNvGrpSpPr/>
          <p:nvPr/>
        </p:nvGrpSpPr>
        <p:grpSpPr>
          <a:xfrm>
            <a:off x="5887151" y="1249125"/>
            <a:ext cx="598311" cy="2477909"/>
            <a:chOff x="3527776" y="3922890"/>
            <a:chExt cx="598311" cy="2477909"/>
          </a:xfrm>
        </p:grpSpPr>
        <p:cxnSp>
          <p:nvCxnSpPr>
            <p:cNvPr id="1665" name="Google Shape;1665;p45"/>
            <p:cNvCxnSpPr/>
            <p:nvPr/>
          </p:nvCxnSpPr>
          <p:spPr>
            <a:xfrm>
              <a:off x="3527776" y="6329119"/>
              <a:ext cx="598311" cy="0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666" name="Google Shape;1666;p45"/>
            <p:cNvCxnSpPr/>
            <p:nvPr/>
          </p:nvCxnSpPr>
          <p:spPr>
            <a:xfrm>
              <a:off x="4126087" y="3922890"/>
              <a:ext cx="0" cy="2477909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667" name="Google Shape;1667;p45"/>
          <p:cNvGrpSpPr/>
          <p:nvPr/>
        </p:nvGrpSpPr>
        <p:grpSpPr>
          <a:xfrm>
            <a:off x="6485460" y="1397516"/>
            <a:ext cx="598311" cy="2329519"/>
            <a:chOff x="3527776" y="4071280"/>
            <a:chExt cx="598311" cy="2329519"/>
          </a:xfrm>
        </p:grpSpPr>
        <p:cxnSp>
          <p:nvCxnSpPr>
            <p:cNvPr id="1668" name="Google Shape;1668;p45"/>
            <p:cNvCxnSpPr/>
            <p:nvPr/>
          </p:nvCxnSpPr>
          <p:spPr>
            <a:xfrm>
              <a:off x="3527776" y="6329119"/>
              <a:ext cx="598311" cy="0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669" name="Google Shape;1669;p45"/>
            <p:cNvCxnSpPr/>
            <p:nvPr/>
          </p:nvCxnSpPr>
          <p:spPr>
            <a:xfrm>
              <a:off x="4126087" y="4071280"/>
              <a:ext cx="0" cy="2329519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670" name="Google Shape;1670;p45"/>
          <p:cNvGrpSpPr/>
          <p:nvPr/>
        </p:nvGrpSpPr>
        <p:grpSpPr>
          <a:xfrm>
            <a:off x="7078129" y="1395804"/>
            <a:ext cx="598311" cy="2329519"/>
            <a:chOff x="3527776" y="4071280"/>
            <a:chExt cx="598311" cy="2329519"/>
          </a:xfrm>
        </p:grpSpPr>
        <p:cxnSp>
          <p:nvCxnSpPr>
            <p:cNvPr id="1671" name="Google Shape;1671;p45"/>
            <p:cNvCxnSpPr/>
            <p:nvPr/>
          </p:nvCxnSpPr>
          <p:spPr>
            <a:xfrm>
              <a:off x="3527776" y="6329119"/>
              <a:ext cx="598311" cy="0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672" name="Google Shape;1672;p45"/>
            <p:cNvCxnSpPr/>
            <p:nvPr/>
          </p:nvCxnSpPr>
          <p:spPr>
            <a:xfrm>
              <a:off x="4126087" y="4071280"/>
              <a:ext cx="0" cy="2329519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673" name="Google Shape;1673;p45"/>
          <p:cNvGrpSpPr/>
          <p:nvPr/>
        </p:nvGrpSpPr>
        <p:grpSpPr>
          <a:xfrm>
            <a:off x="3493909" y="1395804"/>
            <a:ext cx="598311" cy="2329519"/>
            <a:chOff x="3527776" y="4071280"/>
            <a:chExt cx="598311" cy="2329519"/>
          </a:xfrm>
        </p:grpSpPr>
        <p:cxnSp>
          <p:nvCxnSpPr>
            <p:cNvPr id="1674" name="Google Shape;1674;p45"/>
            <p:cNvCxnSpPr/>
            <p:nvPr/>
          </p:nvCxnSpPr>
          <p:spPr>
            <a:xfrm>
              <a:off x="3527776" y="6329119"/>
              <a:ext cx="598311" cy="0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1675" name="Google Shape;1675;p45"/>
            <p:cNvCxnSpPr/>
            <p:nvPr/>
          </p:nvCxnSpPr>
          <p:spPr>
            <a:xfrm>
              <a:off x="4126087" y="4071280"/>
              <a:ext cx="0" cy="2329519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1676" name="Google Shape;1676;p45"/>
          <p:cNvCxnSpPr/>
          <p:nvPr/>
        </p:nvCxnSpPr>
        <p:spPr>
          <a:xfrm>
            <a:off x="3488132" y="1249125"/>
            <a:ext cx="0" cy="2476197"/>
          </a:xfrm>
          <a:prstGeom prst="straightConnector1">
            <a:avLst/>
          </a:prstGeom>
          <a:noFill/>
          <a:ln w="190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77" name="Google Shape;1677;p45"/>
          <p:cNvSpPr txBox="1"/>
          <p:nvPr/>
        </p:nvSpPr>
        <p:spPr>
          <a:xfrm>
            <a:off x="4556790" y="945595"/>
            <a:ext cx="882261" cy="451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600" b="0" i="1" u="none" strike="noStrike" cap="none" baseline="-2500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instruction</a:t>
            </a:r>
            <a:endParaRPr sz="1600" b="0" i="1" u="none" strike="noStrike" cap="none" baseline="-250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78" name="Google Shape;1678;p45"/>
          <p:cNvGraphicFramePr/>
          <p:nvPr/>
        </p:nvGraphicFramePr>
        <p:xfrm>
          <a:off x="222251" y="4054475"/>
          <a:ext cx="8628075" cy="19050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87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76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6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8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b="1" u="none" strike="noStrike" cap="none" dirty="0"/>
                        <a:t>Single Cycle</a:t>
                      </a:r>
                      <a:endParaRPr sz="1900" b="1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b="1" u="none" strike="noStrike" cap="none" dirty="0"/>
                        <a:t>Pipelining</a:t>
                      </a:r>
                      <a:endParaRPr sz="1900" b="1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753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i="0" u="none" strike="noStrike" cap="none" dirty="0"/>
                        <a:t>Timing</a:t>
                      </a:r>
                      <a:endParaRPr sz="1900" i="1" u="none" strike="noStrike" cap="none" baseline="-25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i="1" u="none" strike="noStrike" cap="none" dirty="0"/>
                        <a:t> </a:t>
                      </a:r>
                      <a:r>
                        <a:rPr lang="en-US" sz="1900" i="1" u="none" strike="noStrike" cap="none" dirty="0" err="1"/>
                        <a:t>t</a:t>
                      </a:r>
                      <a:r>
                        <a:rPr lang="en-US" sz="1900" i="1" u="none" strike="noStrike" cap="none" baseline="-25000" dirty="0" err="1"/>
                        <a:t>step</a:t>
                      </a:r>
                      <a:r>
                        <a:rPr lang="en-US" sz="1900" u="none" strike="noStrike" cap="none" dirty="0"/>
                        <a:t>= 200,100,200,200,100 </a:t>
                      </a:r>
                      <a:r>
                        <a:rPr lang="en-US" sz="1900" u="none" strike="noStrike" cap="none" dirty="0" err="1"/>
                        <a:t>ps</a:t>
                      </a:r>
                      <a:endParaRPr sz="1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Calibri"/>
                        <a:buNone/>
                      </a:pPr>
                      <a:r>
                        <a:rPr lang="en-US" sz="1900" i="1" u="none" strike="noStrike" cap="none" dirty="0"/>
                        <a:t> </a:t>
                      </a:r>
                      <a:r>
                        <a:rPr lang="en-US" sz="1900" i="1" u="none" strike="noStrike" cap="none" dirty="0" err="1"/>
                        <a:t>t</a:t>
                      </a:r>
                      <a:r>
                        <a:rPr lang="en-US" sz="1900" i="1" u="none" strike="noStrike" cap="none" baseline="-25000" dirty="0" err="1"/>
                        <a:t>cycle</a:t>
                      </a:r>
                      <a:r>
                        <a:rPr lang="en-US" sz="1900" u="none" strike="noStrike" cap="none" dirty="0"/>
                        <a:t> = 200 </a:t>
                      </a:r>
                      <a:r>
                        <a:rPr lang="en-US" sz="1900" u="none" strike="noStrike" cap="none" dirty="0" err="1"/>
                        <a:t>ps</a:t>
                      </a:r>
                      <a:endParaRPr sz="19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8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i="1" u="none" strike="noStrike" cap="none" baseline="-25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 dirty="0"/>
                        <a:t>Register access only 100 </a:t>
                      </a:r>
                      <a:r>
                        <a:rPr lang="en-US" sz="1900" u="none" strike="noStrike" cap="none" dirty="0" err="1"/>
                        <a:t>ps</a:t>
                      </a:r>
                      <a:endParaRPr sz="1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 dirty="0"/>
                        <a:t>All cycles same length</a:t>
                      </a:r>
                      <a:endParaRPr sz="19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8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 dirty="0"/>
                        <a:t>Instruction time, </a:t>
                      </a:r>
                      <a:r>
                        <a:rPr lang="en-US" sz="1900" i="1" u="none" strike="noStrike" cap="none" dirty="0" err="1"/>
                        <a:t>t</a:t>
                      </a:r>
                      <a:r>
                        <a:rPr lang="en-US" sz="1900" i="1" u="none" strike="noStrike" cap="none" baseline="-25000" dirty="0" err="1"/>
                        <a:t>instruction</a:t>
                      </a:r>
                      <a:endParaRPr sz="1900" i="1" u="none" strike="noStrike" cap="none" baseline="-25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i="1" u="none" strike="noStrike" cap="none" dirty="0"/>
                        <a:t>= </a:t>
                      </a:r>
                      <a:r>
                        <a:rPr lang="en-US" sz="1900" i="1" u="none" strike="noStrike" cap="none" dirty="0" err="1"/>
                        <a:t>t</a:t>
                      </a:r>
                      <a:r>
                        <a:rPr lang="en-US" sz="1900" i="1" u="none" strike="noStrike" cap="none" baseline="-25000" dirty="0" err="1"/>
                        <a:t>cycle</a:t>
                      </a:r>
                      <a:r>
                        <a:rPr lang="en-US" sz="1900" u="none" strike="noStrike" cap="none" dirty="0"/>
                        <a:t> = 800 </a:t>
                      </a:r>
                      <a:r>
                        <a:rPr lang="en-US" sz="1900" u="none" strike="noStrike" cap="none" dirty="0" err="1"/>
                        <a:t>ps</a:t>
                      </a:r>
                      <a:endParaRPr sz="1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i="1" u="none" strike="noStrike" cap="none" dirty="0"/>
                        <a:t>5 x </a:t>
                      </a:r>
                      <a:r>
                        <a:rPr lang="en-US" sz="1900" i="1" u="none" strike="noStrike" cap="none" dirty="0" err="1"/>
                        <a:t>t</a:t>
                      </a:r>
                      <a:r>
                        <a:rPr lang="en-US" sz="1900" i="1" u="none" strike="noStrike" cap="none" baseline="-25000" dirty="0" err="1"/>
                        <a:t>cycle</a:t>
                      </a:r>
                      <a:r>
                        <a:rPr lang="en-US" sz="1900" u="none" strike="noStrike" cap="none" dirty="0"/>
                        <a:t> =</a:t>
                      </a:r>
                      <a:r>
                        <a:rPr lang="en-US" sz="1900" u="none" strike="noStrike" cap="none" dirty="0">
                          <a:solidFill>
                            <a:srgbClr val="FF0000"/>
                          </a:solidFill>
                        </a:rPr>
                        <a:t>1000 </a:t>
                      </a:r>
                      <a:r>
                        <a:rPr lang="en-US" sz="1900" u="none" strike="noStrike" cap="none" dirty="0" err="1">
                          <a:solidFill>
                            <a:srgbClr val="FF0000"/>
                          </a:solidFill>
                        </a:rPr>
                        <a:t>ps</a:t>
                      </a:r>
                      <a:endParaRPr sz="1900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89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 dirty="0"/>
                        <a:t>Clock rate, </a:t>
                      </a:r>
                      <a:r>
                        <a:rPr lang="en-US" sz="1900" i="1" u="none" strike="noStrike" cap="none" dirty="0"/>
                        <a:t>f</a:t>
                      </a:r>
                      <a:r>
                        <a:rPr lang="en-US" sz="1900" i="1" u="none" strike="noStrike" cap="none" baseline="-25000" dirty="0"/>
                        <a:t>s</a:t>
                      </a:r>
                      <a:endParaRPr sz="1900" i="1" u="none" strike="noStrike" cap="none" baseline="-25000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 dirty="0"/>
                        <a:t>1/800 </a:t>
                      </a:r>
                      <a:r>
                        <a:rPr lang="en-US" sz="1900" u="none" strike="noStrike" cap="none" dirty="0" err="1"/>
                        <a:t>ps</a:t>
                      </a:r>
                      <a:r>
                        <a:rPr lang="en-US" sz="1900" u="none" strike="noStrike" cap="none" dirty="0"/>
                        <a:t> = 1.25 GHz</a:t>
                      </a:r>
                      <a:endParaRPr sz="19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 dirty="0"/>
                        <a:t>1/200 </a:t>
                      </a:r>
                      <a:r>
                        <a:rPr lang="en-US" sz="1900" u="none" strike="noStrike" cap="none" dirty="0" err="1"/>
                        <a:t>ps</a:t>
                      </a:r>
                      <a:r>
                        <a:rPr lang="en-US" sz="1900" u="none" strike="noStrike" cap="none" dirty="0"/>
                        <a:t> = </a:t>
                      </a:r>
                      <a:r>
                        <a:rPr lang="en-US" sz="1900" u="none" strike="noStrike" cap="none" dirty="0">
                          <a:solidFill>
                            <a:srgbClr val="FF0000"/>
                          </a:solidFill>
                        </a:rPr>
                        <a:t>5 GHz</a:t>
                      </a:r>
                      <a:endParaRPr sz="1900" u="none" strike="noStrike" cap="none" dirty="0">
                        <a:solidFill>
                          <a:srgbClr val="FF0000"/>
                        </a:solidFill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79" name="Google Shape;1679;p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0" name="Google Shape;1680;p4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CA0EA960-0D9A-4726-00A8-4683ABB48D6A}"/>
              </a:ext>
            </a:extLst>
          </p:cNvPr>
          <p:cNvSpPr/>
          <p:nvPr/>
        </p:nvSpPr>
        <p:spPr bwMode="auto">
          <a:xfrm>
            <a:off x="7770787" y="2623303"/>
            <a:ext cx="1312398" cy="844397"/>
          </a:xfrm>
          <a:prstGeom prst="wedgeEllipseCallout">
            <a:avLst>
              <a:gd name="adj1" fmla="val -44960"/>
              <a:gd name="adj2" fmla="val 181826"/>
            </a:avLst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CA" sz="16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</a:rPr>
              <a:t>Longest pipeline stage</a:t>
            </a:r>
          </a:p>
        </p:txBody>
      </p:sp>
    </p:spTree>
    <p:extLst>
      <p:ext uri="{BB962C8B-B14F-4D97-AF65-F5344CB8AC3E}">
        <p14:creationId xmlns:p14="http://schemas.microsoft.com/office/powerpoint/2010/main" val="31911298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" name="Google Shape;1812;p50"/>
          <p:cNvSpPr txBox="1"/>
          <p:nvPr/>
        </p:nvSpPr>
        <p:spPr>
          <a:xfrm>
            <a:off x="685800" y="482599"/>
            <a:ext cx="7315200" cy="3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Question: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Assume the stage times shown below.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Suppose we 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 loads and stores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our ISA.  Consider going from a single-cycle implementation to a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4-stage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pipelined version.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marR="0" lvl="0" indent="-609600" algn="l" rtl="0">
              <a:lnSpc>
                <a:spcPct val="85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8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latency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will be ?x slower.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609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8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throughput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be ?x higher.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9" name="Google Shape;1829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30" name="Google Shape;1830;p50"/>
          <p:cNvGraphicFramePr/>
          <p:nvPr/>
        </p:nvGraphicFramePr>
        <p:xfrm>
          <a:off x="1005840" y="2377440"/>
          <a:ext cx="7132325" cy="107064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6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1900"/>
                        <a:buFont typeface="Noto Sans Symbols"/>
                        <a:buNone/>
                      </a:pPr>
                      <a:r>
                        <a:rPr lang="en-US" sz="19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Instr Fetch</a:t>
                      </a:r>
                      <a:endParaRPr sz="19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1900"/>
                        <a:buFont typeface="Noto Sans Symbols"/>
                        <a:buNone/>
                      </a:pPr>
                      <a:r>
                        <a:rPr lang="en-US" sz="19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Reg Read</a:t>
                      </a:r>
                      <a:endParaRPr sz="19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1900"/>
                        <a:buFont typeface="Noto Sans Symbols"/>
                        <a:buNone/>
                      </a:pPr>
                      <a:r>
                        <a:rPr lang="en-US" sz="19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ALU Op</a:t>
                      </a:r>
                      <a:endParaRPr sz="19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1900"/>
                        <a:buFont typeface="Noto Sans Symbols"/>
                        <a:buNone/>
                      </a:pPr>
                      <a:r>
                        <a:rPr lang="en-US" sz="19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Mem Access</a:t>
                      </a:r>
                      <a:endParaRPr sz="19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1900"/>
                        <a:buFont typeface="Noto Sans Symbols"/>
                        <a:buNone/>
                      </a:pPr>
                      <a:r>
                        <a:rPr lang="en-US" sz="19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Reg Write</a:t>
                      </a:r>
                      <a:endParaRPr sz="19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1900"/>
                        <a:buFont typeface="Noto Sans Symbols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200ps</a:t>
                      </a:r>
                      <a:endParaRPr sz="19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1900"/>
                        <a:buFont typeface="Noto Sans Symbols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 ps</a:t>
                      </a:r>
                      <a:endParaRPr sz="19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1900"/>
                        <a:buFont typeface="Noto Sans Symbols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200ps</a:t>
                      </a:r>
                      <a:endParaRPr sz="19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1900"/>
                        <a:buFont typeface="Noto Sans Symbols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200ps</a:t>
                      </a:r>
                      <a:endParaRPr sz="19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1900"/>
                        <a:buFont typeface="Noto Sans Symbols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 ps</a:t>
                      </a:r>
                      <a:endParaRPr sz="19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31" name="Google Shape;1831;p50"/>
          <p:cNvSpPr txBox="1"/>
          <p:nvPr/>
        </p:nvSpPr>
        <p:spPr>
          <a:xfrm>
            <a:off x="685800" y="4343400"/>
            <a:ext cx="84582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No mem access Throughput: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 b="0" i="0" u="none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Old: one </a:t>
            </a:r>
            <a:r>
              <a:rPr lang="en-US" sz="2400" b="0" i="0" u="none" strike="noStrike" cap="none" dirty="0" err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inst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every (IF+ID+EX+WB) = 600 </a:t>
            </a:r>
            <a:r>
              <a:rPr lang="en-US" sz="2400" b="0" i="0" u="none" strike="noStrike" cap="none" dirty="0" err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ps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→ </a:t>
            </a:r>
            <a:endParaRPr sz="2400" b="0" i="0" u="none" strike="noStrike" cap="none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New: one </a:t>
            </a:r>
            <a:r>
              <a:rPr lang="en-US" sz="2400" b="0" i="0" u="none" strike="noStrike" cap="none" dirty="0" err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inst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every (4*</a:t>
            </a:r>
            <a:r>
              <a:rPr lang="en-US" sz="2400" b="0" i="0" u="none" strike="noStrike" cap="none" dirty="0" err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max_stage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)/4 = 200 </a:t>
            </a:r>
            <a:r>
              <a:rPr lang="en-US" sz="2400" b="0" i="0" u="none" strike="noStrike" cap="none" dirty="0" err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ps</a:t>
            </a:r>
            <a:endParaRPr sz="2400" b="0" i="0" u="none" strike="noStrike" cap="none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New/Old throughput = (1/200)/(1/600)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= 3x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higher</a:t>
            </a:r>
            <a:endParaRPr sz="2400" b="0" i="0" u="none" strike="noStrike" cap="none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832" name="Google Shape;1832;p50"/>
          <p:cNvSpPr txBox="1">
            <a:spLocks noGrp="1"/>
          </p:cNvSpPr>
          <p:nvPr>
            <p:ph type="dt" idx="4294967295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3" name="Google Shape;1833;p50"/>
          <p:cNvSpPr txBox="1">
            <a:spLocks noGrp="1"/>
          </p:cNvSpPr>
          <p:nvPr>
            <p:ph type="ftr" idx="4294967295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87615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858" name="Google Shape;1858;p51"/>
          <p:cNvGraphicFramePr/>
          <p:nvPr/>
        </p:nvGraphicFramePr>
        <p:xfrm>
          <a:off x="1005840" y="2377440"/>
          <a:ext cx="7132325" cy="1070645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61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1900"/>
                        <a:buFont typeface="Noto Sans Symbols"/>
                        <a:buNone/>
                      </a:pPr>
                      <a:r>
                        <a:rPr lang="en-US" sz="19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Instr Fetch</a:t>
                      </a:r>
                      <a:endParaRPr sz="19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1900"/>
                        <a:buFont typeface="Noto Sans Symbols"/>
                        <a:buNone/>
                      </a:pPr>
                      <a:r>
                        <a:rPr lang="en-US" sz="19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Reg Read</a:t>
                      </a:r>
                      <a:endParaRPr sz="19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1900"/>
                        <a:buFont typeface="Noto Sans Symbols"/>
                        <a:buNone/>
                      </a:pPr>
                      <a:r>
                        <a:rPr lang="en-US" sz="19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ALU Op</a:t>
                      </a:r>
                      <a:endParaRPr sz="19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1900"/>
                        <a:buFont typeface="Noto Sans Symbols"/>
                        <a:buNone/>
                      </a:pPr>
                      <a:r>
                        <a:rPr lang="en-US" sz="19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Mem Access</a:t>
                      </a:r>
                      <a:endParaRPr sz="19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1900"/>
                        <a:buFont typeface="Noto Sans Symbols"/>
                        <a:buNone/>
                      </a:pPr>
                      <a:r>
                        <a:rPr lang="en-US" sz="1900" b="1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Reg Write</a:t>
                      </a:r>
                      <a:endParaRPr sz="1900" b="1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1900"/>
                        <a:buFont typeface="Noto Sans Symbols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200ps</a:t>
                      </a:r>
                      <a:endParaRPr sz="19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1900"/>
                        <a:buFont typeface="Noto Sans Symbols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 ps</a:t>
                      </a:r>
                      <a:endParaRPr sz="19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1900"/>
                        <a:buFont typeface="Noto Sans Symbols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200ps</a:t>
                      </a:r>
                      <a:endParaRPr sz="19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1900"/>
                        <a:buFont typeface="Noto Sans Symbols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200ps</a:t>
                      </a:r>
                      <a:endParaRPr sz="19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folHlink"/>
                        </a:buClr>
                        <a:buSzPts val="1900"/>
                        <a:buFont typeface="Noto Sans Symbols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 ps</a:t>
                      </a:r>
                      <a:endParaRPr sz="1900" b="0" i="0" u="none" strike="noStrike" cap="none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59" name="Google Shape;1859;p51"/>
          <p:cNvSpPr txBox="1"/>
          <p:nvPr/>
        </p:nvSpPr>
        <p:spPr>
          <a:xfrm>
            <a:off x="539015" y="4343400"/>
            <a:ext cx="8289299" cy="2275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No mem access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Latency (per </a:t>
            </a:r>
            <a:r>
              <a:rPr lang="en-US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sz="2400" b="0" i="0" u="none" strike="noStrike" cap="none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Old latency: IF+ID+EX+WB = 600 </a:t>
            </a:r>
            <a:r>
              <a:rPr lang="en-US" sz="2400" b="0" i="0" u="none" strike="noStrike" cap="none" dirty="0" err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ps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endParaRPr sz="2400" b="0" i="0" u="none" strike="noStrike" cap="none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New latency = 4*</a:t>
            </a:r>
            <a:r>
              <a:rPr lang="en-US" sz="2400" b="0" i="0" u="none" strike="noStrike" cap="none" dirty="0" err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max_stage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= 800 </a:t>
            </a:r>
            <a:r>
              <a:rPr lang="en-US" sz="2400" b="0" i="0" u="none" strike="noStrike" cap="none" dirty="0" err="1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ps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(only as fast as slowest stage; faster stage slowed down since common clock). </a:t>
            </a:r>
            <a:endParaRPr sz="2400" b="0" i="0" u="none" strike="noStrike" cap="none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N</a:t>
            </a:r>
            <a:r>
              <a:rPr lang="en-US" sz="2400" b="0" i="0" u="none" strike="noStrike" cap="none" dirty="0">
                <a:solidFill>
                  <a:srgbClr val="FF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ew/Old = 800/600 = 1.33x slower</a:t>
            </a:r>
            <a:endParaRPr sz="2400" b="0" i="0" u="none" strike="noStrike" cap="none" dirty="0">
              <a:solidFill>
                <a:srgbClr val="FF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860" name="Google Shape;1860;p51"/>
          <p:cNvSpPr txBox="1"/>
          <p:nvPr/>
        </p:nvSpPr>
        <p:spPr>
          <a:xfrm>
            <a:off x="685800" y="482599"/>
            <a:ext cx="7315200" cy="3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Question:</a:t>
            </a:r>
            <a:r>
              <a:rPr lang="en-US"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Assume the stage times shown below.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Suppose we </a:t>
            </a:r>
            <a:r>
              <a:rPr lang="en-US" sz="28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remove loads and stores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from our ISA.  Consider going from a single-cycle implementation to a </a:t>
            </a:r>
            <a:r>
              <a:rPr lang="en-US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4-stage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pipelined version.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3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09600" marR="0" lvl="0" indent="-609600" algn="l" rtl="0">
              <a:lnSpc>
                <a:spcPct val="85000"/>
              </a:lnSpc>
              <a:spcBef>
                <a:spcPts val="182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8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latency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will be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 slower.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09600" marR="0" lvl="0" indent="-60960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8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throughput 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 be 3x higher.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9269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27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184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“Iron Law” of Processor Performance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2" name="Google Shape;872;p27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3" name="Google Shape;873;p27"/>
          <p:cNvSpPr txBox="1"/>
          <p:nvPr/>
        </p:nvSpPr>
        <p:spPr>
          <a:xfrm>
            <a:off x="838200" y="2893807"/>
            <a:ext cx="7543800" cy="104319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230188" marR="0" lvl="0" indent="-23018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Time  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=  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Instructions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Cycles   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</a:t>
            </a:r>
            <a:r>
              <a:rPr lang="en-US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0188" marR="0" lvl="0" indent="-230188" algn="l" rtl="0">
              <a:lnSpc>
                <a:spcPct val="6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Program         Program     *  Instruction   *  Cycle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4" name="Google Shape;874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5" name="Google Shape;875;p27"/>
          <p:cNvSpPr txBox="1">
            <a:spLocks noGrp="1"/>
          </p:cNvSpPr>
          <p:nvPr>
            <p:ph type="ftr" idx="11"/>
          </p:nvPr>
        </p:nvSpPr>
        <p:spPr>
          <a:xfrm>
            <a:off x="2672862" y="6356352"/>
            <a:ext cx="395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333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" name="Google Shape;913;p31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184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Speed Trade-off Example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4" name="Google Shape;914;p31"/>
          <p:cNvSpPr txBox="1">
            <a:spLocks noGrp="1"/>
          </p:cNvSpPr>
          <p:nvPr>
            <p:ph type="body" idx="1"/>
          </p:nvPr>
        </p:nvSpPr>
        <p:spPr>
          <a:xfrm>
            <a:off x="222739" y="1406769"/>
            <a:ext cx="8628184" cy="976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some task (e.g. image compression) …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5" name="Google Shape;915;p31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916" name="Google Shape;916;p31"/>
          <p:cNvGraphicFramePr/>
          <p:nvPr/>
        </p:nvGraphicFramePr>
        <p:xfrm>
          <a:off x="665958" y="2365851"/>
          <a:ext cx="7741725" cy="25908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580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0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endParaRPr sz="2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Processor A</a:t>
                      </a:r>
                      <a:endParaRPr sz="2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Processor B</a:t>
                      </a:r>
                      <a:endParaRPr sz="2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# Instructions</a:t>
                      </a:r>
                      <a:endParaRPr sz="2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1 Million</a:t>
                      </a:r>
                      <a:endParaRPr sz="2800" u="none" strike="noStrike" cap="none"/>
                    </a:p>
                  </a:txBody>
                  <a:tcPr marL="91450" marR="91450" marT="45725" marB="4572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1.5 Million</a:t>
                      </a:r>
                      <a:endParaRPr sz="2800" u="none" strike="noStrike" cap="none"/>
                    </a:p>
                  </a:txBody>
                  <a:tcPr marL="91450" marR="91450" marT="45725" marB="45725">
                    <a:solidFill>
                      <a:srgbClr val="FB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Average CPI</a:t>
                      </a:r>
                      <a:endParaRPr sz="2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2.5</a:t>
                      </a:r>
                      <a:endParaRPr sz="2800" u="none" strike="noStrike" cap="none"/>
                    </a:p>
                  </a:txBody>
                  <a:tcPr marL="91450" marR="91450" marT="45725" marB="45725"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1</a:t>
                      </a:r>
                      <a:endParaRPr sz="2800" u="none" strike="noStrike" cap="none"/>
                    </a:p>
                  </a:txBody>
                  <a:tcPr marL="91450" marR="91450" marT="45725" marB="45725">
                    <a:solidFill>
                      <a:srgbClr val="E1EF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Clock rate </a:t>
                      </a:r>
                      <a:r>
                        <a:rPr lang="en-US" sz="2800" i="1" u="none" strike="noStrike" cap="none"/>
                        <a:t>f</a:t>
                      </a:r>
                      <a:endParaRPr sz="2800" i="1" u="none" strike="noStrike" cap="none" baseline="-250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2.5 GHz</a:t>
                      </a:r>
                      <a:endParaRPr sz="2800" u="none" strike="noStrike" cap="none"/>
                    </a:p>
                  </a:txBody>
                  <a:tcPr marL="91450" marR="91450" marT="45725" marB="45725">
                    <a:solidFill>
                      <a:srgbClr val="E1EF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2 GHz</a:t>
                      </a:r>
                      <a:endParaRPr sz="2800" u="none" strike="noStrike" cap="none"/>
                    </a:p>
                  </a:txBody>
                  <a:tcPr marL="91450" marR="91450" marT="45725" marB="45725">
                    <a:solidFill>
                      <a:srgbClr val="FBE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i="0" u="none" strike="noStrike" cap="none"/>
                        <a:t>Execution time</a:t>
                      </a:r>
                      <a:endParaRPr sz="2800" i="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1 ms</a:t>
                      </a:r>
                      <a:endParaRPr sz="2800" u="none" strike="noStrike" cap="none"/>
                    </a:p>
                  </a:txBody>
                  <a:tcPr marL="91450" marR="91450" marT="45725" marB="4572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800" u="none" strike="noStrike" cap="none"/>
                        <a:t>0.75 ms</a:t>
                      </a:r>
                      <a:endParaRPr sz="2800" u="none" strike="noStrike" cap="none"/>
                    </a:p>
                  </a:txBody>
                  <a:tcPr marL="91450" marR="91450" marT="45725" marB="45725">
                    <a:solidFill>
                      <a:srgbClr val="A8D0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17" name="Google Shape;917;p31"/>
          <p:cNvSpPr txBox="1"/>
          <p:nvPr/>
        </p:nvSpPr>
        <p:spPr>
          <a:xfrm>
            <a:off x="304800" y="5156200"/>
            <a:ext cx="8628183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Processor B is faster for this task, despite executing more instructions and having a lower clock rate! Why? Each instruction is less complex! (~2.5 B instructions = 1 A instruction)</a:t>
            </a:r>
            <a:endParaRPr sz="2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8" name="Google Shape;918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9" name="Google Shape;919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150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5" name="Google Shape;725;p10"/>
          <p:cNvCxnSpPr/>
          <p:nvPr/>
        </p:nvCxnSpPr>
        <p:spPr>
          <a:xfrm>
            <a:off x="3747621" y="5461000"/>
            <a:ext cx="4343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6" name="Google Shape;726;p10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184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en-US" sz="3600" i="0" u="none" strike="noStrike" cap="none" dirty="0">
                <a:latin typeface="Calibri"/>
                <a:ea typeface="Calibri"/>
                <a:cs typeface="Calibri"/>
                <a:sym typeface="Calibri"/>
              </a:rPr>
              <a:t>Each stage operates on different instruction</a:t>
            </a:r>
            <a:endParaRPr sz="360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10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10"/>
          <p:cNvSpPr/>
          <p:nvPr/>
        </p:nvSpPr>
        <p:spPr>
          <a:xfrm>
            <a:off x="1293056" y="3530600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9" name="Google Shape;729;p10"/>
          <p:cNvGrpSpPr/>
          <p:nvPr/>
        </p:nvGrpSpPr>
        <p:grpSpPr>
          <a:xfrm>
            <a:off x="5207524" y="2872025"/>
            <a:ext cx="521297" cy="1320800"/>
            <a:chOff x="6324600" y="3115310"/>
            <a:chExt cx="521297" cy="1056640"/>
          </a:xfrm>
        </p:grpSpPr>
        <p:sp>
          <p:nvSpPr>
            <p:cNvPr id="730" name="Google Shape;730;p10"/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0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32" name="Google Shape;732;p10"/>
            <p:cNvCxnSpPr>
              <a:stCxn id="731" idx="2"/>
              <a:endCxn id="731" idx="4"/>
            </p:cNvCxnSpPr>
            <p:nvPr/>
          </p:nvCxnSpPr>
          <p:spPr>
            <a:xfrm>
              <a:off x="6400807" y="3602991"/>
              <a:ext cx="0" cy="1524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33" name="Google Shape;733;p10"/>
            <p:cNvSpPr txBox="1"/>
            <p:nvPr/>
          </p:nvSpPr>
          <p:spPr>
            <a:xfrm>
              <a:off x="6324600" y="3181350"/>
              <a:ext cx="5212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4" name="Google Shape;734;p10"/>
          <p:cNvGrpSpPr/>
          <p:nvPr/>
        </p:nvGrpSpPr>
        <p:grpSpPr>
          <a:xfrm>
            <a:off x="1293056" y="2465625"/>
            <a:ext cx="304800" cy="609600"/>
            <a:chOff x="5181600" y="3257550"/>
            <a:chExt cx="304800" cy="457200"/>
          </a:xfrm>
        </p:grpSpPr>
        <p:sp>
          <p:nvSpPr>
            <p:cNvPr id="735" name="Google Shape;735;p10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chemeClr val="l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10"/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7" name="Google Shape;737;p10"/>
          <p:cNvGrpSpPr/>
          <p:nvPr/>
        </p:nvGrpSpPr>
        <p:grpSpPr>
          <a:xfrm>
            <a:off x="6497131" y="3075225"/>
            <a:ext cx="990600" cy="1117600"/>
            <a:chOff x="6324600" y="1733550"/>
            <a:chExt cx="990600" cy="838200"/>
          </a:xfrm>
        </p:grpSpPr>
        <p:sp>
          <p:nvSpPr>
            <p:cNvPr id="738" name="Google Shape;738;p10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DMEM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10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0" name="Google Shape;740;p10"/>
          <p:cNvGrpSpPr/>
          <p:nvPr/>
        </p:nvGrpSpPr>
        <p:grpSpPr>
          <a:xfrm>
            <a:off x="3900021" y="3278425"/>
            <a:ext cx="762000" cy="1166575"/>
            <a:chOff x="4191000" y="1962150"/>
            <a:chExt cx="762000" cy="874931"/>
          </a:xfrm>
        </p:grpSpPr>
        <p:cxnSp>
          <p:nvCxnSpPr>
            <p:cNvPr id="741" name="Google Shape;741;p10"/>
            <p:cNvCxnSpPr/>
            <p:nvPr/>
          </p:nvCxnSpPr>
          <p:spPr>
            <a:xfrm flipH="1">
              <a:off x="44958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742" name="Google Shape;742;p10"/>
            <p:cNvCxnSpPr/>
            <p:nvPr/>
          </p:nvCxnSpPr>
          <p:spPr>
            <a:xfrm flipH="1">
              <a:off x="43434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grpSp>
          <p:nvGrpSpPr>
            <p:cNvPr id="743" name="Google Shape;743;p10"/>
            <p:cNvGrpSpPr/>
            <p:nvPr/>
          </p:nvGrpSpPr>
          <p:grpSpPr>
            <a:xfrm>
              <a:off x="4191000" y="1962150"/>
              <a:ext cx="762000" cy="685800"/>
              <a:chOff x="5043063" y="3218081"/>
              <a:chExt cx="762000" cy="685800"/>
            </a:xfrm>
          </p:grpSpPr>
          <p:sp>
            <p:nvSpPr>
              <p:cNvPr id="744" name="Google Shape;744;p10"/>
              <p:cNvSpPr/>
              <p:nvPr/>
            </p:nvSpPr>
            <p:spPr>
              <a:xfrm rot="5400000">
                <a:off x="5003812" y="3333532"/>
                <a:ext cx="685800" cy="454898"/>
              </a:xfrm>
              <a:prstGeom prst="trapezoid">
                <a:avLst>
                  <a:gd name="adj" fmla="val 30656"/>
                </a:avLst>
              </a:prstGeom>
              <a:solidFill>
                <a:srgbClr val="FFFFFF"/>
              </a:solidFill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0"/>
              <p:cNvSpPr txBox="1"/>
              <p:nvPr/>
            </p:nvSpPr>
            <p:spPr>
              <a:xfrm>
                <a:off x="5043063" y="3370481"/>
                <a:ext cx="7620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Branch Comp.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46" name="Google Shape;746;p10"/>
          <p:cNvGrpSpPr/>
          <p:nvPr/>
        </p:nvGrpSpPr>
        <p:grpSpPr>
          <a:xfrm>
            <a:off x="2680821" y="2567225"/>
            <a:ext cx="841921" cy="1930400"/>
            <a:chOff x="3657600" y="1428750"/>
            <a:chExt cx="841921" cy="1447800"/>
          </a:xfrm>
        </p:grpSpPr>
        <p:grpSp>
          <p:nvGrpSpPr>
            <p:cNvPr id="747" name="Google Shape;747;p10"/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748" name="Google Shape;748;p10"/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Reg[]</a:t>
                </a: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10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0" name="Google Shape;750;p10"/>
            <p:cNvSpPr txBox="1"/>
            <p:nvPr/>
          </p:nvSpPr>
          <p:spPr>
            <a:xfrm>
              <a:off x="3657600" y="2271415"/>
              <a:ext cx="397545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0"/>
            <p:cNvSpPr txBox="1"/>
            <p:nvPr/>
          </p:nvSpPr>
          <p:spPr>
            <a:xfrm>
              <a:off x="3657600" y="2576215"/>
              <a:ext cx="388102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0"/>
            <p:cNvSpPr txBox="1"/>
            <p:nvPr/>
          </p:nvSpPr>
          <p:spPr>
            <a:xfrm>
              <a:off x="4114800" y="2234684"/>
              <a:ext cx="38472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0"/>
            <p:cNvSpPr txBox="1"/>
            <p:nvPr/>
          </p:nvSpPr>
          <p:spPr>
            <a:xfrm>
              <a:off x="3657600" y="1998881"/>
              <a:ext cx="399073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0"/>
            <p:cNvSpPr txBox="1"/>
            <p:nvPr/>
          </p:nvSpPr>
          <p:spPr>
            <a:xfrm>
              <a:off x="4114800" y="2463284"/>
              <a:ext cx="37735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0"/>
            <p:cNvSpPr txBox="1"/>
            <p:nvPr/>
          </p:nvSpPr>
          <p:spPr>
            <a:xfrm>
              <a:off x="3657600" y="1694081"/>
              <a:ext cx="38832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6" name="Google Shape;756;p10"/>
          <p:cNvSpPr txBox="1"/>
          <p:nvPr/>
        </p:nvSpPr>
        <p:spPr>
          <a:xfrm>
            <a:off x="6497131" y="3380025"/>
            <a:ext cx="30777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10"/>
          <p:cNvSpPr txBox="1"/>
          <p:nvPr/>
        </p:nvSpPr>
        <p:spPr>
          <a:xfrm>
            <a:off x="6518314" y="3743404"/>
            <a:ext cx="4360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DataW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10"/>
          <p:cNvSpPr txBox="1"/>
          <p:nvPr/>
        </p:nvSpPr>
        <p:spPr>
          <a:xfrm>
            <a:off x="7030531" y="3481625"/>
            <a:ext cx="38472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10"/>
          <p:cNvSpPr/>
          <p:nvPr/>
        </p:nvSpPr>
        <p:spPr>
          <a:xfrm rot="5400000">
            <a:off x="4687421" y="3049825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0" name="Google Shape;760;p10"/>
          <p:cNvCxnSpPr>
            <a:stCxn id="738" idx="3"/>
          </p:cNvCxnSpPr>
          <p:nvPr/>
        </p:nvCxnSpPr>
        <p:spPr>
          <a:xfrm rot="10800000" flipH="1">
            <a:off x="7487731" y="3613625"/>
            <a:ext cx="367800" cy="20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61" name="Google Shape;761;p10"/>
          <p:cNvSpPr/>
          <p:nvPr/>
        </p:nvSpPr>
        <p:spPr>
          <a:xfrm rot="5400000">
            <a:off x="7436931" y="3303825"/>
            <a:ext cx="10160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2" name="Google Shape;762;p10"/>
          <p:cNvCxnSpPr/>
          <p:nvPr/>
        </p:nvCxnSpPr>
        <p:spPr>
          <a:xfrm rot="10800000" flipH="1">
            <a:off x="5652621" y="3429000"/>
            <a:ext cx="832407" cy="2928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3" name="Google Shape;763;p10"/>
          <p:cNvCxnSpPr/>
          <p:nvPr/>
        </p:nvCxnSpPr>
        <p:spPr>
          <a:xfrm rot="10800000">
            <a:off x="6262221" y="2921000"/>
            <a:ext cx="0" cy="50799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4" name="Google Shape;764;p10"/>
          <p:cNvCxnSpPr>
            <a:endCxn id="761" idx="2"/>
          </p:cNvCxnSpPr>
          <p:nvPr/>
        </p:nvCxnSpPr>
        <p:spPr>
          <a:xfrm>
            <a:off x="6262231" y="2920725"/>
            <a:ext cx="1606500" cy="459300"/>
          </a:xfrm>
          <a:prstGeom prst="bentConnector3">
            <a:avLst>
              <a:gd name="adj1" fmla="val 8485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5" name="Google Shape;765;p10"/>
          <p:cNvCxnSpPr/>
          <p:nvPr/>
        </p:nvCxnSpPr>
        <p:spPr>
          <a:xfrm rot="-5400000" flipH="1">
            <a:off x="-429729" y="2297750"/>
            <a:ext cx="1420500" cy="228600"/>
          </a:xfrm>
          <a:prstGeom prst="bentConnector3">
            <a:avLst>
              <a:gd name="adj1" fmla="val 99305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66" name="Google Shape;766;p10"/>
          <p:cNvGrpSpPr/>
          <p:nvPr/>
        </p:nvGrpSpPr>
        <p:grpSpPr>
          <a:xfrm>
            <a:off x="394821" y="2973625"/>
            <a:ext cx="152400" cy="711200"/>
            <a:chOff x="5791200" y="1352550"/>
            <a:chExt cx="152400" cy="533400"/>
          </a:xfrm>
        </p:grpSpPr>
        <p:sp>
          <p:nvSpPr>
            <p:cNvPr id="767" name="Google Shape;767;p10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0"/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0"/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70" name="Google Shape;770;p10"/>
          <p:cNvCxnSpPr>
            <a:stCxn id="767" idx="0"/>
            <a:endCxn id="771" idx="1"/>
          </p:cNvCxnSpPr>
          <p:nvPr/>
        </p:nvCxnSpPr>
        <p:spPr>
          <a:xfrm>
            <a:off x="547221" y="3329225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2" name="Google Shape;772;p10"/>
          <p:cNvCxnSpPr>
            <a:stCxn id="771" idx="3"/>
            <a:endCxn id="728" idx="1"/>
          </p:cNvCxnSpPr>
          <p:nvPr/>
        </p:nvCxnSpPr>
        <p:spPr>
          <a:xfrm>
            <a:off x="972719" y="3329225"/>
            <a:ext cx="320400" cy="658500"/>
          </a:xfrm>
          <a:prstGeom prst="bentConnector3">
            <a:avLst>
              <a:gd name="adj1" fmla="val 4999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3" name="Google Shape;773;p10"/>
          <p:cNvCxnSpPr>
            <a:stCxn id="735" idx="0"/>
          </p:cNvCxnSpPr>
          <p:nvPr/>
        </p:nvCxnSpPr>
        <p:spPr>
          <a:xfrm rot="10800000" flipH="1">
            <a:off x="1597856" y="2108025"/>
            <a:ext cx="168600" cy="6624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4" name="Google Shape;774;p10"/>
          <p:cNvCxnSpPr>
            <a:stCxn id="775" idx="0"/>
          </p:cNvCxnSpPr>
          <p:nvPr/>
        </p:nvCxnSpPr>
        <p:spPr>
          <a:xfrm>
            <a:off x="6643221" y="2514600"/>
            <a:ext cx="1219200" cy="609600"/>
          </a:xfrm>
          <a:prstGeom prst="bentConnector3">
            <a:avLst>
              <a:gd name="adj1" fmla="val 8594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6" name="Google Shape;776;p10"/>
          <p:cNvCxnSpPr/>
          <p:nvPr/>
        </p:nvCxnSpPr>
        <p:spPr>
          <a:xfrm flipH="1">
            <a:off x="378621" y="2108199"/>
            <a:ext cx="1387800" cy="1373700"/>
          </a:xfrm>
          <a:prstGeom prst="bentConnector3">
            <a:avLst>
              <a:gd name="adj1" fmla="val 123208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7" name="Google Shape;777;p10"/>
          <p:cNvCxnSpPr>
            <a:stCxn id="759" idx="0"/>
          </p:cNvCxnSpPr>
          <p:nvPr/>
        </p:nvCxnSpPr>
        <p:spPr>
          <a:xfrm rot="10800000" flipH="1">
            <a:off x="5119221" y="3123925"/>
            <a:ext cx="1524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8" name="Google Shape;778;p10"/>
          <p:cNvCxnSpPr/>
          <p:nvPr/>
        </p:nvCxnSpPr>
        <p:spPr>
          <a:xfrm>
            <a:off x="3519021" y="3124200"/>
            <a:ext cx="457200" cy="304800"/>
          </a:xfrm>
          <a:prstGeom prst="bentConnector3">
            <a:avLst>
              <a:gd name="adj1" fmla="val 63889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9" name="Google Shape;779;p10"/>
          <p:cNvCxnSpPr>
            <a:stCxn id="754" idx="3"/>
          </p:cNvCxnSpPr>
          <p:nvPr/>
        </p:nvCxnSpPr>
        <p:spPr>
          <a:xfrm>
            <a:off x="3515378" y="4069714"/>
            <a:ext cx="1059000" cy="426900"/>
          </a:xfrm>
          <a:prstGeom prst="bentConnector3">
            <a:avLst>
              <a:gd name="adj1" fmla="val 2928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0" name="Google Shape;780;p10"/>
          <p:cNvCxnSpPr/>
          <p:nvPr/>
        </p:nvCxnSpPr>
        <p:spPr>
          <a:xfrm>
            <a:off x="3823821" y="4077084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1" name="Google Shape;781;p10"/>
          <p:cNvCxnSpPr>
            <a:endCxn id="782" idx="1"/>
          </p:cNvCxnSpPr>
          <p:nvPr/>
        </p:nvCxnSpPr>
        <p:spPr>
          <a:xfrm rot="10800000" flipH="1">
            <a:off x="1138221" y="2463799"/>
            <a:ext cx="4743000" cy="688800"/>
          </a:xfrm>
          <a:prstGeom prst="bentConnector3">
            <a:avLst>
              <a:gd name="adj1" fmla="val 2456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3" name="Google Shape;783;p10"/>
          <p:cNvCxnSpPr/>
          <p:nvPr/>
        </p:nvCxnSpPr>
        <p:spPr>
          <a:xfrm rot="-5400000" flipH="1">
            <a:off x="4554571" y="2508519"/>
            <a:ext cx="456300" cy="3684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84" name="Google Shape;784;p10"/>
          <p:cNvGrpSpPr/>
          <p:nvPr/>
        </p:nvGrpSpPr>
        <p:grpSpPr>
          <a:xfrm>
            <a:off x="699621" y="2770425"/>
            <a:ext cx="273098" cy="1117599"/>
            <a:chOff x="1540165" y="1809750"/>
            <a:chExt cx="273098" cy="838199"/>
          </a:xfrm>
        </p:grpSpPr>
        <p:sp>
          <p:nvSpPr>
            <p:cNvPr id="771" name="Google Shape;771;p10"/>
            <p:cNvSpPr/>
            <p:nvPr/>
          </p:nvSpPr>
          <p:spPr>
            <a:xfrm>
              <a:off x="1540165" y="1809750"/>
              <a:ext cx="273098" cy="83819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85" name="Google Shape;785;p10"/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6" name="Google Shape;786;p10"/>
          <p:cNvSpPr/>
          <p:nvPr/>
        </p:nvSpPr>
        <p:spPr>
          <a:xfrm rot="5400000">
            <a:off x="4703876" y="3810000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7" name="Google Shape;787;p10"/>
          <p:cNvCxnSpPr/>
          <p:nvPr/>
        </p:nvCxnSpPr>
        <p:spPr>
          <a:xfrm>
            <a:off x="1918821" y="3835400"/>
            <a:ext cx="1676400" cy="1625700"/>
          </a:xfrm>
          <a:prstGeom prst="bentConnector3">
            <a:avLst>
              <a:gd name="adj1" fmla="val 32438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8" name="Google Shape;788;p10"/>
          <p:cNvCxnSpPr/>
          <p:nvPr/>
        </p:nvCxnSpPr>
        <p:spPr>
          <a:xfrm>
            <a:off x="2452221" y="38354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9" name="Google Shape;789;p10"/>
          <p:cNvCxnSpPr/>
          <p:nvPr/>
        </p:nvCxnSpPr>
        <p:spPr>
          <a:xfrm>
            <a:off x="2452221" y="42418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0" name="Google Shape;790;p10"/>
          <p:cNvCxnSpPr>
            <a:stCxn id="761" idx="0"/>
          </p:cNvCxnSpPr>
          <p:nvPr/>
        </p:nvCxnSpPr>
        <p:spPr>
          <a:xfrm rot="10800000">
            <a:off x="2528431" y="2006325"/>
            <a:ext cx="5492700" cy="1373700"/>
          </a:xfrm>
          <a:prstGeom prst="bentConnector3">
            <a:avLst>
              <a:gd name="adj1" fmla="val -9711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1" name="Google Shape;791;p10"/>
          <p:cNvCxnSpPr/>
          <p:nvPr/>
        </p:nvCxnSpPr>
        <p:spPr>
          <a:xfrm rot="-5400000" flipH="1">
            <a:off x="2045871" y="2489150"/>
            <a:ext cx="1117500" cy="152400"/>
          </a:xfrm>
          <a:prstGeom prst="bentConnector3">
            <a:avLst>
              <a:gd name="adj1" fmla="val 9890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2" name="Google Shape;792;p10"/>
          <p:cNvCxnSpPr>
            <a:stCxn id="786" idx="0"/>
          </p:cNvCxnSpPr>
          <p:nvPr/>
        </p:nvCxnSpPr>
        <p:spPr>
          <a:xfrm>
            <a:off x="5135676" y="3886200"/>
            <a:ext cx="1464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3" name="Google Shape;793;p10"/>
          <p:cNvCxnSpPr/>
          <p:nvPr/>
        </p:nvCxnSpPr>
        <p:spPr>
          <a:xfrm rot="10800000" flipH="1">
            <a:off x="4569656" y="3937081"/>
            <a:ext cx="1921200" cy="554100"/>
          </a:xfrm>
          <a:prstGeom prst="bentConnector3">
            <a:avLst>
              <a:gd name="adj1" fmla="val 8155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4" name="Google Shape;794;p10"/>
          <p:cNvCxnSpPr/>
          <p:nvPr/>
        </p:nvCxnSpPr>
        <p:spPr>
          <a:xfrm rot="-5400000">
            <a:off x="4351582" y="3902091"/>
            <a:ext cx="831900" cy="389400"/>
          </a:xfrm>
          <a:prstGeom prst="bentConnector3">
            <a:avLst>
              <a:gd name="adj1" fmla="val 99046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95" name="Google Shape;795;p10"/>
          <p:cNvSpPr txBox="1"/>
          <p:nvPr/>
        </p:nvSpPr>
        <p:spPr>
          <a:xfrm>
            <a:off x="90021" y="3124200"/>
            <a:ext cx="252846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1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10"/>
          <p:cNvSpPr txBox="1"/>
          <p:nvPr/>
        </p:nvSpPr>
        <p:spPr>
          <a:xfrm>
            <a:off x="13821" y="3530600"/>
            <a:ext cx="320601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7" name="Google Shape;797;p10"/>
          <p:cNvCxnSpPr/>
          <p:nvPr/>
        </p:nvCxnSpPr>
        <p:spPr>
          <a:xfrm rot="10800000">
            <a:off x="166221" y="1701800"/>
            <a:ext cx="55626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98" name="Google Shape;798;p10"/>
          <p:cNvGrpSpPr/>
          <p:nvPr/>
        </p:nvGrpSpPr>
        <p:grpSpPr>
          <a:xfrm>
            <a:off x="1995021" y="3632201"/>
            <a:ext cx="152401" cy="711199"/>
            <a:chOff x="1066799" y="3333750"/>
            <a:chExt cx="152401" cy="533399"/>
          </a:xfrm>
        </p:grpSpPr>
        <p:sp>
          <p:nvSpPr>
            <p:cNvPr id="799" name="Google Shape;799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0" name="Google Shape;800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1" name="Google Shape;801;p10"/>
          <p:cNvGrpSpPr/>
          <p:nvPr/>
        </p:nvGrpSpPr>
        <p:grpSpPr>
          <a:xfrm>
            <a:off x="1995020" y="2717801"/>
            <a:ext cx="152401" cy="711199"/>
            <a:chOff x="1066799" y="3333750"/>
            <a:chExt cx="152401" cy="533399"/>
          </a:xfrm>
        </p:grpSpPr>
        <p:sp>
          <p:nvSpPr>
            <p:cNvPr id="802" name="Google Shape;802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3" name="Google Shape;803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4" name="Google Shape;804;p10"/>
          <p:cNvGrpSpPr/>
          <p:nvPr/>
        </p:nvGrpSpPr>
        <p:grpSpPr>
          <a:xfrm>
            <a:off x="3595221" y="3733800"/>
            <a:ext cx="152401" cy="711199"/>
            <a:chOff x="1066799" y="3333750"/>
            <a:chExt cx="152401" cy="533399"/>
          </a:xfrm>
        </p:grpSpPr>
        <p:sp>
          <p:nvSpPr>
            <p:cNvPr id="805" name="Google Shape;805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6" name="Google Shape;806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07" name="Google Shape;807;p10"/>
          <p:cNvCxnSpPr>
            <a:endCxn id="759" idx="2"/>
          </p:cNvCxnSpPr>
          <p:nvPr/>
        </p:nvCxnSpPr>
        <p:spPr>
          <a:xfrm>
            <a:off x="3687621" y="3123925"/>
            <a:ext cx="12792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08" name="Google Shape;808;p10"/>
          <p:cNvGrpSpPr/>
          <p:nvPr/>
        </p:nvGrpSpPr>
        <p:grpSpPr>
          <a:xfrm>
            <a:off x="3595221" y="4953000"/>
            <a:ext cx="152401" cy="711199"/>
            <a:chOff x="1066799" y="3333750"/>
            <a:chExt cx="152401" cy="533399"/>
          </a:xfrm>
        </p:grpSpPr>
        <p:sp>
          <p:nvSpPr>
            <p:cNvPr id="809" name="Google Shape;809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0" name="Google Shape;810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11" name="Google Shape;811;p10"/>
          <p:cNvCxnSpPr/>
          <p:nvPr/>
        </p:nvCxnSpPr>
        <p:spPr>
          <a:xfrm rot="-5400000">
            <a:off x="4179471" y="4165650"/>
            <a:ext cx="812700" cy="7620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12" name="Google Shape;812;p10"/>
          <p:cNvGrpSpPr/>
          <p:nvPr/>
        </p:nvGrpSpPr>
        <p:grpSpPr>
          <a:xfrm>
            <a:off x="3595221" y="2108200"/>
            <a:ext cx="152401" cy="711199"/>
            <a:chOff x="1066799" y="3333750"/>
            <a:chExt cx="152401" cy="533399"/>
          </a:xfrm>
        </p:grpSpPr>
        <p:sp>
          <p:nvSpPr>
            <p:cNvPr id="813" name="Google Shape;813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4" name="Google Shape;814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p10"/>
          <p:cNvGrpSpPr/>
          <p:nvPr/>
        </p:nvGrpSpPr>
        <p:grpSpPr>
          <a:xfrm>
            <a:off x="5881221" y="2108200"/>
            <a:ext cx="152401" cy="711199"/>
            <a:chOff x="1066799" y="3333750"/>
            <a:chExt cx="152401" cy="533399"/>
          </a:xfrm>
        </p:grpSpPr>
        <p:sp>
          <p:nvSpPr>
            <p:cNvPr id="782" name="Google Shape;782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6" name="Google Shape;816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7" name="Google Shape;817;p10"/>
          <p:cNvGrpSpPr/>
          <p:nvPr/>
        </p:nvGrpSpPr>
        <p:grpSpPr>
          <a:xfrm>
            <a:off x="5881221" y="3124200"/>
            <a:ext cx="152401" cy="711199"/>
            <a:chOff x="1066799" y="3333750"/>
            <a:chExt cx="152401" cy="533399"/>
          </a:xfrm>
        </p:grpSpPr>
        <p:sp>
          <p:nvSpPr>
            <p:cNvPr id="818" name="Google Shape;818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9" name="Google Shape;819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Google Shape;820;p10"/>
          <p:cNvGrpSpPr/>
          <p:nvPr/>
        </p:nvGrpSpPr>
        <p:grpSpPr>
          <a:xfrm>
            <a:off x="5881221" y="4140200"/>
            <a:ext cx="152401" cy="711199"/>
            <a:chOff x="1066799" y="3333750"/>
            <a:chExt cx="152401" cy="533399"/>
          </a:xfrm>
        </p:grpSpPr>
        <p:sp>
          <p:nvSpPr>
            <p:cNvPr id="821" name="Google Shape;821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2" name="Google Shape;822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3" name="Google Shape;823;p10"/>
          <p:cNvGrpSpPr/>
          <p:nvPr/>
        </p:nvGrpSpPr>
        <p:grpSpPr>
          <a:xfrm>
            <a:off x="3595221" y="2921000"/>
            <a:ext cx="152401" cy="711199"/>
            <a:chOff x="1066799" y="3333750"/>
            <a:chExt cx="152401" cy="533399"/>
          </a:xfrm>
        </p:grpSpPr>
        <p:sp>
          <p:nvSpPr>
            <p:cNvPr id="824" name="Google Shape;824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5" name="Google Shape;825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10"/>
          <p:cNvGrpSpPr/>
          <p:nvPr/>
        </p:nvGrpSpPr>
        <p:grpSpPr>
          <a:xfrm>
            <a:off x="8091021" y="3022600"/>
            <a:ext cx="152401" cy="711199"/>
            <a:chOff x="1066799" y="3333750"/>
            <a:chExt cx="152401" cy="533399"/>
          </a:xfrm>
        </p:grpSpPr>
        <p:sp>
          <p:nvSpPr>
            <p:cNvPr id="827" name="Google Shape;827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8" name="Google Shape;828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9" name="Google Shape;829;p10"/>
          <p:cNvGrpSpPr/>
          <p:nvPr/>
        </p:nvGrpSpPr>
        <p:grpSpPr>
          <a:xfrm>
            <a:off x="6338421" y="2209800"/>
            <a:ext cx="304800" cy="609600"/>
            <a:chOff x="5181600" y="3257550"/>
            <a:chExt cx="304800" cy="457200"/>
          </a:xfrm>
        </p:grpSpPr>
        <p:sp>
          <p:nvSpPr>
            <p:cNvPr id="775" name="Google Shape;775;p10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0"/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31" name="Google Shape;831;p10"/>
          <p:cNvCxnSpPr>
            <a:stCxn id="782" idx="3"/>
          </p:cNvCxnSpPr>
          <p:nvPr/>
        </p:nvCxnSpPr>
        <p:spPr>
          <a:xfrm rot="10800000" flipH="1">
            <a:off x="6033622" y="2461399"/>
            <a:ext cx="3930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32" name="Google Shape;832;p10"/>
          <p:cNvCxnSpPr/>
          <p:nvPr/>
        </p:nvCxnSpPr>
        <p:spPr>
          <a:xfrm rot="10800000">
            <a:off x="5728821" y="1701800"/>
            <a:ext cx="0" cy="1727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3" name="Google Shape;833;p10"/>
          <p:cNvSpPr txBox="1"/>
          <p:nvPr/>
        </p:nvSpPr>
        <p:spPr>
          <a:xfrm>
            <a:off x="1877793" y="2209800"/>
            <a:ext cx="49822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10"/>
          <p:cNvSpPr txBox="1"/>
          <p:nvPr/>
        </p:nvSpPr>
        <p:spPr>
          <a:xfrm>
            <a:off x="623421" y="2209800"/>
            <a:ext cx="4742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10"/>
          <p:cNvSpPr txBox="1"/>
          <p:nvPr/>
        </p:nvSpPr>
        <p:spPr>
          <a:xfrm>
            <a:off x="3747621" y="2006600"/>
            <a:ext cx="48342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10"/>
          <p:cNvSpPr txBox="1"/>
          <p:nvPr/>
        </p:nvSpPr>
        <p:spPr>
          <a:xfrm>
            <a:off x="5957421" y="1905000"/>
            <a:ext cx="53512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10"/>
          <p:cNvSpPr txBox="1"/>
          <p:nvPr/>
        </p:nvSpPr>
        <p:spPr>
          <a:xfrm>
            <a:off x="1831025" y="4241800"/>
            <a:ext cx="62119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10"/>
          <p:cNvSpPr txBox="1"/>
          <p:nvPr/>
        </p:nvSpPr>
        <p:spPr>
          <a:xfrm>
            <a:off x="3673162" y="4953000"/>
            <a:ext cx="60785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10"/>
          <p:cNvSpPr txBox="1"/>
          <p:nvPr/>
        </p:nvSpPr>
        <p:spPr>
          <a:xfrm>
            <a:off x="3747621" y="2616200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10"/>
          <p:cNvSpPr txBox="1"/>
          <p:nvPr/>
        </p:nvSpPr>
        <p:spPr>
          <a:xfrm>
            <a:off x="3652529" y="4358957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10"/>
          <p:cNvSpPr txBox="1"/>
          <p:nvPr/>
        </p:nvSpPr>
        <p:spPr>
          <a:xfrm>
            <a:off x="5957421" y="3327400"/>
            <a:ext cx="6010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10"/>
          <p:cNvSpPr txBox="1"/>
          <p:nvPr/>
        </p:nvSpPr>
        <p:spPr>
          <a:xfrm>
            <a:off x="5957421" y="4343400"/>
            <a:ext cx="6039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10"/>
          <p:cNvSpPr txBox="1"/>
          <p:nvPr/>
        </p:nvSpPr>
        <p:spPr>
          <a:xfrm>
            <a:off x="4738221" y="4546600"/>
            <a:ext cx="68630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4" name="Google Shape;844;p10"/>
          <p:cNvGrpSpPr/>
          <p:nvPr/>
        </p:nvGrpSpPr>
        <p:grpSpPr>
          <a:xfrm>
            <a:off x="4281021" y="4648200"/>
            <a:ext cx="556492" cy="609600"/>
            <a:chOff x="3886200" y="3257550"/>
            <a:chExt cx="556492" cy="457200"/>
          </a:xfrm>
        </p:grpSpPr>
        <p:sp>
          <p:nvSpPr>
            <p:cNvPr id="845" name="Google Shape;845;p10"/>
            <p:cNvSpPr/>
            <p:nvPr/>
          </p:nvSpPr>
          <p:spPr>
            <a:xfrm rot="5400000">
              <a:off x="3848100" y="3295650"/>
              <a:ext cx="457200" cy="3810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0"/>
            <p:cNvSpPr txBox="1"/>
            <p:nvPr/>
          </p:nvSpPr>
          <p:spPr>
            <a:xfrm>
              <a:off x="3909292" y="3304885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7" name="Google Shape;847;p10"/>
          <p:cNvGrpSpPr/>
          <p:nvPr/>
        </p:nvGrpSpPr>
        <p:grpSpPr>
          <a:xfrm>
            <a:off x="5881221" y="4953000"/>
            <a:ext cx="152401" cy="711199"/>
            <a:chOff x="1066799" y="3333750"/>
            <a:chExt cx="152401" cy="533399"/>
          </a:xfrm>
        </p:grpSpPr>
        <p:sp>
          <p:nvSpPr>
            <p:cNvPr id="848" name="Google Shape;848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49" name="Google Shape;849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0" name="Google Shape;850;p10"/>
          <p:cNvGrpSpPr/>
          <p:nvPr/>
        </p:nvGrpSpPr>
        <p:grpSpPr>
          <a:xfrm>
            <a:off x="8091021" y="4953000"/>
            <a:ext cx="152401" cy="711199"/>
            <a:chOff x="1066799" y="3333750"/>
            <a:chExt cx="152401" cy="533399"/>
          </a:xfrm>
        </p:grpSpPr>
        <p:sp>
          <p:nvSpPr>
            <p:cNvPr id="851" name="Google Shape;851;p10"/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52" name="Google Shape;852;p10"/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53" name="Google Shape;853;p10"/>
          <p:cNvCxnSpPr/>
          <p:nvPr/>
        </p:nvCxnSpPr>
        <p:spPr>
          <a:xfrm>
            <a:off x="4204821" y="4953000"/>
            <a:ext cx="0" cy="508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4" name="Google Shape;854;p10"/>
          <p:cNvSpPr txBox="1"/>
          <p:nvPr/>
        </p:nvSpPr>
        <p:spPr>
          <a:xfrm>
            <a:off x="6033621" y="4953000"/>
            <a:ext cx="6580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10"/>
          <p:cNvSpPr txBox="1"/>
          <p:nvPr/>
        </p:nvSpPr>
        <p:spPr>
          <a:xfrm>
            <a:off x="8167221" y="5156200"/>
            <a:ext cx="67197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6" name="Google Shape;856;p10"/>
          <p:cNvCxnSpPr/>
          <p:nvPr/>
        </p:nvCxnSpPr>
        <p:spPr>
          <a:xfrm rot="10800000">
            <a:off x="2452221" y="1905100"/>
            <a:ext cx="5791200" cy="3251100"/>
          </a:xfrm>
          <a:prstGeom prst="bentConnector3">
            <a:avLst>
              <a:gd name="adj1" fmla="val -6619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7" name="Google Shape;857;p10"/>
          <p:cNvCxnSpPr>
            <a:endCxn id="748" idx="1"/>
          </p:cNvCxnSpPr>
          <p:nvPr/>
        </p:nvCxnSpPr>
        <p:spPr>
          <a:xfrm rot="-5400000" flipH="1">
            <a:off x="1752771" y="2604375"/>
            <a:ext cx="1627500" cy="228600"/>
          </a:xfrm>
          <a:prstGeom prst="bentConnector2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58" name="Google Shape;858;p10"/>
          <p:cNvCxnSpPr/>
          <p:nvPr/>
        </p:nvCxnSpPr>
        <p:spPr>
          <a:xfrm>
            <a:off x="2071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59" name="Google Shape;859;p10"/>
          <p:cNvCxnSpPr/>
          <p:nvPr/>
        </p:nvCxnSpPr>
        <p:spPr>
          <a:xfrm>
            <a:off x="3671421" y="10922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0" name="Google Shape;860;p10"/>
          <p:cNvCxnSpPr/>
          <p:nvPr/>
        </p:nvCxnSpPr>
        <p:spPr>
          <a:xfrm>
            <a:off x="59574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1" name="Google Shape;861;p10"/>
          <p:cNvCxnSpPr/>
          <p:nvPr/>
        </p:nvCxnSpPr>
        <p:spPr>
          <a:xfrm>
            <a:off x="8167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862" name="Google Shape;862;p10"/>
          <p:cNvSpPr txBox="1"/>
          <p:nvPr/>
        </p:nvSpPr>
        <p:spPr>
          <a:xfrm>
            <a:off x="8229600" y="990600"/>
            <a:ext cx="838199" cy="86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t0, t1, t2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p10"/>
          <p:cNvSpPr txBox="1"/>
          <p:nvPr/>
        </p:nvSpPr>
        <p:spPr>
          <a:xfrm>
            <a:off x="6477000" y="1092200"/>
            <a:ext cx="12415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t3, t4, t5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Google Shape;864;p10"/>
          <p:cNvSpPr txBox="1"/>
          <p:nvPr/>
        </p:nvSpPr>
        <p:spPr>
          <a:xfrm>
            <a:off x="4114800" y="1092200"/>
            <a:ext cx="125993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slt t6, t0, t3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10"/>
          <p:cNvSpPr txBox="1"/>
          <p:nvPr/>
        </p:nvSpPr>
        <p:spPr>
          <a:xfrm>
            <a:off x="2133600" y="1092200"/>
            <a:ext cx="124753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 t0, 4(t3)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6" name="Google Shape;866;p10"/>
          <p:cNvSpPr txBox="1"/>
          <p:nvPr/>
        </p:nvSpPr>
        <p:spPr>
          <a:xfrm>
            <a:off x="685800" y="1092200"/>
            <a:ext cx="12102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lw t0, 8(t3)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10"/>
          <p:cNvSpPr txBox="1"/>
          <p:nvPr/>
        </p:nvSpPr>
        <p:spPr>
          <a:xfrm>
            <a:off x="1371600" y="5943600"/>
            <a:ext cx="69603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Pipeline registers separate stages, hold data for each instruction in flight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8" name="Google Shape;868;p10"/>
          <p:cNvCxnSpPr/>
          <p:nvPr/>
        </p:nvCxnSpPr>
        <p:spPr>
          <a:xfrm rot="-5400000">
            <a:off x="863581" y="2851834"/>
            <a:ext cx="558900" cy="3966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3282381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" name="Google Shape;1742;p4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Instruction Level Parallelism (ILP)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3" name="Google Shape;1743;p47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Pipelining allows us to execute parts of multiple instructions at the same time using the same hardware!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known as </a:t>
            </a:r>
            <a:r>
              <a:rPr lang="en-US" sz="28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instruction level parallelism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Later</a:t>
            </a: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Other types of parallelism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DLP:  same operation on lots of data (SIMD)</a:t>
            </a:r>
            <a:endParaRPr dirty="0"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TLP:  executing multiple threads “simultaneously” (e.g., using OpenMP or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pthreads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</p:txBody>
      </p:sp>
      <p:sp>
        <p:nvSpPr>
          <p:cNvPr id="1744" name="Google Shape;1744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5" name="Google Shape;1745;p4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6" name="Google Shape;1746;p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04336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184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RISC-V Pipeline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6" name="Google Shape;27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5303" y="3750352"/>
            <a:ext cx="2711628" cy="51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69124" y="4470864"/>
            <a:ext cx="2711628" cy="51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73149" y="5219361"/>
            <a:ext cx="2711628" cy="512312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6"/>
          <p:cNvSpPr txBox="1"/>
          <p:nvPr/>
        </p:nvSpPr>
        <p:spPr>
          <a:xfrm>
            <a:off x="889613" y="1634085"/>
            <a:ext cx="139247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t0, t1, t2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6"/>
          <p:cNvSpPr txBox="1"/>
          <p:nvPr/>
        </p:nvSpPr>
        <p:spPr>
          <a:xfrm>
            <a:off x="889613" y="2371113"/>
            <a:ext cx="12415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t3, t4, t5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6"/>
          <p:cNvSpPr txBox="1"/>
          <p:nvPr/>
        </p:nvSpPr>
        <p:spPr>
          <a:xfrm>
            <a:off x="889613" y="3146985"/>
            <a:ext cx="125993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slt t6, t0, t3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2" name="Google Shape;282;p6"/>
          <p:cNvCxnSpPr/>
          <p:nvPr/>
        </p:nvCxnSpPr>
        <p:spPr>
          <a:xfrm>
            <a:off x="2824636" y="1345467"/>
            <a:ext cx="2997327" cy="0"/>
          </a:xfrm>
          <a:prstGeom prst="straightConnector1">
            <a:avLst/>
          </a:prstGeom>
          <a:noFill/>
          <a:ln w="38100" cap="flat" cmpd="sng">
            <a:solidFill>
              <a:srgbClr val="92D050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283" name="Google Shape;283;p6"/>
          <p:cNvCxnSpPr/>
          <p:nvPr/>
        </p:nvCxnSpPr>
        <p:spPr>
          <a:xfrm rot="10800000">
            <a:off x="566314" y="1634088"/>
            <a:ext cx="0" cy="4300651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none" w="sm" len="sm"/>
          </a:ln>
        </p:spPr>
      </p:cxnSp>
      <p:sp>
        <p:nvSpPr>
          <p:cNvPr id="284" name="Google Shape;284;p6"/>
          <p:cNvSpPr txBox="1"/>
          <p:nvPr/>
        </p:nvSpPr>
        <p:spPr>
          <a:xfrm>
            <a:off x="2576520" y="5000277"/>
            <a:ext cx="925742" cy="779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600" b="0" i="1" u="none" strike="noStrike" cap="none" baseline="-2500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cycle</a:t>
            </a:r>
            <a:endParaRPr sz="1600" b="0" i="1" u="none" strike="noStrike" cap="none" baseline="-250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= 200 ps</a:t>
            </a:r>
            <a:endParaRPr sz="1600" b="0" i="1" u="none" strike="noStrike" cap="none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58908" y="1509251"/>
            <a:ext cx="2711628" cy="51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60463" y="2239277"/>
            <a:ext cx="2711628" cy="51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62777" y="2990109"/>
            <a:ext cx="2711628" cy="512312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6"/>
          <p:cNvSpPr txBox="1"/>
          <p:nvPr/>
        </p:nvSpPr>
        <p:spPr>
          <a:xfrm rot="5400000">
            <a:off x="-1130349" y="3892383"/>
            <a:ext cx="286127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3064C0"/>
                </a:solidFill>
                <a:latin typeface="Calibri"/>
                <a:ea typeface="Calibri"/>
                <a:cs typeface="Calibri"/>
                <a:sym typeface="Calibri"/>
              </a:rPr>
              <a:t>instruction sequence</a:t>
            </a:r>
            <a:endParaRPr sz="1800" b="0" i="0" u="none" strike="noStrike" cap="none">
              <a:solidFill>
                <a:srgbClr val="3064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9" name="Google Shape;289;p6"/>
          <p:cNvGrpSpPr/>
          <p:nvPr/>
        </p:nvGrpSpPr>
        <p:grpSpPr>
          <a:xfrm>
            <a:off x="3428724" y="1219451"/>
            <a:ext cx="3584219" cy="4952749"/>
            <a:chOff x="3428723" y="1737155"/>
            <a:chExt cx="3584219" cy="2395102"/>
          </a:xfrm>
        </p:grpSpPr>
        <p:grpSp>
          <p:nvGrpSpPr>
            <p:cNvPr id="290" name="Google Shape;290;p6"/>
            <p:cNvGrpSpPr/>
            <p:nvPr/>
          </p:nvGrpSpPr>
          <p:grpSpPr>
            <a:xfrm>
              <a:off x="3428723" y="1802738"/>
              <a:ext cx="598311" cy="2329519"/>
              <a:chOff x="3527776" y="4071280"/>
              <a:chExt cx="598311" cy="2329519"/>
            </a:xfrm>
          </p:grpSpPr>
          <p:cxnSp>
            <p:nvCxnSpPr>
              <p:cNvPr id="291" name="Google Shape;291;p6"/>
              <p:cNvCxnSpPr/>
              <p:nvPr/>
            </p:nvCxnSpPr>
            <p:spPr>
              <a:xfrm>
                <a:off x="3527776" y="6329119"/>
                <a:ext cx="598311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2D050"/>
                </a:solidFill>
                <a:prstDash val="solid"/>
                <a:miter lim="800000"/>
                <a:headEnd type="triangle" w="med" len="med"/>
                <a:tailEnd type="triangle" w="med" len="med"/>
              </a:ln>
            </p:spPr>
          </p:cxnSp>
          <p:cxnSp>
            <p:nvCxnSpPr>
              <p:cNvPr id="292" name="Google Shape;292;p6"/>
              <p:cNvCxnSpPr/>
              <p:nvPr/>
            </p:nvCxnSpPr>
            <p:spPr>
              <a:xfrm>
                <a:off x="4126087" y="4071280"/>
                <a:ext cx="0" cy="232951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2D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93" name="Google Shape;293;p6"/>
            <p:cNvGrpSpPr/>
            <p:nvPr/>
          </p:nvGrpSpPr>
          <p:grpSpPr>
            <a:xfrm>
              <a:off x="4027034" y="1802738"/>
              <a:ext cx="598311" cy="2329519"/>
              <a:chOff x="3527776" y="4071280"/>
              <a:chExt cx="598311" cy="2329519"/>
            </a:xfrm>
          </p:grpSpPr>
          <p:cxnSp>
            <p:nvCxnSpPr>
              <p:cNvPr id="294" name="Google Shape;294;p6"/>
              <p:cNvCxnSpPr/>
              <p:nvPr/>
            </p:nvCxnSpPr>
            <p:spPr>
              <a:xfrm>
                <a:off x="3527776" y="6329119"/>
                <a:ext cx="598311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2D050"/>
                </a:solidFill>
                <a:prstDash val="solid"/>
                <a:miter lim="800000"/>
                <a:headEnd type="triangle" w="med" len="med"/>
                <a:tailEnd type="triangle" w="med" len="med"/>
              </a:ln>
            </p:spPr>
          </p:cxnSp>
          <p:cxnSp>
            <p:nvCxnSpPr>
              <p:cNvPr id="295" name="Google Shape;295;p6"/>
              <p:cNvCxnSpPr/>
              <p:nvPr/>
            </p:nvCxnSpPr>
            <p:spPr>
              <a:xfrm>
                <a:off x="4126087" y="4071280"/>
                <a:ext cx="0" cy="232951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2D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96" name="Google Shape;296;p6"/>
            <p:cNvGrpSpPr/>
            <p:nvPr/>
          </p:nvGrpSpPr>
          <p:grpSpPr>
            <a:xfrm>
              <a:off x="4625344" y="1802737"/>
              <a:ext cx="598311" cy="2329519"/>
              <a:chOff x="3527776" y="4071280"/>
              <a:chExt cx="598311" cy="2329519"/>
            </a:xfrm>
          </p:grpSpPr>
          <p:cxnSp>
            <p:nvCxnSpPr>
              <p:cNvPr id="297" name="Google Shape;297;p6"/>
              <p:cNvCxnSpPr/>
              <p:nvPr/>
            </p:nvCxnSpPr>
            <p:spPr>
              <a:xfrm>
                <a:off x="3527776" y="6329119"/>
                <a:ext cx="598311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2D050"/>
                </a:solidFill>
                <a:prstDash val="solid"/>
                <a:miter lim="800000"/>
                <a:headEnd type="triangle" w="med" len="med"/>
                <a:tailEnd type="triangle" w="med" len="med"/>
              </a:ln>
            </p:spPr>
          </p:cxnSp>
          <p:cxnSp>
            <p:nvCxnSpPr>
              <p:cNvPr id="298" name="Google Shape;298;p6"/>
              <p:cNvCxnSpPr/>
              <p:nvPr/>
            </p:nvCxnSpPr>
            <p:spPr>
              <a:xfrm>
                <a:off x="4126087" y="4071280"/>
                <a:ext cx="0" cy="2329519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2D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299" name="Google Shape;299;p6"/>
            <p:cNvGrpSpPr/>
            <p:nvPr/>
          </p:nvGrpSpPr>
          <p:grpSpPr>
            <a:xfrm>
              <a:off x="5223653" y="1737155"/>
              <a:ext cx="598311" cy="2395101"/>
              <a:chOff x="3527776" y="4005698"/>
              <a:chExt cx="598311" cy="2395101"/>
            </a:xfrm>
          </p:grpSpPr>
          <p:cxnSp>
            <p:nvCxnSpPr>
              <p:cNvPr id="300" name="Google Shape;300;p6"/>
              <p:cNvCxnSpPr/>
              <p:nvPr/>
            </p:nvCxnSpPr>
            <p:spPr>
              <a:xfrm>
                <a:off x="3527776" y="6329119"/>
                <a:ext cx="598311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2D050"/>
                </a:solidFill>
                <a:prstDash val="solid"/>
                <a:miter lim="800000"/>
                <a:headEnd type="triangle" w="med" len="med"/>
                <a:tailEnd type="triangle" w="med" len="med"/>
              </a:ln>
            </p:spPr>
          </p:cxnSp>
          <p:cxnSp>
            <p:nvCxnSpPr>
              <p:cNvPr id="301" name="Google Shape;301;p6"/>
              <p:cNvCxnSpPr/>
              <p:nvPr/>
            </p:nvCxnSpPr>
            <p:spPr>
              <a:xfrm>
                <a:off x="4126087" y="4005698"/>
                <a:ext cx="0" cy="2395101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2D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02" name="Google Shape;302;p6"/>
            <p:cNvGrpSpPr/>
            <p:nvPr/>
          </p:nvGrpSpPr>
          <p:grpSpPr>
            <a:xfrm>
              <a:off x="5821962" y="2498292"/>
              <a:ext cx="598311" cy="1633964"/>
              <a:chOff x="3527776" y="4766835"/>
              <a:chExt cx="598311" cy="1633964"/>
            </a:xfrm>
          </p:grpSpPr>
          <p:cxnSp>
            <p:nvCxnSpPr>
              <p:cNvPr id="303" name="Google Shape;303;p6"/>
              <p:cNvCxnSpPr/>
              <p:nvPr/>
            </p:nvCxnSpPr>
            <p:spPr>
              <a:xfrm>
                <a:off x="3527776" y="6329119"/>
                <a:ext cx="598311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2D050"/>
                </a:solidFill>
                <a:prstDash val="solid"/>
                <a:miter lim="800000"/>
                <a:headEnd type="triangle" w="med" len="med"/>
                <a:tailEnd type="triangle" w="med" len="med"/>
              </a:ln>
            </p:spPr>
          </p:cxnSp>
          <p:cxnSp>
            <p:nvCxnSpPr>
              <p:cNvPr id="304" name="Google Shape;304;p6"/>
              <p:cNvCxnSpPr/>
              <p:nvPr/>
            </p:nvCxnSpPr>
            <p:spPr>
              <a:xfrm>
                <a:off x="4126087" y="4766835"/>
                <a:ext cx="0" cy="1633964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2D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  <p:grpSp>
          <p:nvGrpSpPr>
            <p:cNvPr id="305" name="Google Shape;305;p6"/>
            <p:cNvGrpSpPr/>
            <p:nvPr/>
          </p:nvGrpSpPr>
          <p:grpSpPr>
            <a:xfrm>
              <a:off x="6414631" y="2894504"/>
              <a:ext cx="598311" cy="1236040"/>
              <a:chOff x="3527776" y="5164759"/>
              <a:chExt cx="598311" cy="1236040"/>
            </a:xfrm>
          </p:grpSpPr>
          <p:cxnSp>
            <p:nvCxnSpPr>
              <p:cNvPr id="306" name="Google Shape;306;p6"/>
              <p:cNvCxnSpPr/>
              <p:nvPr/>
            </p:nvCxnSpPr>
            <p:spPr>
              <a:xfrm>
                <a:off x="3527776" y="6329119"/>
                <a:ext cx="598311" cy="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2D050"/>
                </a:solidFill>
                <a:prstDash val="solid"/>
                <a:miter lim="800000"/>
                <a:headEnd type="triangle" w="med" len="med"/>
                <a:tailEnd type="triangle" w="med" len="med"/>
              </a:ln>
            </p:spPr>
          </p:cxnSp>
          <p:cxnSp>
            <p:nvCxnSpPr>
              <p:cNvPr id="307" name="Google Shape;307;p6"/>
              <p:cNvCxnSpPr/>
              <p:nvPr/>
            </p:nvCxnSpPr>
            <p:spPr>
              <a:xfrm>
                <a:off x="4126087" y="5164759"/>
                <a:ext cx="0" cy="123604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92D05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</p:grpSp>
      </p:grpSp>
      <p:grpSp>
        <p:nvGrpSpPr>
          <p:cNvPr id="308" name="Google Shape;308;p6"/>
          <p:cNvGrpSpPr/>
          <p:nvPr/>
        </p:nvGrpSpPr>
        <p:grpSpPr>
          <a:xfrm>
            <a:off x="2830412" y="1366130"/>
            <a:ext cx="598311" cy="4802528"/>
            <a:chOff x="3527776" y="4071280"/>
            <a:chExt cx="598311" cy="2329461"/>
          </a:xfrm>
        </p:grpSpPr>
        <p:cxnSp>
          <p:nvCxnSpPr>
            <p:cNvPr id="309" name="Google Shape;309;p6"/>
            <p:cNvCxnSpPr/>
            <p:nvPr/>
          </p:nvCxnSpPr>
          <p:spPr>
            <a:xfrm>
              <a:off x="3527776" y="5834225"/>
              <a:ext cx="598311" cy="0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310" name="Google Shape;310;p6"/>
            <p:cNvCxnSpPr/>
            <p:nvPr/>
          </p:nvCxnSpPr>
          <p:spPr>
            <a:xfrm>
              <a:off x="4126087" y="4071280"/>
              <a:ext cx="0" cy="2329461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cxnSp>
        <p:nvCxnSpPr>
          <p:cNvPr id="311" name="Google Shape;311;p6"/>
          <p:cNvCxnSpPr/>
          <p:nvPr/>
        </p:nvCxnSpPr>
        <p:spPr>
          <a:xfrm>
            <a:off x="2824635" y="1219449"/>
            <a:ext cx="0" cy="3848783"/>
          </a:xfrm>
          <a:prstGeom prst="straightConnector1">
            <a:avLst/>
          </a:prstGeom>
          <a:noFill/>
          <a:ln w="190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12" name="Google Shape;312;p6"/>
          <p:cNvSpPr txBox="1"/>
          <p:nvPr/>
        </p:nvSpPr>
        <p:spPr>
          <a:xfrm>
            <a:off x="3560463" y="889000"/>
            <a:ext cx="1731358" cy="451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0" i="1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600" b="0" i="1" u="none" strike="noStrike" cap="none" baseline="-2500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instruction</a:t>
            </a:r>
            <a:r>
              <a:rPr lang="en-US" sz="1600" b="0" i="1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 = 1000 ps</a:t>
            </a:r>
            <a:endParaRPr sz="1600" b="0" i="1" u="none" strike="noStrike" cap="none" baseline="-250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3" name="Google Shape;313;p6"/>
          <p:cNvGrpSpPr/>
          <p:nvPr/>
        </p:nvGrpSpPr>
        <p:grpSpPr>
          <a:xfrm>
            <a:off x="7012943" y="4326672"/>
            <a:ext cx="632125" cy="1775195"/>
            <a:chOff x="3493962" y="4786475"/>
            <a:chExt cx="632125" cy="1614324"/>
          </a:xfrm>
        </p:grpSpPr>
        <p:cxnSp>
          <p:nvCxnSpPr>
            <p:cNvPr id="314" name="Google Shape;314;p6"/>
            <p:cNvCxnSpPr/>
            <p:nvPr/>
          </p:nvCxnSpPr>
          <p:spPr>
            <a:xfrm>
              <a:off x="3493962" y="6329119"/>
              <a:ext cx="632125" cy="0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315" name="Google Shape;315;p6"/>
            <p:cNvCxnSpPr/>
            <p:nvPr/>
          </p:nvCxnSpPr>
          <p:spPr>
            <a:xfrm>
              <a:off x="4126087" y="4786475"/>
              <a:ext cx="0" cy="1614324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16" name="Google Shape;316;p6"/>
          <p:cNvGrpSpPr/>
          <p:nvPr/>
        </p:nvGrpSpPr>
        <p:grpSpPr>
          <a:xfrm>
            <a:off x="7655431" y="5068232"/>
            <a:ext cx="598311" cy="1033639"/>
            <a:chOff x="3527776" y="5460831"/>
            <a:chExt cx="598311" cy="939968"/>
          </a:xfrm>
        </p:grpSpPr>
        <p:cxnSp>
          <p:nvCxnSpPr>
            <p:cNvPr id="317" name="Google Shape;317;p6"/>
            <p:cNvCxnSpPr/>
            <p:nvPr/>
          </p:nvCxnSpPr>
          <p:spPr>
            <a:xfrm>
              <a:off x="3527776" y="6329119"/>
              <a:ext cx="598311" cy="0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318" name="Google Shape;318;p6"/>
            <p:cNvCxnSpPr/>
            <p:nvPr/>
          </p:nvCxnSpPr>
          <p:spPr>
            <a:xfrm>
              <a:off x="4126087" y="5460831"/>
              <a:ext cx="0" cy="939968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319" name="Google Shape;319;p6"/>
          <p:cNvGrpSpPr/>
          <p:nvPr/>
        </p:nvGrpSpPr>
        <p:grpSpPr>
          <a:xfrm>
            <a:off x="8252613" y="5068232"/>
            <a:ext cx="598311" cy="1035916"/>
            <a:chOff x="3527776" y="5458759"/>
            <a:chExt cx="598311" cy="942040"/>
          </a:xfrm>
        </p:grpSpPr>
        <p:cxnSp>
          <p:nvCxnSpPr>
            <p:cNvPr id="320" name="Google Shape;320;p6"/>
            <p:cNvCxnSpPr/>
            <p:nvPr/>
          </p:nvCxnSpPr>
          <p:spPr>
            <a:xfrm>
              <a:off x="3527776" y="6324048"/>
              <a:ext cx="598311" cy="0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miter lim="800000"/>
              <a:headEnd type="triangle" w="med" len="med"/>
              <a:tailEnd type="triangle" w="med" len="med"/>
            </a:ln>
          </p:spPr>
        </p:cxnSp>
        <p:cxnSp>
          <p:nvCxnSpPr>
            <p:cNvPr id="321" name="Google Shape;321;p6"/>
            <p:cNvCxnSpPr/>
            <p:nvPr/>
          </p:nvCxnSpPr>
          <p:spPr>
            <a:xfrm>
              <a:off x="4126087" y="5458759"/>
              <a:ext cx="0" cy="942040"/>
            </a:xfrm>
            <a:prstGeom prst="straightConnector1">
              <a:avLst/>
            </a:prstGeom>
            <a:noFill/>
            <a:ln w="19050" cap="flat" cmpd="sng">
              <a:solidFill>
                <a:srgbClr val="92D05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22" name="Google Shape;322;p6"/>
          <p:cNvSpPr txBox="1"/>
          <p:nvPr/>
        </p:nvSpPr>
        <p:spPr>
          <a:xfrm>
            <a:off x="908960" y="3907227"/>
            <a:ext cx="124753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 t0, 4(t3)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6"/>
          <p:cNvSpPr txBox="1"/>
          <p:nvPr/>
        </p:nvSpPr>
        <p:spPr>
          <a:xfrm>
            <a:off x="895554" y="4631368"/>
            <a:ext cx="12102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lw t0, 8(t3)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6"/>
          <p:cNvSpPr txBox="1"/>
          <p:nvPr/>
        </p:nvSpPr>
        <p:spPr>
          <a:xfrm>
            <a:off x="904899" y="5352016"/>
            <a:ext cx="136813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addi t2, t2, 1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6"/>
          <p:cNvSpPr/>
          <p:nvPr/>
        </p:nvSpPr>
        <p:spPr>
          <a:xfrm>
            <a:off x="3428723" y="2156257"/>
            <a:ext cx="2985909" cy="775167"/>
          </a:xfrm>
          <a:prstGeom prst="rect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6"/>
          <p:cNvSpPr/>
          <p:nvPr/>
        </p:nvSpPr>
        <p:spPr>
          <a:xfrm>
            <a:off x="5174962" y="1450821"/>
            <a:ext cx="690053" cy="3617411"/>
          </a:xfrm>
          <a:prstGeom prst="rect">
            <a:avLst/>
          </a:prstGeom>
          <a:noFill/>
          <a:ln w="76200" cap="flat" cmpd="sng">
            <a:solidFill>
              <a:srgbClr val="00B0F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6"/>
          <p:cNvSpPr txBox="1"/>
          <p:nvPr/>
        </p:nvSpPr>
        <p:spPr>
          <a:xfrm>
            <a:off x="6463322" y="2085163"/>
            <a:ext cx="2876794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Resource use 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by</a:t>
            </a:r>
            <a:r>
              <a:rPr lang="en-US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instruction over time</a:t>
            </a:r>
            <a:endParaRPr sz="24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6"/>
          <p:cNvSpPr txBox="1"/>
          <p:nvPr/>
        </p:nvSpPr>
        <p:spPr>
          <a:xfrm>
            <a:off x="5943600" y="990600"/>
            <a:ext cx="2926601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Resource use in a particular time slot</a:t>
            </a:r>
            <a:endParaRPr sz="2400" b="0" i="0" u="none" strike="noStrike" cap="none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6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28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248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0E7B-39A4-8588-707E-E21EACAB6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RISC-V Pipeline Example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D132F48-D7E5-8E2E-56A9-286F9881EC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337911"/>
              </p:ext>
            </p:extLst>
          </p:nvPr>
        </p:nvGraphicFramePr>
        <p:xfrm>
          <a:off x="181388" y="1574799"/>
          <a:ext cx="8559840" cy="35632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7744">
                  <a:extLst>
                    <a:ext uri="{9D8B030D-6E8A-4147-A177-3AD203B41FA5}">
                      <a16:colId xmlns:a16="http://schemas.microsoft.com/office/drawing/2014/main" val="725976373"/>
                    </a:ext>
                  </a:extLst>
                </a:gridCol>
                <a:gridCol w="1812672">
                  <a:extLst>
                    <a:ext uri="{9D8B030D-6E8A-4147-A177-3AD203B41FA5}">
                      <a16:colId xmlns:a16="http://schemas.microsoft.com/office/drawing/2014/main" val="2768484402"/>
                    </a:ext>
                  </a:extLst>
                </a:gridCol>
                <a:gridCol w="704928">
                  <a:extLst>
                    <a:ext uri="{9D8B030D-6E8A-4147-A177-3AD203B41FA5}">
                      <a16:colId xmlns:a16="http://schemas.microsoft.com/office/drawing/2014/main" val="1750161561"/>
                    </a:ext>
                  </a:extLst>
                </a:gridCol>
                <a:gridCol w="704928">
                  <a:extLst>
                    <a:ext uri="{9D8B030D-6E8A-4147-A177-3AD203B41FA5}">
                      <a16:colId xmlns:a16="http://schemas.microsoft.com/office/drawing/2014/main" val="3900799466"/>
                    </a:ext>
                  </a:extLst>
                </a:gridCol>
                <a:gridCol w="704928">
                  <a:extLst>
                    <a:ext uri="{9D8B030D-6E8A-4147-A177-3AD203B41FA5}">
                      <a16:colId xmlns:a16="http://schemas.microsoft.com/office/drawing/2014/main" val="1901209654"/>
                    </a:ext>
                  </a:extLst>
                </a:gridCol>
                <a:gridCol w="704928">
                  <a:extLst>
                    <a:ext uri="{9D8B030D-6E8A-4147-A177-3AD203B41FA5}">
                      <a16:colId xmlns:a16="http://schemas.microsoft.com/office/drawing/2014/main" val="567966414"/>
                    </a:ext>
                  </a:extLst>
                </a:gridCol>
                <a:gridCol w="704928">
                  <a:extLst>
                    <a:ext uri="{9D8B030D-6E8A-4147-A177-3AD203B41FA5}">
                      <a16:colId xmlns:a16="http://schemas.microsoft.com/office/drawing/2014/main" val="1791661713"/>
                    </a:ext>
                  </a:extLst>
                </a:gridCol>
                <a:gridCol w="704928">
                  <a:extLst>
                    <a:ext uri="{9D8B030D-6E8A-4147-A177-3AD203B41FA5}">
                      <a16:colId xmlns:a16="http://schemas.microsoft.com/office/drawing/2014/main" val="4122082776"/>
                    </a:ext>
                  </a:extLst>
                </a:gridCol>
                <a:gridCol w="704928">
                  <a:extLst>
                    <a:ext uri="{9D8B030D-6E8A-4147-A177-3AD203B41FA5}">
                      <a16:colId xmlns:a16="http://schemas.microsoft.com/office/drawing/2014/main" val="3307523886"/>
                    </a:ext>
                  </a:extLst>
                </a:gridCol>
                <a:gridCol w="704928">
                  <a:extLst>
                    <a:ext uri="{9D8B030D-6E8A-4147-A177-3AD203B41FA5}">
                      <a16:colId xmlns:a16="http://schemas.microsoft.com/office/drawing/2014/main" val="2772407282"/>
                    </a:ext>
                  </a:extLst>
                </a:gridCol>
              </a:tblGrid>
              <a:tr h="7126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Address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Inst   |     Cycle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9623051"/>
                  </a:ext>
                </a:extLst>
              </a:tr>
              <a:tr h="7126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a0, zero, 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4635833"/>
                  </a:ext>
                </a:extLst>
              </a:tr>
              <a:tr h="7126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a1, a4, 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7837258"/>
                  </a:ext>
                </a:extLst>
              </a:tr>
              <a:tr h="7126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a2, a5, 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2932447"/>
                  </a:ext>
                </a:extLst>
              </a:tr>
              <a:tr h="71265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a3, a6, 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29111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22157-61A7-B5D6-5F6C-F4D93AB3E9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90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5d2440be3b_0_103"/>
          <p:cNvSpPr txBox="1">
            <a:spLocks noGrp="1"/>
          </p:cNvSpPr>
          <p:nvPr>
            <p:ph type="ftr" idx="11"/>
          </p:nvPr>
        </p:nvSpPr>
        <p:spPr>
          <a:xfrm>
            <a:off x="2672862" y="6356352"/>
            <a:ext cx="395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4" name="Google Shape;794;g5d2440be3b_0_103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795" name="Google Shape;795;g5d2440be3b_0_103"/>
          <p:cNvGraphicFramePr/>
          <p:nvPr>
            <p:extLst>
              <p:ext uri="{D42A27DB-BD31-4B8C-83A1-F6EECF244321}">
                <p14:modId xmlns:p14="http://schemas.microsoft.com/office/powerpoint/2010/main" val="723389619"/>
              </p:ext>
            </p:extLst>
          </p:nvPr>
        </p:nvGraphicFramePr>
        <p:xfrm>
          <a:off x="647858" y="318047"/>
          <a:ext cx="7848284" cy="622190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9174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57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8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43839">
                  <a:extLst>
                    <a:ext uri="{9D8B030D-6E8A-4147-A177-3AD203B41FA5}">
                      <a16:colId xmlns:a16="http://schemas.microsoft.com/office/drawing/2014/main" val="3140680685"/>
                    </a:ext>
                  </a:extLst>
                </a:gridCol>
                <a:gridCol w="345989">
                  <a:extLst>
                    <a:ext uri="{9D8B030D-6E8A-4147-A177-3AD203B41FA5}">
                      <a16:colId xmlns:a16="http://schemas.microsoft.com/office/drawing/2014/main" val="2826654235"/>
                    </a:ext>
                  </a:extLst>
                </a:gridCol>
                <a:gridCol w="321276">
                  <a:extLst>
                    <a:ext uri="{9D8B030D-6E8A-4147-A177-3AD203B41FA5}">
                      <a16:colId xmlns:a16="http://schemas.microsoft.com/office/drawing/2014/main" val="3998831890"/>
                    </a:ext>
                  </a:extLst>
                </a:gridCol>
                <a:gridCol w="296562">
                  <a:extLst>
                    <a:ext uri="{9D8B030D-6E8A-4147-A177-3AD203B41FA5}">
                      <a16:colId xmlns:a16="http://schemas.microsoft.com/office/drawing/2014/main" val="3310770300"/>
                    </a:ext>
                  </a:extLst>
                </a:gridCol>
                <a:gridCol w="6919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6627">
                  <a:extLst>
                    <a:ext uri="{9D8B030D-6E8A-4147-A177-3AD203B41FA5}">
                      <a16:colId xmlns:a16="http://schemas.microsoft.com/office/drawing/2014/main" val="2883373439"/>
                    </a:ext>
                  </a:extLst>
                </a:gridCol>
                <a:gridCol w="65490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0204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53763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48795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Inst[31:0]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PCSel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RegWEn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BrUn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BrEq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BrLT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BSel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ASel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ALUSel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MemRW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WBSel</a:t>
                      </a:r>
                      <a:endParaRPr sz="1600" u="none" strike="noStrike" cap="none" dirty="0"/>
                    </a:p>
                  </a:txBody>
                  <a:tcPr marL="9145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add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+4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*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 (Y)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Reg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Reg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Add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ALU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sub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+4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*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Reg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Reg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Sub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ALU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97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i="1" u="none" strike="noStrike" cap="none" dirty="0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(R-R Op)</a:t>
                      </a:r>
                      <a:endParaRPr sz="1600" b="1" i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+4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*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Reg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Reg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i="1" u="none" strike="noStrike" cap="none"/>
                        <a:t>(Op)</a:t>
                      </a:r>
                      <a:endParaRPr sz="1600" i="1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ALU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addi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+4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I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Imm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Reg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Add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ALU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lw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+4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I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Reg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Add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Mem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sw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+4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S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0 (N)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Reg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Add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Write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beq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+4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B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0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0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PC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Add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beq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ALU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B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0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PC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Add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bne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ALU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B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0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0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PC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Add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*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bne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+4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B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0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PC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Add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*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blt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ALU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B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0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0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PC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Add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*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bltu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ALU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B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0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PC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Add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*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jalr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ALU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I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Reg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Add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PC+4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jal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ALU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J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Imm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PC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Add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Read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PC+4</a:t>
                      </a:r>
                      <a:endParaRPr sz="1600" u="none" strike="noStrike" cap="none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99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b="1" u="none" strike="noStrike" cap="none" dirty="0" err="1">
                          <a:latin typeface="Courier New"/>
                          <a:ea typeface="Courier New"/>
                          <a:cs typeface="Courier New"/>
                          <a:sym typeface="Courier New"/>
                        </a:rPr>
                        <a:t>auipc</a:t>
                      </a:r>
                      <a:endParaRPr sz="1600" b="1" u="none" strike="noStrike" cap="none" dirty="0">
                        <a:latin typeface="Courier New"/>
                        <a:ea typeface="Courier New"/>
                        <a:cs typeface="Courier New"/>
                        <a:sym typeface="Courier New"/>
                      </a:endParaRPr>
                    </a:p>
                  </a:txBody>
                  <a:tcPr marL="91450" marR="91450" marT="60975" marB="60975">
                    <a:solidFill>
                      <a:srgbClr val="A8D0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+4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U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*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 err="1"/>
                        <a:t>Imm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PC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Add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Read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ALU</a:t>
                      </a:r>
                      <a:endParaRPr sz="1600" u="none" strike="noStrike" cap="none" dirty="0"/>
                    </a:p>
                  </a:txBody>
                  <a:tcPr marL="91450" marR="91450" marT="60975" marB="60975">
                    <a:solidFill>
                      <a:srgbClr val="F4B0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1065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3" name="Google Shape;953;p14"/>
          <p:cNvSpPr txBox="1">
            <a:spLocks noGrp="1"/>
          </p:cNvSpPr>
          <p:nvPr>
            <p:ph type="body" idx="1"/>
          </p:nvPr>
        </p:nvSpPr>
        <p:spPr>
          <a:xfrm>
            <a:off x="457198" y="1600199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A5A5A5"/>
                </a:solidFill>
              </a:rPr>
              <a:t>RISC-V Pipeline</a:t>
            </a:r>
            <a:endParaRPr sz="3200">
              <a:solidFill>
                <a:srgbClr val="A5A5A5"/>
              </a:solidFill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FF0000"/>
                </a:solidFill>
              </a:rPr>
              <a:t>Hazards</a:t>
            </a:r>
            <a:endParaRPr sz="3200">
              <a:solidFill>
                <a:srgbClr val="FF0000"/>
              </a:solidFill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lang="en-US" sz="3200">
                <a:solidFill>
                  <a:srgbClr val="000000"/>
                </a:solidFill>
              </a:rPr>
              <a:t>Structural</a:t>
            </a:r>
            <a:endParaRPr sz="3200">
              <a:solidFill>
                <a:srgbClr val="000000"/>
              </a:solidFill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lang="en-US" sz="3200">
                <a:solidFill>
                  <a:srgbClr val="000000"/>
                </a:solidFill>
              </a:rPr>
              <a:t>Data</a:t>
            </a:r>
            <a:endParaRPr sz="3200">
              <a:solidFill>
                <a:srgbClr val="000000"/>
              </a:solidFill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3200">
                <a:solidFill>
                  <a:srgbClr val="000000"/>
                </a:solidFill>
              </a:rPr>
              <a:t>R-type instructions</a:t>
            </a:r>
            <a:endParaRPr sz="3200">
              <a:solidFill>
                <a:srgbClr val="000000"/>
              </a:solidFill>
            </a:endParaRPr>
          </a:p>
          <a:p>
            <a:pPr marL="1143000" marR="0" lvl="2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3200">
                <a:solidFill>
                  <a:srgbClr val="000000"/>
                </a:solidFill>
              </a:rPr>
              <a:t>Load</a:t>
            </a:r>
            <a:endParaRPr sz="3200">
              <a:solidFill>
                <a:srgbClr val="000000"/>
              </a:solidFill>
            </a:endParaRPr>
          </a:p>
          <a:p>
            <a:pPr marL="742950" marR="0" lvl="1" indent="-2857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</a:pPr>
            <a:r>
              <a:rPr lang="en-US" sz="3200">
                <a:solidFill>
                  <a:srgbClr val="000000"/>
                </a:solidFill>
              </a:rPr>
              <a:t>Control</a:t>
            </a:r>
            <a:endParaRPr sz="3200">
              <a:solidFill>
                <a:srgbClr val="000000"/>
              </a:solidFill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</a:rPr>
              <a:t>Superscalar processors</a:t>
            </a:r>
            <a:endParaRPr sz="3200">
              <a:solidFill>
                <a:srgbClr val="000000"/>
              </a:solidFill>
            </a:endParaRPr>
          </a:p>
        </p:txBody>
      </p:sp>
      <p:sp>
        <p:nvSpPr>
          <p:cNvPr id="954" name="Google Shape;954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5" name="Google Shape;955;p14"/>
          <p:cNvGrpSpPr/>
          <p:nvPr/>
        </p:nvGrpSpPr>
        <p:grpSpPr>
          <a:xfrm>
            <a:off x="5211975" y="427050"/>
            <a:ext cx="3932025" cy="4973037"/>
            <a:chOff x="5211975" y="427050"/>
            <a:chExt cx="3932025" cy="4973037"/>
          </a:xfrm>
        </p:grpSpPr>
        <p:pic>
          <p:nvPicPr>
            <p:cNvPr id="956" name="Google Shape;956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211975" y="1457912"/>
              <a:ext cx="3932025" cy="39421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7" name="Google Shape;957;p14"/>
            <p:cNvSpPr txBox="1"/>
            <p:nvPr/>
          </p:nvSpPr>
          <p:spPr>
            <a:xfrm>
              <a:off x="5998838" y="427050"/>
              <a:ext cx="2358300" cy="868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US" sz="4400" b="0" i="0" u="none" strike="noStrike" cap="none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Hazards Ahead!</a:t>
              </a:r>
              <a:endParaRPr sz="4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4272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p15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Pipeline Hazards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7" name="Google Shape;967;p15"/>
          <p:cNvSpPr txBox="1">
            <a:spLocks noGrp="1"/>
          </p:cNvSpPr>
          <p:nvPr>
            <p:ph type="body" idx="1"/>
          </p:nvPr>
        </p:nvSpPr>
        <p:spPr>
          <a:xfrm>
            <a:off x="457200" y="838200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sz="32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hazard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a situation that prevents starting the next instruction in the next clock cycle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AutoNum type="arabicParenR"/>
            </a:pPr>
            <a:r>
              <a:rPr lang="en-US" sz="32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Structural hazard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required resource is busy</a:t>
            </a:r>
            <a:b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(e.g. needed in multiple stages)</a:t>
            </a:r>
            <a:endParaRPr/>
          </a:p>
          <a:p>
            <a:pPr marL="514350" marR="0" lvl="0" indent="-51435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AutoNum type="arabicParenR"/>
            </a:pPr>
            <a:r>
              <a:rPr lang="en-US" sz="32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Data hazard</a:t>
            </a:r>
            <a:endParaRPr/>
          </a:p>
          <a:p>
            <a:pPr marL="914400" marR="0" lvl="1" indent="-5207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 dependency between instructions</a:t>
            </a:r>
            <a:endParaRPr/>
          </a:p>
          <a:p>
            <a:pPr marL="914400" marR="0" lvl="1" indent="-5207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Need to wait for previous instruction to complete its data write</a:t>
            </a:r>
            <a:endParaRPr/>
          </a:p>
          <a:p>
            <a:pPr marL="514350" marR="0" lvl="0" indent="-51435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Calibri"/>
              <a:buAutoNum type="arabicParenR"/>
            </a:pPr>
            <a:r>
              <a:rPr lang="en-US" sz="32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Control hazard</a:t>
            </a:r>
            <a:endParaRPr/>
          </a:p>
          <a:p>
            <a:pPr marL="742950" marR="0" lvl="1" indent="-28575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Flow of execution depends on previous instruction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31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8132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2. Data Hazards (1/2)</a:t>
            </a:r>
            <a:endParaRPr sz="2800" dirty="0"/>
          </a:p>
        </p:txBody>
      </p:sp>
      <p:sp>
        <p:nvSpPr>
          <p:cNvPr id="1359" name="Google Shape;1359;p26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Consider the following sequence of instructions:</a:t>
            </a:r>
            <a:endParaRPr dirty="0"/>
          </a:p>
        </p:txBody>
      </p:sp>
      <p:sp>
        <p:nvSpPr>
          <p:cNvPr id="1360" name="Google Shape;1360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32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61" name="Google Shape;1361;p26"/>
          <p:cNvGrpSpPr/>
          <p:nvPr/>
        </p:nvGrpSpPr>
        <p:grpSpPr>
          <a:xfrm>
            <a:off x="1828923" y="2834786"/>
            <a:ext cx="4625976" cy="2776538"/>
            <a:chOff x="709" y="1614"/>
            <a:chExt cx="2914" cy="1749"/>
          </a:xfrm>
        </p:grpSpPr>
        <p:sp>
          <p:nvSpPr>
            <p:cNvPr id="1362" name="Google Shape;1362;p26"/>
            <p:cNvSpPr/>
            <p:nvPr/>
          </p:nvSpPr>
          <p:spPr>
            <a:xfrm>
              <a:off x="709" y="1614"/>
              <a:ext cx="2759" cy="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add  </a:t>
              </a:r>
              <a:r>
                <a:rPr lang="en-US" sz="3200" b="0" i="0" u="none" strike="noStrike" cap="none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s0</a:t>
              </a:r>
              <a:r>
                <a:rPr lang="en-US" sz="3200" b="0" i="0" u="none" strike="noStrike" cap="none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, s1, s2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26"/>
            <p:cNvSpPr/>
            <p:nvPr/>
          </p:nvSpPr>
          <p:spPr>
            <a:xfrm>
              <a:off x="709" y="1960"/>
              <a:ext cx="2759" cy="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sub  s4, </a:t>
              </a:r>
              <a:r>
                <a:rPr lang="en-US" sz="3200" b="0" i="0" u="none" strike="noStrike" cap="none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s0</a:t>
              </a:r>
              <a:r>
                <a:rPr lang="en-US" sz="3200" b="0" i="0" u="none" strike="noStrike" cap="none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, s3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26"/>
            <p:cNvSpPr/>
            <p:nvPr/>
          </p:nvSpPr>
          <p:spPr>
            <a:xfrm>
              <a:off x="709" y="2305"/>
              <a:ext cx="2759" cy="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and  s5, </a:t>
              </a:r>
              <a:r>
                <a:rPr lang="en-US" sz="3200" b="0" i="0" u="none" strike="noStrike" cap="none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s0</a:t>
              </a:r>
              <a:r>
                <a:rPr lang="en-US" sz="3200" b="0" i="0" u="none" strike="noStrike" cap="none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, s6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26"/>
            <p:cNvSpPr/>
            <p:nvPr/>
          </p:nvSpPr>
          <p:spPr>
            <a:xfrm>
              <a:off x="709" y="2651"/>
              <a:ext cx="2759" cy="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or   s7, </a:t>
              </a:r>
              <a:r>
                <a:rPr lang="en-US" sz="3200" b="0" i="0" u="none" strike="noStrike" cap="none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s0</a:t>
              </a:r>
              <a:r>
                <a:rPr lang="en-US" sz="3200" b="0" i="0" u="none" strike="noStrike" cap="none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, s8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26"/>
            <p:cNvSpPr/>
            <p:nvPr/>
          </p:nvSpPr>
          <p:spPr>
            <a:xfrm>
              <a:off x="709" y="2996"/>
              <a:ext cx="2914" cy="3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0" i="0" u="none" strike="noStrike" cap="none" dirty="0" err="1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xor</a:t>
              </a:r>
              <a:r>
                <a:rPr lang="en-US" sz="3200" b="0" i="0" u="none" strike="noStrike" cap="none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  s9, </a:t>
              </a:r>
              <a:r>
                <a:rPr lang="en-US" sz="3200" b="0" i="0" u="none" strike="noStrike" cap="none" dirty="0">
                  <a:solidFill>
                    <a:srgbClr val="FF0000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s0</a:t>
              </a:r>
              <a:r>
                <a:rPr lang="en-US" sz="3200" b="0" i="0" u="none" strike="noStrike" cap="none" dirty="0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, s10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7" name="Google Shape;1367;p26"/>
          <p:cNvGrpSpPr/>
          <p:nvPr/>
        </p:nvGrpSpPr>
        <p:grpSpPr>
          <a:xfrm>
            <a:off x="2618709" y="5486400"/>
            <a:ext cx="1280160" cy="982206"/>
            <a:chOff x="2618709" y="5486400"/>
            <a:chExt cx="1280160" cy="982206"/>
          </a:xfrm>
        </p:grpSpPr>
        <p:sp>
          <p:nvSpPr>
            <p:cNvPr id="1368" name="Google Shape;1368;p26"/>
            <p:cNvSpPr/>
            <p:nvPr/>
          </p:nvSpPr>
          <p:spPr>
            <a:xfrm rot="-5400000">
              <a:off x="3075909" y="5303520"/>
              <a:ext cx="365760" cy="73152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26"/>
            <p:cNvSpPr txBox="1"/>
            <p:nvPr/>
          </p:nvSpPr>
          <p:spPr>
            <a:xfrm>
              <a:off x="2618709" y="5760720"/>
              <a:ext cx="128016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Stored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during WB</a:t>
              </a:r>
              <a:endParaRPr sz="20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0" name="Google Shape;1370;p26"/>
          <p:cNvGrpSpPr/>
          <p:nvPr/>
        </p:nvGrpSpPr>
        <p:grpSpPr>
          <a:xfrm>
            <a:off x="4081749" y="5486400"/>
            <a:ext cx="2194560" cy="982206"/>
            <a:chOff x="4081749" y="5486400"/>
            <a:chExt cx="2194560" cy="982206"/>
          </a:xfrm>
        </p:grpSpPr>
        <p:sp>
          <p:nvSpPr>
            <p:cNvPr id="1371" name="Google Shape;1371;p26"/>
            <p:cNvSpPr/>
            <p:nvPr/>
          </p:nvSpPr>
          <p:spPr>
            <a:xfrm rot="-5400000">
              <a:off x="4996149" y="4572000"/>
              <a:ext cx="365760" cy="2194560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25400" cap="flat" cmpd="sng">
              <a:solidFill>
                <a:srgbClr val="4A7DB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26"/>
            <p:cNvSpPr txBox="1"/>
            <p:nvPr/>
          </p:nvSpPr>
          <p:spPr>
            <a:xfrm>
              <a:off x="4538949" y="5760720"/>
              <a:ext cx="1280160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Read during ID</a:t>
              </a:r>
              <a:endParaRPr sz="20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185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>
          <a:extLst>
            <a:ext uri="{FF2B5EF4-FFF2-40B4-BE49-F238E27FC236}">
              <a16:creationId xmlns:a16="http://schemas.microsoft.com/office/drawing/2014/main" id="{385B5994-5BC5-8254-79C6-23A5C4E2AA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5" name="Google Shape;725;p10">
            <a:extLst>
              <a:ext uri="{FF2B5EF4-FFF2-40B4-BE49-F238E27FC236}">
                <a16:creationId xmlns:a16="http://schemas.microsoft.com/office/drawing/2014/main" id="{F8AA32DD-66D1-CF08-14FF-658A24911B72}"/>
              </a:ext>
            </a:extLst>
          </p:cNvPr>
          <p:cNvCxnSpPr/>
          <p:nvPr/>
        </p:nvCxnSpPr>
        <p:spPr>
          <a:xfrm>
            <a:off x="3747621" y="5461000"/>
            <a:ext cx="4343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6" name="Google Shape;726;p10">
            <a:extLst>
              <a:ext uri="{FF2B5EF4-FFF2-40B4-BE49-F238E27FC236}">
                <a16:creationId xmlns:a16="http://schemas.microsoft.com/office/drawing/2014/main" id="{C567FE46-F5EE-7920-13C6-FC42BD9E10D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184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en-US" sz="3600" i="0" u="none" strike="noStrike" cap="none" dirty="0">
                <a:latin typeface="Calibri"/>
                <a:ea typeface="Calibri"/>
                <a:cs typeface="Calibri"/>
                <a:sym typeface="Calibri"/>
              </a:rPr>
              <a:t>Each stage operates on different instruction</a:t>
            </a:r>
            <a:endParaRPr sz="360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10">
            <a:extLst>
              <a:ext uri="{FF2B5EF4-FFF2-40B4-BE49-F238E27FC236}">
                <a16:creationId xmlns:a16="http://schemas.microsoft.com/office/drawing/2014/main" id="{F2BEFED3-4049-5257-72CA-348B37B000A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33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10">
            <a:extLst>
              <a:ext uri="{FF2B5EF4-FFF2-40B4-BE49-F238E27FC236}">
                <a16:creationId xmlns:a16="http://schemas.microsoft.com/office/drawing/2014/main" id="{F4ECAC99-14FC-8906-6C44-259610034F70}"/>
              </a:ext>
            </a:extLst>
          </p:cNvPr>
          <p:cNvSpPr/>
          <p:nvPr/>
        </p:nvSpPr>
        <p:spPr>
          <a:xfrm>
            <a:off x="1293056" y="3530600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9" name="Google Shape;729;p10">
            <a:extLst>
              <a:ext uri="{FF2B5EF4-FFF2-40B4-BE49-F238E27FC236}">
                <a16:creationId xmlns:a16="http://schemas.microsoft.com/office/drawing/2014/main" id="{D93C39B3-F591-529A-4889-A2EE87A4D54F}"/>
              </a:ext>
            </a:extLst>
          </p:cNvPr>
          <p:cNvGrpSpPr/>
          <p:nvPr/>
        </p:nvGrpSpPr>
        <p:grpSpPr>
          <a:xfrm>
            <a:off x="5207524" y="2872025"/>
            <a:ext cx="521297" cy="1320800"/>
            <a:chOff x="6324600" y="3115310"/>
            <a:chExt cx="521297" cy="1056640"/>
          </a:xfrm>
        </p:grpSpPr>
        <p:sp>
          <p:nvSpPr>
            <p:cNvPr id="730" name="Google Shape;730;p10">
              <a:extLst>
                <a:ext uri="{FF2B5EF4-FFF2-40B4-BE49-F238E27FC236}">
                  <a16:creationId xmlns:a16="http://schemas.microsoft.com/office/drawing/2014/main" id="{138550E6-DF6C-8675-5D5E-9C1396B6366C}"/>
                </a:ext>
              </a:extLst>
            </p:cNvPr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0">
              <a:extLst>
                <a:ext uri="{FF2B5EF4-FFF2-40B4-BE49-F238E27FC236}">
                  <a16:creationId xmlns:a16="http://schemas.microsoft.com/office/drawing/2014/main" id="{C0069CB2-B68F-D7B5-491B-D37480DCE051}"/>
                </a:ext>
              </a:extLst>
            </p:cNvPr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32" name="Google Shape;732;p10">
              <a:extLst>
                <a:ext uri="{FF2B5EF4-FFF2-40B4-BE49-F238E27FC236}">
                  <a16:creationId xmlns:a16="http://schemas.microsoft.com/office/drawing/2014/main" id="{E6D1BBE3-854C-B04D-233E-B63F29ED7F80}"/>
                </a:ext>
              </a:extLst>
            </p:cNvPr>
            <p:cNvCxnSpPr>
              <a:stCxn id="731" idx="2"/>
              <a:endCxn id="731" idx="4"/>
            </p:cNvCxnSpPr>
            <p:nvPr/>
          </p:nvCxnSpPr>
          <p:spPr>
            <a:xfrm>
              <a:off x="6400807" y="3602991"/>
              <a:ext cx="0" cy="1524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33" name="Google Shape;733;p10">
              <a:extLst>
                <a:ext uri="{FF2B5EF4-FFF2-40B4-BE49-F238E27FC236}">
                  <a16:creationId xmlns:a16="http://schemas.microsoft.com/office/drawing/2014/main" id="{038FC47F-50CF-6D9C-BAE3-0DAFB4A7FDD6}"/>
                </a:ext>
              </a:extLst>
            </p:cNvPr>
            <p:cNvSpPr txBox="1"/>
            <p:nvPr/>
          </p:nvSpPr>
          <p:spPr>
            <a:xfrm>
              <a:off x="6324600" y="3181350"/>
              <a:ext cx="5212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4" name="Google Shape;734;p10">
            <a:extLst>
              <a:ext uri="{FF2B5EF4-FFF2-40B4-BE49-F238E27FC236}">
                <a16:creationId xmlns:a16="http://schemas.microsoft.com/office/drawing/2014/main" id="{C3F6888D-B1C8-5B4A-FD55-A6B75D0ABBF2}"/>
              </a:ext>
            </a:extLst>
          </p:cNvPr>
          <p:cNvGrpSpPr/>
          <p:nvPr/>
        </p:nvGrpSpPr>
        <p:grpSpPr>
          <a:xfrm>
            <a:off x="1293056" y="2465625"/>
            <a:ext cx="304800" cy="609600"/>
            <a:chOff x="5181600" y="3257550"/>
            <a:chExt cx="304800" cy="457200"/>
          </a:xfrm>
        </p:grpSpPr>
        <p:sp>
          <p:nvSpPr>
            <p:cNvPr id="735" name="Google Shape;735;p10">
              <a:extLst>
                <a:ext uri="{FF2B5EF4-FFF2-40B4-BE49-F238E27FC236}">
                  <a16:creationId xmlns:a16="http://schemas.microsoft.com/office/drawing/2014/main" id="{029FABFA-A5DD-18F3-0A63-0BC992D9D490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chemeClr val="l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10">
              <a:extLst>
                <a:ext uri="{FF2B5EF4-FFF2-40B4-BE49-F238E27FC236}">
                  <a16:creationId xmlns:a16="http://schemas.microsoft.com/office/drawing/2014/main" id="{F198CE87-A9A9-862D-2CB5-1492C283E7A5}"/>
                </a:ext>
              </a:extLst>
            </p:cNvPr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7" name="Google Shape;737;p10">
            <a:extLst>
              <a:ext uri="{FF2B5EF4-FFF2-40B4-BE49-F238E27FC236}">
                <a16:creationId xmlns:a16="http://schemas.microsoft.com/office/drawing/2014/main" id="{C88FB97C-C9FD-BFB4-BAE6-A9CE5054A0F6}"/>
              </a:ext>
            </a:extLst>
          </p:cNvPr>
          <p:cNvGrpSpPr/>
          <p:nvPr/>
        </p:nvGrpSpPr>
        <p:grpSpPr>
          <a:xfrm>
            <a:off x="6497131" y="3075225"/>
            <a:ext cx="990600" cy="1117600"/>
            <a:chOff x="6324600" y="1733550"/>
            <a:chExt cx="990600" cy="838200"/>
          </a:xfrm>
        </p:grpSpPr>
        <p:sp>
          <p:nvSpPr>
            <p:cNvPr id="738" name="Google Shape;738;p10">
              <a:extLst>
                <a:ext uri="{FF2B5EF4-FFF2-40B4-BE49-F238E27FC236}">
                  <a16:creationId xmlns:a16="http://schemas.microsoft.com/office/drawing/2014/main" id="{F6748DFE-D4CE-0484-5354-03834631BEB8}"/>
                </a:ext>
              </a:extLst>
            </p:cNvPr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DMEM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10">
              <a:extLst>
                <a:ext uri="{FF2B5EF4-FFF2-40B4-BE49-F238E27FC236}">
                  <a16:creationId xmlns:a16="http://schemas.microsoft.com/office/drawing/2014/main" id="{FD97924B-8E63-FCF2-CFC4-E0E0CA6689C3}"/>
                </a:ext>
              </a:extLst>
            </p:cNvPr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0" name="Google Shape;740;p10">
            <a:extLst>
              <a:ext uri="{FF2B5EF4-FFF2-40B4-BE49-F238E27FC236}">
                <a16:creationId xmlns:a16="http://schemas.microsoft.com/office/drawing/2014/main" id="{62840152-94CD-C2E7-B943-50636BE32FC2}"/>
              </a:ext>
            </a:extLst>
          </p:cNvPr>
          <p:cNvGrpSpPr/>
          <p:nvPr/>
        </p:nvGrpSpPr>
        <p:grpSpPr>
          <a:xfrm>
            <a:off x="3900021" y="3278425"/>
            <a:ext cx="762000" cy="1166575"/>
            <a:chOff x="4191000" y="1962150"/>
            <a:chExt cx="762000" cy="874931"/>
          </a:xfrm>
        </p:grpSpPr>
        <p:cxnSp>
          <p:nvCxnSpPr>
            <p:cNvPr id="741" name="Google Shape;741;p10">
              <a:extLst>
                <a:ext uri="{FF2B5EF4-FFF2-40B4-BE49-F238E27FC236}">
                  <a16:creationId xmlns:a16="http://schemas.microsoft.com/office/drawing/2014/main" id="{6F92C5F5-3772-1987-D557-7EA84337B25A}"/>
                </a:ext>
              </a:extLst>
            </p:cNvPr>
            <p:cNvCxnSpPr/>
            <p:nvPr/>
          </p:nvCxnSpPr>
          <p:spPr>
            <a:xfrm flipH="1">
              <a:off x="44958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742" name="Google Shape;742;p10">
              <a:extLst>
                <a:ext uri="{FF2B5EF4-FFF2-40B4-BE49-F238E27FC236}">
                  <a16:creationId xmlns:a16="http://schemas.microsoft.com/office/drawing/2014/main" id="{9D897504-00A6-2E5E-64EC-356A5F61F4B5}"/>
                </a:ext>
              </a:extLst>
            </p:cNvPr>
            <p:cNvCxnSpPr/>
            <p:nvPr/>
          </p:nvCxnSpPr>
          <p:spPr>
            <a:xfrm flipH="1">
              <a:off x="43434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grpSp>
          <p:nvGrpSpPr>
            <p:cNvPr id="743" name="Google Shape;743;p10">
              <a:extLst>
                <a:ext uri="{FF2B5EF4-FFF2-40B4-BE49-F238E27FC236}">
                  <a16:creationId xmlns:a16="http://schemas.microsoft.com/office/drawing/2014/main" id="{5473EE21-81BE-A749-1FF9-19B287FF9141}"/>
                </a:ext>
              </a:extLst>
            </p:cNvPr>
            <p:cNvGrpSpPr/>
            <p:nvPr/>
          </p:nvGrpSpPr>
          <p:grpSpPr>
            <a:xfrm>
              <a:off x="4191000" y="1962150"/>
              <a:ext cx="762000" cy="685800"/>
              <a:chOff x="5043063" y="3218081"/>
              <a:chExt cx="762000" cy="685800"/>
            </a:xfrm>
          </p:grpSpPr>
          <p:sp>
            <p:nvSpPr>
              <p:cNvPr id="744" name="Google Shape;744;p10">
                <a:extLst>
                  <a:ext uri="{FF2B5EF4-FFF2-40B4-BE49-F238E27FC236}">
                    <a16:creationId xmlns:a16="http://schemas.microsoft.com/office/drawing/2014/main" id="{E2F07108-E0FF-EB9A-4D1D-931737C6DEFD}"/>
                  </a:ext>
                </a:extLst>
              </p:cNvPr>
              <p:cNvSpPr/>
              <p:nvPr/>
            </p:nvSpPr>
            <p:spPr>
              <a:xfrm rot="5400000">
                <a:off x="5003812" y="3333532"/>
                <a:ext cx="685800" cy="454898"/>
              </a:xfrm>
              <a:prstGeom prst="trapezoid">
                <a:avLst>
                  <a:gd name="adj" fmla="val 30656"/>
                </a:avLst>
              </a:prstGeom>
              <a:solidFill>
                <a:srgbClr val="FFFFFF"/>
              </a:solidFill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0">
                <a:extLst>
                  <a:ext uri="{FF2B5EF4-FFF2-40B4-BE49-F238E27FC236}">
                    <a16:creationId xmlns:a16="http://schemas.microsoft.com/office/drawing/2014/main" id="{D4BF1D84-A2B0-E2C0-1733-0C7EB5C5D6CF}"/>
                  </a:ext>
                </a:extLst>
              </p:cNvPr>
              <p:cNvSpPr txBox="1"/>
              <p:nvPr/>
            </p:nvSpPr>
            <p:spPr>
              <a:xfrm>
                <a:off x="5043063" y="3370481"/>
                <a:ext cx="7620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Branch Comp.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46" name="Google Shape;746;p10">
            <a:extLst>
              <a:ext uri="{FF2B5EF4-FFF2-40B4-BE49-F238E27FC236}">
                <a16:creationId xmlns:a16="http://schemas.microsoft.com/office/drawing/2014/main" id="{DE3E9112-1AFE-34DA-BAEB-55831ED083B0}"/>
              </a:ext>
            </a:extLst>
          </p:cNvPr>
          <p:cNvGrpSpPr/>
          <p:nvPr/>
        </p:nvGrpSpPr>
        <p:grpSpPr>
          <a:xfrm>
            <a:off x="2680821" y="2567225"/>
            <a:ext cx="841921" cy="1930400"/>
            <a:chOff x="3657600" y="1428750"/>
            <a:chExt cx="841921" cy="1447800"/>
          </a:xfrm>
        </p:grpSpPr>
        <p:grpSp>
          <p:nvGrpSpPr>
            <p:cNvPr id="747" name="Google Shape;747;p10">
              <a:extLst>
                <a:ext uri="{FF2B5EF4-FFF2-40B4-BE49-F238E27FC236}">
                  <a16:creationId xmlns:a16="http://schemas.microsoft.com/office/drawing/2014/main" id="{917F2436-7FE0-84A0-10C6-A7560E84C03C}"/>
                </a:ext>
              </a:extLst>
            </p:cNvPr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748" name="Google Shape;748;p10">
                <a:extLst>
                  <a:ext uri="{FF2B5EF4-FFF2-40B4-BE49-F238E27FC236}">
                    <a16:creationId xmlns:a16="http://schemas.microsoft.com/office/drawing/2014/main" id="{682D4966-D484-F761-479C-E4E709AB4133}"/>
                  </a:ext>
                </a:extLst>
              </p:cNvPr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Reg[]</a:t>
                </a: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10">
                <a:extLst>
                  <a:ext uri="{FF2B5EF4-FFF2-40B4-BE49-F238E27FC236}">
                    <a16:creationId xmlns:a16="http://schemas.microsoft.com/office/drawing/2014/main" id="{0612304F-6A53-A7D1-A913-85FA3FA87C83}"/>
                  </a:ext>
                </a:extLst>
              </p:cNvPr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0" name="Google Shape;750;p10">
              <a:extLst>
                <a:ext uri="{FF2B5EF4-FFF2-40B4-BE49-F238E27FC236}">
                  <a16:creationId xmlns:a16="http://schemas.microsoft.com/office/drawing/2014/main" id="{FBCB6200-2C3B-82C7-8E38-16950A9E6FEE}"/>
                </a:ext>
              </a:extLst>
            </p:cNvPr>
            <p:cNvSpPr txBox="1"/>
            <p:nvPr/>
          </p:nvSpPr>
          <p:spPr>
            <a:xfrm>
              <a:off x="3657600" y="2271415"/>
              <a:ext cx="397545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0">
              <a:extLst>
                <a:ext uri="{FF2B5EF4-FFF2-40B4-BE49-F238E27FC236}">
                  <a16:creationId xmlns:a16="http://schemas.microsoft.com/office/drawing/2014/main" id="{EB1E53B7-0A35-0554-0390-814B7090311D}"/>
                </a:ext>
              </a:extLst>
            </p:cNvPr>
            <p:cNvSpPr txBox="1"/>
            <p:nvPr/>
          </p:nvSpPr>
          <p:spPr>
            <a:xfrm>
              <a:off x="3657600" y="2576215"/>
              <a:ext cx="388102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0">
              <a:extLst>
                <a:ext uri="{FF2B5EF4-FFF2-40B4-BE49-F238E27FC236}">
                  <a16:creationId xmlns:a16="http://schemas.microsoft.com/office/drawing/2014/main" id="{CD011421-C4B5-895B-FEBC-4FA9CD9466DA}"/>
                </a:ext>
              </a:extLst>
            </p:cNvPr>
            <p:cNvSpPr txBox="1"/>
            <p:nvPr/>
          </p:nvSpPr>
          <p:spPr>
            <a:xfrm>
              <a:off x="4114800" y="2234684"/>
              <a:ext cx="38472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0">
              <a:extLst>
                <a:ext uri="{FF2B5EF4-FFF2-40B4-BE49-F238E27FC236}">
                  <a16:creationId xmlns:a16="http://schemas.microsoft.com/office/drawing/2014/main" id="{2786B959-CF52-7428-DB12-F6BB9E1B5544}"/>
                </a:ext>
              </a:extLst>
            </p:cNvPr>
            <p:cNvSpPr txBox="1"/>
            <p:nvPr/>
          </p:nvSpPr>
          <p:spPr>
            <a:xfrm>
              <a:off x="3657600" y="1998881"/>
              <a:ext cx="399073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0">
              <a:extLst>
                <a:ext uri="{FF2B5EF4-FFF2-40B4-BE49-F238E27FC236}">
                  <a16:creationId xmlns:a16="http://schemas.microsoft.com/office/drawing/2014/main" id="{BA1B5F32-B029-E898-5CB5-4AF058C6457B}"/>
                </a:ext>
              </a:extLst>
            </p:cNvPr>
            <p:cNvSpPr txBox="1"/>
            <p:nvPr/>
          </p:nvSpPr>
          <p:spPr>
            <a:xfrm>
              <a:off x="4114800" y="2463284"/>
              <a:ext cx="37735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0">
              <a:extLst>
                <a:ext uri="{FF2B5EF4-FFF2-40B4-BE49-F238E27FC236}">
                  <a16:creationId xmlns:a16="http://schemas.microsoft.com/office/drawing/2014/main" id="{5C70BD99-F875-A3BB-568F-FBF0729D36A3}"/>
                </a:ext>
              </a:extLst>
            </p:cNvPr>
            <p:cNvSpPr txBox="1"/>
            <p:nvPr/>
          </p:nvSpPr>
          <p:spPr>
            <a:xfrm>
              <a:off x="3657600" y="1694081"/>
              <a:ext cx="38832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6" name="Google Shape;756;p10">
            <a:extLst>
              <a:ext uri="{FF2B5EF4-FFF2-40B4-BE49-F238E27FC236}">
                <a16:creationId xmlns:a16="http://schemas.microsoft.com/office/drawing/2014/main" id="{2114FA10-9A08-5403-D2C6-0225AB27DD5D}"/>
              </a:ext>
            </a:extLst>
          </p:cNvPr>
          <p:cNvSpPr txBox="1"/>
          <p:nvPr/>
        </p:nvSpPr>
        <p:spPr>
          <a:xfrm>
            <a:off x="6497131" y="3380025"/>
            <a:ext cx="30777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10">
            <a:extLst>
              <a:ext uri="{FF2B5EF4-FFF2-40B4-BE49-F238E27FC236}">
                <a16:creationId xmlns:a16="http://schemas.microsoft.com/office/drawing/2014/main" id="{F9C1344E-A015-DA6B-455D-5A62F24D5BB5}"/>
              </a:ext>
            </a:extLst>
          </p:cNvPr>
          <p:cNvSpPr txBox="1"/>
          <p:nvPr/>
        </p:nvSpPr>
        <p:spPr>
          <a:xfrm>
            <a:off x="6518314" y="3743404"/>
            <a:ext cx="4360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DataW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10">
            <a:extLst>
              <a:ext uri="{FF2B5EF4-FFF2-40B4-BE49-F238E27FC236}">
                <a16:creationId xmlns:a16="http://schemas.microsoft.com/office/drawing/2014/main" id="{2A3DA71C-36BE-B456-3FE6-1CF80B1EFCB4}"/>
              </a:ext>
            </a:extLst>
          </p:cNvPr>
          <p:cNvSpPr txBox="1"/>
          <p:nvPr/>
        </p:nvSpPr>
        <p:spPr>
          <a:xfrm>
            <a:off x="7030531" y="3481625"/>
            <a:ext cx="38472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10">
            <a:extLst>
              <a:ext uri="{FF2B5EF4-FFF2-40B4-BE49-F238E27FC236}">
                <a16:creationId xmlns:a16="http://schemas.microsoft.com/office/drawing/2014/main" id="{C989D510-037B-379F-0CAC-27ABBE32A962}"/>
              </a:ext>
            </a:extLst>
          </p:cNvPr>
          <p:cNvSpPr/>
          <p:nvPr/>
        </p:nvSpPr>
        <p:spPr>
          <a:xfrm rot="5400000">
            <a:off x="4687421" y="3049825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0" name="Google Shape;760;p10">
            <a:extLst>
              <a:ext uri="{FF2B5EF4-FFF2-40B4-BE49-F238E27FC236}">
                <a16:creationId xmlns:a16="http://schemas.microsoft.com/office/drawing/2014/main" id="{779C25F5-4798-6EED-6666-AB3A911538DB}"/>
              </a:ext>
            </a:extLst>
          </p:cNvPr>
          <p:cNvCxnSpPr>
            <a:stCxn id="738" idx="3"/>
          </p:cNvCxnSpPr>
          <p:nvPr/>
        </p:nvCxnSpPr>
        <p:spPr>
          <a:xfrm rot="10800000" flipH="1">
            <a:off x="7487731" y="3613625"/>
            <a:ext cx="367800" cy="20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61" name="Google Shape;761;p10">
            <a:extLst>
              <a:ext uri="{FF2B5EF4-FFF2-40B4-BE49-F238E27FC236}">
                <a16:creationId xmlns:a16="http://schemas.microsoft.com/office/drawing/2014/main" id="{952C749A-C2FF-059B-9169-BEB2D0885095}"/>
              </a:ext>
            </a:extLst>
          </p:cNvPr>
          <p:cNvSpPr/>
          <p:nvPr/>
        </p:nvSpPr>
        <p:spPr>
          <a:xfrm rot="5400000">
            <a:off x="7436931" y="3303825"/>
            <a:ext cx="10160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2" name="Google Shape;762;p10">
            <a:extLst>
              <a:ext uri="{FF2B5EF4-FFF2-40B4-BE49-F238E27FC236}">
                <a16:creationId xmlns:a16="http://schemas.microsoft.com/office/drawing/2014/main" id="{C1F8D9F6-D487-9D15-A803-25F5AE4709FD}"/>
              </a:ext>
            </a:extLst>
          </p:cNvPr>
          <p:cNvCxnSpPr/>
          <p:nvPr/>
        </p:nvCxnSpPr>
        <p:spPr>
          <a:xfrm rot="10800000" flipH="1">
            <a:off x="5652621" y="3429000"/>
            <a:ext cx="832407" cy="2928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3" name="Google Shape;763;p10">
            <a:extLst>
              <a:ext uri="{FF2B5EF4-FFF2-40B4-BE49-F238E27FC236}">
                <a16:creationId xmlns:a16="http://schemas.microsoft.com/office/drawing/2014/main" id="{74F6651D-CB2E-EAFC-D56B-AB43EA1463DC}"/>
              </a:ext>
            </a:extLst>
          </p:cNvPr>
          <p:cNvCxnSpPr/>
          <p:nvPr/>
        </p:nvCxnSpPr>
        <p:spPr>
          <a:xfrm rot="10800000">
            <a:off x="6262221" y="2921000"/>
            <a:ext cx="0" cy="50799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4" name="Google Shape;764;p10">
            <a:extLst>
              <a:ext uri="{FF2B5EF4-FFF2-40B4-BE49-F238E27FC236}">
                <a16:creationId xmlns:a16="http://schemas.microsoft.com/office/drawing/2014/main" id="{60B5015A-CF11-E0B6-7814-0C4D9D23B0B6}"/>
              </a:ext>
            </a:extLst>
          </p:cNvPr>
          <p:cNvCxnSpPr>
            <a:endCxn id="761" idx="2"/>
          </p:cNvCxnSpPr>
          <p:nvPr/>
        </p:nvCxnSpPr>
        <p:spPr>
          <a:xfrm>
            <a:off x="6262231" y="2920725"/>
            <a:ext cx="1606500" cy="459300"/>
          </a:xfrm>
          <a:prstGeom prst="bentConnector3">
            <a:avLst>
              <a:gd name="adj1" fmla="val 8485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5" name="Google Shape;765;p10">
            <a:extLst>
              <a:ext uri="{FF2B5EF4-FFF2-40B4-BE49-F238E27FC236}">
                <a16:creationId xmlns:a16="http://schemas.microsoft.com/office/drawing/2014/main" id="{F51A2FDF-FD69-9027-1ED2-8C97CD760246}"/>
              </a:ext>
            </a:extLst>
          </p:cNvPr>
          <p:cNvCxnSpPr/>
          <p:nvPr/>
        </p:nvCxnSpPr>
        <p:spPr>
          <a:xfrm rot="-5400000" flipH="1">
            <a:off x="-429729" y="2297750"/>
            <a:ext cx="1420500" cy="228600"/>
          </a:xfrm>
          <a:prstGeom prst="bentConnector3">
            <a:avLst>
              <a:gd name="adj1" fmla="val 99305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66" name="Google Shape;766;p10">
            <a:extLst>
              <a:ext uri="{FF2B5EF4-FFF2-40B4-BE49-F238E27FC236}">
                <a16:creationId xmlns:a16="http://schemas.microsoft.com/office/drawing/2014/main" id="{6B7B846C-6E0C-CB5A-CF73-24710DA92328}"/>
              </a:ext>
            </a:extLst>
          </p:cNvPr>
          <p:cNvGrpSpPr/>
          <p:nvPr/>
        </p:nvGrpSpPr>
        <p:grpSpPr>
          <a:xfrm>
            <a:off x="394821" y="2973625"/>
            <a:ext cx="152400" cy="711200"/>
            <a:chOff x="5791200" y="1352550"/>
            <a:chExt cx="152400" cy="533400"/>
          </a:xfrm>
        </p:grpSpPr>
        <p:sp>
          <p:nvSpPr>
            <p:cNvPr id="767" name="Google Shape;767;p10">
              <a:extLst>
                <a:ext uri="{FF2B5EF4-FFF2-40B4-BE49-F238E27FC236}">
                  <a16:creationId xmlns:a16="http://schemas.microsoft.com/office/drawing/2014/main" id="{71634504-2A36-AD1E-9CFA-A80586DC5800}"/>
                </a:ext>
              </a:extLst>
            </p:cNvPr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0">
              <a:extLst>
                <a:ext uri="{FF2B5EF4-FFF2-40B4-BE49-F238E27FC236}">
                  <a16:creationId xmlns:a16="http://schemas.microsoft.com/office/drawing/2014/main" id="{A8601BA8-C4E9-92E0-3F99-DF542C32BCFB}"/>
                </a:ext>
              </a:extLst>
            </p:cNvPr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0">
              <a:extLst>
                <a:ext uri="{FF2B5EF4-FFF2-40B4-BE49-F238E27FC236}">
                  <a16:creationId xmlns:a16="http://schemas.microsoft.com/office/drawing/2014/main" id="{1F8DA7DD-2DC9-B233-93E1-C9E23A3F0824}"/>
                </a:ext>
              </a:extLst>
            </p:cNvPr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70" name="Google Shape;770;p10">
            <a:extLst>
              <a:ext uri="{FF2B5EF4-FFF2-40B4-BE49-F238E27FC236}">
                <a16:creationId xmlns:a16="http://schemas.microsoft.com/office/drawing/2014/main" id="{198FC957-8A86-FA2B-AA13-2BF1BCE67CA5}"/>
              </a:ext>
            </a:extLst>
          </p:cNvPr>
          <p:cNvCxnSpPr>
            <a:stCxn id="767" idx="0"/>
            <a:endCxn id="771" idx="1"/>
          </p:cNvCxnSpPr>
          <p:nvPr/>
        </p:nvCxnSpPr>
        <p:spPr>
          <a:xfrm>
            <a:off x="547221" y="3329225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2" name="Google Shape;772;p10">
            <a:extLst>
              <a:ext uri="{FF2B5EF4-FFF2-40B4-BE49-F238E27FC236}">
                <a16:creationId xmlns:a16="http://schemas.microsoft.com/office/drawing/2014/main" id="{99A7FF27-3E55-B235-20F6-5AB32AD10083}"/>
              </a:ext>
            </a:extLst>
          </p:cNvPr>
          <p:cNvCxnSpPr>
            <a:stCxn id="771" idx="3"/>
            <a:endCxn id="728" idx="1"/>
          </p:cNvCxnSpPr>
          <p:nvPr/>
        </p:nvCxnSpPr>
        <p:spPr>
          <a:xfrm>
            <a:off x="972719" y="3329225"/>
            <a:ext cx="320400" cy="658500"/>
          </a:xfrm>
          <a:prstGeom prst="bentConnector3">
            <a:avLst>
              <a:gd name="adj1" fmla="val 4999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3" name="Google Shape;773;p10">
            <a:extLst>
              <a:ext uri="{FF2B5EF4-FFF2-40B4-BE49-F238E27FC236}">
                <a16:creationId xmlns:a16="http://schemas.microsoft.com/office/drawing/2014/main" id="{59D5FEBB-E748-391A-8CA5-471F5E516F73}"/>
              </a:ext>
            </a:extLst>
          </p:cNvPr>
          <p:cNvCxnSpPr>
            <a:stCxn id="735" idx="0"/>
          </p:cNvCxnSpPr>
          <p:nvPr/>
        </p:nvCxnSpPr>
        <p:spPr>
          <a:xfrm rot="10800000" flipH="1">
            <a:off x="1597856" y="2108025"/>
            <a:ext cx="168600" cy="6624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4" name="Google Shape;774;p10">
            <a:extLst>
              <a:ext uri="{FF2B5EF4-FFF2-40B4-BE49-F238E27FC236}">
                <a16:creationId xmlns:a16="http://schemas.microsoft.com/office/drawing/2014/main" id="{38DD2BD8-9F6D-42E9-A462-922440FCFCBF}"/>
              </a:ext>
            </a:extLst>
          </p:cNvPr>
          <p:cNvCxnSpPr>
            <a:stCxn id="775" idx="0"/>
          </p:cNvCxnSpPr>
          <p:nvPr/>
        </p:nvCxnSpPr>
        <p:spPr>
          <a:xfrm>
            <a:off x="6643221" y="2514600"/>
            <a:ext cx="1219200" cy="609600"/>
          </a:xfrm>
          <a:prstGeom prst="bentConnector3">
            <a:avLst>
              <a:gd name="adj1" fmla="val 8594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6" name="Google Shape;776;p10">
            <a:extLst>
              <a:ext uri="{FF2B5EF4-FFF2-40B4-BE49-F238E27FC236}">
                <a16:creationId xmlns:a16="http://schemas.microsoft.com/office/drawing/2014/main" id="{3387EB66-920C-2FCA-0FB0-6F850D035E55}"/>
              </a:ext>
            </a:extLst>
          </p:cNvPr>
          <p:cNvCxnSpPr/>
          <p:nvPr/>
        </p:nvCxnSpPr>
        <p:spPr>
          <a:xfrm flipH="1">
            <a:off x="378621" y="2108199"/>
            <a:ext cx="1387800" cy="1373700"/>
          </a:xfrm>
          <a:prstGeom prst="bentConnector3">
            <a:avLst>
              <a:gd name="adj1" fmla="val 123208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7" name="Google Shape;777;p10">
            <a:extLst>
              <a:ext uri="{FF2B5EF4-FFF2-40B4-BE49-F238E27FC236}">
                <a16:creationId xmlns:a16="http://schemas.microsoft.com/office/drawing/2014/main" id="{3257021A-C506-9332-CF71-E23DAFA182DB}"/>
              </a:ext>
            </a:extLst>
          </p:cNvPr>
          <p:cNvCxnSpPr>
            <a:stCxn id="759" idx="0"/>
          </p:cNvCxnSpPr>
          <p:nvPr/>
        </p:nvCxnSpPr>
        <p:spPr>
          <a:xfrm rot="10800000" flipH="1">
            <a:off x="5119221" y="3123925"/>
            <a:ext cx="1524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8" name="Google Shape;778;p10">
            <a:extLst>
              <a:ext uri="{FF2B5EF4-FFF2-40B4-BE49-F238E27FC236}">
                <a16:creationId xmlns:a16="http://schemas.microsoft.com/office/drawing/2014/main" id="{7E4D1374-AA7E-2871-03F7-0F9F3133D360}"/>
              </a:ext>
            </a:extLst>
          </p:cNvPr>
          <p:cNvCxnSpPr/>
          <p:nvPr/>
        </p:nvCxnSpPr>
        <p:spPr>
          <a:xfrm>
            <a:off x="3519021" y="3124200"/>
            <a:ext cx="457200" cy="304800"/>
          </a:xfrm>
          <a:prstGeom prst="bentConnector3">
            <a:avLst>
              <a:gd name="adj1" fmla="val 63889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9" name="Google Shape;779;p10">
            <a:extLst>
              <a:ext uri="{FF2B5EF4-FFF2-40B4-BE49-F238E27FC236}">
                <a16:creationId xmlns:a16="http://schemas.microsoft.com/office/drawing/2014/main" id="{1D336E28-9304-2E8F-2187-F4E7B1A804DE}"/>
              </a:ext>
            </a:extLst>
          </p:cNvPr>
          <p:cNvCxnSpPr>
            <a:stCxn id="754" idx="3"/>
          </p:cNvCxnSpPr>
          <p:nvPr/>
        </p:nvCxnSpPr>
        <p:spPr>
          <a:xfrm>
            <a:off x="3515378" y="4069714"/>
            <a:ext cx="1059000" cy="426900"/>
          </a:xfrm>
          <a:prstGeom prst="bentConnector3">
            <a:avLst>
              <a:gd name="adj1" fmla="val 2928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0" name="Google Shape;780;p10">
            <a:extLst>
              <a:ext uri="{FF2B5EF4-FFF2-40B4-BE49-F238E27FC236}">
                <a16:creationId xmlns:a16="http://schemas.microsoft.com/office/drawing/2014/main" id="{53719E8C-FF50-7DB5-961A-C7C6A9B53DD6}"/>
              </a:ext>
            </a:extLst>
          </p:cNvPr>
          <p:cNvCxnSpPr/>
          <p:nvPr/>
        </p:nvCxnSpPr>
        <p:spPr>
          <a:xfrm>
            <a:off x="3823821" y="4077084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1" name="Google Shape;781;p10">
            <a:extLst>
              <a:ext uri="{FF2B5EF4-FFF2-40B4-BE49-F238E27FC236}">
                <a16:creationId xmlns:a16="http://schemas.microsoft.com/office/drawing/2014/main" id="{340F2A01-E400-49DC-120C-0C3176091EFD}"/>
              </a:ext>
            </a:extLst>
          </p:cNvPr>
          <p:cNvCxnSpPr>
            <a:endCxn id="782" idx="1"/>
          </p:cNvCxnSpPr>
          <p:nvPr/>
        </p:nvCxnSpPr>
        <p:spPr>
          <a:xfrm rot="10800000" flipH="1">
            <a:off x="1138221" y="2463799"/>
            <a:ext cx="4743000" cy="688800"/>
          </a:xfrm>
          <a:prstGeom prst="bentConnector3">
            <a:avLst>
              <a:gd name="adj1" fmla="val 2456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3" name="Google Shape;783;p10">
            <a:extLst>
              <a:ext uri="{FF2B5EF4-FFF2-40B4-BE49-F238E27FC236}">
                <a16:creationId xmlns:a16="http://schemas.microsoft.com/office/drawing/2014/main" id="{B270A9A0-2656-BBEE-C403-16E7C9685C86}"/>
              </a:ext>
            </a:extLst>
          </p:cNvPr>
          <p:cNvCxnSpPr/>
          <p:nvPr/>
        </p:nvCxnSpPr>
        <p:spPr>
          <a:xfrm rot="-5400000" flipH="1">
            <a:off x="4554571" y="2508519"/>
            <a:ext cx="456300" cy="3684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84" name="Google Shape;784;p10">
            <a:extLst>
              <a:ext uri="{FF2B5EF4-FFF2-40B4-BE49-F238E27FC236}">
                <a16:creationId xmlns:a16="http://schemas.microsoft.com/office/drawing/2014/main" id="{0E902A82-1047-701C-ACB4-FF8E11140AC6}"/>
              </a:ext>
            </a:extLst>
          </p:cNvPr>
          <p:cNvGrpSpPr/>
          <p:nvPr/>
        </p:nvGrpSpPr>
        <p:grpSpPr>
          <a:xfrm>
            <a:off x="699621" y="2770425"/>
            <a:ext cx="273098" cy="1117599"/>
            <a:chOff x="1540165" y="1809750"/>
            <a:chExt cx="273098" cy="838199"/>
          </a:xfrm>
        </p:grpSpPr>
        <p:sp>
          <p:nvSpPr>
            <p:cNvPr id="771" name="Google Shape;771;p10">
              <a:extLst>
                <a:ext uri="{FF2B5EF4-FFF2-40B4-BE49-F238E27FC236}">
                  <a16:creationId xmlns:a16="http://schemas.microsoft.com/office/drawing/2014/main" id="{CDAA152D-0228-DFD1-5803-5813BEADC051}"/>
                </a:ext>
              </a:extLst>
            </p:cNvPr>
            <p:cNvSpPr/>
            <p:nvPr/>
          </p:nvSpPr>
          <p:spPr>
            <a:xfrm>
              <a:off x="1540165" y="1809750"/>
              <a:ext cx="273098" cy="83819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85" name="Google Shape;785;p10">
              <a:extLst>
                <a:ext uri="{FF2B5EF4-FFF2-40B4-BE49-F238E27FC236}">
                  <a16:creationId xmlns:a16="http://schemas.microsoft.com/office/drawing/2014/main" id="{C9F11A22-D89C-46D4-6CD9-47058ED6062E}"/>
                </a:ext>
              </a:extLst>
            </p:cNvPr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6" name="Google Shape;786;p10">
            <a:extLst>
              <a:ext uri="{FF2B5EF4-FFF2-40B4-BE49-F238E27FC236}">
                <a16:creationId xmlns:a16="http://schemas.microsoft.com/office/drawing/2014/main" id="{BAAB23B8-8983-F8FF-8D40-8D9630681D40}"/>
              </a:ext>
            </a:extLst>
          </p:cNvPr>
          <p:cNvSpPr/>
          <p:nvPr/>
        </p:nvSpPr>
        <p:spPr>
          <a:xfrm rot="5400000">
            <a:off x="4703876" y="3810000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7" name="Google Shape;787;p10">
            <a:extLst>
              <a:ext uri="{FF2B5EF4-FFF2-40B4-BE49-F238E27FC236}">
                <a16:creationId xmlns:a16="http://schemas.microsoft.com/office/drawing/2014/main" id="{6170FE26-9F2D-E544-8A3C-428291B94EA3}"/>
              </a:ext>
            </a:extLst>
          </p:cNvPr>
          <p:cNvCxnSpPr/>
          <p:nvPr/>
        </p:nvCxnSpPr>
        <p:spPr>
          <a:xfrm>
            <a:off x="1918821" y="3835400"/>
            <a:ext cx="1676400" cy="1625700"/>
          </a:xfrm>
          <a:prstGeom prst="bentConnector3">
            <a:avLst>
              <a:gd name="adj1" fmla="val 32438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8" name="Google Shape;788;p10">
            <a:extLst>
              <a:ext uri="{FF2B5EF4-FFF2-40B4-BE49-F238E27FC236}">
                <a16:creationId xmlns:a16="http://schemas.microsoft.com/office/drawing/2014/main" id="{0127C733-0905-B7EE-824E-1F38184D42FD}"/>
              </a:ext>
            </a:extLst>
          </p:cNvPr>
          <p:cNvCxnSpPr/>
          <p:nvPr/>
        </p:nvCxnSpPr>
        <p:spPr>
          <a:xfrm>
            <a:off x="2452221" y="38354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9" name="Google Shape;789;p10">
            <a:extLst>
              <a:ext uri="{FF2B5EF4-FFF2-40B4-BE49-F238E27FC236}">
                <a16:creationId xmlns:a16="http://schemas.microsoft.com/office/drawing/2014/main" id="{34A2CC15-0A34-9399-9C97-7B2C1085FD57}"/>
              </a:ext>
            </a:extLst>
          </p:cNvPr>
          <p:cNvCxnSpPr/>
          <p:nvPr/>
        </p:nvCxnSpPr>
        <p:spPr>
          <a:xfrm>
            <a:off x="2452221" y="42418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0" name="Google Shape;790;p10">
            <a:extLst>
              <a:ext uri="{FF2B5EF4-FFF2-40B4-BE49-F238E27FC236}">
                <a16:creationId xmlns:a16="http://schemas.microsoft.com/office/drawing/2014/main" id="{09B7D709-41D0-86D6-A21E-4208984C7C0C}"/>
              </a:ext>
            </a:extLst>
          </p:cNvPr>
          <p:cNvCxnSpPr>
            <a:stCxn id="761" idx="0"/>
          </p:cNvCxnSpPr>
          <p:nvPr/>
        </p:nvCxnSpPr>
        <p:spPr>
          <a:xfrm rot="10800000">
            <a:off x="2528431" y="2006325"/>
            <a:ext cx="5492700" cy="1373700"/>
          </a:xfrm>
          <a:prstGeom prst="bentConnector3">
            <a:avLst>
              <a:gd name="adj1" fmla="val -9711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1" name="Google Shape;791;p10">
            <a:extLst>
              <a:ext uri="{FF2B5EF4-FFF2-40B4-BE49-F238E27FC236}">
                <a16:creationId xmlns:a16="http://schemas.microsoft.com/office/drawing/2014/main" id="{058FCE4E-8DB8-B31D-E298-510B734EC12B}"/>
              </a:ext>
            </a:extLst>
          </p:cNvPr>
          <p:cNvCxnSpPr/>
          <p:nvPr/>
        </p:nvCxnSpPr>
        <p:spPr>
          <a:xfrm rot="-5400000" flipH="1">
            <a:off x="2045871" y="2489150"/>
            <a:ext cx="1117500" cy="152400"/>
          </a:xfrm>
          <a:prstGeom prst="bentConnector3">
            <a:avLst>
              <a:gd name="adj1" fmla="val 9890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2" name="Google Shape;792;p10">
            <a:extLst>
              <a:ext uri="{FF2B5EF4-FFF2-40B4-BE49-F238E27FC236}">
                <a16:creationId xmlns:a16="http://schemas.microsoft.com/office/drawing/2014/main" id="{CC0145FF-9AE7-7F40-BC4D-99DB0B5BF5EC}"/>
              </a:ext>
            </a:extLst>
          </p:cNvPr>
          <p:cNvCxnSpPr>
            <a:stCxn id="786" idx="0"/>
          </p:cNvCxnSpPr>
          <p:nvPr/>
        </p:nvCxnSpPr>
        <p:spPr>
          <a:xfrm>
            <a:off x="5135676" y="3886200"/>
            <a:ext cx="1464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3" name="Google Shape;793;p10">
            <a:extLst>
              <a:ext uri="{FF2B5EF4-FFF2-40B4-BE49-F238E27FC236}">
                <a16:creationId xmlns:a16="http://schemas.microsoft.com/office/drawing/2014/main" id="{DF02D53D-ABA9-A3B1-9A17-7FAAB07D7602}"/>
              </a:ext>
            </a:extLst>
          </p:cNvPr>
          <p:cNvCxnSpPr/>
          <p:nvPr/>
        </p:nvCxnSpPr>
        <p:spPr>
          <a:xfrm rot="10800000" flipH="1">
            <a:off x="4569656" y="3937081"/>
            <a:ext cx="1921200" cy="554100"/>
          </a:xfrm>
          <a:prstGeom prst="bentConnector3">
            <a:avLst>
              <a:gd name="adj1" fmla="val 8155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4" name="Google Shape;794;p10">
            <a:extLst>
              <a:ext uri="{FF2B5EF4-FFF2-40B4-BE49-F238E27FC236}">
                <a16:creationId xmlns:a16="http://schemas.microsoft.com/office/drawing/2014/main" id="{4865DF76-B034-4A13-6DBF-D469AD80D739}"/>
              </a:ext>
            </a:extLst>
          </p:cNvPr>
          <p:cNvCxnSpPr/>
          <p:nvPr/>
        </p:nvCxnSpPr>
        <p:spPr>
          <a:xfrm rot="-5400000">
            <a:off x="4351582" y="3902091"/>
            <a:ext cx="831900" cy="389400"/>
          </a:xfrm>
          <a:prstGeom prst="bentConnector3">
            <a:avLst>
              <a:gd name="adj1" fmla="val 99046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95" name="Google Shape;795;p10">
            <a:extLst>
              <a:ext uri="{FF2B5EF4-FFF2-40B4-BE49-F238E27FC236}">
                <a16:creationId xmlns:a16="http://schemas.microsoft.com/office/drawing/2014/main" id="{82707C67-6AB0-FCE9-D649-142788E5C77B}"/>
              </a:ext>
            </a:extLst>
          </p:cNvPr>
          <p:cNvSpPr txBox="1"/>
          <p:nvPr/>
        </p:nvSpPr>
        <p:spPr>
          <a:xfrm>
            <a:off x="90021" y="3124200"/>
            <a:ext cx="252846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1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10">
            <a:extLst>
              <a:ext uri="{FF2B5EF4-FFF2-40B4-BE49-F238E27FC236}">
                <a16:creationId xmlns:a16="http://schemas.microsoft.com/office/drawing/2014/main" id="{00671A38-FEB3-82D9-6AE6-1A1CD77C7F30}"/>
              </a:ext>
            </a:extLst>
          </p:cNvPr>
          <p:cNvSpPr txBox="1"/>
          <p:nvPr/>
        </p:nvSpPr>
        <p:spPr>
          <a:xfrm>
            <a:off x="13821" y="3530600"/>
            <a:ext cx="320601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7" name="Google Shape;797;p10">
            <a:extLst>
              <a:ext uri="{FF2B5EF4-FFF2-40B4-BE49-F238E27FC236}">
                <a16:creationId xmlns:a16="http://schemas.microsoft.com/office/drawing/2014/main" id="{F1FB17FD-CEB4-6AEB-EE7C-A80B6ACC5EAF}"/>
              </a:ext>
            </a:extLst>
          </p:cNvPr>
          <p:cNvCxnSpPr/>
          <p:nvPr/>
        </p:nvCxnSpPr>
        <p:spPr>
          <a:xfrm rot="10800000">
            <a:off x="166221" y="1701800"/>
            <a:ext cx="55626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98" name="Google Shape;798;p10">
            <a:extLst>
              <a:ext uri="{FF2B5EF4-FFF2-40B4-BE49-F238E27FC236}">
                <a16:creationId xmlns:a16="http://schemas.microsoft.com/office/drawing/2014/main" id="{CDF19C7B-88AF-0BB8-799A-7AA74EBF380C}"/>
              </a:ext>
            </a:extLst>
          </p:cNvPr>
          <p:cNvGrpSpPr/>
          <p:nvPr/>
        </p:nvGrpSpPr>
        <p:grpSpPr>
          <a:xfrm>
            <a:off x="1995021" y="3632201"/>
            <a:ext cx="152401" cy="711199"/>
            <a:chOff x="1066799" y="3333750"/>
            <a:chExt cx="152401" cy="533399"/>
          </a:xfrm>
        </p:grpSpPr>
        <p:sp>
          <p:nvSpPr>
            <p:cNvPr id="799" name="Google Shape;799;p10">
              <a:extLst>
                <a:ext uri="{FF2B5EF4-FFF2-40B4-BE49-F238E27FC236}">
                  <a16:creationId xmlns:a16="http://schemas.microsoft.com/office/drawing/2014/main" id="{E5BC152E-8DDC-85B5-D523-9188CB04D95F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0" name="Google Shape;800;p10">
              <a:extLst>
                <a:ext uri="{FF2B5EF4-FFF2-40B4-BE49-F238E27FC236}">
                  <a16:creationId xmlns:a16="http://schemas.microsoft.com/office/drawing/2014/main" id="{B2E21D3F-A0E9-4C7A-D7E8-82CB069D619D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1" name="Google Shape;801;p10">
            <a:extLst>
              <a:ext uri="{FF2B5EF4-FFF2-40B4-BE49-F238E27FC236}">
                <a16:creationId xmlns:a16="http://schemas.microsoft.com/office/drawing/2014/main" id="{ECAFAFB6-5E28-EB33-1E99-D0A4D0C4312A}"/>
              </a:ext>
            </a:extLst>
          </p:cNvPr>
          <p:cNvGrpSpPr/>
          <p:nvPr/>
        </p:nvGrpSpPr>
        <p:grpSpPr>
          <a:xfrm>
            <a:off x="1995020" y="2717801"/>
            <a:ext cx="152401" cy="711199"/>
            <a:chOff x="1066799" y="3333750"/>
            <a:chExt cx="152401" cy="533399"/>
          </a:xfrm>
        </p:grpSpPr>
        <p:sp>
          <p:nvSpPr>
            <p:cNvPr id="802" name="Google Shape;802;p10">
              <a:extLst>
                <a:ext uri="{FF2B5EF4-FFF2-40B4-BE49-F238E27FC236}">
                  <a16:creationId xmlns:a16="http://schemas.microsoft.com/office/drawing/2014/main" id="{D86E6D6E-763F-827A-7D36-EC9BD7686FAB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3" name="Google Shape;803;p10">
              <a:extLst>
                <a:ext uri="{FF2B5EF4-FFF2-40B4-BE49-F238E27FC236}">
                  <a16:creationId xmlns:a16="http://schemas.microsoft.com/office/drawing/2014/main" id="{BE27E32E-A84E-6175-903E-81F921EC6ADD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4" name="Google Shape;804;p10">
            <a:extLst>
              <a:ext uri="{FF2B5EF4-FFF2-40B4-BE49-F238E27FC236}">
                <a16:creationId xmlns:a16="http://schemas.microsoft.com/office/drawing/2014/main" id="{14BB5715-73C0-6985-A061-E29DA09565C3}"/>
              </a:ext>
            </a:extLst>
          </p:cNvPr>
          <p:cNvGrpSpPr/>
          <p:nvPr/>
        </p:nvGrpSpPr>
        <p:grpSpPr>
          <a:xfrm>
            <a:off x="3595221" y="3733800"/>
            <a:ext cx="152401" cy="711199"/>
            <a:chOff x="1066799" y="3333750"/>
            <a:chExt cx="152401" cy="533399"/>
          </a:xfrm>
        </p:grpSpPr>
        <p:sp>
          <p:nvSpPr>
            <p:cNvPr id="805" name="Google Shape;805;p10">
              <a:extLst>
                <a:ext uri="{FF2B5EF4-FFF2-40B4-BE49-F238E27FC236}">
                  <a16:creationId xmlns:a16="http://schemas.microsoft.com/office/drawing/2014/main" id="{782FEC45-FB3B-0B36-D6A2-6979FE319C72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6" name="Google Shape;806;p10">
              <a:extLst>
                <a:ext uri="{FF2B5EF4-FFF2-40B4-BE49-F238E27FC236}">
                  <a16:creationId xmlns:a16="http://schemas.microsoft.com/office/drawing/2014/main" id="{9723DBD6-279D-BE29-4926-75BBC80EE580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07" name="Google Shape;807;p10">
            <a:extLst>
              <a:ext uri="{FF2B5EF4-FFF2-40B4-BE49-F238E27FC236}">
                <a16:creationId xmlns:a16="http://schemas.microsoft.com/office/drawing/2014/main" id="{92C7E789-285E-B521-5598-39AE4A6FB19A}"/>
              </a:ext>
            </a:extLst>
          </p:cNvPr>
          <p:cNvCxnSpPr>
            <a:endCxn id="759" idx="2"/>
          </p:cNvCxnSpPr>
          <p:nvPr/>
        </p:nvCxnSpPr>
        <p:spPr>
          <a:xfrm>
            <a:off x="3687621" y="3123925"/>
            <a:ext cx="12792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08" name="Google Shape;808;p10">
            <a:extLst>
              <a:ext uri="{FF2B5EF4-FFF2-40B4-BE49-F238E27FC236}">
                <a16:creationId xmlns:a16="http://schemas.microsoft.com/office/drawing/2014/main" id="{506EB2B0-7E38-3F4A-5A5B-A43D03F2F78E}"/>
              </a:ext>
            </a:extLst>
          </p:cNvPr>
          <p:cNvGrpSpPr/>
          <p:nvPr/>
        </p:nvGrpSpPr>
        <p:grpSpPr>
          <a:xfrm>
            <a:off x="3595221" y="4953000"/>
            <a:ext cx="152401" cy="711199"/>
            <a:chOff x="1066799" y="3333750"/>
            <a:chExt cx="152401" cy="533399"/>
          </a:xfrm>
        </p:grpSpPr>
        <p:sp>
          <p:nvSpPr>
            <p:cNvPr id="809" name="Google Shape;809;p10">
              <a:extLst>
                <a:ext uri="{FF2B5EF4-FFF2-40B4-BE49-F238E27FC236}">
                  <a16:creationId xmlns:a16="http://schemas.microsoft.com/office/drawing/2014/main" id="{C6A21B2B-8CB5-9807-2373-44714839FDD6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0" name="Google Shape;810;p10">
              <a:extLst>
                <a:ext uri="{FF2B5EF4-FFF2-40B4-BE49-F238E27FC236}">
                  <a16:creationId xmlns:a16="http://schemas.microsoft.com/office/drawing/2014/main" id="{AE81B70F-A17F-DBC1-0841-90BD37333BF2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11" name="Google Shape;811;p10">
            <a:extLst>
              <a:ext uri="{FF2B5EF4-FFF2-40B4-BE49-F238E27FC236}">
                <a16:creationId xmlns:a16="http://schemas.microsoft.com/office/drawing/2014/main" id="{75471B3D-2DA9-FB7E-08ED-D6DC08443FB5}"/>
              </a:ext>
            </a:extLst>
          </p:cNvPr>
          <p:cNvCxnSpPr/>
          <p:nvPr/>
        </p:nvCxnSpPr>
        <p:spPr>
          <a:xfrm rot="-5400000">
            <a:off x="4179471" y="4165650"/>
            <a:ext cx="812700" cy="7620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12" name="Google Shape;812;p10">
            <a:extLst>
              <a:ext uri="{FF2B5EF4-FFF2-40B4-BE49-F238E27FC236}">
                <a16:creationId xmlns:a16="http://schemas.microsoft.com/office/drawing/2014/main" id="{7E5B9536-9A2D-8378-CA14-51FFFC9DDD32}"/>
              </a:ext>
            </a:extLst>
          </p:cNvPr>
          <p:cNvGrpSpPr/>
          <p:nvPr/>
        </p:nvGrpSpPr>
        <p:grpSpPr>
          <a:xfrm>
            <a:off x="3595221" y="2108200"/>
            <a:ext cx="152401" cy="711199"/>
            <a:chOff x="1066799" y="3333750"/>
            <a:chExt cx="152401" cy="533399"/>
          </a:xfrm>
        </p:grpSpPr>
        <p:sp>
          <p:nvSpPr>
            <p:cNvPr id="813" name="Google Shape;813;p10">
              <a:extLst>
                <a:ext uri="{FF2B5EF4-FFF2-40B4-BE49-F238E27FC236}">
                  <a16:creationId xmlns:a16="http://schemas.microsoft.com/office/drawing/2014/main" id="{C4CA4323-E418-32CF-AC08-12E7261FEAE3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4" name="Google Shape;814;p10">
              <a:extLst>
                <a:ext uri="{FF2B5EF4-FFF2-40B4-BE49-F238E27FC236}">
                  <a16:creationId xmlns:a16="http://schemas.microsoft.com/office/drawing/2014/main" id="{D06122F4-8B66-AD00-76C2-FE7311CC6662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p10">
            <a:extLst>
              <a:ext uri="{FF2B5EF4-FFF2-40B4-BE49-F238E27FC236}">
                <a16:creationId xmlns:a16="http://schemas.microsoft.com/office/drawing/2014/main" id="{EB74AA84-3B4C-3014-9711-E78C80E212B0}"/>
              </a:ext>
            </a:extLst>
          </p:cNvPr>
          <p:cNvGrpSpPr/>
          <p:nvPr/>
        </p:nvGrpSpPr>
        <p:grpSpPr>
          <a:xfrm>
            <a:off x="5881221" y="2108200"/>
            <a:ext cx="152401" cy="711199"/>
            <a:chOff x="1066799" y="3333750"/>
            <a:chExt cx="152401" cy="533399"/>
          </a:xfrm>
        </p:grpSpPr>
        <p:sp>
          <p:nvSpPr>
            <p:cNvPr id="782" name="Google Shape;782;p10">
              <a:extLst>
                <a:ext uri="{FF2B5EF4-FFF2-40B4-BE49-F238E27FC236}">
                  <a16:creationId xmlns:a16="http://schemas.microsoft.com/office/drawing/2014/main" id="{CD6D1236-CB0D-D757-C656-26ACDE1B748F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6" name="Google Shape;816;p10">
              <a:extLst>
                <a:ext uri="{FF2B5EF4-FFF2-40B4-BE49-F238E27FC236}">
                  <a16:creationId xmlns:a16="http://schemas.microsoft.com/office/drawing/2014/main" id="{C6CAB151-FBCD-0D0E-EEB7-1BFAE5C6EF61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7" name="Google Shape;817;p10">
            <a:extLst>
              <a:ext uri="{FF2B5EF4-FFF2-40B4-BE49-F238E27FC236}">
                <a16:creationId xmlns:a16="http://schemas.microsoft.com/office/drawing/2014/main" id="{E2B74BAD-DCF8-38CA-F097-C1FF1D5A883A}"/>
              </a:ext>
            </a:extLst>
          </p:cNvPr>
          <p:cNvGrpSpPr/>
          <p:nvPr/>
        </p:nvGrpSpPr>
        <p:grpSpPr>
          <a:xfrm>
            <a:off x="5881221" y="3124200"/>
            <a:ext cx="152401" cy="711199"/>
            <a:chOff x="1066799" y="3333750"/>
            <a:chExt cx="152401" cy="533399"/>
          </a:xfrm>
        </p:grpSpPr>
        <p:sp>
          <p:nvSpPr>
            <p:cNvPr id="818" name="Google Shape;818;p10">
              <a:extLst>
                <a:ext uri="{FF2B5EF4-FFF2-40B4-BE49-F238E27FC236}">
                  <a16:creationId xmlns:a16="http://schemas.microsoft.com/office/drawing/2014/main" id="{9D68CEC2-F96A-1231-DD88-69263400FB40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9" name="Google Shape;819;p10">
              <a:extLst>
                <a:ext uri="{FF2B5EF4-FFF2-40B4-BE49-F238E27FC236}">
                  <a16:creationId xmlns:a16="http://schemas.microsoft.com/office/drawing/2014/main" id="{4B5F5F22-26AF-5C2D-493B-02E21C847B93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Google Shape;820;p10">
            <a:extLst>
              <a:ext uri="{FF2B5EF4-FFF2-40B4-BE49-F238E27FC236}">
                <a16:creationId xmlns:a16="http://schemas.microsoft.com/office/drawing/2014/main" id="{08DEB921-DC45-C4B7-FE6C-DDD95717C51C}"/>
              </a:ext>
            </a:extLst>
          </p:cNvPr>
          <p:cNvGrpSpPr/>
          <p:nvPr/>
        </p:nvGrpSpPr>
        <p:grpSpPr>
          <a:xfrm>
            <a:off x="5881221" y="4140200"/>
            <a:ext cx="152401" cy="711199"/>
            <a:chOff x="1066799" y="3333750"/>
            <a:chExt cx="152401" cy="533399"/>
          </a:xfrm>
        </p:grpSpPr>
        <p:sp>
          <p:nvSpPr>
            <p:cNvPr id="821" name="Google Shape;821;p10">
              <a:extLst>
                <a:ext uri="{FF2B5EF4-FFF2-40B4-BE49-F238E27FC236}">
                  <a16:creationId xmlns:a16="http://schemas.microsoft.com/office/drawing/2014/main" id="{516872F8-C175-E159-CE7F-1CA6DE9CF411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2" name="Google Shape;822;p10">
              <a:extLst>
                <a:ext uri="{FF2B5EF4-FFF2-40B4-BE49-F238E27FC236}">
                  <a16:creationId xmlns:a16="http://schemas.microsoft.com/office/drawing/2014/main" id="{6553F996-1A1F-AC13-64FA-CBBC99589EC6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3" name="Google Shape;823;p10">
            <a:extLst>
              <a:ext uri="{FF2B5EF4-FFF2-40B4-BE49-F238E27FC236}">
                <a16:creationId xmlns:a16="http://schemas.microsoft.com/office/drawing/2014/main" id="{7B004F00-6962-0B23-4D1A-91B415733D65}"/>
              </a:ext>
            </a:extLst>
          </p:cNvPr>
          <p:cNvGrpSpPr/>
          <p:nvPr/>
        </p:nvGrpSpPr>
        <p:grpSpPr>
          <a:xfrm>
            <a:off x="3595221" y="2921000"/>
            <a:ext cx="152401" cy="711199"/>
            <a:chOff x="1066799" y="3333750"/>
            <a:chExt cx="152401" cy="533399"/>
          </a:xfrm>
        </p:grpSpPr>
        <p:sp>
          <p:nvSpPr>
            <p:cNvPr id="824" name="Google Shape;824;p10">
              <a:extLst>
                <a:ext uri="{FF2B5EF4-FFF2-40B4-BE49-F238E27FC236}">
                  <a16:creationId xmlns:a16="http://schemas.microsoft.com/office/drawing/2014/main" id="{821F014A-89B8-6753-C8C7-C8DCB692495F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5" name="Google Shape;825;p10">
              <a:extLst>
                <a:ext uri="{FF2B5EF4-FFF2-40B4-BE49-F238E27FC236}">
                  <a16:creationId xmlns:a16="http://schemas.microsoft.com/office/drawing/2014/main" id="{55C3FBE6-B642-EEE7-AD9B-F22896F5DA96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10">
            <a:extLst>
              <a:ext uri="{FF2B5EF4-FFF2-40B4-BE49-F238E27FC236}">
                <a16:creationId xmlns:a16="http://schemas.microsoft.com/office/drawing/2014/main" id="{5A4D0208-7D66-34DD-CCF5-DA2BE3329B93}"/>
              </a:ext>
            </a:extLst>
          </p:cNvPr>
          <p:cNvGrpSpPr/>
          <p:nvPr/>
        </p:nvGrpSpPr>
        <p:grpSpPr>
          <a:xfrm>
            <a:off x="8091021" y="3022600"/>
            <a:ext cx="152401" cy="711199"/>
            <a:chOff x="1066799" y="3333750"/>
            <a:chExt cx="152401" cy="533399"/>
          </a:xfrm>
        </p:grpSpPr>
        <p:sp>
          <p:nvSpPr>
            <p:cNvPr id="827" name="Google Shape;827;p10">
              <a:extLst>
                <a:ext uri="{FF2B5EF4-FFF2-40B4-BE49-F238E27FC236}">
                  <a16:creationId xmlns:a16="http://schemas.microsoft.com/office/drawing/2014/main" id="{A22A6489-6BD5-D118-253A-F7178BFE7504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8" name="Google Shape;828;p10">
              <a:extLst>
                <a:ext uri="{FF2B5EF4-FFF2-40B4-BE49-F238E27FC236}">
                  <a16:creationId xmlns:a16="http://schemas.microsoft.com/office/drawing/2014/main" id="{A6FB3492-CCB6-9749-ADBA-D230C9600B3E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9" name="Google Shape;829;p10">
            <a:extLst>
              <a:ext uri="{FF2B5EF4-FFF2-40B4-BE49-F238E27FC236}">
                <a16:creationId xmlns:a16="http://schemas.microsoft.com/office/drawing/2014/main" id="{308C2195-5E32-E162-174B-0DC7B57BDDBE}"/>
              </a:ext>
            </a:extLst>
          </p:cNvPr>
          <p:cNvGrpSpPr/>
          <p:nvPr/>
        </p:nvGrpSpPr>
        <p:grpSpPr>
          <a:xfrm>
            <a:off x="6338421" y="2209800"/>
            <a:ext cx="304800" cy="609600"/>
            <a:chOff x="5181600" y="3257550"/>
            <a:chExt cx="304800" cy="457200"/>
          </a:xfrm>
        </p:grpSpPr>
        <p:sp>
          <p:nvSpPr>
            <p:cNvPr id="775" name="Google Shape;775;p10">
              <a:extLst>
                <a:ext uri="{FF2B5EF4-FFF2-40B4-BE49-F238E27FC236}">
                  <a16:creationId xmlns:a16="http://schemas.microsoft.com/office/drawing/2014/main" id="{AF4EA385-8187-0A60-7DF6-C54BA2A3124F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0">
              <a:extLst>
                <a:ext uri="{FF2B5EF4-FFF2-40B4-BE49-F238E27FC236}">
                  <a16:creationId xmlns:a16="http://schemas.microsoft.com/office/drawing/2014/main" id="{94373EF9-DCB8-8E2C-B6CF-193BFBED5327}"/>
                </a:ext>
              </a:extLst>
            </p:cNvPr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31" name="Google Shape;831;p10">
            <a:extLst>
              <a:ext uri="{FF2B5EF4-FFF2-40B4-BE49-F238E27FC236}">
                <a16:creationId xmlns:a16="http://schemas.microsoft.com/office/drawing/2014/main" id="{52506E62-D07F-B270-4450-86E3B2C394B1}"/>
              </a:ext>
            </a:extLst>
          </p:cNvPr>
          <p:cNvCxnSpPr>
            <a:stCxn id="782" idx="3"/>
          </p:cNvCxnSpPr>
          <p:nvPr/>
        </p:nvCxnSpPr>
        <p:spPr>
          <a:xfrm rot="10800000" flipH="1">
            <a:off x="6033622" y="2461399"/>
            <a:ext cx="3930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32" name="Google Shape;832;p10">
            <a:extLst>
              <a:ext uri="{FF2B5EF4-FFF2-40B4-BE49-F238E27FC236}">
                <a16:creationId xmlns:a16="http://schemas.microsoft.com/office/drawing/2014/main" id="{7B73016C-4808-EF32-D7CD-36402D8502EA}"/>
              </a:ext>
            </a:extLst>
          </p:cNvPr>
          <p:cNvCxnSpPr/>
          <p:nvPr/>
        </p:nvCxnSpPr>
        <p:spPr>
          <a:xfrm rot="10800000">
            <a:off x="5728821" y="1701800"/>
            <a:ext cx="0" cy="1727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3" name="Google Shape;833;p10">
            <a:extLst>
              <a:ext uri="{FF2B5EF4-FFF2-40B4-BE49-F238E27FC236}">
                <a16:creationId xmlns:a16="http://schemas.microsoft.com/office/drawing/2014/main" id="{D5422CB6-DB36-82EA-C2E6-EF36E73615AA}"/>
              </a:ext>
            </a:extLst>
          </p:cNvPr>
          <p:cNvSpPr txBox="1"/>
          <p:nvPr/>
        </p:nvSpPr>
        <p:spPr>
          <a:xfrm>
            <a:off x="1877793" y="2209800"/>
            <a:ext cx="49822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10">
            <a:extLst>
              <a:ext uri="{FF2B5EF4-FFF2-40B4-BE49-F238E27FC236}">
                <a16:creationId xmlns:a16="http://schemas.microsoft.com/office/drawing/2014/main" id="{AC1B55E7-0326-EEDA-951A-1802E1F85DD8}"/>
              </a:ext>
            </a:extLst>
          </p:cNvPr>
          <p:cNvSpPr txBox="1"/>
          <p:nvPr/>
        </p:nvSpPr>
        <p:spPr>
          <a:xfrm>
            <a:off x="623421" y="2209800"/>
            <a:ext cx="4742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10">
            <a:extLst>
              <a:ext uri="{FF2B5EF4-FFF2-40B4-BE49-F238E27FC236}">
                <a16:creationId xmlns:a16="http://schemas.microsoft.com/office/drawing/2014/main" id="{8F592B30-7A46-88A5-9787-A85831A9033D}"/>
              </a:ext>
            </a:extLst>
          </p:cNvPr>
          <p:cNvSpPr txBox="1"/>
          <p:nvPr/>
        </p:nvSpPr>
        <p:spPr>
          <a:xfrm>
            <a:off x="3747621" y="2006600"/>
            <a:ext cx="48342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10">
            <a:extLst>
              <a:ext uri="{FF2B5EF4-FFF2-40B4-BE49-F238E27FC236}">
                <a16:creationId xmlns:a16="http://schemas.microsoft.com/office/drawing/2014/main" id="{DC1DA9D2-F32F-14A0-5EAE-08961C77CA37}"/>
              </a:ext>
            </a:extLst>
          </p:cNvPr>
          <p:cNvSpPr txBox="1"/>
          <p:nvPr/>
        </p:nvSpPr>
        <p:spPr>
          <a:xfrm>
            <a:off x="5957421" y="1905000"/>
            <a:ext cx="53512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10">
            <a:extLst>
              <a:ext uri="{FF2B5EF4-FFF2-40B4-BE49-F238E27FC236}">
                <a16:creationId xmlns:a16="http://schemas.microsoft.com/office/drawing/2014/main" id="{01860069-616A-6AFE-0FB6-56689FECA198}"/>
              </a:ext>
            </a:extLst>
          </p:cNvPr>
          <p:cNvSpPr txBox="1"/>
          <p:nvPr/>
        </p:nvSpPr>
        <p:spPr>
          <a:xfrm>
            <a:off x="1831025" y="4241800"/>
            <a:ext cx="62119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10">
            <a:extLst>
              <a:ext uri="{FF2B5EF4-FFF2-40B4-BE49-F238E27FC236}">
                <a16:creationId xmlns:a16="http://schemas.microsoft.com/office/drawing/2014/main" id="{9A41CD54-59D0-83D6-6DCF-8F9E760395A5}"/>
              </a:ext>
            </a:extLst>
          </p:cNvPr>
          <p:cNvSpPr txBox="1"/>
          <p:nvPr/>
        </p:nvSpPr>
        <p:spPr>
          <a:xfrm>
            <a:off x="3673162" y="4953000"/>
            <a:ext cx="60785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10">
            <a:extLst>
              <a:ext uri="{FF2B5EF4-FFF2-40B4-BE49-F238E27FC236}">
                <a16:creationId xmlns:a16="http://schemas.microsoft.com/office/drawing/2014/main" id="{4D529CCF-3A85-A5E9-5608-06F9C6536E78}"/>
              </a:ext>
            </a:extLst>
          </p:cNvPr>
          <p:cNvSpPr txBox="1"/>
          <p:nvPr/>
        </p:nvSpPr>
        <p:spPr>
          <a:xfrm>
            <a:off x="3747621" y="2616200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10">
            <a:extLst>
              <a:ext uri="{FF2B5EF4-FFF2-40B4-BE49-F238E27FC236}">
                <a16:creationId xmlns:a16="http://schemas.microsoft.com/office/drawing/2014/main" id="{B38409A3-C9B4-A28D-9E52-992F63010FFC}"/>
              </a:ext>
            </a:extLst>
          </p:cNvPr>
          <p:cNvSpPr txBox="1"/>
          <p:nvPr/>
        </p:nvSpPr>
        <p:spPr>
          <a:xfrm>
            <a:off x="3652529" y="4358957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10">
            <a:extLst>
              <a:ext uri="{FF2B5EF4-FFF2-40B4-BE49-F238E27FC236}">
                <a16:creationId xmlns:a16="http://schemas.microsoft.com/office/drawing/2014/main" id="{0625FB19-A7EA-AC39-E215-B8D41DBE9FE7}"/>
              </a:ext>
            </a:extLst>
          </p:cNvPr>
          <p:cNvSpPr txBox="1"/>
          <p:nvPr/>
        </p:nvSpPr>
        <p:spPr>
          <a:xfrm>
            <a:off x="5957421" y="3327400"/>
            <a:ext cx="6010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10">
            <a:extLst>
              <a:ext uri="{FF2B5EF4-FFF2-40B4-BE49-F238E27FC236}">
                <a16:creationId xmlns:a16="http://schemas.microsoft.com/office/drawing/2014/main" id="{58AF285B-9134-B444-3AFC-DE0EC19E97AD}"/>
              </a:ext>
            </a:extLst>
          </p:cNvPr>
          <p:cNvSpPr txBox="1"/>
          <p:nvPr/>
        </p:nvSpPr>
        <p:spPr>
          <a:xfrm>
            <a:off x="5957421" y="4343400"/>
            <a:ext cx="6039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10">
            <a:extLst>
              <a:ext uri="{FF2B5EF4-FFF2-40B4-BE49-F238E27FC236}">
                <a16:creationId xmlns:a16="http://schemas.microsoft.com/office/drawing/2014/main" id="{D5D8B8AA-3664-AF3F-A409-602B455425D8}"/>
              </a:ext>
            </a:extLst>
          </p:cNvPr>
          <p:cNvSpPr txBox="1"/>
          <p:nvPr/>
        </p:nvSpPr>
        <p:spPr>
          <a:xfrm>
            <a:off x="4738221" y="4546600"/>
            <a:ext cx="68630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4" name="Google Shape;844;p10">
            <a:extLst>
              <a:ext uri="{FF2B5EF4-FFF2-40B4-BE49-F238E27FC236}">
                <a16:creationId xmlns:a16="http://schemas.microsoft.com/office/drawing/2014/main" id="{CD0A9355-EA2E-6BDB-AF57-04F0FCBE7B84}"/>
              </a:ext>
            </a:extLst>
          </p:cNvPr>
          <p:cNvGrpSpPr/>
          <p:nvPr/>
        </p:nvGrpSpPr>
        <p:grpSpPr>
          <a:xfrm>
            <a:off x="4281021" y="4648200"/>
            <a:ext cx="556492" cy="609600"/>
            <a:chOff x="3886200" y="3257550"/>
            <a:chExt cx="556492" cy="457200"/>
          </a:xfrm>
        </p:grpSpPr>
        <p:sp>
          <p:nvSpPr>
            <p:cNvPr id="845" name="Google Shape;845;p10">
              <a:extLst>
                <a:ext uri="{FF2B5EF4-FFF2-40B4-BE49-F238E27FC236}">
                  <a16:creationId xmlns:a16="http://schemas.microsoft.com/office/drawing/2014/main" id="{A1474518-1B07-69E2-76DD-F8D83A229D0E}"/>
                </a:ext>
              </a:extLst>
            </p:cNvPr>
            <p:cNvSpPr/>
            <p:nvPr/>
          </p:nvSpPr>
          <p:spPr>
            <a:xfrm rot="5400000">
              <a:off x="3848100" y="3295650"/>
              <a:ext cx="457200" cy="3810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0">
              <a:extLst>
                <a:ext uri="{FF2B5EF4-FFF2-40B4-BE49-F238E27FC236}">
                  <a16:creationId xmlns:a16="http://schemas.microsoft.com/office/drawing/2014/main" id="{DE6CDC73-4B4B-3733-28CA-21533CE1ACD2}"/>
                </a:ext>
              </a:extLst>
            </p:cNvPr>
            <p:cNvSpPr txBox="1"/>
            <p:nvPr/>
          </p:nvSpPr>
          <p:spPr>
            <a:xfrm>
              <a:off x="3909292" y="3304885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7" name="Google Shape;847;p10">
            <a:extLst>
              <a:ext uri="{FF2B5EF4-FFF2-40B4-BE49-F238E27FC236}">
                <a16:creationId xmlns:a16="http://schemas.microsoft.com/office/drawing/2014/main" id="{44553B43-92E5-BC6C-B847-B7BB3FDDF30E}"/>
              </a:ext>
            </a:extLst>
          </p:cNvPr>
          <p:cNvGrpSpPr/>
          <p:nvPr/>
        </p:nvGrpSpPr>
        <p:grpSpPr>
          <a:xfrm>
            <a:off x="5881221" y="4953000"/>
            <a:ext cx="152401" cy="711199"/>
            <a:chOff x="1066799" y="3333750"/>
            <a:chExt cx="152401" cy="533399"/>
          </a:xfrm>
        </p:grpSpPr>
        <p:sp>
          <p:nvSpPr>
            <p:cNvPr id="848" name="Google Shape;848;p10">
              <a:extLst>
                <a:ext uri="{FF2B5EF4-FFF2-40B4-BE49-F238E27FC236}">
                  <a16:creationId xmlns:a16="http://schemas.microsoft.com/office/drawing/2014/main" id="{194832A0-123D-642B-01EB-93BB627CA47B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49" name="Google Shape;849;p10">
              <a:extLst>
                <a:ext uri="{FF2B5EF4-FFF2-40B4-BE49-F238E27FC236}">
                  <a16:creationId xmlns:a16="http://schemas.microsoft.com/office/drawing/2014/main" id="{1DBF7766-D054-7C23-2A0F-CC62B706BB1E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0" name="Google Shape;850;p10">
            <a:extLst>
              <a:ext uri="{FF2B5EF4-FFF2-40B4-BE49-F238E27FC236}">
                <a16:creationId xmlns:a16="http://schemas.microsoft.com/office/drawing/2014/main" id="{B85CEE64-E342-491E-0FC0-C4D031A549EE}"/>
              </a:ext>
            </a:extLst>
          </p:cNvPr>
          <p:cNvGrpSpPr/>
          <p:nvPr/>
        </p:nvGrpSpPr>
        <p:grpSpPr>
          <a:xfrm>
            <a:off x="8091021" y="4953000"/>
            <a:ext cx="152401" cy="711199"/>
            <a:chOff x="1066799" y="3333750"/>
            <a:chExt cx="152401" cy="533399"/>
          </a:xfrm>
        </p:grpSpPr>
        <p:sp>
          <p:nvSpPr>
            <p:cNvPr id="851" name="Google Shape;851;p10">
              <a:extLst>
                <a:ext uri="{FF2B5EF4-FFF2-40B4-BE49-F238E27FC236}">
                  <a16:creationId xmlns:a16="http://schemas.microsoft.com/office/drawing/2014/main" id="{955C17A5-92B6-0A07-40A9-461D1999DD30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52" name="Google Shape;852;p10">
              <a:extLst>
                <a:ext uri="{FF2B5EF4-FFF2-40B4-BE49-F238E27FC236}">
                  <a16:creationId xmlns:a16="http://schemas.microsoft.com/office/drawing/2014/main" id="{8C31E412-08A5-EC5B-E19B-E39CEEF774F5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53" name="Google Shape;853;p10">
            <a:extLst>
              <a:ext uri="{FF2B5EF4-FFF2-40B4-BE49-F238E27FC236}">
                <a16:creationId xmlns:a16="http://schemas.microsoft.com/office/drawing/2014/main" id="{914D85D6-0E38-6647-BDB6-B1C83DF5D8EF}"/>
              </a:ext>
            </a:extLst>
          </p:cNvPr>
          <p:cNvCxnSpPr/>
          <p:nvPr/>
        </p:nvCxnSpPr>
        <p:spPr>
          <a:xfrm>
            <a:off x="4204821" y="4953000"/>
            <a:ext cx="0" cy="508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4" name="Google Shape;854;p10">
            <a:extLst>
              <a:ext uri="{FF2B5EF4-FFF2-40B4-BE49-F238E27FC236}">
                <a16:creationId xmlns:a16="http://schemas.microsoft.com/office/drawing/2014/main" id="{B3FD2773-D5BD-1DC5-512F-F38594EDEA36}"/>
              </a:ext>
            </a:extLst>
          </p:cNvPr>
          <p:cNvSpPr txBox="1"/>
          <p:nvPr/>
        </p:nvSpPr>
        <p:spPr>
          <a:xfrm>
            <a:off x="6033621" y="4953000"/>
            <a:ext cx="6580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10">
            <a:extLst>
              <a:ext uri="{FF2B5EF4-FFF2-40B4-BE49-F238E27FC236}">
                <a16:creationId xmlns:a16="http://schemas.microsoft.com/office/drawing/2014/main" id="{B6F18545-6ECF-0D0F-1AD7-6C8B4817DEB5}"/>
              </a:ext>
            </a:extLst>
          </p:cNvPr>
          <p:cNvSpPr txBox="1"/>
          <p:nvPr/>
        </p:nvSpPr>
        <p:spPr>
          <a:xfrm>
            <a:off x="8167221" y="5156200"/>
            <a:ext cx="67197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6" name="Google Shape;856;p10">
            <a:extLst>
              <a:ext uri="{FF2B5EF4-FFF2-40B4-BE49-F238E27FC236}">
                <a16:creationId xmlns:a16="http://schemas.microsoft.com/office/drawing/2014/main" id="{2EA19F16-A73B-CEE1-69B5-E405AC30BA34}"/>
              </a:ext>
            </a:extLst>
          </p:cNvPr>
          <p:cNvCxnSpPr/>
          <p:nvPr/>
        </p:nvCxnSpPr>
        <p:spPr>
          <a:xfrm rot="10800000">
            <a:off x="2452221" y="1905100"/>
            <a:ext cx="5791200" cy="3251100"/>
          </a:xfrm>
          <a:prstGeom prst="bentConnector3">
            <a:avLst>
              <a:gd name="adj1" fmla="val -6619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7" name="Google Shape;857;p10">
            <a:extLst>
              <a:ext uri="{FF2B5EF4-FFF2-40B4-BE49-F238E27FC236}">
                <a16:creationId xmlns:a16="http://schemas.microsoft.com/office/drawing/2014/main" id="{C26D3C70-9ED6-FCA8-EFFA-ACC88E2A7BF5}"/>
              </a:ext>
            </a:extLst>
          </p:cNvPr>
          <p:cNvCxnSpPr>
            <a:endCxn id="748" idx="1"/>
          </p:cNvCxnSpPr>
          <p:nvPr/>
        </p:nvCxnSpPr>
        <p:spPr>
          <a:xfrm rot="-5400000" flipH="1">
            <a:off x="1752771" y="2604375"/>
            <a:ext cx="1627500" cy="228600"/>
          </a:xfrm>
          <a:prstGeom prst="bentConnector2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58" name="Google Shape;858;p10">
            <a:extLst>
              <a:ext uri="{FF2B5EF4-FFF2-40B4-BE49-F238E27FC236}">
                <a16:creationId xmlns:a16="http://schemas.microsoft.com/office/drawing/2014/main" id="{2133A7C1-6CE0-A550-98F2-2825C98DAF56}"/>
              </a:ext>
            </a:extLst>
          </p:cNvPr>
          <p:cNvCxnSpPr/>
          <p:nvPr/>
        </p:nvCxnSpPr>
        <p:spPr>
          <a:xfrm>
            <a:off x="2071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59" name="Google Shape;859;p10">
            <a:extLst>
              <a:ext uri="{FF2B5EF4-FFF2-40B4-BE49-F238E27FC236}">
                <a16:creationId xmlns:a16="http://schemas.microsoft.com/office/drawing/2014/main" id="{7D9EDFB8-2287-5CA6-EB20-9282AE66B95D}"/>
              </a:ext>
            </a:extLst>
          </p:cNvPr>
          <p:cNvCxnSpPr/>
          <p:nvPr/>
        </p:nvCxnSpPr>
        <p:spPr>
          <a:xfrm>
            <a:off x="3671421" y="10922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0" name="Google Shape;860;p10">
            <a:extLst>
              <a:ext uri="{FF2B5EF4-FFF2-40B4-BE49-F238E27FC236}">
                <a16:creationId xmlns:a16="http://schemas.microsoft.com/office/drawing/2014/main" id="{2A74D82B-9E5A-5E3B-87CD-8BD28606D53A}"/>
              </a:ext>
            </a:extLst>
          </p:cNvPr>
          <p:cNvCxnSpPr/>
          <p:nvPr/>
        </p:nvCxnSpPr>
        <p:spPr>
          <a:xfrm>
            <a:off x="59574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1" name="Google Shape;861;p10">
            <a:extLst>
              <a:ext uri="{FF2B5EF4-FFF2-40B4-BE49-F238E27FC236}">
                <a16:creationId xmlns:a16="http://schemas.microsoft.com/office/drawing/2014/main" id="{62AEEB87-DFC8-C3F6-3DDD-08CCAF9C233E}"/>
              </a:ext>
            </a:extLst>
          </p:cNvPr>
          <p:cNvCxnSpPr/>
          <p:nvPr/>
        </p:nvCxnSpPr>
        <p:spPr>
          <a:xfrm>
            <a:off x="8167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864" name="Google Shape;864;p10">
            <a:extLst>
              <a:ext uri="{FF2B5EF4-FFF2-40B4-BE49-F238E27FC236}">
                <a16:creationId xmlns:a16="http://schemas.microsoft.com/office/drawing/2014/main" id="{069F6693-3CC7-09F7-78BF-B6BFE7DED8E1}"/>
              </a:ext>
            </a:extLst>
          </p:cNvPr>
          <p:cNvSpPr txBox="1"/>
          <p:nvPr/>
        </p:nvSpPr>
        <p:spPr>
          <a:xfrm>
            <a:off x="3886201" y="1037222"/>
            <a:ext cx="1780241" cy="53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add s0,s1,s2</a:t>
            </a:r>
            <a:endParaRPr sz="24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10">
            <a:extLst>
              <a:ext uri="{FF2B5EF4-FFF2-40B4-BE49-F238E27FC236}">
                <a16:creationId xmlns:a16="http://schemas.microsoft.com/office/drawing/2014/main" id="{F768F219-A759-8B71-1A27-EFE8D7A340B0}"/>
              </a:ext>
            </a:extLst>
          </p:cNvPr>
          <p:cNvSpPr txBox="1"/>
          <p:nvPr/>
        </p:nvSpPr>
        <p:spPr>
          <a:xfrm>
            <a:off x="2133599" y="1092200"/>
            <a:ext cx="1362623" cy="43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dd s4,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s0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,s3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10">
            <a:extLst>
              <a:ext uri="{FF2B5EF4-FFF2-40B4-BE49-F238E27FC236}">
                <a16:creationId xmlns:a16="http://schemas.microsoft.com/office/drawing/2014/main" id="{B8D91543-1DB9-7AE0-13C0-57BFFA4387A8}"/>
              </a:ext>
            </a:extLst>
          </p:cNvPr>
          <p:cNvSpPr txBox="1"/>
          <p:nvPr/>
        </p:nvSpPr>
        <p:spPr>
          <a:xfrm>
            <a:off x="1371600" y="5943600"/>
            <a:ext cx="69603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Pipeline registers separate stages, hold data for each instruction in flight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8" name="Google Shape;868;p10">
            <a:extLst>
              <a:ext uri="{FF2B5EF4-FFF2-40B4-BE49-F238E27FC236}">
                <a16:creationId xmlns:a16="http://schemas.microsoft.com/office/drawing/2014/main" id="{DC421562-4BF0-D25E-2DF0-D4F5330A5B7D}"/>
              </a:ext>
            </a:extLst>
          </p:cNvPr>
          <p:cNvCxnSpPr/>
          <p:nvPr/>
        </p:nvCxnSpPr>
        <p:spPr>
          <a:xfrm rot="-5400000">
            <a:off x="863581" y="2851834"/>
            <a:ext cx="558900" cy="3966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" name="Google Shape;865;p10">
            <a:extLst>
              <a:ext uri="{FF2B5EF4-FFF2-40B4-BE49-F238E27FC236}">
                <a16:creationId xmlns:a16="http://schemas.microsoft.com/office/drawing/2014/main" id="{D9FA5FBA-74F3-3FC4-B923-9313BD6036D0}"/>
              </a:ext>
            </a:extLst>
          </p:cNvPr>
          <p:cNvSpPr txBox="1"/>
          <p:nvPr/>
        </p:nvSpPr>
        <p:spPr>
          <a:xfrm>
            <a:off x="391209" y="1092200"/>
            <a:ext cx="1362623" cy="43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dd s5,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s0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,s6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826779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2. Data Hazards (2/2)</a:t>
            </a:r>
            <a:endParaRPr sz="2800" dirty="0"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34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0" name="Google Shape;1380;p27"/>
          <p:cNvSpPr/>
          <p:nvPr/>
        </p:nvSpPr>
        <p:spPr>
          <a:xfrm>
            <a:off x="1225220" y="4132852"/>
            <a:ext cx="19293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 s4,</a:t>
            </a:r>
            <a:r>
              <a:rPr lang="en-US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s0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s3</a:t>
            </a:r>
            <a:endParaRPr lang="en-US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1" name="Google Shape;1381;p27"/>
          <p:cNvSpPr/>
          <p:nvPr/>
        </p:nvSpPr>
        <p:spPr>
          <a:xfrm>
            <a:off x="1204105" y="4734640"/>
            <a:ext cx="19293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s5,</a:t>
            </a:r>
            <a:r>
              <a:rPr lang="en-US" sz="18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s0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s6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2" name="Google Shape;1382;p27"/>
          <p:cNvSpPr/>
          <p:nvPr/>
        </p:nvSpPr>
        <p:spPr>
          <a:xfrm>
            <a:off x="1182989" y="5336429"/>
            <a:ext cx="19425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   s7,</a:t>
            </a:r>
            <a:r>
              <a:rPr lang="en-US" sz="1800" b="1" i="0" u="none" strike="noStrike" cap="none" dirty="0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s0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s8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3" name="Google Shape;1383;p27"/>
          <p:cNvSpPr/>
          <p:nvPr/>
        </p:nvSpPr>
        <p:spPr>
          <a:xfrm>
            <a:off x="1204105" y="5938217"/>
            <a:ext cx="20151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xor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s9,</a:t>
            </a:r>
            <a:r>
              <a:rPr lang="en-US" sz="18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s0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s10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4" name="Google Shape;1384;p27"/>
          <p:cNvSpPr/>
          <p:nvPr/>
        </p:nvSpPr>
        <p:spPr>
          <a:xfrm>
            <a:off x="1210703" y="3531063"/>
            <a:ext cx="1929300" cy="38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</a:t>
            </a:r>
            <a:r>
              <a:rPr lang="en-US" sz="1800" b="1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s0</a:t>
            </a:r>
            <a:r>
              <a:rPr lang="en-US" sz="1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s1, s2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85" name="Google Shape;1385;p27"/>
          <p:cNvGrpSpPr/>
          <p:nvPr/>
        </p:nvGrpSpPr>
        <p:grpSpPr>
          <a:xfrm>
            <a:off x="1553827" y="2821449"/>
            <a:ext cx="6407187" cy="428907"/>
            <a:chOff x="713" y="818"/>
            <a:chExt cx="4855" cy="325"/>
          </a:xfrm>
        </p:grpSpPr>
        <p:cxnSp>
          <p:nvCxnSpPr>
            <p:cNvPr id="1386" name="Google Shape;1386;p27"/>
            <p:cNvCxnSpPr/>
            <p:nvPr/>
          </p:nvCxnSpPr>
          <p:spPr>
            <a:xfrm>
              <a:off x="764" y="1143"/>
              <a:ext cx="4804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1387" name="Google Shape;1387;p27"/>
            <p:cNvSpPr/>
            <p:nvPr/>
          </p:nvSpPr>
          <p:spPr>
            <a:xfrm>
              <a:off x="713" y="818"/>
              <a:ext cx="4844" cy="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Time (clock cycles)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88" name="Google Shape;138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349" y="3551560"/>
            <a:ext cx="2254210" cy="425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9" name="Google Shape;138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7430" y="4158442"/>
            <a:ext cx="2254210" cy="425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0" name="Google Shape;139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88141" y="4782620"/>
            <a:ext cx="2254210" cy="425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1" name="Google Shape;1391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3463" y="5306280"/>
            <a:ext cx="2254210" cy="425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2" name="Google Shape;139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4174" y="5930457"/>
            <a:ext cx="2254210" cy="425892"/>
          </a:xfrm>
          <a:prstGeom prst="rect">
            <a:avLst/>
          </a:prstGeom>
          <a:noFill/>
          <a:ln>
            <a:noFill/>
          </a:ln>
        </p:spPr>
      </p:pic>
      <p:sp>
        <p:nvSpPr>
          <p:cNvPr id="1393" name="Google Shape;1393;p27"/>
          <p:cNvSpPr/>
          <p:nvPr/>
        </p:nvSpPr>
        <p:spPr>
          <a:xfrm>
            <a:off x="4964955" y="3586911"/>
            <a:ext cx="354600" cy="381300"/>
          </a:xfrm>
          <a:prstGeom prst="rect">
            <a:avLst/>
          </a:prstGeom>
          <a:noFill/>
          <a:ln w="28575" cap="flat" cmpd="sng">
            <a:solidFill>
              <a:srgbClr val="8064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27"/>
          <p:cNvSpPr/>
          <p:nvPr/>
        </p:nvSpPr>
        <p:spPr>
          <a:xfrm>
            <a:off x="3991966" y="4189365"/>
            <a:ext cx="354600" cy="3813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27"/>
          <p:cNvSpPr/>
          <p:nvPr/>
        </p:nvSpPr>
        <p:spPr>
          <a:xfrm>
            <a:off x="4437217" y="4804901"/>
            <a:ext cx="354600" cy="3813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27"/>
          <p:cNvSpPr/>
          <p:nvPr/>
        </p:nvSpPr>
        <p:spPr>
          <a:xfrm>
            <a:off x="4964955" y="5356135"/>
            <a:ext cx="354600" cy="381300"/>
          </a:xfrm>
          <a:prstGeom prst="rect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27"/>
          <p:cNvSpPr/>
          <p:nvPr/>
        </p:nvSpPr>
        <p:spPr>
          <a:xfrm>
            <a:off x="5479392" y="5952738"/>
            <a:ext cx="354600" cy="381300"/>
          </a:xfrm>
          <a:prstGeom prst="rect">
            <a:avLst/>
          </a:prstGeom>
          <a:noFill/>
          <a:ln w="28575" cap="flat" cmpd="sng">
            <a:solidFill>
              <a:srgbClr val="5B9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27"/>
          <p:cNvSpPr txBox="1"/>
          <p:nvPr/>
        </p:nvSpPr>
        <p:spPr>
          <a:xfrm>
            <a:off x="135275" y="1269625"/>
            <a:ext cx="8824800" cy="14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Identifying data hazards: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Where is data </a:t>
            </a:r>
            <a:r>
              <a:rPr lang="en-US" sz="1800" b="1" u="sng" dirty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WRITTEN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Where is data </a:t>
            </a:r>
            <a:r>
              <a:rPr lang="en-US" sz="1800" b="1" u="sng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READ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Does the WRITE happen AFTER the READ?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45586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28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184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Solution 1: Stalling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0" name="Google Shape;1410;p28"/>
          <p:cNvSpPr txBox="1">
            <a:spLocks noGrp="1"/>
          </p:cNvSpPr>
          <p:nvPr>
            <p:ph type="body" idx="1"/>
          </p:nvPr>
        </p:nvSpPr>
        <p:spPr>
          <a:xfrm>
            <a:off x="312235" y="1399821"/>
            <a:ext cx="8642854" cy="5321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Arial"/>
              <a:buChar char="•"/>
            </a:pPr>
            <a:r>
              <a:rPr lang="en-US" sz="204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Problem: Instruction depends on result from previous instruction</a:t>
            </a:r>
            <a:endParaRPr dirty="0"/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utive"/>
              <a:buChar char="−"/>
            </a:pPr>
            <a:r>
              <a:rPr lang="en-US" sz="153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	</a:t>
            </a:r>
            <a:r>
              <a:rPr lang="en-US" sz="1530" dirty="0">
                <a:solidFill>
                  <a:srgbClr val="FF0000"/>
                </a:solidFill>
              </a:rPr>
              <a:t>s</a:t>
            </a:r>
            <a:r>
              <a:rPr lang="en-US" sz="153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53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</a:t>
            </a:r>
            <a:r>
              <a:rPr lang="en-US" sz="1530" dirty="0"/>
              <a:t>1</a:t>
            </a:r>
            <a:r>
              <a:rPr lang="en-US" sz="153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</a:t>
            </a:r>
            <a:r>
              <a:rPr lang="en-US" sz="1530" dirty="0"/>
              <a:t>2</a:t>
            </a:r>
            <a:br>
              <a:rPr lang="en-US" sz="153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53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	s</a:t>
            </a:r>
            <a:r>
              <a:rPr lang="en-US" sz="1530" dirty="0"/>
              <a:t>4</a:t>
            </a:r>
            <a:r>
              <a:rPr lang="en-US" sz="153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530" dirty="0">
                <a:solidFill>
                  <a:srgbClr val="FF0000"/>
                </a:solidFill>
              </a:rPr>
              <a:t>s</a:t>
            </a:r>
            <a:r>
              <a:rPr lang="en-US" sz="153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en-US" sz="153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s3</a:t>
            </a:r>
            <a:endParaRPr dirty="0"/>
          </a:p>
          <a:p>
            <a:pPr marL="228600" marR="0" lvl="0" indent="-10985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70"/>
              <a:buFont typeface="Arial"/>
              <a:buNone/>
            </a:pPr>
            <a:endParaRPr sz="187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985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70"/>
              <a:buFont typeface="Arial"/>
              <a:buNone/>
            </a:pPr>
            <a:endParaRPr sz="187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985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70"/>
              <a:buFont typeface="Arial"/>
              <a:buNone/>
            </a:pPr>
            <a:endParaRPr sz="187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985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70"/>
              <a:buFont typeface="Arial"/>
              <a:buNone/>
            </a:pPr>
            <a:endParaRPr sz="187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985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70"/>
              <a:buFont typeface="Arial"/>
              <a:buNone/>
            </a:pPr>
            <a:endParaRPr sz="187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985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70"/>
              <a:buFont typeface="Arial"/>
              <a:buNone/>
            </a:pPr>
            <a:endParaRPr sz="187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985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70"/>
              <a:buFont typeface="Arial"/>
              <a:buNone/>
            </a:pPr>
            <a:endParaRPr sz="187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09853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70"/>
              <a:buFont typeface="Arial"/>
              <a:buNone/>
            </a:pPr>
            <a:endParaRPr sz="1870" dirty="0"/>
          </a:p>
          <a:p>
            <a:pPr marL="228600" marR="0" lvl="0" indent="-109853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70"/>
              <a:buFont typeface="Arial"/>
              <a:buNone/>
            </a:pPr>
            <a:endParaRPr sz="1870" dirty="0"/>
          </a:p>
          <a:p>
            <a:pPr marL="228600" marR="0" lvl="0" indent="-109854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70"/>
              <a:buFont typeface="Arial"/>
              <a:buNone/>
            </a:pPr>
            <a:endParaRPr sz="1870" dirty="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70"/>
              <a:buFont typeface="Arial"/>
              <a:buChar char="•"/>
            </a:pPr>
            <a:r>
              <a:rPr lang="en-US" sz="187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Bubble: </a:t>
            </a:r>
            <a:endParaRPr dirty="0"/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utive"/>
              <a:buChar char="−"/>
            </a:pPr>
            <a:r>
              <a:rPr lang="en-US" sz="153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effectively NOP: affected pipeline stages do “nothing” </a:t>
            </a:r>
            <a:r>
              <a:rPr lang="en-US" sz="1530" dirty="0"/>
              <a:t>(add x0 x0 x0)</a:t>
            </a:r>
            <a:endParaRPr sz="153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11" name="Google Shape;1411;p28"/>
          <p:cNvGrpSpPr/>
          <p:nvPr/>
        </p:nvGrpSpPr>
        <p:grpSpPr>
          <a:xfrm>
            <a:off x="312237" y="2213221"/>
            <a:ext cx="7964489" cy="2778125"/>
            <a:chOff x="554587" y="2734042"/>
            <a:chExt cx="7964489" cy="2778125"/>
          </a:xfrm>
        </p:grpSpPr>
        <p:pic>
          <p:nvPicPr>
            <p:cNvPr id="1412" name="Google Shape;1412;p28" descr="data-hazard-bubble-no-forwardi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54587" y="2734042"/>
              <a:ext cx="7964489" cy="277812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413" name="Google Shape;1413;p28"/>
            <p:cNvCxnSpPr/>
            <p:nvPr/>
          </p:nvCxnSpPr>
          <p:spPr>
            <a:xfrm>
              <a:off x="5316010" y="3606056"/>
              <a:ext cx="81042" cy="1575132"/>
            </a:xfrm>
            <a:prstGeom prst="straightConnector1">
              <a:avLst/>
            </a:prstGeom>
            <a:noFill/>
            <a:ln w="38100" cap="flat" cmpd="sng">
              <a:solidFill>
                <a:srgbClr val="00B050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</p:grpSp>
      <p:sp useBgFill="1">
        <p:nvSpPr>
          <p:cNvPr id="4" name="TextBox 3">
            <a:extLst>
              <a:ext uri="{FF2B5EF4-FFF2-40B4-BE49-F238E27FC236}">
                <a16:creationId xmlns:a16="http://schemas.microsoft.com/office/drawing/2014/main" id="{208758C9-96DF-F0CA-3358-60220E88A5D8}"/>
              </a:ext>
            </a:extLst>
          </p:cNvPr>
          <p:cNvSpPr txBox="1"/>
          <p:nvPr/>
        </p:nvSpPr>
        <p:spPr>
          <a:xfrm>
            <a:off x="97672" y="2651062"/>
            <a:ext cx="1539204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CA" b="1" dirty="0">
                <a:latin typeface="Calibri" pitchFamily="34" charset="0"/>
              </a:rPr>
              <a:t>add   </a:t>
            </a:r>
            <a:r>
              <a:rPr lang="en-CA" b="1" dirty="0">
                <a:solidFill>
                  <a:srgbClr val="FF0000"/>
                </a:solidFill>
                <a:latin typeface="Calibri" pitchFamily="34" charset="0"/>
              </a:rPr>
              <a:t>s0</a:t>
            </a:r>
            <a:r>
              <a:rPr lang="en-CA" b="1" dirty="0">
                <a:latin typeface="Calibri" pitchFamily="34" charset="0"/>
              </a:rPr>
              <a:t>, s1, s2</a:t>
            </a:r>
          </a:p>
        </p:txBody>
      </p:sp>
      <p:sp useBgFill="1">
        <p:nvSpPr>
          <p:cNvPr id="5" name="TextBox 4">
            <a:extLst>
              <a:ext uri="{FF2B5EF4-FFF2-40B4-BE49-F238E27FC236}">
                <a16:creationId xmlns:a16="http://schemas.microsoft.com/office/drawing/2014/main" id="{13A3C672-70CC-D544-2620-00CC47DD159D}"/>
              </a:ext>
            </a:extLst>
          </p:cNvPr>
          <p:cNvSpPr txBox="1"/>
          <p:nvPr/>
        </p:nvSpPr>
        <p:spPr>
          <a:xfrm>
            <a:off x="97672" y="4475701"/>
            <a:ext cx="1478290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CA" b="1" dirty="0">
                <a:latin typeface="Calibri" pitchFamily="34" charset="0"/>
              </a:rPr>
              <a:t>sub  s4, </a:t>
            </a:r>
            <a:r>
              <a:rPr lang="en-CA" b="1" dirty="0">
                <a:solidFill>
                  <a:srgbClr val="FF0000"/>
                </a:solidFill>
                <a:latin typeface="Calibri" pitchFamily="34" charset="0"/>
              </a:rPr>
              <a:t>s0</a:t>
            </a:r>
            <a:r>
              <a:rPr lang="en-CA" b="1" dirty="0">
                <a:latin typeface="Calibri" pitchFamily="34" charset="0"/>
              </a:rPr>
              <a:t>, s3</a:t>
            </a:r>
          </a:p>
        </p:txBody>
      </p:sp>
    </p:spTree>
    <p:extLst>
      <p:ext uri="{BB962C8B-B14F-4D97-AF65-F5344CB8AC3E}">
        <p14:creationId xmlns:p14="http://schemas.microsoft.com/office/powerpoint/2010/main" val="6786735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>
          <a:extLst>
            <a:ext uri="{FF2B5EF4-FFF2-40B4-BE49-F238E27FC236}">
              <a16:creationId xmlns:a16="http://schemas.microsoft.com/office/drawing/2014/main" id="{22B1AE5E-4799-F6B8-34B1-9B2A26C008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5" name="Google Shape;725;p10">
            <a:extLst>
              <a:ext uri="{FF2B5EF4-FFF2-40B4-BE49-F238E27FC236}">
                <a16:creationId xmlns:a16="http://schemas.microsoft.com/office/drawing/2014/main" id="{92EBB955-9F47-9452-7668-DC2B1DF932B1}"/>
              </a:ext>
            </a:extLst>
          </p:cNvPr>
          <p:cNvCxnSpPr/>
          <p:nvPr/>
        </p:nvCxnSpPr>
        <p:spPr>
          <a:xfrm>
            <a:off x="3747621" y="5461000"/>
            <a:ext cx="4343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7" name="Google Shape;727;p10">
            <a:extLst>
              <a:ext uri="{FF2B5EF4-FFF2-40B4-BE49-F238E27FC236}">
                <a16:creationId xmlns:a16="http://schemas.microsoft.com/office/drawing/2014/main" id="{8049EB83-8703-887D-36E6-8B4FE19BC4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36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10">
            <a:extLst>
              <a:ext uri="{FF2B5EF4-FFF2-40B4-BE49-F238E27FC236}">
                <a16:creationId xmlns:a16="http://schemas.microsoft.com/office/drawing/2014/main" id="{69A3DC8A-58CA-BB7C-6B69-82C86A3D70E2}"/>
              </a:ext>
            </a:extLst>
          </p:cNvPr>
          <p:cNvSpPr/>
          <p:nvPr/>
        </p:nvSpPr>
        <p:spPr>
          <a:xfrm>
            <a:off x="1293056" y="3530600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9" name="Google Shape;729;p10">
            <a:extLst>
              <a:ext uri="{FF2B5EF4-FFF2-40B4-BE49-F238E27FC236}">
                <a16:creationId xmlns:a16="http://schemas.microsoft.com/office/drawing/2014/main" id="{A5C24464-9547-8928-6CF7-FBCFC1C1B427}"/>
              </a:ext>
            </a:extLst>
          </p:cNvPr>
          <p:cNvGrpSpPr/>
          <p:nvPr/>
        </p:nvGrpSpPr>
        <p:grpSpPr>
          <a:xfrm>
            <a:off x="5207524" y="2872025"/>
            <a:ext cx="521297" cy="1320800"/>
            <a:chOff x="6324600" y="3115310"/>
            <a:chExt cx="521297" cy="1056640"/>
          </a:xfrm>
        </p:grpSpPr>
        <p:sp>
          <p:nvSpPr>
            <p:cNvPr id="730" name="Google Shape;730;p10">
              <a:extLst>
                <a:ext uri="{FF2B5EF4-FFF2-40B4-BE49-F238E27FC236}">
                  <a16:creationId xmlns:a16="http://schemas.microsoft.com/office/drawing/2014/main" id="{ACF27120-900F-0912-432F-2CE0AE724EE1}"/>
                </a:ext>
              </a:extLst>
            </p:cNvPr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0">
              <a:extLst>
                <a:ext uri="{FF2B5EF4-FFF2-40B4-BE49-F238E27FC236}">
                  <a16:creationId xmlns:a16="http://schemas.microsoft.com/office/drawing/2014/main" id="{35DF33A1-6292-58E0-97BA-988A17C44912}"/>
                </a:ext>
              </a:extLst>
            </p:cNvPr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32" name="Google Shape;732;p10">
              <a:extLst>
                <a:ext uri="{FF2B5EF4-FFF2-40B4-BE49-F238E27FC236}">
                  <a16:creationId xmlns:a16="http://schemas.microsoft.com/office/drawing/2014/main" id="{76226E9C-8FBF-42F1-B3AD-6193627A1698}"/>
                </a:ext>
              </a:extLst>
            </p:cNvPr>
            <p:cNvCxnSpPr>
              <a:stCxn id="731" idx="2"/>
              <a:endCxn id="731" idx="4"/>
            </p:cNvCxnSpPr>
            <p:nvPr/>
          </p:nvCxnSpPr>
          <p:spPr>
            <a:xfrm>
              <a:off x="6400807" y="3602991"/>
              <a:ext cx="0" cy="1524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33" name="Google Shape;733;p10">
              <a:extLst>
                <a:ext uri="{FF2B5EF4-FFF2-40B4-BE49-F238E27FC236}">
                  <a16:creationId xmlns:a16="http://schemas.microsoft.com/office/drawing/2014/main" id="{0C54FC60-2EAE-4A2C-EBCB-52D3A8A44117}"/>
                </a:ext>
              </a:extLst>
            </p:cNvPr>
            <p:cNvSpPr txBox="1"/>
            <p:nvPr/>
          </p:nvSpPr>
          <p:spPr>
            <a:xfrm>
              <a:off x="6324600" y="3181350"/>
              <a:ext cx="5212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4" name="Google Shape;734;p10">
            <a:extLst>
              <a:ext uri="{FF2B5EF4-FFF2-40B4-BE49-F238E27FC236}">
                <a16:creationId xmlns:a16="http://schemas.microsoft.com/office/drawing/2014/main" id="{F39DB549-0581-97A2-B914-760F94703AF5}"/>
              </a:ext>
            </a:extLst>
          </p:cNvPr>
          <p:cNvGrpSpPr/>
          <p:nvPr/>
        </p:nvGrpSpPr>
        <p:grpSpPr>
          <a:xfrm>
            <a:off x="1293056" y="2465625"/>
            <a:ext cx="304800" cy="609600"/>
            <a:chOff x="5181600" y="3257550"/>
            <a:chExt cx="304800" cy="457200"/>
          </a:xfrm>
        </p:grpSpPr>
        <p:sp>
          <p:nvSpPr>
            <p:cNvPr id="735" name="Google Shape;735;p10">
              <a:extLst>
                <a:ext uri="{FF2B5EF4-FFF2-40B4-BE49-F238E27FC236}">
                  <a16:creationId xmlns:a16="http://schemas.microsoft.com/office/drawing/2014/main" id="{34BA861F-C546-4D06-4752-F652DCA5D44F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chemeClr val="l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10">
              <a:extLst>
                <a:ext uri="{FF2B5EF4-FFF2-40B4-BE49-F238E27FC236}">
                  <a16:creationId xmlns:a16="http://schemas.microsoft.com/office/drawing/2014/main" id="{119F2242-663A-1C05-C4C2-6DEE2B11278A}"/>
                </a:ext>
              </a:extLst>
            </p:cNvPr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7" name="Google Shape;737;p10">
            <a:extLst>
              <a:ext uri="{FF2B5EF4-FFF2-40B4-BE49-F238E27FC236}">
                <a16:creationId xmlns:a16="http://schemas.microsoft.com/office/drawing/2014/main" id="{C241DB27-8095-BD15-A307-C50E45CA3D8A}"/>
              </a:ext>
            </a:extLst>
          </p:cNvPr>
          <p:cNvGrpSpPr/>
          <p:nvPr/>
        </p:nvGrpSpPr>
        <p:grpSpPr>
          <a:xfrm>
            <a:off x="6497131" y="3075225"/>
            <a:ext cx="990600" cy="1117600"/>
            <a:chOff x="6324600" y="1733550"/>
            <a:chExt cx="990600" cy="838200"/>
          </a:xfrm>
        </p:grpSpPr>
        <p:sp>
          <p:nvSpPr>
            <p:cNvPr id="738" name="Google Shape;738;p10">
              <a:extLst>
                <a:ext uri="{FF2B5EF4-FFF2-40B4-BE49-F238E27FC236}">
                  <a16:creationId xmlns:a16="http://schemas.microsoft.com/office/drawing/2014/main" id="{35C7D25D-350B-0FC1-BFAF-3458C77229B8}"/>
                </a:ext>
              </a:extLst>
            </p:cNvPr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DMEM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10">
              <a:extLst>
                <a:ext uri="{FF2B5EF4-FFF2-40B4-BE49-F238E27FC236}">
                  <a16:creationId xmlns:a16="http://schemas.microsoft.com/office/drawing/2014/main" id="{33A69F56-687E-C6F8-439A-0C8F1A62C70D}"/>
                </a:ext>
              </a:extLst>
            </p:cNvPr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0" name="Google Shape;740;p10">
            <a:extLst>
              <a:ext uri="{FF2B5EF4-FFF2-40B4-BE49-F238E27FC236}">
                <a16:creationId xmlns:a16="http://schemas.microsoft.com/office/drawing/2014/main" id="{9437EA05-82FB-0876-B7DD-AAA370B2D5C2}"/>
              </a:ext>
            </a:extLst>
          </p:cNvPr>
          <p:cNvGrpSpPr/>
          <p:nvPr/>
        </p:nvGrpSpPr>
        <p:grpSpPr>
          <a:xfrm>
            <a:off x="3900021" y="3278425"/>
            <a:ext cx="762000" cy="1166575"/>
            <a:chOff x="4191000" y="1962150"/>
            <a:chExt cx="762000" cy="874931"/>
          </a:xfrm>
        </p:grpSpPr>
        <p:cxnSp>
          <p:nvCxnSpPr>
            <p:cNvPr id="741" name="Google Shape;741;p10">
              <a:extLst>
                <a:ext uri="{FF2B5EF4-FFF2-40B4-BE49-F238E27FC236}">
                  <a16:creationId xmlns:a16="http://schemas.microsoft.com/office/drawing/2014/main" id="{968A45FE-20F9-BC72-228B-17CC626754A9}"/>
                </a:ext>
              </a:extLst>
            </p:cNvPr>
            <p:cNvCxnSpPr/>
            <p:nvPr/>
          </p:nvCxnSpPr>
          <p:spPr>
            <a:xfrm flipH="1">
              <a:off x="44958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742" name="Google Shape;742;p10">
              <a:extLst>
                <a:ext uri="{FF2B5EF4-FFF2-40B4-BE49-F238E27FC236}">
                  <a16:creationId xmlns:a16="http://schemas.microsoft.com/office/drawing/2014/main" id="{438FAF40-33E6-7231-AE01-D20EAC9C00B0}"/>
                </a:ext>
              </a:extLst>
            </p:cNvPr>
            <p:cNvCxnSpPr/>
            <p:nvPr/>
          </p:nvCxnSpPr>
          <p:spPr>
            <a:xfrm flipH="1">
              <a:off x="43434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grpSp>
          <p:nvGrpSpPr>
            <p:cNvPr id="743" name="Google Shape;743;p10">
              <a:extLst>
                <a:ext uri="{FF2B5EF4-FFF2-40B4-BE49-F238E27FC236}">
                  <a16:creationId xmlns:a16="http://schemas.microsoft.com/office/drawing/2014/main" id="{D773EFB5-2FD5-1CCF-29EC-1A503D9A21EB}"/>
                </a:ext>
              </a:extLst>
            </p:cNvPr>
            <p:cNvGrpSpPr/>
            <p:nvPr/>
          </p:nvGrpSpPr>
          <p:grpSpPr>
            <a:xfrm>
              <a:off x="4191000" y="1962150"/>
              <a:ext cx="762000" cy="685800"/>
              <a:chOff x="5043063" y="3218081"/>
              <a:chExt cx="762000" cy="685800"/>
            </a:xfrm>
          </p:grpSpPr>
          <p:sp>
            <p:nvSpPr>
              <p:cNvPr id="744" name="Google Shape;744;p10">
                <a:extLst>
                  <a:ext uri="{FF2B5EF4-FFF2-40B4-BE49-F238E27FC236}">
                    <a16:creationId xmlns:a16="http://schemas.microsoft.com/office/drawing/2014/main" id="{4CCFA096-4EB0-F703-354E-59C894014832}"/>
                  </a:ext>
                </a:extLst>
              </p:cNvPr>
              <p:cNvSpPr/>
              <p:nvPr/>
            </p:nvSpPr>
            <p:spPr>
              <a:xfrm rot="5400000">
                <a:off x="5003812" y="3333532"/>
                <a:ext cx="685800" cy="454898"/>
              </a:xfrm>
              <a:prstGeom prst="trapezoid">
                <a:avLst>
                  <a:gd name="adj" fmla="val 30656"/>
                </a:avLst>
              </a:prstGeom>
              <a:solidFill>
                <a:srgbClr val="FFFFFF"/>
              </a:solidFill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0">
                <a:extLst>
                  <a:ext uri="{FF2B5EF4-FFF2-40B4-BE49-F238E27FC236}">
                    <a16:creationId xmlns:a16="http://schemas.microsoft.com/office/drawing/2014/main" id="{32888CC0-F4DA-AF77-8CA2-5F31E7CF60D2}"/>
                  </a:ext>
                </a:extLst>
              </p:cNvPr>
              <p:cNvSpPr txBox="1"/>
              <p:nvPr/>
            </p:nvSpPr>
            <p:spPr>
              <a:xfrm>
                <a:off x="5043063" y="3370481"/>
                <a:ext cx="7620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Branch Comp.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46" name="Google Shape;746;p10">
            <a:extLst>
              <a:ext uri="{FF2B5EF4-FFF2-40B4-BE49-F238E27FC236}">
                <a16:creationId xmlns:a16="http://schemas.microsoft.com/office/drawing/2014/main" id="{8DF8AD98-9D32-DACC-E2C6-DB8FC0347D5F}"/>
              </a:ext>
            </a:extLst>
          </p:cNvPr>
          <p:cNvGrpSpPr/>
          <p:nvPr/>
        </p:nvGrpSpPr>
        <p:grpSpPr>
          <a:xfrm>
            <a:off x="2680821" y="2567225"/>
            <a:ext cx="841921" cy="1930400"/>
            <a:chOff x="3657600" y="1428750"/>
            <a:chExt cx="841921" cy="1447800"/>
          </a:xfrm>
        </p:grpSpPr>
        <p:grpSp>
          <p:nvGrpSpPr>
            <p:cNvPr id="747" name="Google Shape;747;p10">
              <a:extLst>
                <a:ext uri="{FF2B5EF4-FFF2-40B4-BE49-F238E27FC236}">
                  <a16:creationId xmlns:a16="http://schemas.microsoft.com/office/drawing/2014/main" id="{7E842D98-93F0-6690-0ECA-94FEC207EA47}"/>
                </a:ext>
              </a:extLst>
            </p:cNvPr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748" name="Google Shape;748;p10">
                <a:extLst>
                  <a:ext uri="{FF2B5EF4-FFF2-40B4-BE49-F238E27FC236}">
                    <a16:creationId xmlns:a16="http://schemas.microsoft.com/office/drawing/2014/main" id="{599B4AFD-EE65-AEBB-996B-2962B84245DC}"/>
                  </a:ext>
                </a:extLst>
              </p:cNvPr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Reg[]</a:t>
                </a: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10">
                <a:extLst>
                  <a:ext uri="{FF2B5EF4-FFF2-40B4-BE49-F238E27FC236}">
                    <a16:creationId xmlns:a16="http://schemas.microsoft.com/office/drawing/2014/main" id="{E22E8BD2-CCD6-ABAF-2E6D-25412941DBE2}"/>
                  </a:ext>
                </a:extLst>
              </p:cNvPr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0" name="Google Shape;750;p10">
              <a:extLst>
                <a:ext uri="{FF2B5EF4-FFF2-40B4-BE49-F238E27FC236}">
                  <a16:creationId xmlns:a16="http://schemas.microsoft.com/office/drawing/2014/main" id="{2FD6EB11-C335-CB61-DE34-407FAFA57AD5}"/>
                </a:ext>
              </a:extLst>
            </p:cNvPr>
            <p:cNvSpPr txBox="1"/>
            <p:nvPr/>
          </p:nvSpPr>
          <p:spPr>
            <a:xfrm>
              <a:off x="3657600" y="2271415"/>
              <a:ext cx="397545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0">
              <a:extLst>
                <a:ext uri="{FF2B5EF4-FFF2-40B4-BE49-F238E27FC236}">
                  <a16:creationId xmlns:a16="http://schemas.microsoft.com/office/drawing/2014/main" id="{CFB7ECE4-6E49-2F27-D79C-B7772D3F8610}"/>
                </a:ext>
              </a:extLst>
            </p:cNvPr>
            <p:cNvSpPr txBox="1"/>
            <p:nvPr/>
          </p:nvSpPr>
          <p:spPr>
            <a:xfrm>
              <a:off x="3657600" y="2576215"/>
              <a:ext cx="388102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0">
              <a:extLst>
                <a:ext uri="{FF2B5EF4-FFF2-40B4-BE49-F238E27FC236}">
                  <a16:creationId xmlns:a16="http://schemas.microsoft.com/office/drawing/2014/main" id="{9F7BBD1F-1C1A-B183-6FF4-7BF93A3A16E4}"/>
                </a:ext>
              </a:extLst>
            </p:cNvPr>
            <p:cNvSpPr txBox="1"/>
            <p:nvPr/>
          </p:nvSpPr>
          <p:spPr>
            <a:xfrm>
              <a:off x="4114800" y="2234684"/>
              <a:ext cx="38472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0">
              <a:extLst>
                <a:ext uri="{FF2B5EF4-FFF2-40B4-BE49-F238E27FC236}">
                  <a16:creationId xmlns:a16="http://schemas.microsoft.com/office/drawing/2014/main" id="{24DBD53D-0A12-DC5E-4F64-C5362D8D4B2E}"/>
                </a:ext>
              </a:extLst>
            </p:cNvPr>
            <p:cNvSpPr txBox="1"/>
            <p:nvPr/>
          </p:nvSpPr>
          <p:spPr>
            <a:xfrm>
              <a:off x="3657600" y="1998881"/>
              <a:ext cx="399073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0">
              <a:extLst>
                <a:ext uri="{FF2B5EF4-FFF2-40B4-BE49-F238E27FC236}">
                  <a16:creationId xmlns:a16="http://schemas.microsoft.com/office/drawing/2014/main" id="{9906262D-E5D2-F7A2-D4B6-20ADEC7EA778}"/>
                </a:ext>
              </a:extLst>
            </p:cNvPr>
            <p:cNvSpPr txBox="1"/>
            <p:nvPr/>
          </p:nvSpPr>
          <p:spPr>
            <a:xfrm>
              <a:off x="4114800" y="2463284"/>
              <a:ext cx="37735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0">
              <a:extLst>
                <a:ext uri="{FF2B5EF4-FFF2-40B4-BE49-F238E27FC236}">
                  <a16:creationId xmlns:a16="http://schemas.microsoft.com/office/drawing/2014/main" id="{14CBF060-4EF8-021C-3843-640260D10981}"/>
                </a:ext>
              </a:extLst>
            </p:cNvPr>
            <p:cNvSpPr txBox="1"/>
            <p:nvPr/>
          </p:nvSpPr>
          <p:spPr>
            <a:xfrm>
              <a:off x="3657600" y="1694081"/>
              <a:ext cx="38832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6" name="Google Shape;756;p10">
            <a:extLst>
              <a:ext uri="{FF2B5EF4-FFF2-40B4-BE49-F238E27FC236}">
                <a16:creationId xmlns:a16="http://schemas.microsoft.com/office/drawing/2014/main" id="{4842F960-DFF4-2061-A70D-DB4E1974DAB8}"/>
              </a:ext>
            </a:extLst>
          </p:cNvPr>
          <p:cNvSpPr txBox="1"/>
          <p:nvPr/>
        </p:nvSpPr>
        <p:spPr>
          <a:xfrm>
            <a:off x="6497131" y="3380025"/>
            <a:ext cx="30777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10">
            <a:extLst>
              <a:ext uri="{FF2B5EF4-FFF2-40B4-BE49-F238E27FC236}">
                <a16:creationId xmlns:a16="http://schemas.microsoft.com/office/drawing/2014/main" id="{BCF18357-187A-8E65-EE4F-705B0D9EB8FB}"/>
              </a:ext>
            </a:extLst>
          </p:cNvPr>
          <p:cNvSpPr txBox="1"/>
          <p:nvPr/>
        </p:nvSpPr>
        <p:spPr>
          <a:xfrm>
            <a:off x="6518314" y="3743404"/>
            <a:ext cx="4360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DataW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10">
            <a:extLst>
              <a:ext uri="{FF2B5EF4-FFF2-40B4-BE49-F238E27FC236}">
                <a16:creationId xmlns:a16="http://schemas.microsoft.com/office/drawing/2014/main" id="{965860BF-159F-F133-CB95-B78880BE749D}"/>
              </a:ext>
            </a:extLst>
          </p:cNvPr>
          <p:cNvSpPr txBox="1"/>
          <p:nvPr/>
        </p:nvSpPr>
        <p:spPr>
          <a:xfrm>
            <a:off x="7030531" y="3481625"/>
            <a:ext cx="38472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10">
            <a:extLst>
              <a:ext uri="{FF2B5EF4-FFF2-40B4-BE49-F238E27FC236}">
                <a16:creationId xmlns:a16="http://schemas.microsoft.com/office/drawing/2014/main" id="{5938725A-E36A-45BA-7C95-6B57A96957DC}"/>
              </a:ext>
            </a:extLst>
          </p:cNvPr>
          <p:cNvSpPr/>
          <p:nvPr/>
        </p:nvSpPr>
        <p:spPr>
          <a:xfrm rot="5400000">
            <a:off x="4687421" y="3049825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0" name="Google Shape;760;p10">
            <a:extLst>
              <a:ext uri="{FF2B5EF4-FFF2-40B4-BE49-F238E27FC236}">
                <a16:creationId xmlns:a16="http://schemas.microsoft.com/office/drawing/2014/main" id="{E701E1D2-3679-4121-7C40-F16F3FD800B7}"/>
              </a:ext>
            </a:extLst>
          </p:cNvPr>
          <p:cNvCxnSpPr>
            <a:stCxn id="738" idx="3"/>
          </p:cNvCxnSpPr>
          <p:nvPr/>
        </p:nvCxnSpPr>
        <p:spPr>
          <a:xfrm rot="10800000" flipH="1">
            <a:off x="7487731" y="3613625"/>
            <a:ext cx="367800" cy="20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61" name="Google Shape;761;p10">
            <a:extLst>
              <a:ext uri="{FF2B5EF4-FFF2-40B4-BE49-F238E27FC236}">
                <a16:creationId xmlns:a16="http://schemas.microsoft.com/office/drawing/2014/main" id="{4C1FC785-5D53-7304-7C73-DDE4BAC5F305}"/>
              </a:ext>
            </a:extLst>
          </p:cNvPr>
          <p:cNvSpPr/>
          <p:nvPr/>
        </p:nvSpPr>
        <p:spPr>
          <a:xfrm rot="5400000">
            <a:off x="7436931" y="3303825"/>
            <a:ext cx="10160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2" name="Google Shape;762;p10">
            <a:extLst>
              <a:ext uri="{FF2B5EF4-FFF2-40B4-BE49-F238E27FC236}">
                <a16:creationId xmlns:a16="http://schemas.microsoft.com/office/drawing/2014/main" id="{C3871489-9799-B425-83BB-591E256E8C7E}"/>
              </a:ext>
            </a:extLst>
          </p:cNvPr>
          <p:cNvCxnSpPr/>
          <p:nvPr/>
        </p:nvCxnSpPr>
        <p:spPr>
          <a:xfrm rot="10800000" flipH="1">
            <a:off x="5652621" y="3429000"/>
            <a:ext cx="832407" cy="2928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3" name="Google Shape;763;p10">
            <a:extLst>
              <a:ext uri="{FF2B5EF4-FFF2-40B4-BE49-F238E27FC236}">
                <a16:creationId xmlns:a16="http://schemas.microsoft.com/office/drawing/2014/main" id="{B4C0B17D-4B39-7A0C-E54E-7CA307B138A6}"/>
              </a:ext>
            </a:extLst>
          </p:cNvPr>
          <p:cNvCxnSpPr/>
          <p:nvPr/>
        </p:nvCxnSpPr>
        <p:spPr>
          <a:xfrm rot="10800000">
            <a:off x="6262221" y="2921000"/>
            <a:ext cx="0" cy="50799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4" name="Google Shape;764;p10">
            <a:extLst>
              <a:ext uri="{FF2B5EF4-FFF2-40B4-BE49-F238E27FC236}">
                <a16:creationId xmlns:a16="http://schemas.microsoft.com/office/drawing/2014/main" id="{50ADC868-E838-BE67-27CC-E86BF1AFA31F}"/>
              </a:ext>
            </a:extLst>
          </p:cNvPr>
          <p:cNvCxnSpPr>
            <a:endCxn id="761" idx="2"/>
          </p:cNvCxnSpPr>
          <p:nvPr/>
        </p:nvCxnSpPr>
        <p:spPr>
          <a:xfrm>
            <a:off x="6262231" y="2920725"/>
            <a:ext cx="1606500" cy="459300"/>
          </a:xfrm>
          <a:prstGeom prst="bentConnector3">
            <a:avLst>
              <a:gd name="adj1" fmla="val 8485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5" name="Google Shape;765;p10">
            <a:extLst>
              <a:ext uri="{FF2B5EF4-FFF2-40B4-BE49-F238E27FC236}">
                <a16:creationId xmlns:a16="http://schemas.microsoft.com/office/drawing/2014/main" id="{4DC8B6A4-3046-CC0F-E781-D1A611D8D7D4}"/>
              </a:ext>
            </a:extLst>
          </p:cNvPr>
          <p:cNvCxnSpPr/>
          <p:nvPr/>
        </p:nvCxnSpPr>
        <p:spPr>
          <a:xfrm rot="-5400000" flipH="1">
            <a:off x="-429729" y="2297750"/>
            <a:ext cx="1420500" cy="228600"/>
          </a:xfrm>
          <a:prstGeom prst="bentConnector3">
            <a:avLst>
              <a:gd name="adj1" fmla="val 99305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66" name="Google Shape;766;p10">
            <a:extLst>
              <a:ext uri="{FF2B5EF4-FFF2-40B4-BE49-F238E27FC236}">
                <a16:creationId xmlns:a16="http://schemas.microsoft.com/office/drawing/2014/main" id="{D2354B1B-4360-BA9C-2109-595EE090324A}"/>
              </a:ext>
            </a:extLst>
          </p:cNvPr>
          <p:cNvGrpSpPr/>
          <p:nvPr/>
        </p:nvGrpSpPr>
        <p:grpSpPr>
          <a:xfrm>
            <a:off x="394821" y="2973625"/>
            <a:ext cx="152400" cy="711200"/>
            <a:chOff x="5791200" y="1352550"/>
            <a:chExt cx="152400" cy="533400"/>
          </a:xfrm>
        </p:grpSpPr>
        <p:sp>
          <p:nvSpPr>
            <p:cNvPr id="767" name="Google Shape;767;p10">
              <a:extLst>
                <a:ext uri="{FF2B5EF4-FFF2-40B4-BE49-F238E27FC236}">
                  <a16:creationId xmlns:a16="http://schemas.microsoft.com/office/drawing/2014/main" id="{39C1F602-7FC0-1FEE-C25A-F9FC7BA122E7}"/>
                </a:ext>
              </a:extLst>
            </p:cNvPr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0">
              <a:extLst>
                <a:ext uri="{FF2B5EF4-FFF2-40B4-BE49-F238E27FC236}">
                  <a16:creationId xmlns:a16="http://schemas.microsoft.com/office/drawing/2014/main" id="{6D40003E-329D-836E-6AD7-0D3CB34A2770}"/>
                </a:ext>
              </a:extLst>
            </p:cNvPr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0">
              <a:extLst>
                <a:ext uri="{FF2B5EF4-FFF2-40B4-BE49-F238E27FC236}">
                  <a16:creationId xmlns:a16="http://schemas.microsoft.com/office/drawing/2014/main" id="{F2A61B79-A980-715D-618B-B46B109C4532}"/>
                </a:ext>
              </a:extLst>
            </p:cNvPr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70" name="Google Shape;770;p10">
            <a:extLst>
              <a:ext uri="{FF2B5EF4-FFF2-40B4-BE49-F238E27FC236}">
                <a16:creationId xmlns:a16="http://schemas.microsoft.com/office/drawing/2014/main" id="{C11D8140-6142-EA80-E9CC-8C25A1F57619}"/>
              </a:ext>
            </a:extLst>
          </p:cNvPr>
          <p:cNvCxnSpPr>
            <a:stCxn id="767" idx="0"/>
            <a:endCxn id="771" idx="1"/>
          </p:cNvCxnSpPr>
          <p:nvPr/>
        </p:nvCxnSpPr>
        <p:spPr>
          <a:xfrm>
            <a:off x="547221" y="3329225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2" name="Google Shape;772;p10">
            <a:extLst>
              <a:ext uri="{FF2B5EF4-FFF2-40B4-BE49-F238E27FC236}">
                <a16:creationId xmlns:a16="http://schemas.microsoft.com/office/drawing/2014/main" id="{AFE322F1-64D9-B719-45CB-2F5D7E6AF695}"/>
              </a:ext>
            </a:extLst>
          </p:cNvPr>
          <p:cNvCxnSpPr>
            <a:stCxn id="771" idx="3"/>
            <a:endCxn id="728" idx="1"/>
          </p:cNvCxnSpPr>
          <p:nvPr/>
        </p:nvCxnSpPr>
        <p:spPr>
          <a:xfrm>
            <a:off x="972719" y="3329225"/>
            <a:ext cx="320400" cy="658500"/>
          </a:xfrm>
          <a:prstGeom prst="bentConnector3">
            <a:avLst>
              <a:gd name="adj1" fmla="val 4999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3" name="Google Shape;773;p10">
            <a:extLst>
              <a:ext uri="{FF2B5EF4-FFF2-40B4-BE49-F238E27FC236}">
                <a16:creationId xmlns:a16="http://schemas.microsoft.com/office/drawing/2014/main" id="{D9AA4390-7B20-C5C8-F372-E40247C056B1}"/>
              </a:ext>
            </a:extLst>
          </p:cNvPr>
          <p:cNvCxnSpPr>
            <a:stCxn id="735" idx="0"/>
          </p:cNvCxnSpPr>
          <p:nvPr/>
        </p:nvCxnSpPr>
        <p:spPr>
          <a:xfrm rot="10800000" flipH="1">
            <a:off x="1597856" y="2108025"/>
            <a:ext cx="168600" cy="6624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4" name="Google Shape;774;p10">
            <a:extLst>
              <a:ext uri="{FF2B5EF4-FFF2-40B4-BE49-F238E27FC236}">
                <a16:creationId xmlns:a16="http://schemas.microsoft.com/office/drawing/2014/main" id="{B512062B-6046-B8DE-2A55-95595A1CA0B1}"/>
              </a:ext>
            </a:extLst>
          </p:cNvPr>
          <p:cNvCxnSpPr>
            <a:stCxn id="775" idx="0"/>
          </p:cNvCxnSpPr>
          <p:nvPr/>
        </p:nvCxnSpPr>
        <p:spPr>
          <a:xfrm>
            <a:off x="6643221" y="2514600"/>
            <a:ext cx="1219200" cy="609600"/>
          </a:xfrm>
          <a:prstGeom prst="bentConnector3">
            <a:avLst>
              <a:gd name="adj1" fmla="val 8594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6" name="Google Shape;776;p10">
            <a:extLst>
              <a:ext uri="{FF2B5EF4-FFF2-40B4-BE49-F238E27FC236}">
                <a16:creationId xmlns:a16="http://schemas.microsoft.com/office/drawing/2014/main" id="{97652BF5-C405-60EA-3179-0DFA58430FEB}"/>
              </a:ext>
            </a:extLst>
          </p:cNvPr>
          <p:cNvCxnSpPr/>
          <p:nvPr/>
        </p:nvCxnSpPr>
        <p:spPr>
          <a:xfrm flipH="1">
            <a:off x="378621" y="2108199"/>
            <a:ext cx="1387800" cy="1373700"/>
          </a:xfrm>
          <a:prstGeom prst="bentConnector3">
            <a:avLst>
              <a:gd name="adj1" fmla="val 123208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7" name="Google Shape;777;p10">
            <a:extLst>
              <a:ext uri="{FF2B5EF4-FFF2-40B4-BE49-F238E27FC236}">
                <a16:creationId xmlns:a16="http://schemas.microsoft.com/office/drawing/2014/main" id="{AB026832-1B5A-12C8-8C00-4A293DC66940}"/>
              </a:ext>
            </a:extLst>
          </p:cNvPr>
          <p:cNvCxnSpPr>
            <a:stCxn id="759" idx="0"/>
          </p:cNvCxnSpPr>
          <p:nvPr/>
        </p:nvCxnSpPr>
        <p:spPr>
          <a:xfrm rot="10800000" flipH="1">
            <a:off x="5119221" y="3123925"/>
            <a:ext cx="1524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8" name="Google Shape;778;p10">
            <a:extLst>
              <a:ext uri="{FF2B5EF4-FFF2-40B4-BE49-F238E27FC236}">
                <a16:creationId xmlns:a16="http://schemas.microsoft.com/office/drawing/2014/main" id="{0B37D693-CB1A-218E-3CAF-0A2235F1BCF0}"/>
              </a:ext>
            </a:extLst>
          </p:cNvPr>
          <p:cNvCxnSpPr/>
          <p:nvPr/>
        </p:nvCxnSpPr>
        <p:spPr>
          <a:xfrm>
            <a:off x="3519021" y="3124200"/>
            <a:ext cx="457200" cy="304800"/>
          </a:xfrm>
          <a:prstGeom prst="bentConnector3">
            <a:avLst>
              <a:gd name="adj1" fmla="val 63889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9" name="Google Shape;779;p10">
            <a:extLst>
              <a:ext uri="{FF2B5EF4-FFF2-40B4-BE49-F238E27FC236}">
                <a16:creationId xmlns:a16="http://schemas.microsoft.com/office/drawing/2014/main" id="{89753951-607E-67A7-4213-23A393DD84A7}"/>
              </a:ext>
            </a:extLst>
          </p:cNvPr>
          <p:cNvCxnSpPr>
            <a:stCxn id="754" idx="3"/>
          </p:cNvCxnSpPr>
          <p:nvPr/>
        </p:nvCxnSpPr>
        <p:spPr>
          <a:xfrm>
            <a:off x="3515378" y="4069714"/>
            <a:ext cx="1059000" cy="426900"/>
          </a:xfrm>
          <a:prstGeom prst="bentConnector3">
            <a:avLst>
              <a:gd name="adj1" fmla="val 2928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0" name="Google Shape;780;p10">
            <a:extLst>
              <a:ext uri="{FF2B5EF4-FFF2-40B4-BE49-F238E27FC236}">
                <a16:creationId xmlns:a16="http://schemas.microsoft.com/office/drawing/2014/main" id="{EE1C7002-E838-F241-CDBE-F678D727C18B}"/>
              </a:ext>
            </a:extLst>
          </p:cNvPr>
          <p:cNvCxnSpPr/>
          <p:nvPr/>
        </p:nvCxnSpPr>
        <p:spPr>
          <a:xfrm>
            <a:off x="3823821" y="4077084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1" name="Google Shape;781;p10">
            <a:extLst>
              <a:ext uri="{FF2B5EF4-FFF2-40B4-BE49-F238E27FC236}">
                <a16:creationId xmlns:a16="http://schemas.microsoft.com/office/drawing/2014/main" id="{002BBC11-6C04-4AA9-FC25-E40A5E80AD1A}"/>
              </a:ext>
            </a:extLst>
          </p:cNvPr>
          <p:cNvCxnSpPr>
            <a:endCxn id="782" idx="1"/>
          </p:cNvCxnSpPr>
          <p:nvPr/>
        </p:nvCxnSpPr>
        <p:spPr>
          <a:xfrm rot="10800000" flipH="1">
            <a:off x="1138221" y="2463799"/>
            <a:ext cx="4743000" cy="688800"/>
          </a:xfrm>
          <a:prstGeom prst="bentConnector3">
            <a:avLst>
              <a:gd name="adj1" fmla="val 2456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3" name="Google Shape;783;p10">
            <a:extLst>
              <a:ext uri="{FF2B5EF4-FFF2-40B4-BE49-F238E27FC236}">
                <a16:creationId xmlns:a16="http://schemas.microsoft.com/office/drawing/2014/main" id="{243C7AD6-F483-91BB-173F-868EAB1BA2F7}"/>
              </a:ext>
            </a:extLst>
          </p:cNvPr>
          <p:cNvCxnSpPr/>
          <p:nvPr/>
        </p:nvCxnSpPr>
        <p:spPr>
          <a:xfrm rot="-5400000" flipH="1">
            <a:off x="4554571" y="2508519"/>
            <a:ext cx="456300" cy="3684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84" name="Google Shape;784;p10">
            <a:extLst>
              <a:ext uri="{FF2B5EF4-FFF2-40B4-BE49-F238E27FC236}">
                <a16:creationId xmlns:a16="http://schemas.microsoft.com/office/drawing/2014/main" id="{72F10D56-9C4E-8DED-8964-D08E507BF44E}"/>
              </a:ext>
            </a:extLst>
          </p:cNvPr>
          <p:cNvGrpSpPr/>
          <p:nvPr/>
        </p:nvGrpSpPr>
        <p:grpSpPr>
          <a:xfrm>
            <a:off x="699621" y="2770425"/>
            <a:ext cx="273098" cy="1117599"/>
            <a:chOff x="1540165" y="1809750"/>
            <a:chExt cx="273098" cy="838199"/>
          </a:xfrm>
        </p:grpSpPr>
        <p:sp>
          <p:nvSpPr>
            <p:cNvPr id="771" name="Google Shape;771;p10">
              <a:extLst>
                <a:ext uri="{FF2B5EF4-FFF2-40B4-BE49-F238E27FC236}">
                  <a16:creationId xmlns:a16="http://schemas.microsoft.com/office/drawing/2014/main" id="{8175E5CE-69D0-8587-0E0D-80F574B685AC}"/>
                </a:ext>
              </a:extLst>
            </p:cNvPr>
            <p:cNvSpPr/>
            <p:nvPr/>
          </p:nvSpPr>
          <p:spPr>
            <a:xfrm>
              <a:off x="1540165" y="1809750"/>
              <a:ext cx="273098" cy="83819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85" name="Google Shape;785;p10">
              <a:extLst>
                <a:ext uri="{FF2B5EF4-FFF2-40B4-BE49-F238E27FC236}">
                  <a16:creationId xmlns:a16="http://schemas.microsoft.com/office/drawing/2014/main" id="{F0762B76-C04C-32F6-E8C2-EC2F1DAE1714}"/>
                </a:ext>
              </a:extLst>
            </p:cNvPr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6" name="Google Shape;786;p10">
            <a:extLst>
              <a:ext uri="{FF2B5EF4-FFF2-40B4-BE49-F238E27FC236}">
                <a16:creationId xmlns:a16="http://schemas.microsoft.com/office/drawing/2014/main" id="{8A43BC0C-9BFC-8F60-C3F1-701281103146}"/>
              </a:ext>
            </a:extLst>
          </p:cNvPr>
          <p:cNvSpPr/>
          <p:nvPr/>
        </p:nvSpPr>
        <p:spPr>
          <a:xfrm rot="5400000">
            <a:off x="4703876" y="3810000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7" name="Google Shape;787;p10">
            <a:extLst>
              <a:ext uri="{FF2B5EF4-FFF2-40B4-BE49-F238E27FC236}">
                <a16:creationId xmlns:a16="http://schemas.microsoft.com/office/drawing/2014/main" id="{28F1EB37-D7F5-322E-DF3D-CBABEB2C7726}"/>
              </a:ext>
            </a:extLst>
          </p:cNvPr>
          <p:cNvCxnSpPr/>
          <p:nvPr/>
        </p:nvCxnSpPr>
        <p:spPr>
          <a:xfrm>
            <a:off x="1918821" y="3835400"/>
            <a:ext cx="1676400" cy="1625700"/>
          </a:xfrm>
          <a:prstGeom prst="bentConnector3">
            <a:avLst>
              <a:gd name="adj1" fmla="val 32438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8" name="Google Shape;788;p10">
            <a:extLst>
              <a:ext uri="{FF2B5EF4-FFF2-40B4-BE49-F238E27FC236}">
                <a16:creationId xmlns:a16="http://schemas.microsoft.com/office/drawing/2014/main" id="{758D73EA-3194-5CEC-E759-7054546288AF}"/>
              </a:ext>
            </a:extLst>
          </p:cNvPr>
          <p:cNvCxnSpPr/>
          <p:nvPr/>
        </p:nvCxnSpPr>
        <p:spPr>
          <a:xfrm>
            <a:off x="2452221" y="38354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9" name="Google Shape;789;p10">
            <a:extLst>
              <a:ext uri="{FF2B5EF4-FFF2-40B4-BE49-F238E27FC236}">
                <a16:creationId xmlns:a16="http://schemas.microsoft.com/office/drawing/2014/main" id="{789D0C12-E868-00B0-3D05-55AE56FD3C8D}"/>
              </a:ext>
            </a:extLst>
          </p:cNvPr>
          <p:cNvCxnSpPr/>
          <p:nvPr/>
        </p:nvCxnSpPr>
        <p:spPr>
          <a:xfrm>
            <a:off x="2452221" y="42418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0" name="Google Shape;790;p10">
            <a:extLst>
              <a:ext uri="{FF2B5EF4-FFF2-40B4-BE49-F238E27FC236}">
                <a16:creationId xmlns:a16="http://schemas.microsoft.com/office/drawing/2014/main" id="{D60EAE3C-2F80-63C2-5B12-1E6D094800EE}"/>
              </a:ext>
            </a:extLst>
          </p:cNvPr>
          <p:cNvCxnSpPr>
            <a:stCxn id="761" idx="0"/>
          </p:cNvCxnSpPr>
          <p:nvPr/>
        </p:nvCxnSpPr>
        <p:spPr>
          <a:xfrm rot="10800000">
            <a:off x="2528431" y="2006325"/>
            <a:ext cx="5492700" cy="1373700"/>
          </a:xfrm>
          <a:prstGeom prst="bentConnector3">
            <a:avLst>
              <a:gd name="adj1" fmla="val -9711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1" name="Google Shape;791;p10">
            <a:extLst>
              <a:ext uri="{FF2B5EF4-FFF2-40B4-BE49-F238E27FC236}">
                <a16:creationId xmlns:a16="http://schemas.microsoft.com/office/drawing/2014/main" id="{FEF77EB4-3D87-EFA9-255C-4983960B41A3}"/>
              </a:ext>
            </a:extLst>
          </p:cNvPr>
          <p:cNvCxnSpPr/>
          <p:nvPr/>
        </p:nvCxnSpPr>
        <p:spPr>
          <a:xfrm rot="-5400000" flipH="1">
            <a:off x="2045871" y="2489150"/>
            <a:ext cx="1117500" cy="152400"/>
          </a:xfrm>
          <a:prstGeom prst="bentConnector3">
            <a:avLst>
              <a:gd name="adj1" fmla="val 9890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2" name="Google Shape;792;p10">
            <a:extLst>
              <a:ext uri="{FF2B5EF4-FFF2-40B4-BE49-F238E27FC236}">
                <a16:creationId xmlns:a16="http://schemas.microsoft.com/office/drawing/2014/main" id="{13570BC5-A65B-B4E4-7224-649241ACF8DF}"/>
              </a:ext>
            </a:extLst>
          </p:cNvPr>
          <p:cNvCxnSpPr>
            <a:stCxn id="786" idx="0"/>
          </p:cNvCxnSpPr>
          <p:nvPr/>
        </p:nvCxnSpPr>
        <p:spPr>
          <a:xfrm>
            <a:off x="5135676" y="3886200"/>
            <a:ext cx="1464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3" name="Google Shape;793;p10">
            <a:extLst>
              <a:ext uri="{FF2B5EF4-FFF2-40B4-BE49-F238E27FC236}">
                <a16:creationId xmlns:a16="http://schemas.microsoft.com/office/drawing/2014/main" id="{A17902D4-7F08-48C4-8451-D2CB117AA126}"/>
              </a:ext>
            </a:extLst>
          </p:cNvPr>
          <p:cNvCxnSpPr/>
          <p:nvPr/>
        </p:nvCxnSpPr>
        <p:spPr>
          <a:xfrm rot="10800000" flipH="1">
            <a:off x="4569656" y="3937081"/>
            <a:ext cx="1921200" cy="554100"/>
          </a:xfrm>
          <a:prstGeom prst="bentConnector3">
            <a:avLst>
              <a:gd name="adj1" fmla="val 8155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4" name="Google Shape;794;p10">
            <a:extLst>
              <a:ext uri="{FF2B5EF4-FFF2-40B4-BE49-F238E27FC236}">
                <a16:creationId xmlns:a16="http://schemas.microsoft.com/office/drawing/2014/main" id="{3F558D2A-6B3C-6DA3-A89B-C545B3632640}"/>
              </a:ext>
            </a:extLst>
          </p:cNvPr>
          <p:cNvCxnSpPr/>
          <p:nvPr/>
        </p:nvCxnSpPr>
        <p:spPr>
          <a:xfrm rot="-5400000">
            <a:off x="4351582" y="3902091"/>
            <a:ext cx="831900" cy="389400"/>
          </a:xfrm>
          <a:prstGeom prst="bentConnector3">
            <a:avLst>
              <a:gd name="adj1" fmla="val 99046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95" name="Google Shape;795;p10">
            <a:extLst>
              <a:ext uri="{FF2B5EF4-FFF2-40B4-BE49-F238E27FC236}">
                <a16:creationId xmlns:a16="http://schemas.microsoft.com/office/drawing/2014/main" id="{5FBB5750-EED8-3334-1673-465EF5CDBB9C}"/>
              </a:ext>
            </a:extLst>
          </p:cNvPr>
          <p:cNvSpPr txBox="1"/>
          <p:nvPr/>
        </p:nvSpPr>
        <p:spPr>
          <a:xfrm>
            <a:off x="90021" y="3124200"/>
            <a:ext cx="252846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1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10">
            <a:extLst>
              <a:ext uri="{FF2B5EF4-FFF2-40B4-BE49-F238E27FC236}">
                <a16:creationId xmlns:a16="http://schemas.microsoft.com/office/drawing/2014/main" id="{B2FBB27B-1925-6149-7BBC-9D405BB6E226}"/>
              </a:ext>
            </a:extLst>
          </p:cNvPr>
          <p:cNvSpPr txBox="1"/>
          <p:nvPr/>
        </p:nvSpPr>
        <p:spPr>
          <a:xfrm>
            <a:off x="13821" y="3530600"/>
            <a:ext cx="320601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7" name="Google Shape;797;p10">
            <a:extLst>
              <a:ext uri="{FF2B5EF4-FFF2-40B4-BE49-F238E27FC236}">
                <a16:creationId xmlns:a16="http://schemas.microsoft.com/office/drawing/2014/main" id="{9F4DA7D8-5B8F-7C2B-C179-2092F99C14CF}"/>
              </a:ext>
            </a:extLst>
          </p:cNvPr>
          <p:cNvCxnSpPr/>
          <p:nvPr/>
        </p:nvCxnSpPr>
        <p:spPr>
          <a:xfrm rot="10800000">
            <a:off x="166221" y="1701800"/>
            <a:ext cx="55626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98" name="Google Shape;798;p10">
            <a:extLst>
              <a:ext uri="{FF2B5EF4-FFF2-40B4-BE49-F238E27FC236}">
                <a16:creationId xmlns:a16="http://schemas.microsoft.com/office/drawing/2014/main" id="{E000E6F1-C2BA-5106-50B2-94A3AE5D02B1}"/>
              </a:ext>
            </a:extLst>
          </p:cNvPr>
          <p:cNvGrpSpPr/>
          <p:nvPr/>
        </p:nvGrpSpPr>
        <p:grpSpPr>
          <a:xfrm>
            <a:off x="1995021" y="3632201"/>
            <a:ext cx="152401" cy="711199"/>
            <a:chOff x="1066799" y="3333750"/>
            <a:chExt cx="152401" cy="533399"/>
          </a:xfrm>
        </p:grpSpPr>
        <p:sp>
          <p:nvSpPr>
            <p:cNvPr id="799" name="Google Shape;799;p10">
              <a:extLst>
                <a:ext uri="{FF2B5EF4-FFF2-40B4-BE49-F238E27FC236}">
                  <a16:creationId xmlns:a16="http://schemas.microsoft.com/office/drawing/2014/main" id="{C2CE4692-F1E8-591C-CFCE-D2461A0D2448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0" name="Google Shape;800;p10">
              <a:extLst>
                <a:ext uri="{FF2B5EF4-FFF2-40B4-BE49-F238E27FC236}">
                  <a16:creationId xmlns:a16="http://schemas.microsoft.com/office/drawing/2014/main" id="{737D5A79-E6C2-6615-0037-E949BA609E65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1" name="Google Shape;801;p10">
            <a:extLst>
              <a:ext uri="{FF2B5EF4-FFF2-40B4-BE49-F238E27FC236}">
                <a16:creationId xmlns:a16="http://schemas.microsoft.com/office/drawing/2014/main" id="{3237AF88-080D-1195-566C-E1A1A5FE3A8F}"/>
              </a:ext>
            </a:extLst>
          </p:cNvPr>
          <p:cNvGrpSpPr/>
          <p:nvPr/>
        </p:nvGrpSpPr>
        <p:grpSpPr>
          <a:xfrm>
            <a:off x="1995020" y="2717801"/>
            <a:ext cx="152401" cy="711199"/>
            <a:chOff x="1066799" y="3333750"/>
            <a:chExt cx="152401" cy="533399"/>
          </a:xfrm>
        </p:grpSpPr>
        <p:sp>
          <p:nvSpPr>
            <p:cNvPr id="802" name="Google Shape;802;p10">
              <a:extLst>
                <a:ext uri="{FF2B5EF4-FFF2-40B4-BE49-F238E27FC236}">
                  <a16:creationId xmlns:a16="http://schemas.microsoft.com/office/drawing/2014/main" id="{B828257A-185C-CF8B-1E0C-500ECF2B0632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3" name="Google Shape;803;p10">
              <a:extLst>
                <a:ext uri="{FF2B5EF4-FFF2-40B4-BE49-F238E27FC236}">
                  <a16:creationId xmlns:a16="http://schemas.microsoft.com/office/drawing/2014/main" id="{3433E2CE-DAA6-6A5F-132F-6A408F41E57E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4" name="Google Shape;804;p10">
            <a:extLst>
              <a:ext uri="{FF2B5EF4-FFF2-40B4-BE49-F238E27FC236}">
                <a16:creationId xmlns:a16="http://schemas.microsoft.com/office/drawing/2014/main" id="{74242571-8B28-CE74-EC07-16AAAB5B0619}"/>
              </a:ext>
            </a:extLst>
          </p:cNvPr>
          <p:cNvGrpSpPr/>
          <p:nvPr/>
        </p:nvGrpSpPr>
        <p:grpSpPr>
          <a:xfrm>
            <a:off x="3595221" y="3733800"/>
            <a:ext cx="152401" cy="711199"/>
            <a:chOff x="1066799" y="3333750"/>
            <a:chExt cx="152401" cy="533399"/>
          </a:xfrm>
        </p:grpSpPr>
        <p:sp>
          <p:nvSpPr>
            <p:cNvPr id="805" name="Google Shape;805;p10">
              <a:extLst>
                <a:ext uri="{FF2B5EF4-FFF2-40B4-BE49-F238E27FC236}">
                  <a16:creationId xmlns:a16="http://schemas.microsoft.com/office/drawing/2014/main" id="{9B45A897-F2B4-ED83-A51B-81783B1BB2AE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6" name="Google Shape;806;p10">
              <a:extLst>
                <a:ext uri="{FF2B5EF4-FFF2-40B4-BE49-F238E27FC236}">
                  <a16:creationId xmlns:a16="http://schemas.microsoft.com/office/drawing/2014/main" id="{D04F4A4D-D95D-CF4A-037D-BC212902BE66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07" name="Google Shape;807;p10">
            <a:extLst>
              <a:ext uri="{FF2B5EF4-FFF2-40B4-BE49-F238E27FC236}">
                <a16:creationId xmlns:a16="http://schemas.microsoft.com/office/drawing/2014/main" id="{9E9DAD8E-8D47-E2A1-6D93-03579FA66426}"/>
              </a:ext>
            </a:extLst>
          </p:cNvPr>
          <p:cNvCxnSpPr>
            <a:endCxn id="759" idx="2"/>
          </p:cNvCxnSpPr>
          <p:nvPr/>
        </p:nvCxnSpPr>
        <p:spPr>
          <a:xfrm>
            <a:off x="3687621" y="3123925"/>
            <a:ext cx="12792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08" name="Google Shape;808;p10">
            <a:extLst>
              <a:ext uri="{FF2B5EF4-FFF2-40B4-BE49-F238E27FC236}">
                <a16:creationId xmlns:a16="http://schemas.microsoft.com/office/drawing/2014/main" id="{4F4B1E5A-C43A-EB85-BD74-6B30BE6E4076}"/>
              </a:ext>
            </a:extLst>
          </p:cNvPr>
          <p:cNvGrpSpPr/>
          <p:nvPr/>
        </p:nvGrpSpPr>
        <p:grpSpPr>
          <a:xfrm>
            <a:off x="3595221" y="4953000"/>
            <a:ext cx="152401" cy="711199"/>
            <a:chOff x="1066799" y="3333750"/>
            <a:chExt cx="152401" cy="533399"/>
          </a:xfrm>
        </p:grpSpPr>
        <p:sp>
          <p:nvSpPr>
            <p:cNvPr id="809" name="Google Shape;809;p10">
              <a:extLst>
                <a:ext uri="{FF2B5EF4-FFF2-40B4-BE49-F238E27FC236}">
                  <a16:creationId xmlns:a16="http://schemas.microsoft.com/office/drawing/2014/main" id="{351B2699-2721-0F86-F19F-E4EE8E4E2434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0" name="Google Shape;810;p10">
              <a:extLst>
                <a:ext uri="{FF2B5EF4-FFF2-40B4-BE49-F238E27FC236}">
                  <a16:creationId xmlns:a16="http://schemas.microsoft.com/office/drawing/2014/main" id="{05A10EF0-E149-49A8-A564-2565C841C656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11" name="Google Shape;811;p10">
            <a:extLst>
              <a:ext uri="{FF2B5EF4-FFF2-40B4-BE49-F238E27FC236}">
                <a16:creationId xmlns:a16="http://schemas.microsoft.com/office/drawing/2014/main" id="{392AB542-9483-4379-99FC-F3ADC34C9931}"/>
              </a:ext>
            </a:extLst>
          </p:cNvPr>
          <p:cNvCxnSpPr/>
          <p:nvPr/>
        </p:nvCxnSpPr>
        <p:spPr>
          <a:xfrm rot="-5400000">
            <a:off x="4179471" y="4165650"/>
            <a:ext cx="812700" cy="7620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12" name="Google Shape;812;p10">
            <a:extLst>
              <a:ext uri="{FF2B5EF4-FFF2-40B4-BE49-F238E27FC236}">
                <a16:creationId xmlns:a16="http://schemas.microsoft.com/office/drawing/2014/main" id="{E8F0BA9D-A459-11E9-FF04-CE508DFFE97D}"/>
              </a:ext>
            </a:extLst>
          </p:cNvPr>
          <p:cNvGrpSpPr/>
          <p:nvPr/>
        </p:nvGrpSpPr>
        <p:grpSpPr>
          <a:xfrm>
            <a:off x="3595221" y="2108200"/>
            <a:ext cx="152401" cy="711199"/>
            <a:chOff x="1066799" y="3333750"/>
            <a:chExt cx="152401" cy="533399"/>
          </a:xfrm>
        </p:grpSpPr>
        <p:sp>
          <p:nvSpPr>
            <p:cNvPr id="813" name="Google Shape;813;p10">
              <a:extLst>
                <a:ext uri="{FF2B5EF4-FFF2-40B4-BE49-F238E27FC236}">
                  <a16:creationId xmlns:a16="http://schemas.microsoft.com/office/drawing/2014/main" id="{F772A9BC-B614-0CAE-747F-399D623D9626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4" name="Google Shape;814;p10">
              <a:extLst>
                <a:ext uri="{FF2B5EF4-FFF2-40B4-BE49-F238E27FC236}">
                  <a16:creationId xmlns:a16="http://schemas.microsoft.com/office/drawing/2014/main" id="{E9929B02-A338-5AED-0E3D-2E5DFEE4C574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p10">
            <a:extLst>
              <a:ext uri="{FF2B5EF4-FFF2-40B4-BE49-F238E27FC236}">
                <a16:creationId xmlns:a16="http://schemas.microsoft.com/office/drawing/2014/main" id="{1A3DC5E8-8BD4-56C3-EC0E-8402CACB8D2C}"/>
              </a:ext>
            </a:extLst>
          </p:cNvPr>
          <p:cNvGrpSpPr/>
          <p:nvPr/>
        </p:nvGrpSpPr>
        <p:grpSpPr>
          <a:xfrm>
            <a:off x="5881221" y="2108200"/>
            <a:ext cx="152401" cy="711199"/>
            <a:chOff x="1066799" y="3333750"/>
            <a:chExt cx="152401" cy="533399"/>
          </a:xfrm>
        </p:grpSpPr>
        <p:sp>
          <p:nvSpPr>
            <p:cNvPr id="782" name="Google Shape;782;p10">
              <a:extLst>
                <a:ext uri="{FF2B5EF4-FFF2-40B4-BE49-F238E27FC236}">
                  <a16:creationId xmlns:a16="http://schemas.microsoft.com/office/drawing/2014/main" id="{5E368F01-E561-7A13-46B9-543179E73E8E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6" name="Google Shape;816;p10">
              <a:extLst>
                <a:ext uri="{FF2B5EF4-FFF2-40B4-BE49-F238E27FC236}">
                  <a16:creationId xmlns:a16="http://schemas.microsoft.com/office/drawing/2014/main" id="{8FD28331-9A94-3C0B-8F79-53E24F6DDC77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7" name="Google Shape;817;p10">
            <a:extLst>
              <a:ext uri="{FF2B5EF4-FFF2-40B4-BE49-F238E27FC236}">
                <a16:creationId xmlns:a16="http://schemas.microsoft.com/office/drawing/2014/main" id="{2030621E-BECA-7B09-CCCA-869BE82B4125}"/>
              </a:ext>
            </a:extLst>
          </p:cNvPr>
          <p:cNvGrpSpPr/>
          <p:nvPr/>
        </p:nvGrpSpPr>
        <p:grpSpPr>
          <a:xfrm>
            <a:off x="5881221" y="3124200"/>
            <a:ext cx="152401" cy="711199"/>
            <a:chOff x="1066799" y="3333750"/>
            <a:chExt cx="152401" cy="533399"/>
          </a:xfrm>
        </p:grpSpPr>
        <p:sp>
          <p:nvSpPr>
            <p:cNvPr id="818" name="Google Shape;818;p10">
              <a:extLst>
                <a:ext uri="{FF2B5EF4-FFF2-40B4-BE49-F238E27FC236}">
                  <a16:creationId xmlns:a16="http://schemas.microsoft.com/office/drawing/2014/main" id="{D3C163A4-18F4-58CC-9640-1D4769DD96FE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9" name="Google Shape;819;p10">
              <a:extLst>
                <a:ext uri="{FF2B5EF4-FFF2-40B4-BE49-F238E27FC236}">
                  <a16:creationId xmlns:a16="http://schemas.microsoft.com/office/drawing/2014/main" id="{53FE3679-288D-3B86-B2ED-8FA345737C8F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Google Shape;820;p10">
            <a:extLst>
              <a:ext uri="{FF2B5EF4-FFF2-40B4-BE49-F238E27FC236}">
                <a16:creationId xmlns:a16="http://schemas.microsoft.com/office/drawing/2014/main" id="{87BE9564-2625-09FC-253C-2CA974FA9F80}"/>
              </a:ext>
            </a:extLst>
          </p:cNvPr>
          <p:cNvGrpSpPr/>
          <p:nvPr/>
        </p:nvGrpSpPr>
        <p:grpSpPr>
          <a:xfrm>
            <a:off x="5881221" y="4140200"/>
            <a:ext cx="152401" cy="711199"/>
            <a:chOff x="1066799" y="3333750"/>
            <a:chExt cx="152401" cy="533399"/>
          </a:xfrm>
        </p:grpSpPr>
        <p:sp>
          <p:nvSpPr>
            <p:cNvPr id="821" name="Google Shape;821;p10">
              <a:extLst>
                <a:ext uri="{FF2B5EF4-FFF2-40B4-BE49-F238E27FC236}">
                  <a16:creationId xmlns:a16="http://schemas.microsoft.com/office/drawing/2014/main" id="{7332C136-FCF4-EC9E-A4F3-AB4526040251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2" name="Google Shape;822;p10">
              <a:extLst>
                <a:ext uri="{FF2B5EF4-FFF2-40B4-BE49-F238E27FC236}">
                  <a16:creationId xmlns:a16="http://schemas.microsoft.com/office/drawing/2014/main" id="{F617C95A-5CF7-B2D5-FE80-6C1D07085ADD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3" name="Google Shape;823;p10">
            <a:extLst>
              <a:ext uri="{FF2B5EF4-FFF2-40B4-BE49-F238E27FC236}">
                <a16:creationId xmlns:a16="http://schemas.microsoft.com/office/drawing/2014/main" id="{4D60AA7C-6AFE-1AC4-3D2A-AA611FB072A6}"/>
              </a:ext>
            </a:extLst>
          </p:cNvPr>
          <p:cNvGrpSpPr/>
          <p:nvPr/>
        </p:nvGrpSpPr>
        <p:grpSpPr>
          <a:xfrm>
            <a:off x="3595221" y="2921000"/>
            <a:ext cx="152401" cy="711199"/>
            <a:chOff x="1066799" y="3333750"/>
            <a:chExt cx="152401" cy="533399"/>
          </a:xfrm>
        </p:grpSpPr>
        <p:sp>
          <p:nvSpPr>
            <p:cNvPr id="824" name="Google Shape;824;p10">
              <a:extLst>
                <a:ext uri="{FF2B5EF4-FFF2-40B4-BE49-F238E27FC236}">
                  <a16:creationId xmlns:a16="http://schemas.microsoft.com/office/drawing/2014/main" id="{48D6027A-F968-B55F-E9D1-ED881E4340E8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5" name="Google Shape;825;p10">
              <a:extLst>
                <a:ext uri="{FF2B5EF4-FFF2-40B4-BE49-F238E27FC236}">
                  <a16:creationId xmlns:a16="http://schemas.microsoft.com/office/drawing/2014/main" id="{C8EADE6E-3F3E-16D6-5EF6-25A78F162FB3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10">
            <a:extLst>
              <a:ext uri="{FF2B5EF4-FFF2-40B4-BE49-F238E27FC236}">
                <a16:creationId xmlns:a16="http://schemas.microsoft.com/office/drawing/2014/main" id="{8E58DF43-27F9-1585-53F4-21285D5B4FB3}"/>
              </a:ext>
            </a:extLst>
          </p:cNvPr>
          <p:cNvGrpSpPr/>
          <p:nvPr/>
        </p:nvGrpSpPr>
        <p:grpSpPr>
          <a:xfrm>
            <a:off x="8091021" y="3022600"/>
            <a:ext cx="152401" cy="711199"/>
            <a:chOff x="1066799" y="3333750"/>
            <a:chExt cx="152401" cy="533399"/>
          </a:xfrm>
        </p:grpSpPr>
        <p:sp>
          <p:nvSpPr>
            <p:cNvPr id="827" name="Google Shape;827;p10">
              <a:extLst>
                <a:ext uri="{FF2B5EF4-FFF2-40B4-BE49-F238E27FC236}">
                  <a16:creationId xmlns:a16="http://schemas.microsoft.com/office/drawing/2014/main" id="{C78CB2B4-460B-8A9D-D81E-26C55D4D0108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8" name="Google Shape;828;p10">
              <a:extLst>
                <a:ext uri="{FF2B5EF4-FFF2-40B4-BE49-F238E27FC236}">
                  <a16:creationId xmlns:a16="http://schemas.microsoft.com/office/drawing/2014/main" id="{C974C00F-EAFE-0B8A-7000-5B0DBA8ED03B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9" name="Google Shape;829;p10">
            <a:extLst>
              <a:ext uri="{FF2B5EF4-FFF2-40B4-BE49-F238E27FC236}">
                <a16:creationId xmlns:a16="http://schemas.microsoft.com/office/drawing/2014/main" id="{FF416996-5715-5971-BD2E-7C10492F3FBD}"/>
              </a:ext>
            </a:extLst>
          </p:cNvPr>
          <p:cNvGrpSpPr/>
          <p:nvPr/>
        </p:nvGrpSpPr>
        <p:grpSpPr>
          <a:xfrm>
            <a:off x="6338421" y="2209800"/>
            <a:ext cx="304800" cy="609600"/>
            <a:chOff x="5181600" y="3257550"/>
            <a:chExt cx="304800" cy="457200"/>
          </a:xfrm>
        </p:grpSpPr>
        <p:sp>
          <p:nvSpPr>
            <p:cNvPr id="775" name="Google Shape;775;p10">
              <a:extLst>
                <a:ext uri="{FF2B5EF4-FFF2-40B4-BE49-F238E27FC236}">
                  <a16:creationId xmlns:a16="http://schemas.microsoft.com/office/drawing/2014/main" id="{F09651C0-80E4-3CFA-51CD-3AC62FD6D888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0">
              <a:extLst>
                <a:ext uri="{FF2B5EF4-FFF2-40B4-BE49-F238E27FC236}">
                  <a16:creationId xmlns:a16="http://schemas.microsoft.com/office/drawing/2014/main" id="{4F0E908A-F74E-B70B-E7D0-349A770C3231}"/>
                </a:ext>
              </a:extLst>
            </p:cNvPr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31" name="Google Shape;831;p10">
            <a:extLst>
              <a:ext uri="{FF2B5EF4-FFF2-40B4-BE49-F238E27FC236}">
                <a16:creationId xmlns:a16="http://schemas.microsoft.com/office/drawing/2014/main" id="{F2BA2B5D-96CC-055E-9D62-CBAD8421BF49}"/>
              </a:ext>
            </a:extLst>
          </p:cNvPr>
          <p:cNvCxnSpPr>
            <a:stCxn id="782" idx="3"/>
          </p:cNvCxnSpPr>
          <p:nvPr/>
        </p:nvCxnSpPr>
        <p:spPr>
          <a:xfrm rot="10800000" flipH="1">
            <a:off x="6033622" y="2461399"/>
            <a:ext cx="3930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32" name="Google Shape;832;p10">
            <a:extLst>
              <a:ext uri="{FF2B5EF4-FFF2-40B4-BE49-F238E27FC236}">
                <a16:creationId xmlns:a16="http://schemas.microsoft.com/office/drawing/2014/main" id="{9ED58017-4E3A-023F-CDF2-790C9C9C5B3E}"/>
              </a:ext>
            </a:extLst>
          </p:cNvPr>
          <p:cNvCxnSpPr/>
          <p:nvPr/>
        </p:nvCxnSpPr>
        <p:spPr>
          <a:xfrm rot="10800000">
            <a:off x="5728821" y="1701800"/>
            <a:ext cx="0" cy="1727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3" name="Google Shape;833;p10">
            <a:extLst>
              <a:ext uri="{FF2B5EF4-FFF2-40B4-BE49-F238E27FC236}">
                <a16:creationId xmlns:a16="http://schemas.microsoft.com/office/drawing/2014/main" id="{C104DFDC-FC1C-65C7-7030-CE3F7F59389C}"/>
              </a:ext>
            </a:extLst>
          </p:cNvPr>
          <p:cNvSpPr txBox="1"/>
          <p:nvPr/>
        </p:nvSpPr>
        <p:spPr>
          <a:xfrm>
            <a:off x="1877793" y="2209800"/>
            <a:ext cx="49822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10">
            <a:extLst>
              <a:ext uri="{FF2B5EF4-FFF2-40B4-BE49-F238E27FC236}">
                <a16:creationId xmlns:a16="http://schemas.microsoft.com/office/drawing/2014/main" id="{7DFBEE79-3FD5-7BF3-D895-E183AF13DF9E}"/>
              </a:ext>
            </a:extLst>
          </p:cNvPr>
          <p:cNvSpPr txBox="1"/>
          <p:nvPr/>
        </p:nvSpPr>
        <p:spPr>
          <a:xfrm>
            <a:off x="623421" y="2209800"/>
            <a:ext cx="4742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10">
            <a:extLst>
              <a:ext uri="{FF2B5EF4-FFF2-40B4-BE49-F238E27FC236}">
                <a16:creationId xmlns:a16="http://schemas.microsoft.com/office/drawing/2014/main" id="{A472B76F-21F3-FA95-1D5D-D68248B06D2D}"/>
              </a:ext>
            </a:extLst>
          </p:cNvPr>
          <p:cNvSpPr txBox="1"/>
          <p:nvPr/>
        </p:nvSpPr>
        <p:spPr>
          <a:xfrm>
            <a:off x="3747621" y="2006600"/>
            <a:ext cx="48342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10">
            <a:extLst>
              <a:ext uri="{FF2B5EF4-FFF2-40B4-BE49-F238E27FC236}">
                <a16:creationId xmlns:a16="http://schemas.microsoft.com/office/drawing/2014/main" id="{B1975223-6188-D806-9C5E-A05C641CFE60}"/>
              </a:ext>
            </a:extLst>
          </p:cNvPr>
          <p:cNvSpPr txBox="1"/>
          <p:nvPr/>
        </p:nvSpPr>
        <p:spPr>
          <a:xfrm>
            <a:off x="5957421" y="1905000"/>
            <a:ext cx="53512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10">
            <a:extLst>
              <a:ext uri="{FF2B5EF4-FFF2-40B4-BE49-F238E27FC236}">
                <a16:creationId xmlns:a16="http://schemas.microsoft.com/office/drawing/2014/main" id="{BC5053D1-670C-D1CC-7F9A-7E9B58758C36}"/>
              </a:ext>
            </a:extLst>
          </p:cNvPr>
          <p:cNvSpPr txBox="1"/>
          <p:nvPr/>
        </p:nvSpPr>
        <p:spPr>
          <a:xfrm>
            <a:off x="1831025" y="4241800"/>
            <a:ext cx="62119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10">
            <a:extLst>
              <a:ext uri="{FF2B5EF4-FFF2-40B4-BE49-F238E27FC236}">
                <a16:creationId xmlns:a16="http://schemas.microsoft.com/office/drawing/2014/main" id="{5335E03D-3675-4E0E-C7FC-E17634ABD699}"/>
              </a:ext>
            </a:extLst>
          </p:cNvPr>
          <p:cNvSpPr txBox="1"/>
          <p:nvPr/>
        </p:nvSpPr>
        <p:spPr>
          <a:xfrm>
            <a:off x="3673162" y="4953000"/>
            <a:ext cx="60785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10">
            <a:extLst>
              <a:ext uri="{FF2B5EF4-FFF2-40B4-BE49-F238E27FC236}">
                <a16:creationId xmlns:a16="http://schemas.microsoft.com/office/drawing/2014/main" id="{847F75BF-FADB-BDD2-72AF-59FC9DEDB9D4}"/>
              </a:ext>
            </a:extLst>
          </p:cNvPr>
          <p:cNvSpPr txBox="1"/>
          <p:nvPr/>
        </p:nvSpPr>
        <p:spPr>
          <a:xfrm>
            <a:off x="3747621" y="2616200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10">
            <a:extLst>
              <a:ext uri="{FF2B5EF4-FFF2-40B4-BE49-F238E27FC236}">
                <a16:creationId xmlns:a16="http://schemas.microsoft.com/office/drawing/2014/main" id="{17A4A85F-D8C7-7AA6-D828-81C174CE5102}"/>
              </a:ext>
            </a:extLst>
          </p:cNvPr>
          <p:cNvSpPr txBox="1"/>
          <p:nvPr/>
        </p:nvSpPr>
        <p:spPr>
          <a:xfrm>
            <a:off x="3652529" y="4358957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10">
            <a:extLst>
              <a:ext uri="{FF2B5EF4-FFF2-40B4-BE49-F238E27FC236}">
                <a16:creationId xmlns:a16="http://schemas.microsoft.com/office/drawing/2014/main" id="{E92E36EB-F54B-C31D-FC25-D5D745DAF661}"/>
              </a:ext>
            </a:extLst>
          </p:cNvPr>
          <p:cNvSpPr txBox="1"/>
          <p:nvPr/>
        </p:nvSpPr>
        <p:spPr>
          <a:xfrm>
            <a:off x="5957421" y="3327400"/>
            <a:ext cx="6010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10">
            <a:extLst>
              <a:ext uri="{FF2B5EF4-FFF2-40B4-BE49-F238E27FC236}">
                <a16:creationId xmlns:a16="http://schemas.microsoft.com/office/drawing/2014/main" id="{8FA1A8B2-17D3-17D8-BF82-226AC291C411}"/>
              </a:ext>
            </a:extLst>
          </p:cNvPr>
          <p:cNvSpPr txBox="1"/>
          <p:nvPr/>
        </p:nvSpPr>
        <p:spPr>
          <a:xfrm>
            <a:off x="5957421" y="4343400"/>
            <a:ext cx="6039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10">
            <a:extLst>
              <a:ext uri="{FF2B5EF4-FFF2-40B4-BE49-F238E27FC236}">
                <a16:creationId xmlns:a16="http://schemas.microsoft.com/office/drawing/2014/main" id="{6E746B7A-275A-12AD-DE53-1FD31E0DD6BA}"/>
              </a:ext>
            </a:extLst>
          </p:cNvPr>
          <p:cNvSpPr txBox="1"/>
          <p:nvPr/>
        </p:nvSpPr>
        <p:spPr>
          <a:xfrm>
            <a:off x="4738221" y="4546600"/>
            <a:ext cx="68630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4" name="Google Shape;844;p10">
            <a:extLst>
              <a:ext uri="{FF2B5EF4-FFF2-40B4-BE49-F238E27FC236}">
                <a16:creationId xmlns:a16="http://schemas.microsoft.com/office/drawing/2014/main" id="{1A59BE95-D99F-1282-9549-298B89E3D21F}"/>
              </a:ext>
            </a:extLst>
          </p:cNvPr>
          <p:cNvGrpSpPr/>
          <p:nvPr/>
        </p:nvGrpSpPr>
        <p:grpSpPr>
          <a:xfrm>
            <a:off x="4281021" y="4648200"/>
            <a:ext cx="556492" cy="609600"/>
            <a:chOff x="3886200" y="3257550"/>
            <a:chExt cx="556492" cy="457200"/>
          </a:xfrm>
        </p:grpSpPr>
        <p:sp>
          <p:nvSpPr>
            <p:cNvPr id="845" name="Google Shape;845;p10">
              <a:extLst>
                <a:ext uri="{FF2B5EF4-FFF2-40B4-BE49-F238E27FC236}">
                  <a16:creationId xmlns:a16="http://schemas.microsoft.com/office/drawing/2014/main" id="{20FB9BD9-4913-D81E-61BC-2510107DF754}"/>
                </a:ext>
              </a:extLst>
            </p:cNvPr>
            <p:cNvSpPr/>
            <p:nvPr/>
          </p:nvSpPr>
          <p:spPr>
            <a:xfrm rot="5400000">
              <a:off x="3848100" y="3295650"/>
              <a:ext cx="457200" cy="3810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0">
              <a:extLst>
                <a:ext uri="{FF2B5EF4-FFF2-40B4-BE49-F238E27FC236}">
                  <a16:creationId xmlns:a16="http://schemas.microsoft.com/office/drawing/2014/main" id="{9219E685-CE75-AEAA-9603-EAE57B4F8743}"/>
                </a:ext>
              </a:extLst>
            </p:cNvPr>
            <p:cNvSpPr txBox="1"/>
            <p:nvPr/>
          </p:nvSpPr>
          <p:spPr>
            <a:xfrm>
              <a:off x="3909292" y="3304885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7" name="Google Shape;847;p10">
            <a:extLst>
              <a:ext uri="{FF2B5EF4-FFF2-40B4-BE49-F238E27FC236}">
                <a16:creationId xmlns:a16="http://schemas.microsoft.com/office/drawing/2014/main" id="{1906147A-0F44-2B14-B854-111E9B8215CB}"/>
              </a:ext>
            </a:extLst>
          </p:cNvPr>
          <p:cNvGrpSpPr/>
          <p:nvPr/>
        </p:nvGrpSpPr>
        <p:grpSpPr>
          <a:xfrm>
            <a:off x="5881221" y="4953000"/>
            <a:ext cx="152401" cy="711199"/>
            <a:chOff x="1066799" y="3333750"/>
            <a:chExt cx="152401" cy="533399"/>
          </a:xfrm>
        </p:grpSpPr>
        <p:sp>
          <p:nvSpPr>
            <p:cNvPr id="848" name="Google Shape;848;p10">
              <a:extLst>
                <a:ext uri="{FF2B5EF4-FFF2-40B4-BE49-F238E27FC236}">
                  <a16:creationId xmlns:a16="http://schemas.microsoft.com/office/drawing/2014/main" id="{F86210FB-EFF1-9AF6-0D60-4B4EFBF67721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49" name="Google Shape;849;p10">
              <a:extLst>
                <a:ext uri="{FF2B5EF4-FFF2-40B4-BE49-F238E27FC236}">
                  <a16:creationId xmlns:a16="http://schemas.microsoft.com/office/drawing/2014/main" id="{01DED394-1D89-48C0-CA7D-9AFE55308D06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0" name="Google Shape;850;p10">
            <a:extLst>
              <a:ext uri="{FF2B5EF4-FFF2-40B4-BE49-F238E27FC236}">
                <a16:creationId xmlns:a16="http://schemas.microsoft.com/office/drawing/2014/main" id="{1DEEC97A-49BB-3C06-F3D0-6628D1447400}"/>
              </a:ext>
            </a:extLst>
          </p:cNvPr>
          <p:cNvGrpSpPr/>
          <p:nvPr/>
        </p:nvGrpSpPr>
        <p:grpSpPr>
          <a:xfrm>
            <a:off x="8091021" y="4953000"/>
            <a:ext cx="152401" cy="711199"/>
            <a:chOff x="1066799" y="3333750"/>
            <a:chExt cx="152401" cy="533399"/>
          </a:xfrm>
        </p:grpSpPr>
        <p:sp>
          <p:nvSpPr>
            <p:cNvPr id="851" name="Google Shape;851;p10">
              <a:extLst>
                <a:ext uri="{FF2B5EF4-FFF2-40B4-BE49-F238E27FC236}">
                  <a16:creationId xmlns:a16="http://schemas.microsoft.com/office/drawing/2014/main" id="{23C694CF-78F9-ADB4-089A-3B1256BB9F94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52" name="Google Shape;852;p10">
              <a:extLst>
                <a:ext uri="{FF2B5EF4-FFF2-40B4-BE49-F238E27FC236}">
                  <a16:creationId xmlns:a16="http://schemas.microsoft.com/office/drawing/2014/main" id="{BC48615E-8DD3-E10E-BEE6-2D6FBB5B69CD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53" name="Google Shape;853;p10">
            <a:extLst>
              <a:ext uri="{FF2B5EF4-FFF2-40B4-BE49-F238E27FC236}">
                <a16:creationId xmlns:a16="http://schemas.microsoft.com/office/drawing/2014/main" id="{022172C8-71E7-1FD3-14A5-D9951BCC6BCA}"/>
              </a:ext>
            </a:extLst>
          </p:cNvPr>
          <p:cNvCxnSpPr/>
          <p:nvPr/>
        </p:nvCxnSpPr>
        <p:spPr>
          <a:xfrm>
            <a:off x="4204821" y="4953000"/>
            <a:ext cx="0" cy="508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4" name="Google Shape;854;p10">
            <a:extLst>
              <a:ext uri="{FF2B5EF4-FFF2-40B4-BE49-F238E27FC236}">
                <a16:creationId xmlns:a16="http://schemas.microsoft.com/office/drawing/2014/main" id="{A11C1FEA-0638-9517-ABC7-D3B0B050CF01}"/>
              </a:ext>
            </a:extLst>
          </p:cNvPr>
          <p:cNvSpPr txBox="1"/>
          <p:nvPr/>
        </p:nvSpPr>
        <p:spPr>
          <a:xfrm>
            <a:off x="6033621" y="4953000"/>
            <a:ext cx="6580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10">
            <a:extLst>
              <a:ext uri="{FF2B5EF4-FFF2-40B4-BE49-F238E27FC236}">
                <a16:creationId xmlns:a16="http://schemas.microsoft.com/office/drawing/2014/main" id="{3D4DE231-7F43-4792-3AA4-EC1126C8D075}"/>
              </a:ext>
            </a:extLst>
          </p:cNvPr>
          <p:cNvSpPr txBox="1"/>
          <p:nvPr/>
        </p:nvSpPr>
        <p:spPr>
          <a:xfrm>
            <a:off x="8167221" y="5156200"/>
            <a:ext cx="67197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6" name="Google Shape;856;p10">
            <a:extLst>
              <a:ext uri="{FF2B5EF4-FFF2-40B4-BE49-F238E27FC236}">
                <a16:creationId xmlns:a16="http://schemas.microsoft.com/office/drawing/2014/main" id="{6D9C3CC4-EFA0-3933-16FA-46D504CE244D}"/>
              </a:ext>
            </a:extLst>
          </p:cNvPr>
          <p:cNvCxnSpPr/>
          <p:nvPr/>
        </p:nvCxnSpPr>
        <p:spPr>
          <a:xfrm rot="10800000">
            <a:off x="2452221" y="1905100"/>
            <a:ext cx="5791200" cy="3251100"/>
          </a:xfrm>
          <a:prstGeom prst="bentConnector3">
            <a:avLst>
              <a:gd name="adj1" fmla="val -6619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7" name="Google Shape;857;p10">
            <a:extLst>
              <a:ext uri="{FF2B5EF4-FFF2-40B4-BE49-F238E27FC236}">
                <a16:creationId xmlns:a16="http://schemas.microsoft.com/office/drawing/2014/main" id="{861BFB3F-73EE-E82B-F8A1-DB9C49A50F35}"/>
              </a:ext>
            </a:extLst>
          </p:cNvPr>
          <p:cNvCxnSpPr>
            <a:endCxn id="748" idx="1"/>
          </p:cNvCxnSpPr>
          <p:nvPr/>
        </p:nvCxnSpPr>
        <p:spPr>
          <a:xfrm rot="-5400000" flipH="1">
            <a:off x="1752771" y="2604375"/>
            <a:ext cx="1627500" cy="228600"/>
          </a:xfrm>
          <a:prstGeom prst="bentConnector2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58" name="Google Shape;858;p10">
            <a:extLst>
              <a:ext uri="{FF2B5EF4-FFF2-40B4-BE49-F238E27FC236}">
                <a16:creationId xmlns:a16="http://schemas.microsoft.com/office/drawing/2014/main" id="{95BEE997-3DC3-0BE9-20CF-4B944C3E41E2}"/>
              </a:ext>
            </a:extLst>
          </p:cNvPr>
          <p:cNvCxnSpPr/>
          <p:nvPr/>
        </p:nvCxnSpPr>
        <p:spPr>
          <a:xfrm>
            <a:off x="2071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59" name="Google Shape;859;p10">
            <a:extLst>
              <a:ext uri="{FF2B5EF4-FFF2-40B4-BE49-F238E27FC236}">
                <a16:creationId xmlns:a16="http://schemas.microsoft.com/office/drawing/2014/main" id="{ACC2D6EF-2E54-E543-3657-D3465AC4A4FA}"/>
              </a:ext>
            </a:extLst>
          </p:cNvPr>
          <p:cNvCxnSpPr/>
          <p:nvPr/>
        </p:nvCxnSpPr>
        <p:spPr>
          <a:xfrm>
            <a:off x="3671421" y="10922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0" name="Google Shape;860;p10">
            <a:extLst>
              <a:ext uri="{FF2B5EF4-FFF2-40B4-BE49-F238E27FC236}">
                <a16:creationId xmlns:a16="http://schemas.microsoft.com/office/drawing/2014/main" id="{2A3A82B9-7A2E-46E4-05D5-E9B2744ABA18}"/>
              </a:ext>
            </a:extLst>
          </p:cNvPr>
          <p:cNvCxnSpPr/>
          <p:nvPr/>
        </p:nvCxnSpPr>
        <p:spPr>
          <a:xfrm>
            <a:off x="59574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1" name="Google Shape;861;p10">
            <a:extLst>
              <a:ext uri="{FF2B5EF4-FFF2-40B4-BE49-F238E27FC236}">
                <a16:creationId xmlns:a16="http://schemas.microsoft.com/office/drawing/2014/main" id="{0AA47667-0230-9F11-C46E-912F9930B83B}"/>
              </a:ext>
            </a:extLst>
          </p:cNvPr>
          <p:cNvCxnSpPr/>
          <p:nvPr/>
        </p:nvCxnSpPr>
        <p:spPr>
          <a:xfrm>
            <a:off x="8167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864" name="Google Shape;864;p10">
            <a:extLst>
              <a:ext uri="{FF2B5EF4-FFF2-40B4-BE49-F238E27FC236}">
                <a16:creationId xmlns:a16="http://schemas.microsoft.com/office/drawing/2014/main" id="{75B8884C-A47A-7CCA-7E27-770610B944F3}"/>
              </a:ext>
            </a:extLst>
          </p:cNvPr>
          <p:cNvSpPr txBox="1"/>
          <p:nvPr/>
        </p:nvSpPr>
        <p:spPr>
          <a:xfrm>
            <a:off x="6194728" y="1091429"/>
            <a:ext cx="1780241" cy="53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add s0,s1,s2</a:t>
            </a:r>
            <a:endParaRPr sz="24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10">
            <a:extLst>
              <a:ext uri="{FF2B5EF4-FFF2-40B4-BE49-F238E27FC236}">
                <a16:creationId xmlns:a16="http://schemas.microsoft.com/office/drawing/2014/main" id="{F569EB75-86CA-4BAF-06B3-A54BD7CD52FF}"/>
              </a:ext>
            </a:extLst>
          </p:cNvPr>
          <p:cNvSpPr txBox="1"/>
          <p:nvPr/>
        </p:nvSpPr>
        <p:spPr>
          <a:xfrm>
            <a:off x="2133599" y="1092200"/>
            <a:ext cx="1362623" cy="43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dd s4,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s0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,s3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10">
            <a:extLst>
              <a:ext uri="{FF2B5EF4-FFF2-40B4-BE49-F238E27FC236}">
                <a16:creationId xmlns:a16="http://schemas.microsoft.com/office/drawing/2014/main" id="{B6F0977B-280B-E73A-66F2-7B4FC0A20011}"/>
              </a:ext>
            </a:extLst>
          </p:cNvPr>
          <p:cNvSpPr txBox="1"/>
          <p:nvPr/>
        </p:nvSpPr>
        <p:spPr>
          <a:xfrm>
            <a:off x="1371600" y="5943600"/>
            <a:ext cx="69603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Pipeline registers separate stages, hold data for each instruction in flight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8" name="Google Shape;868;p10">
            <a:extLst>
              <a:ext uri="{FF2B5EF4-FFF2-40B4-BE49-F238E27FC236}">
                <a16:creationId xmlns:a16="http://schemas.microsoft.com/office/drawing/2014/main" id="{628630AB-C786-C8D4-B980-9ACB6568A185}"/>
              </a:ext>
            </a:extLst>
          </p:cNvPr>
          <p:cNvCxnSpPr/>
          <p:nvPr/>
        </p:nvCxnSpPr>
        <p:spPr>
          <a:xfrm rot="-5400000">
            <a:off x="863581" y="2851834"/>
            <a:ext cx="558900" cy="3966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" name="Google Shape;865;p10">
            <a:extLst>
              <a:ext uri="{FF2B5EF4-FFF2-40B4-BE49-F238E27FC236}">
                <a16:creationId xmlns:a16="http://schemas.microsoft.com/office/drawing/2014/main" id="{79C60CC5-DCEA-0A08-433F-6055B036572A}"/>
              </a:ext>
            </a:extLst>
          </p:cNvPr>
          <p:cNvSpPr txBox="1"/>
          <p:nvPr/>
        </p:nvSpPr>
        <p:spPr>
          <a:xfrm>
            <a:off x="391209" y="1092200"/>
            <a:ext cx="1362623" cy="43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dd s5,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s0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,s6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450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>
          <a:extLst>
            <a:ext uri="{FF2B5EF4-FFF2-40B4-BE49-F238E27FC236}">
              <a16:creationId xmlns:a16="http://schemas.microsoft.com/office/drawing/2014/main" id="{F35B96CE-96FB-2E47-7B14-B9E3079A9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5" name="Google Shape;725;p10">
            <a:extLst>
              <a:ext uri="{FF2B5EF4-FFF2-40B4-BE49-F238E27FC236}">
                <a16:creationId xmlns:a16="http://schemas.microsoft.com/office/drawing/2014/main" id="{0163577E-A459-6033-FA13-EEFAD0AB0C48}"/>
              </a:ext>
            </a:extLst>
          </p:cNvPr>
          <p:cNvCxnSpPr/>
          <p:nvPr/>
        </p:nvCxnSpPr>
        <p:spPr>
          <a:xfrm>
            <a:off x="3747621" y="5461000"/>
            <a:ext cx="4343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7" name="Google Shape;727;p10">
            <a:extLst>
              <a:ext uri="{FF2B5EF4-FFF2-40B4-BE49-F238E27FC236}">
                <a16:creationId xmlns:a16="http://schemas.microsoft.com/office/drawing/2014/main" id="{4034351D-43F5-4B0A-2A0D-9553889980F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37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10">
            <a:extLst>
              <a:ext uri="{FF2B5EF4-FFF2-40B4-BE49-F238E27FC236}">
                <a16:creationId xmlns:a16="http://schemas.microsoft.com/office/drawing/2014/main" id="{FDF25161-4A21-40C7-19E6-5FCC80269131}"/>
              </a:ext>
            </a:extLst>
          </p:cNvPr>
          <p:cNvSpPr/>
          <p:nvPr/>
        </p:nvSpPr>
        <p:spPr>
          <a:xfrm>
            <a:off x="1293056" y="3530600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9" name="Google Shape;729;p10">
            <a:extLst>
              <a:ext uri="{FF2B5EF4-FFF2-40B4-BE49-F238E27FC236}">
                <a16:creationId xmlns:a16="http://schemas.microsoft.com/office/drawing/2014/main" id="{A7E62A56-11FA-6E55-6B80-DAB5648974A0}"/>
              </a:ext>
            </a:extLst>
          </p:cNvPr>
          <p:cNvGrpSpPr/>
          <p:nvPr/>
        </p:nvGrpSpPr>
        <p:grpSpPr>
          <a:xfrm>
            <a:off x="5207524" y="2872025"/>
            <a:ext cx="521297" cy="1320800"/>
            <a:chOff x="6324600" y="3115310"/>
            <a:chExt cx="521297" cy="1056640"/>
          </a:xfrm>
        </p:grpSpPr>
        <p:sp>
          <p:nvSpPr>
            <p:cNvPr id="730" name="Google Shape;730;p10">
              <a:extLst>
                <a:ext uri="{FF2B5EF4-FFF2-40B4-BE49-F238E27FC236}">
                  <a16:creationId xmlns:a16="http://schemas.microsoft.com/office/drawing/2014/main" id="{8D9C6B7A-24F4-F396-6DD0-D1622F91026D}"/>
                </a:ext>
              </a:extLst>
            </p:cNvPr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0">
              <a:extLst>
                <a:ext uri="{FF2B5EF4-FFF2-40B4-BE49-F238E27FC236}">
                  <a16:creationId xmlns:a16="http://schemas.microsoft.com/office/drawing/2014/main" id="{3307E2E9-2408-7F2A-A3D9-989356B09A6D}"/>
                </a:ext>
              </a:extLst>
            </p:cNvPr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32" name="Google Shape;732;p10">
              <a:extLst>
                <a:ext uri="{FF2B5EF4-FFF2-40B4-BE49-F238E27FC236}">
                  <a16:creationId xmlns:a16="http://schemas.microsoft.com/office/drawing/2014/main" id="{B8A6F3D4-B778-4815-6A5C-06CC4327BF6B}"/>
                </a:ext>
              </a:extLst>
            </p:cNvPr>
            <p:cNvCxnSpPr>
              <a:stCxn id="731" idx="2"/>
              <a:endCxn id="731" idx="4"/>
            </p:cNvCxnSpPr>
            <p:nvPr/>
          </p:nvCxnSpPr>
          <p:spPr>
            <a:xfrm>
              <a:off x="6400807" y="3602991"/>
              <a:ext cx="0" cy="1524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33" name="Google Shape;733;p10">
              <a:extLst>
                <a:ext uri="{FF2B5EF4-FFF2-40B4-BE49-F238E27FC236}">
                  <a16:creationId xmlns:a16="http://schemas.microsoft.com/office/drawing/2014/main" id="{95077CA2-10E9-ABF2-D1BF-72151A55773C}"/>
                </a:ext>
              </a:extLst>
            </p:cNvPr>
            <p:cNvSpPr txBox="1"/>
            <p:nvPr/>
          </p:nvSpPr>
          <p:spPr>
            <a:xfrm>
              <a:off x="6324600" y="3181350"/>
              <a:ext cx="5212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4" name="Google Shape;734;p10">
            <a:extLst>
              <a:ext uri="{FF2B5EF4-FFF2-40B4-BE49-F238E27FC236}">
                <a16:creationId xmlns:a16="http://schemas.microsoft.com/office/drawing/2014/main" id="{2D80E619-5397-7608-5532-01144E9146D6}"/>
              </a:ext>
            </a:extLst>
          </p:cNvPr>
          <p:cNvGrpSpPr/>
          <p:nvPr/>
        </p:nvGrpSpPr>
        <p:grpSpPr>
          <a:xfrm>
            <a:off x="1293056" y="2465625"/>
            <a:ext cx="304800" cy="609600"/>
            <a:chOff x="5181600" y="3257550"/>
            <a:chExt cx="304800" cy="457200"/>
          </a:xfrm>
        </p:grpSpPr>
        <p:sp>
          <p:nvSpPr>
            <p:cNvPr id="735" name="Google Shape;735;p10">
              <a:extLst>
                <a:ext uri="{FF2B5EF4-FFF2-40B4-BE49-F238E27FC236}">
                  <a16:creationId xmlns:a16="http://schemas.microsoft.com/office/drawing/2014/main" id="{03F450E4-2AEB-7FB8-361D-7B421B9AB81D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chemeClr val="l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10">
              <a:extLst>
                <a:ext uri="{FF2B5EF4-FFF2-40B4-BE49-F238E27FC236}">
                  <a16:creationId xmlns:a16="http://schemas.microsoft.com/office/drawing/2014/main" id="{A849175A-115B-1FD3-D9CE-21BD94457ABD}"/>
                </a:ext>
              </a:extLst>
            </p:cNvPr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7" name="Google Shape;737;p10">
            <a:extLst>
              <a:ext uri="{FF2B5EF4-FFF2-40B4-BE49-F238E27FC236}">
                <a16:creationId xmlns:a16="http://schemas.microsoft.com/office/drawing/2014/main" id="{6D38D734-E648-0456-B1D8-6D883E3B64F4}"/>
              </a:ext>
            </a:extLst>
          </p:cNvPr>
          <p:cNvGrpSpPr/>
          <p:nvPr/>
        </p:nvGrpSpPr>
        <p:grpSpPr>
          <a:xfrm>
            <a:off x="6497131" y="3075225"/>
            <a:ext cx="990600" cy="1117600"/>
            <a:chOff x="6324600" y="1733550"/>
            <a:chExt cx="990600" cy="838200"/>
          </a:xfrm>
        </p:grpSpPr>
        <p:sp>
          <p:nvSpPr>
            <p:cNvPr id="738" name="Google Shape;738;p10">
              <a:extLst>
                <a:ext uri="{FF2B5EF4-FFF2-40B4-BE49-F238E27FC236}">
                  <a16:creationId xmlns:a16="http://schemas.microsoft.com/office/drawing/2014/main" id="{8A3D59AB-1AD3-0504-4668-91E2576BD08B}"/>
                </a:ext>
              </a:extLst>
            </p:cNvPr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DMEM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10">
              <a:extLst>
                <a:ext uri="{FF2B5EF4-FFF2-40B4-BE49-F238E27FC236}">
                  <a16:creationId xmlns:a16="http://schemas.microsoft.com/office/drawing/2014/main" id="{8CCDDB70-5ACC-A004-F117-E54819DAD106}"/>
                </a:ext>
              </a:extLst>
            </p:cNvPr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0" name="Google Shape;740;p10">
            <a:extLst>
              <a:ext uri="{FF2B5EF4-FFF2-40B4-BE49-F238E27FC236}">
                <a16:creationId xmlns:a16="http://schemas.microsoft.com/office/drawing/2014/main" id="{F4785069-8717-3A16-7EB8-867499B846AA}"/>
              </a:ext>
            </a:extLst>
          </p:cNvPr>
          <p:cNvGrpSpPr/>
          <p:nvPr/>
        </p:nvGrpSpPr>
        <p:grpSpPr>
          <a:xfrm>
            <a:off x="3900021" y="3278425"/>
            <a:ext cx="762000" cy="1166575"/>
            <a:chOff x="4191000" y="1962150"/>
            <a:chExt cx="762000" cy="874931"/>
          </a:xfrm>
        </p:grpSpPr>
        <p:cxnSp>
          <p:nvCxnSpPr>
            <p:cNvPr id="741" name="Google Shape;741;p10">
              <a:extLst>
                <a:ext uri="{FF2B5EF4-FFF2-40B4-BE49-F238E27FC236}">
                  <a16:creationId xmlns:a16="http://schemas.microsoft.com/office/drawing/2014/main" id="{52043036-7797-B145-25B1-B58EA56C843D}"/>
                </a:ext>
              </a:extLst>
            </p:cNvPr>
            <p:cNvCxnSpPr/>
            <p:nvPr/>
          </p:nvCxnSpPr>
          <p:spPr>
            <a:xfrm flipH="1">
              <a:off x="44958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742" name="Google Shape;742;p10">
              <a:extLst>
                <a:ext uri="{FF2B5EF4-FFF2-40B4-BE49-F238E27FC236}">
                  <a16:creationId xmlns:a16="http://schemas.microsoft.com/office/drawing/2014/main" id="{0810D180-A945-1919-A90D-9D8B8931F66C}"/>
                </a:ext>
              </a:extLst>
            </p:cNvPr>
            <p:cNvCxnSpPr/>
            <p:nvPr/>
          </p:nvCxnSpPr>
          <p:spPr>
            <a:xfrm flipH="1">
              <a:off x="43434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grpSp>
          <p:nvGrpSpPr>
            <p:cNvPr id="743" name="Google Shape;743;p10">
              <a:extLst>
                <a:ext uri="{FF2B5EF4-FFF2-40B4-BE49-F238E27FC236}">
                  <a16:creationId xmlns:a16="http://schemas.microsoft.com/office/drawing/2014/main" id="{EFA43E9C-379C-D493-9A5A-192835C6124A}"/>
                </a:ext>
              </a:extLst>
            </p:cNvPr>
            <p:cNvGrpSpPr/>
            <p:nvPr/>
          </p:nvGrpSpPr>
          <p:grpSpPr>
            <a:xfrm>
              <a:off x="4191000" y="1962150"/>
              <a:ext cx="762000" cy="685800"/>
              <a:chOff x="5043063" y="3218081"/>
              <a:chExt cx="762000" cy="685800"/>
            </a:xfrm>
          </p:grpSpPr>
          <p:sp>
            <p:nvSpPr>
              <p:cNvPr id="744" name="Google Shape;744;p10">
                <a:extLst>
                  <a:ext uri="{FF2B5EF4-FFF2-40B4-BE49-F238E27FC236}">
                    <a16:creationId xmlns:a16="http://schemas.microsoft.com/office/drawing/2014/main" id="{82155AB8-E4ED-FA73-975D-DA3EDFF0DA0D}"/>
                  </a:ext>
                </a:extLst>
              </p:cNvPr>
              <p:cNvSpPr/>
              <p:nvPr/>
            </p:nvSpPr>
            <p:spPr>
              <a:xfrm rot="5400000">
                <a:off x="5003812" y="3333532"/>
                <a:ext cx="685800" cy="454898"/>
              </a:xfrm>
              <a:prstGeom prst="trapezoid">
                <a:avLst>
                  <a:gd name="adj" fmla="val 30656"/>
                </a:avLst>
              </a:prstGeom>
              <a:solidFill>
                <a:srgbClr val="FFFFFF"/>
              </a:solidFill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0">
                <a:extLst>
                  <a:ext uri="{FF2B5EF4-FFF2-40B4-BE49-F238E27FC236}">
                    <a16:creationId xmlns:a16="http://schemas.microsoft.com/office/drawing/2014/main" id="{55E8C9A7-9AE3-952F-D3BB-38615186094F}"/>
                  </a:ext>
                </a:extLst>
              </p:cNvPr>
              <p:cNvSpPr txBox="1"/>
              <p:nvPr/>
            </p:nvSpPr>
            <p:spPr>
              <a:xfrm>
                <a:off x="5043063" y="3370481"/>
                <a:ext cx="7620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Branch Comp.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46" name="Google Shape;746;p10">
            <a:extLst>
              <a:ext uri="{FF2B5EF4-FFF2-40B4-BE49-F238E27FC236}">
                <a16:creationId xmlns:a16="http://schemas.microsoft.com/office/drawing/2014/main" id="{90C794AD-2F54-45E7-5528-3118C6BAF4DA}"/>
              </a:ext>
            </a:extLst>
          </p:cNvPr>
          <p:cNvGrpSpPr/>
          <p:nvPr/>
        </p:nvGrpSpPr>
        <p:grpSpPr>
          <a:xfrm>
            <a:off x="2680821" y="2567225"/>
            <a:ext cx="841921" cy="1930400"/>
            <a:chOff x="3657600" y="1428750"/>
            <a:chExt cx="841921" cy="1447800"/>
          </a:xfrm>
        </p:grpSpPr>
        <p:grpSp>
          <p:nvGrpSpPr>
            <p:cNvPr id="747" name="Google Shape;747;p10">
              <a:extLst>
                <a:ext uri="{FF2B5EF4-FFF2-40B4-BE49-F238E27FC236}">
                  <a16:creationId xmlns:a16="http://schemas.microsoft.com/office/drawing/2014/main" id="{46A11E73-1748-EF89-708E-291D57BCC69A}"/>
                </a:ext>
              </a:extLst>
            </p:cNvPr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748" name="Google Shape;748;p10">
                <a:extLst>
                  <a:ext uri="{FF2B5EF4-FFF2-40B4-BE49-F238E27FC236}">
                    <a16:creationId xmlns:a16="http://schemas.microsoft.com/office/drawing/2014/main" id="{9CBA2F93-5EDF-4472-0144-8423C502956C}"/>
                  </a:ext>
                </a:extLst>
              </p:cNvPr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Reg[]</a:t>
                </a: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10">
                <a:extLst>
                  <a:ext uri="{FF2B5EF4-FFF2-40B4-BE49-F238E27FC236}">
                    <a16:creationId xmlns:a16="http://schemas.microsoft.com/office/drawing/2014/main" id="{A21A0420-0395-54AD-A6E2-2C4C691F4435}"/>
                  </a:ext>
                </a:extLst>
              </p:cNvPr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0" name="Google Shape;750;p10">
              <a:extLst>
                <a:ext uri="{FF2B5EF4-FFF2-40B4-BE49-F238E27FC236}">
                  <a16:creationId xmlns:a16="http://schemas.microsoft.com/office/drawing/2014/main" id="{D4104CC7-986A-5225-3412-594DF4019F6B}"/>
                </a:ext>
              </a:extLst>
            </p:cNvPr>
            <p:cNvSpPr txBox="1"/>
            <p:nvPr/>
          </p:nvSpPr>
          <p:spPr>
            <a:xfrm>
              <a:off x="3657600" y="2271415"/>
              <a:ext cx="397545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0">
              <a:extLst>
                <a:ext uri="{FF2B5EF4-FFF2-40B4-BE49-F238E27FC236}">
                  <a16:creationId xmlns:a16="http://schemas.microsoft.com/office/drawing/2014/main" id="{880B1284-3201-70E0-2133-6608FE4BF4AC}"/>
                </a:ext>
              </a:extLst>
            </p:cNvPr>
            <p:cNvSpPr txBox="1"/>
            <p:nvPr/>
          </p:nvSpPr>
          <p:spPr>
            <a:xfrm>
              <a:off x="3657600" y="2576215"/>
              <a:ext cx="388102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0">
              <a:extLst>
                <a:ext uri="{FF2B5EF4-FFF2-40B4-BE49-F238E27FC236}">
                  <a16:creationId xmlns:a16="http://schemas.microsoft.com/office/drawing/2014/main" id="{9988F98F-1987-B4EA-0FD7-725999C11F37}"/>
                </a:ext>
              </a:extLst>
            </p:cNvPr>
            <p:cNvSpPr txBox="1"/>
            <p:nvPr/>
          </p:nvSpPr>
          <p:spPr>
            <a:xfrm>
              <a:off x="4114800" y="2234684"/>
              <a:ext cx="38472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0">
              <a:extLst>
                <a:ext uri="{FF2B5EF4-FFF2-40B4-BE49-F238E27FC236}">
                  <a16:creationId xmlns:a16="http://schemas.microsoft.com/office/drawing/2014/main" id="{02436584-BD7A-E1CC-4D80-AE2F5DBFFA5A}"/>
                </a:ext>
              </a:extLst>
            </p:cNvPr>
            <p:cNvSpPr txBox="1"/>
            <p:nvPr/>
          </p:nvSpPr>
          <p:spPr>
            <a:xfrm>
              <a:off x="3657600" y="1998881"/>
              <a:ext cx="399073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0">
              <a:extLst>
                <a:ext uri="{FF2B5EF4-FFF2-40B4-BE49-F238E27FC236}">
                  <a16:creationId xmlns:a16="http://schemas.microsoft.com/office/drawing/2014/main" id="{26418EB6-22E9-6317-DA90-5F665F68D86E}"/>
                </a:ext>
              </a:extLst>
            </p:cNvPr>
            <p:cNvSpPr txBox="1"/>
            <p:nvPr/>
          </p:nvSpPr>
          <p:spPr>
            <a:xfrm>
              <a:off x="4114800" y="2463284"/>
              <a:ext cx="37735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0">
              <a:extLst>
                <a:ext uri="{FF2B5EF4-FFF2-40B4-BE49-F238E27FC236}">
                  <a16:creationId xmlns:a16="http://schemas.microsoft.com/office/drawing/2014/main" id="{EE41FFB6-DB98-B0E6-A091-8B6B3D85B711}"/>
                </a:ext>
              </a:extLst>
            </p:cNvPr>
            <p:cNvSpPr txBox="1"/>
            <p:nvPr/>
          </p:nvSpPr>
          <p:spPr>
            <a:xfrm>
              <a:off x="3657600" y="1694081"/>
              <a:ext cx="38832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6" name="Google Shape;756;p10">
            <a:extLst>
              <a:ext uri="{FF2B5EF4-FFF2-40B4-BE49-F238E27FC236}">
                <a16:creationId xmlns:a16="http://schemas.microsoft.com/office/drawing/2014/main" id="{38161829-BDAF-580F-5400-D790B8E7697D}"/>
              </a:ext>
            </a:extLst>
          </p:cNvPr>
          <p:cNvSpPr txBox="1"/>
          <p:nvPr/>
        </p:nvSpPr>
        <p:spPr>
          <a:xfrm>
            <a:off x="6497131" y="3380025"/>
            <a:ext cx="30777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10">
            <a:extLst>
              <a:ext uri="{FF2B5EF4-FFF2-40B4-BE49-F238E27FC236}">
                <a16:creationId xmlns:a16="http://schemas.microsoft.com/office/drawing/2014/main" id="{B305764A-8588-B774-6D06-37A1399EA2E9}"/>
              </a:ext>
            </a:extLst>
          </p:cNvPr>
          <p:cNvSpPr txBox="1"/>
          <p:nvPr/>
        </p:nvSpPr>
        <p:spPr>
          <a:xfrm>
            <a:off x="6518314" y="3743404"/>
            <a:ext cx="4360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DataW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10">
            <a:extLst>
              <a:ext uri="{FF2B5EF4-FFF2-40B4-BE49-F238E27FC236}">
                <a16:creationId xmlns:a16="http://schemas.microsoft.com/office/drawing/2014/main" id="{4D643BE2-98C4-AFC0-F13B-634D4AB92D8E}"/>
              </a:ext>
            </a:extLst>
          </p:cNvPr>
          <p:cNvSpPr txBox="1"/>
          <p:nvPr/>
        </p:nvSpPr>
        <p:spPr>
          <a:xfrm>
            <a:off x="7030531" y="3481625"/>
            <a:ext cx="38472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10">
            <a:extLst>
              <a:ext uri="{FF2B5EF4-FFF2-40B4-BE49-F238E27FC236}">
                <a16:creationId xmlns:a16="http://schemas.microsoft.com/office/drawing/2014/main" id="{3CEB0DD2-0F5E-A0D3-FB7A-73114F9393E5}"/>
              </a:ext>
            </a:extLst>
          </p:cNvPr>
          <p:cNvSpPr/>
          <p:nvPr/>
        </p:nvSpPr>
        <p:spPr>
          <a:xfrm rot="5400000">
            <a:off x="4687421" y="3049825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0" name="Google Shape;760;p10">
            <a:extLst>
              <a:ext uri="{FF2B5EF4-FFF2-40B4-BE49-F238E27FC236}">
                <a16:creationId xmlns:a16="http://schemas.microsoft.com/office/drawing/2014/main" id="{D7BD4882-2B88-5908-5380-A91EB9098154}"/>
              </a:ext>
            </a:extLst>
          </p:cNvPr>
          <p:cNvCxnSpPr>
            <a:stCxn id="738" idx="3"/>
          </p:cNvCxnSpPr>
          <p:nvPr/>
        </p:nvCxnSpPr>
        <p:spPr>
          <a:xfrm rot="10800000" flipH="1">
            <a:off x="7487731" y="3613625"/>
            <a:ext cx="367800" cy="20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61" name="Google Shape;761;p10">
            <a:extLst>
              <a:ext uri="{FF2B5EF4-FFF2-40B4-BE49-F238E27FC236}">
                <a16:creationId xmlns:a16="http://schemas.microsoft.com/office/drawing/2014/main" id="{6CF6BD49-9D6B-A1FA-642C-9BD69666276B}"/>
              </a:ext>
            </a:extLst>
          </p:cNvPr>
          <p:cNvSpPr/>
          <p:nvPr/>
        </p:nvSpPr>
        <p:spPr>
          <a:xfrm rot="5400000">
            <a:off x="7436931" y="3303825"/>
            <a:ext cx="10160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2" name="Google Shape;762;p10">
            <a:extLst>
              <a:ext uri="{FF2B5EF4-FFF2-40B4-BE49-F238E27FC236}">
                <a16:creationId xmlns:a16="http://schemas.microsoft.com/office/drawing/2014/main" id="{60323E7D-2C78-B740-D931-1E04BBAED350}"/>
              </a:ext>
            </a:extLst>
          </p:cNvPr>
          <p:cNvCxnSpPr/>
          <p:nvPr/>
        </p:nvCxnSpPr>
        <p:spPr>
          <a:xfrm rot="10800000" flipH="1">
            <a:off x="5652621" y="3429000"/>
            <a:ext cx="832407" cy="2928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3" name="Google Shape;763;p10">
            <a:extLst>
              <a:ext uri="{FF2B5EF4-FFF2-40B4-BE49-F238E27FC236}">
                <a16:creationId xmlns:a16="http://schemas.microsoft.com/office/drawing/2014/main" id="{5FEACC10-0AC3-1918-BB97-4286297A309B}"/>
              </a:ext>
            </a:extLst>
          </p:cNvPr>
          <p:cNvCxnSpPr/>
          <p:nvPr/>
        </p:nvCxnSpPr>
        <p:spPr>
          <a:xfrm rot="10800000">
            <a:off x="6262221" y="2921000"/>
            <a:ext cx="0" cy="50799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4" name="Google Shape;764;p10">
            <a:extLst>
              <a:ext uri="{FF2B5EF4-FFF2-40B4-BE49-F238E27FC236}">
                <a16:creationId xmlns:a16="http://schemas.microsoft.com/office/drawing/2014/main" id="{563CC0DB-47DC-21F2-5E1F-6D29ED2DEF88}"/>
              </a:ext>
            </a:extLst>
          </p:cNvPr>
          <p:cNvCxnSpPr>
            <a:endCxn id="761" idx="2"/>
          </p:cNvCxnSpPr>
          <p:nvPr/>
        </p:nvCxnSpPr>
        <p:spPr>
          <a:xfrm>
            <a:off x="6262231" y="2920725"/>
            <a:ext cx="1606500" cy="459300"/>
          </a:xfrm>
          <a:prstGeom prst="bentConnector3">
            <a:avLst>
              <a:gd name="adj1" fmla="val 8485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5" name="Google Shape;765;p10">
            <a:extLst>
              <a:ext uri="{FF2B5EF4-FFF2-40B4-BE49-F238E27FC236}">
                <a16:creationId xmlns:a16="http://schemas.microsoft.com/office/drawing/2014/main" id="{1A6FED47-8A30-E05D-7A9A-28AF1292EF3E}"/>
              </a:ext>
            </a:extLst>
          </p:cNvPr>
          <p:cNvCxnSpPr/>
          <p:nvPr/>
        </p:nvCxnSpPr>
        <p:spPr>
          <a:xfrm rot="-5400000" flipH="1">
            <a:off x="-429729" y="2297750"/>
            <a:ext cx="1420500" cy="228600"/>
          </a:xfrm>
          <a:prstGeom prst="bentConnector3">
            <a:avLst>
              <a:gd name="adj1" fmla="val 99305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66" name="Google Shape;766;p10">
            <a:extLst>
              <a:ext uri="{FF2B5EF4-FFF2-40B4-BE49-F238E27FC236}">
                <a16:creationId xmlns:a16="http://schemas.microsoft.com/office/drawing/2014/main" id="{B128A617-00A2-4A52-B662-87852B4C9A06}"/>
              </a:ext>
            </a:extLst>
          </p:cNvPr>
          <p:cNvGrpSpPr/>
          <p:nvPr/>
        </p:nvGrpSpPr>
        <p:grpSpPr>
          <a:xfrm>
            <a:off x="394821" y="2973625"/>
            <a:ext cx="152400" cy="711200"/>
            <a:chOff x="5791200" y="1352550"/>
            <a:chExt cx="152400" cy="533400"/>
          </a:xfrm>
        </p:grpSpPr>
        <p:sp>
          <p:nvSpPr>
            <p:cNvPr id="767" name="Google Shape;767;p10">
              <a:extLst>
                <a:ext uri="{FF2B5EF4-FFF2-40B4-BE49-F238E27FC236}">
                  <a16:creationId xmlns:a16="http://schemas.microsoft.com/office/drawing/2014/main" id="{D587D0F6-A09B-E789-729A-2AD8AD13532D}"/>
                </a:ext>
              </a:extLst>
            </p:cNvPr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0">
              <a:extLst>
                <a:ext uri="{FF2B5EF4-FFF2-40B4-BE49-F238E27FC236}">
                  <a16:creationId xmlns:a16="http://schemas.microsoft.com/office/drawing/2014/main" id="{54A8FE25-8545-2985-9D66-A476F3F34329}"/>
                </a:ext>
              </a:extLst>
            </p:cNvPr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0">
              <a:extLst>
                <a:ext uri="{FF2B5EF4-FFF2-40B4-BE49-F238E27FC236}">
                  <a16:creationId xmlns:a16="http://schemas.microsoft.com/office/drawing/2014/main" id="{75F1B9DD-7A31-5071-95ED-5B6C54D18227}"/>
                </a:ext>
              </a:extLst>
            </p:cNvPr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70" name="Google Shape;770;p10">
            <a:extLst>
              <a:ext uri="{FF2B5EF4-FFF2-40B4-BE49-F238E27FC236}">
                <a16:creationId xmlns:a16="http://schemas.microsoft.com/office/drawing/2014/main" id="{42A786AD-10D4-BC66-2C99-9DE26EF91B88}"/>
              </a:ext>
            </a:extLst>
          </p:cNvPr>
          <p:cNvCxnSpPr>
            <a:stCxn id="767" idx="0"/>
            <a:endCxn id="771" idx="1"/>
          </p:cNvCxnSpPr>
          <p:nvPr/>
        </p:nvCxnSpPr>
        <p:spPr>
          <a:xfrm>
            <a:off x="547221" y="3329225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2" name="Google Shape;772;p10">
            <a:extLst>
              <a:ext uri="{FF2B5EF4-FFF2-40B4-BE49-F238E27FC236}">
                <a16:creationId xmlns:a16="http://schemas.microsoft.com/office/drawing/2014/main" id="{3F9FB437-EDA8-FC1A-F514-AB09171B31B0}"/>
              </a:ext>
            </a:extLst>
          </p:cNvPr>
          <p:cNvCxnSpPr>
            <a:stCxn id="771" idx="3"/>
            <a:endCxn id="728" idx="1"/>
          </p:cNvCxnSpPr>
          <p:nvPr/>
        </p:nvCxnSpPr>
        <p:spPr>
          <a:xfrm>
            <a:off x="972719" y="3329225"/>
            <a:ext cx="320400" cy="658500"/>
          </a:xfrm>
          <a:prstGeom prst="bentConnector3">
            <a:avLst>
              <a:gd name="adj1" fmla="val 4999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3" name="Google Shape;773;p10">
            <a:extLst>
              <a:ext uri="{FF2B5EF4-FFF2-40B4-BE49-F238E27FC236}">
                <a16:creationId xmlns:a16="http://schemas.microsoft.com/office/drawing/2014/main" id="{726CE8FD-A34C-40B2-76D1-77867ED6B756}"/>
              </a:ext>
            </a:extLst>
          </p:cNvPr>
          <p:cNvCxnSpPr>
            <a:stCxn id="735" idx="0"/>
          </p:cNvCxnSpPr>
          <p:nvPr/>
        </p:nvCxnSpPr>
        <p:spPr>
          <a:xfrm rot="10800000" flipH="1">
            <a:off x="1597856" y="2108025"/>
            <a:ext cx="168600" cy="6624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4" name="Google Shape;774;p10">
            <a:extLst>
              <a:ext uri="{FF2B5EF4-FFF2-40B4-BE49-F238E27FC236}">
                <a16:creationId xmlns:a16="http://schemas.microsoft.com/office/drawing/2014/main" id="{16A54DCF-A329-899C-B575-30A60DAFAB0C}"/>
              </a:ext>
            </a:extLst>
          </p:cNvPr>
          <p:cNvCxnSpPr>
            <a:stCxn id="775" idx="0"/>
          </p:cNvCxnSpPr>
          <p:nvPr/>
        </p:nvCxnSpPr>
        <p:spPr>
          <a:xfrm>
            <a:off x="6643221" y="2514600"/>
            <a:ext cx="1219200" cy="609600"/>
          </a:xfrm>
          <a:prstGeom prst="bentConnector3">
            <a:avLst>
              <a:gd name="adj1" fmla="val 8594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6" name="Google Shape;776;p10">
            <a:extLst>
              <a:ext uri="{FF2B5EF4-FFF2-40B4-BE49-F238E27FC236}">
                <a16:creationId xmlns:a16="http://schemas.microsoft.com/office/drawing/2014/main" id="{0BF7AEEA-9079-1C6C-80AC-6BF84CF07AD8}"/>
              </a:ext>
            </a:extLst>
          </p:cNvPr>
          <p:cNvCxnSpPr/>
          <p:nvPr/>
        </p:nvCxnSpPr>
        <p:spPr>
          <a:xfrm flipH="1">
            <a:off x="378621" y="2108199"/>
            <a:ext cx="1387800" cy="1373700"/>
          </a:xfrm>
          <a:prstGeom prst="bentConnector3">
            <a:avLst>
              <a:gd name="adj1" fmla="val 123208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7" name="Google Shape;777;p10">
            <a:extLst>
              <a:ext uri="{FF2B5EF4-FFF2-40B4-BE49-F238E27FC236}">
                <a16:creationId xmlns:a16="http://schemas.microsoft.com/office/drawing/2014/main" id="{D80790D1-AB39-0891-EC7C-A2CAEF409DB8}"/>
              </a:ext>
            </a:extLst>
          </p:cNvPr>
          <p:cNvCxnSpPr>
            <a:stCxn id="759" idx="0"/>
          </p:cNvCxnSpPr>
          <p:nvPr/>
        </p:nvCxnSpPr>
        <p:spPr>
          <a:xfrm rot="10800000" flipH="1">
            <a:off x="5119221" y="3123925"/>
            <a:ext cx="1524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8" name="Google Shape;778;p10">
            <a:extLst>
              <a:ext uri="{FF2B5EF4-FFF2-40B4-BE49-F238E27FC236}">
                <a16:creationId xmlns:a16="http://schemas.microsoft.com/office/drawing/2014/main" id="{C6ABAEE2-A14D-F6E3-02F3-7AFA311ACBBE}"/>
              </a:ext>
            </a:extLst>
          </p:cNvPr>
          <p:cNvCxnSpPr/>
          <p:nvPr/>
        </p:nvCxnSpPr>
        <p:spPr>
          <a:xfrm>
            <a:off x="3519021" y="3124200"/>
            <a:ext cx="457200" cy="304800"/>
          </a:xfrm>
          <a:prstGeom prst="bentConnector3">
            <a:avLst>
              <a:gd name="adj1" fmla="val 63889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9" name="Google Shape;779;p10">
            <a:extLst>
              <a:ext uri="{FF2B5EF4-FFF2-40B4-BE49-F238E27FC236}">
                <a16:creationId xmlns:a16="http://schemas.microsoft.com/office/drawing/2014/main" id="{68F3CCCE-1E46-7739-0384-0BD7DE77F8C7}"/>
              </a:ext>
            </a:extLst>
          </p:cNvPr>
          <p:cNvCxnSpPr>
            <a:stCxn id="754" idx="3"/>
          </p:cNvCxnSpPr>
          <p:nvPr/>
        </p:nvCxnSpPr>
        <p:spPr>
          <a:xfrm>
            <a:off x="3515378" y="4069714"/>
            <a:ext cx="1059000" cy="426900"/>
          </a:xfrm>
          <a:prstGeom prst="bentConnector3">
            <a:avLst>
              <a:gd name="adj1" fmla="val 2928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0" name="Google Shape;780;p10">
            <a:extLst>
              <a:ext uri="{FF2B5EF4-FFF2-40B4-BE49-F238E27FC236}">
                <a16:creationId xmlns:a16="http://schemas.microsoft.com/office/drawing/2014/main" id="{0BC17D23-EC00-0075-CCA6-1E3499952A90}"/>
              </a:ext>
            </a:extLst>
          </p:cNvPr>
          <p:cNvCxnSpPr/>
          <p:nvPr/>
        </p:nvCxnSpPr>
        <p:spPr>
          <a:xfrm>
            <a:off x="3823821" y="4077084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1" name="Google Shape;781;p10">
            <a:extLst>
              <a:ext uri="{FF2B5EF4-FFF2-40B4-BE49-F238E27FC236}">
                <a16:creationId xmlns:a16="http://schemas.microsoft.com/office/drawing/2014/main" id="{EC7A65F8-2867-15B3-DB02-5D5B7EA2FE63}"/>
              </a:ext>
            </a:extLst>
          </p:cNvPr>
          <p:cNvCxnSpPr>
            <a:endCxn id="782" idx="1"/>
          </p:cNvCxnSpPr>
          <p:nvPr/>
        </p:nvCxnSpPr>
        <p:spPr>
          <a:xfrm rot="10800000" flipH="1">
            <a:off x="1138221" y="2463799"/>
            <a:ext cx="4743000" cy="688800"/>
          </a:xfrm>
          <a:prstGeom prst="bentConnector3">
            <a:avLst>
              <a:gd name="adj1" fmla="val 2456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3" name="Google Shape;783;p10">
            <a:extLst>
              <a:ext uri="{FF2B5EF4-FFF2-40B4-BE49-F238E27FC236}">
                <a16:creationId xmlns:a16="http://schemas.microsoft.com/office/drawing/2014/main" id="{A7D6589C-2A97-63E9-23E2-E82D29910146}"/>
              </a:ext>
            </a:extLst>
          </p:cNvPr>
          <p:cNvCxnSpPr/>
          <p:nvPr/>
        </p:nvCxnSpPr>
        <p:spPr>
          <a:xfrm rot="-5400000" flipH="1">
            <a:off x="4554571" y="2508519"/>
            <a:ext cx="456300" cy="3684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84" name="Google Shape;784;p10">
            <a:extLst>
              <a:ext uri="{FF2B5EF4-FFF2-40B4-BE49-F238E27FC236}">
                <a16:creationId xmlns:a16="http://schemas.microsoft.com/office/drawing/2014/main" id="{2774304D-E332-F498-B42B-8056F8D3F6EC}"/>
              </a:ext>
            </a:extLst>
          </p:cNvPr>
          <p:cNvGrpSpPr/>
          <p:nvPr/>
        </p:nvGrpSpPr>
        <p:grpSpPr>
          <a:xfrm>
            <a:off x="699621" y="2770425"/>
            <a:ext cx="273098" cy="1117599"/>
            <a:chOff x="1540165" y="1809750"/>
            <a:chExt cx="273098" cy="838199"/>
          </a:xfrm>
        </p:grpSpPr>
        <p:sp>
          <p:nvSpPr>
            <p:cNvPr id="771" name="Google Shape;771;p10">
              <a:extLst>
                <a:ext uri="{FF2B5EF4-FFF2-40B4-BE49-F238E27FC236}">
                  <a16:creationId xmlns:a16="http://schemas.microsoft.com/office/drawing/2014/main" id="{03708862-D6E3-19A2-39D5-C61FBCD1C7EB}"/>
                </a:ext>
              </a:extLst>
            </p:cNvPr>
            <p:cNvSpPr/>
            <p:nvPr/>
          </p:nvSpPr>
          <p:spPr>
            <a:xfrm>
              <a:off x="1540165" y="1809750"/>
              <a:ext cx="273098" cy="83819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85" name="Google Shape;785;p10">
              <a:extLst>
                <a:ext uri="{FF2B5EF4-FFF2-40B4-BE49-F238E27FC236}">
                  <a16:creationId xmlns:a16="http://schemas.microsoft.com/office/drawing/2014/main" id="{B31B8AC1-0040-B230-6B2D-7A68A2095943}"/>
                </a:ext>
              </a:extLst>
            </p:cNvPr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6" name="Google Shape;786;p10">
            <a:extLst>
              <a:ext uri="{FF2B5EF4-FFF2-40B4-BE49-F238E27FC236}">
                <a16:creationId xmlns:a16="http://schemas.microsoft.com/office/drawing/2014/main" id="{8517CF92-62F6-F439-E9DD-B5324A1672ED}"/>
              </a:ext>
            </a:extLst>
          </p:cNvPr>
          <p:cNvSpPr/>
          <p:nvPr/>
        </p:nvSpPr>
        <p:spPr>
          <a:xfrm rot="5400000">
            <a:off x="4703876" y="3810000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7" name="Google Shape;787;p10">
            <a:extLst>
              <a:ext uri="{FF2B5EF4-FFF2-40B4-BE49-F238E27FC236}">
                <a16:creationId xmlns:a16="http://schemas.microsoft.com/office/drawing/2014/main" id="{83E3A5F9-C36D-7514-007D-7221BCC62D1F}"/>
              </a:ext>
            </a:extLst>
          </p:cNvPr>
          <p:cNvCxnSpPr/>
          <p:nvPr/>
        </p:nvCxnSpPr>
        <p:spPr>
          <a:xfrm>
            <a:off x="1918821" y="3835400"/>
            <a:ext cx="1676400" cy="1625700"/>
          </a:xfrm>
          <a:prstGeom prst="bentConnector3">
            <a:avLst>
              <a:gd name="adj1" fmla="val 32438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8" name="Google Shape;788;p10">
            <a:extLst>
              <a:ext uri="{FF2B5EF4-FFF2-40B4-BE49-F238E27FC236}">
                <a16:creationId xmlns:a16="http://schemas.microsoft.com/office/drawing/2014/main" id="{BB124743-9DF8-2526-0A89-63B8B84AAEB7}"/>
              </a:ext>
            </a:extLst>
          </p:cNvPr>
          <p:cNvCxnSpPr/>
          <p:nvPr/>
        </p:nvCxnSpPr>
        <p:spPr>
          <a:xfrm>
            <a:off x="2452221" y="38354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9" name="Google Shape;789;p10">
            <a:extLst>
              <a:ext uri="{FF2B5EF4-FFF2-40B4-BE49-F238E27FC236}">
                <a16:creationId xmlns:a16="http://schemas.microsoft.com/office/drawing/2014/main" id="{7C32E54E-8B5E-9403-F4A2-F1CA032CDC5E}"/>
              </a:ext>
            </a:extLst>
          </p:cNvPr>
          <p:cNvCxnSpPr/>
          <p:nvPr/>
        </p:nvCxnSpPr>
        <p:spPr>
          <a:xfrm>
            <a:off x="2452221" y="42418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0" name="Google Shape;790;p10">
            <a:extLst>
              <a:ext uri="{FF2B5EF4-FFF2-40B4-BE49-F238E27FC236}">
                <a16:creationId xmlns:a16="http://schemas.microsoft.com/office/drawing/2014/main" id="{8B60B85C-A69B-E49C-EF1A-0D10226329CF}"/>
              </a:ext>
            </a:extLst>
          </p:cNvPr>
          <p:cNvCxnSpPr>
            <a:stCxn id="761" idx="0"/>
          </p:cNvCxnSpPr>
          <p:nvPr/>
        </p:nvCxnSpPr>
        <p:spPr>
          <a:xfrm rot="10800000">
            <a:off x="2528431" y="2006325"/>
            <a:ext cx="5492700" cy="1373700"/>
          </a:xfrm>
          <a:prstGeom prst="bentConnector3">
            <a:avLst>
              <a:gd name="adj1" fmla="val -9711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1" name="Google Shape;791;p10">
            <a:extLst>
              <a:ext uri="{FF2B5EF4-FFF2-40B4-BE49-F238E27FC236}">
                <a16:creationId xmlns:a16="http://schemas.microsoft.com/office/drawing/2014/main" id="{763C9F01-A7DE-B9D3-FB46-544EE98209C4}"/>
              </a:ext>
            </a:extLst>
          </p:cNvPr>
          <p:cNvCxnSpPr/>
          <p:nvPr/>
        </p:nvCxnSpPr>
        <p:spPr>
          <a:xfrm rot="-5400000" flipH="1">
            <a:off x="2045871" y="2489150"/>
            <a:ext cx="1117500" cy="152400"/>
          </a:xfrm>
          <a:prstGeom prst="bentConnector3">
            <a:avLst>
              <a:gd name="adj1" fmla="val 9890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2" name="Google Shape;792;p10">
            <a:extLst>
              <a:ext uri="{FF2B5EF4-FFF2-40B4-BE49-F238E27FC236}">
                <a16:creationId xmlns:a16="http://schemas.microsoft.com/office/drawing/2014/main" id="{21EE8513-01C2-79D2-F38D-C3B5670CC38F}"/>
              </a:ext>
            </a:extLst>
          </p:cNvPr>
          <p:cNvCxnSpPr>
            <a:stCxn id="786" idx="0"/>
          </p:cNvCxnSpPr>
          <p:nvPr/>
        </p:nvCxnSpPr>
        <p:spPr>
          <a:xfrm>
            <a:off x="5135676" y="3886200"/>
            <a:ext cx="1464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3" name="Google Shape;793;p10">
            <a:extLst>
              <a:ext uri="{FF2B5EF4-FFF2-40B4-BE49-F238E27FC236}">
                <a16:creationId xmlns:a16="http://schemas.microsoft.com/office/drawing/2014/main" id="{C1338309-ED69-F420-191D-F0F173CAED44}"/>
              </a:ext>
            </a:extLst>
          </p:cNvPr>
          <p:cNvCxnSpPr/>
          <p:nvPr/>
        </p:nvCxnSpPr>
        <p:spPr>
          <a:xfrm rot="10800000" flipH="1">
            <a:off x="4569656" y="3937081"/>
            <a:ext cx="1921200" cy="554100"/>
          </a:xfrm>
          <a:prstGeom prst="bentConnector3">
            <a:avLst>
              <a:gd name="adj1" fmla="val 8155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4" name="Google Shape;794;p10">
            <a:extLst>
              <a:ext uri="{FF2B5EF4-FFF2-40B4-BE49-F238E27FC236}">
                <a16:creationId xmlns:a16="http://schemas.microsoft.com/office/drawing/2014/main" id="{F78528B4-CCCD-B955-372B-B3338E3EFC05}"/>
              </a:ext>
            </a:extLst>
          </p:cNvPr>
          <p:cNvCxnSpPr/>
          <p:nvPr/>
        </p:nvCxnSpPr>
        <p:spPr>
          <a:xfrm rot="-5400000">
            <a:off x="4351582" y="3902091"/>
            <a:ext cx="831900" cy="389400"/>
          </a:xfrm>
          <a:prstGeom prst="bentConnector3">
            <a:avLst>
              <a:gd name="adj1" fmla="val 99046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95" name="Google Shape;795;p10">
            <a:extLst>
              <a:ext uri="{FF2B5EF4-FFF2-40B4-BE49-F238E27FC236}">
                <a16:creationId xmlns:a16="http://schemas.microsoft.com/office/drawing/2014/main" id="{F7C72B46-65CB-31A0-AC37-3620781EE9B0}"/>
              </a:ext>
            </a:extLst>
          </p:cNvPr>
          <p:cNvSpPr txBox="1"/>
          <p:nvPr/>
        </p:nvSpPr>
        <p:spPr>
          <a:xfrm>
            <a:off x="90021" y="3124200"/>
            <a:ext cx="252846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1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10">
            <a:extLst>
              <a:ext uri="{FF2B5EF4-FFF2-40B4-BE49-F238E27FC236}">
                <a16:creationId xmlns:a16="http://schemas.microsoft.com/office/drawing/2014/main" id="{B0D17414-6635-8167-CB3F-4D37DD632E01}"/>
              </a:ext>
            </a:extLst>
          </p:cNvPr>
          <p:cNvSpPr txBox="1"/>
          <p:nvPr/>
        </p:nvSpPr>
        <p:spPr>
          <a:xfrm>
            <a:off x="13821" y="3530600"/>
            <a:ext cx="320601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7" name="Google Shape;797;p10">
            <a:extLst>
              <a:ext uri="{FF2B5EF4-FFF2-40B4-BE49-F238E27FC236}">
                <a16:creationId xmlns:a16="http://schemas.microsoft.com/office/drawing/2014/main" id="{2867F11D-BF5A-DAEC-FCC2-881FCD7E4BA4}"/>
              </a:ext>
            </a:extLst>
          </p:cNvPr>
          <p:cNvCxnSpPr/>
          <p:nvPr/>
        </p:nvCxnSpPr>
        <p:spPr>
          <a:xfrm rot="10800000">
            <a:off x="166221" y="1701800"/>
            <a:ext cx="55626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98" name="Google Shape;798;p10">
            <a:extLst>
              <a:ext uri="{FF2B5EF4-FFF2-40B4-BE49-F238E27FC236}">
                <a16:creationId xmlns:a16="http://schemas.microsoft.com/office/drawing/2014/main" id="{277C1EDA-7A32-DBCD-22C1-5BF34A6A9B02}"/>
              </a:ext>
            </a:extLst>
          </p:cNvPr>
          <p:cNvGrpSpPr/>
          <p:nvPr/>
        </p:nvGrpSpPr>
        <p:grpSpPr>
          <a:xfrm>
            <a:off x="1995021" y="3632201"/>
            <a:ext cx="152401" cy="711199"/>
            <a:chOff x="1066799" y="3333750"/>
            <a:chExt cx="152401" cy="533399"/>
          </a:xfrm>
        </p:grpSpPr>
        <p:sp>
          <p:nvSpPr>
            <p:cNvPr id="799" name="Google Shape;799;p10">
              <a:extLst>
                <a:ext uri="{FF2B5EF4-FFF2-40B4-BE49-F238E27FC236}">
                  <a16:creationId xmlns:a16="http://schemas.microsoft.com/office/drawing/2014/main" id="{C289C098-CAA4-D53F-C715-FF4667C4EB7B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0" name="Google Shape;800;p10">
              <a:extLst>
                <a:ext uri="{FF2B5EF4-FFF2-40B4-BE49-F238E27FC236}">
                  <a16:creationId xmlns:a16="http://schemas.microsoft.com/office/drawing/2014/main" id="{01C23464-51EE-9A75-4AAE-02D12576BDCC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1" name="Google Shape;801;p10">
            <a:extLst>
              <a:ext uri="{FF2B5EF4-FFF2-40B4-BE49-F238E27FC236}">
                <a16:creationId xmlns:a16="http://schemas.microsoft.com/office/drawing/2014/main" id="{41F3D708-85C1-45F7-65CE-52882FC8AB99}"/>
              </a:ext>
            </a:extLst>
          </p:cNvPr>
          <p:cNvGrpSpPr/>
          <p:nvPr/>
        </p:nvGrpSpPr>
        <p:grpSpPr>
          <a:xfrm>
            <a:off x="1995020" y="2717801"/>
            <a:ext cx="152401" cy="711199"/>
            <a:chOff x="1066799" y="3333750"/>
            <a:chExt cx="152401" cy="533399"/>
          </a:xfrm>
        </p:grpSpPr>
        <p:sp>
          <p:nvSpPr>
            <p:cNvPr id="802" name="Google Shape;802;p10">
              <a:extLst>
                <a:ext uri="{FF2B5EF4-FFF2-40B4-BE49-F238E27FC236}">
                  <a16:creationId xmlns:a16="http://schemas.microsoft.com/office/drawing/2014/main" id="{F7C90170-5DA9-D3BA-23CC-31626A754827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3" name="Google Shape;803;p10">
              <a:extLst>
                <a:ext uri="{FF2B5EF4-FFF2-40B4-BE49-F238E27FC236}">
                  <a16:creationId xmlns:a16="http://schemas.microsoft.com/office/drawing/2014/main" id="{F8BB9158-A1D0-5F8B-EA98-3D2D72FE9D0C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4" name="Google Shape;804;p10">
            <a:extLst>
              <a:ext uri="{FF2B5EF4-FFF2-40B4-BE49-F238E27FC236}">
                <a16:creationId xmlns:a16="http://schemas.microsoft.com/office/drawing/2014/main" id="{5E67FC36-0D5B-952A-B914-FD7899FE1A97}"/>
              </a:ext>
            </a:extLst>
          </p:cNvPr>
          <p:cNvGrpSpPr/>
          <p:nvPr/>
        </p:nvGrpSpPr>
        <p:grpSpPr>
          <a:xfrm>
            <a:off x="3595221" y="3733800"/>
            <a:ext cx="152401" cy="711199"/>
            <a:chOff x="1066799" y="3333750"/>
            <a:chExt cx="152401" cy="533399"/>
          </a:xfrm>
        </p:grpSpPr>
        <p:sp>
          <p:nvSpPr>
            <p:cNvPr id="805" name="Google Shape;805;p10">
              <a:extLst>
                <a:ext uri="{FF2B5EF4-FFF2-40B4-BE49-F238E27FC236}">
                  <a16:creationId xmlns:a16="http://schemas.microsoft.com/office/drawing/2014/main" id="{AEFE2292-BAA2-2F9D-9B2F-F8F9F5C17F36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6" name="Google Shape;806;p10">
              <a:extLst>
                <a:ext uri="{FF2B5EF4-FFF2-40B4-BE49-F238E27FC236}">
                  <a16:creationId xmlns:a16="http://schemas.microsoft.com/office/drawing/2014/main" id="{4393C3FA-4F60-5E36-7D25-B3C7F89384D8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07" name="Google Shape;807;p10">
            <a:extLst>
              <a:ext uri="{FF2B5EF4-FFF2-40B4-BE49-F238E27FC236}">
                <a16:creationId xmlns:a16="http://schemas.microsoft.com/office/drawing/2014/main" id="{16506381-38DF-D07B-73A3-704B261B612B}"/>
              </a:ext>
            </a:extLst>
          </p:cNvPr>
          <p:cNvCxnSpPr>
            <a:endCxn id="759" idx="2"/>
          </p:cNvCxnSpPr>
          <p:nvPr/>
        </p:nvCxnSpPr>
        <p:spPr>
          <a:xfrm>
            <a:off x="3687621" y="3123925"/>
            <a:ext cx="12792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08" name="Google Shape;808;p10">
            <a:extLst>
              <a:ext uri="{FF2B5EF4-FFF2-40B4-BE49-F238E27FC236}">
                <a16:creationId xmlns:a16="http://schemas.microsoft.com/office/drawing/2014/main" id="{F1510EC0-5AF9-6B6B-89AC-C718C3DE5A98}"/>
              </a:ext>
            </a:extLst>
          </p:cNvPr>
          <p:cNvGrpSpPr/>
          <p:nvPr/>
        </p:nvGrpSpPr>
        <p:grpSpPr>
          <a:xfrm>
            <a:off x="3595221" y="4953000"/>
            <a:ext cx="152401" cy="711199"/>
            <a:chOff x="1066799" y="3333750"/>
            <a:chExt cx="152401" cy="533399"/>
          </a:xfrm>
        </p:grpSpPr>
        <p:sp>
          <p:nvSpPr>
            <p:cNvPr id="809" name="Google Shape;809;p10">
              <a:extLst>
                <a:ext uri="{FF2B5EF4-FFF2-40B4-BE49-F238E27FC236}">
                  <a16:creationId xmlns:a16="http://schemas.microsoft.com/office/drawing/2014/main" id="{F8D85E89-C05E-0D62-A283-A42951ED9281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0" name="Google Shape;810;p10">
              <a:extLst>
                <a:ext uri="{FF2B5EF4-FFF2-40B4-BE49-F238E27FC236}">
                  <a16:creationId xmlns:a16="http://schemas.microsoft.com/office/drawing/2014/main" id="{29682677-EAEA-12E6-8B7C-5DDBBBCE202E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11" name="Google Shape;811;p10">
            <a:extLst>
              <a:ext uri="{FF2B5EF4-FFF2-40B4-BE49-F238E27FC236}">
                <a16:creationId xmlns:a16="http://schemas.microsoft.com/office/drawing/2014/main" id="{ACCA1F9A-BB0E-57CC-CDAD-4FE311494D13}"/>
              </a:ext>
            </a:extLst>
          </p:cNvPr>
          <p:cNvCxnSpPr/>
          <p:nvPr/>
        </p:nvCxnSpPr>
        <p:spPr>
          <a:xfrm rot="-5400000">
            <a:off x="4179471" y="4165650"/>
            <a:ext cx="812700" cy="7620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12" name="Google Shape;812;p10">
            <a:extLst>
              <a:ext uri="{FF2B5EF4-FFF2-40B4-BE49-F238E27FC236}">
                <a16:creationId xmlns:a16="http://schemas.microsoft.com/office/drawing/2014/main" id="{D230923A-9FE9-EEC1-7D06-C895CB7AE859}"/>
              </a:ext>
            </a:extLst>
          </p:cNvPr>
          <p:cNvGrpSpPr/>
          <p:nvPr/>
        </p:nvGrpSpPr>
        <p:grpSpPr>
          <a:xfrm>
            <a:off x="3595221" y="2108200"/>
            <a:ext cx="152401" cy="711199"/>
            <a:chOff x="1066799" y="3333750"/>
            <a:chExt cx="152401" cy="533399"/>
          </a:xfrm>
        </p:grpSpPr>
        <p:sp>
          <p:nvSpPr>
            <p:cNvPr id="813" name="Google Shape;813;p10">
              <a:extLst>
                <a:ext uri="{FF2B5EF4-FFF2-40B4-BE49-F238E27FC236}">
                  <a16:creationId xmlns:a16="http://schemas.microsoft.com/office/drawing/2014/main" id="{FE49B50A-EB5C-EFD8-13AA-426A9E3BA866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4" name="Google Shape;814;p10">
              <a:extLst>
                <a:ext uri="{FF2B5EF4-FFF2-40B4-BE49-F238E27FC236}">
                  <a16:creationId xmlns:a16="http://schemas.microsoft.com/office/drawing/2014/main" id="{98FE7848-BEE7-B65B-0AC3-8207184B5C0F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p10">
            <a:extLst>
              <a:ext uri="{FF2B5EF4-FFF2-40B4-BE49-F238E27FC236}">
                <a16:creationId xmlns:a16="http://schemas.microsoft.com/office/drawing/2014/main" id="{6E6BC1A2-1E2C-61F5-9B15-04F7AE33929B}"/>
              </a:ext>
            </a:extLst>
          </p:cNvPr>
          <p:cNvGrpSpPr/>
          <p:nvPr/>
        </p:nvGrpSpPr>
        <p:grpSpPr>
          <a:xfrm>
            <a:off x="5881221" y="2108200"/>
            <a:ext cx="152401" cy="711199"/>
            <a:chOff x="1066799" y="3333750"/>
            <a:chExt cx="152401" cy="533399"/>
          </a:xfrm>
        </p:grpSpPr>
        <p:sp>
          <p:nvSpPr>
            <p:cNvPr id="782" name="Google Shape;782;p10">
              <a:extLst>
                <a:ext uri="{FF2B5EF4-FFF2-40B4-BE49-F238E27FC236}">
                  <a16:creationId xmlns:a16="http://schemas.microsoft.com/office/drawing/2014/main" id="{3E11141B-38D7-8782-8D93-EAB209C772B5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6" name="Google Shape;816;p10">
              <a:extLst>
                <a:ext uri="{FF2B5EF4-FFF2-40B4-BE49-F238E27FC236}">
                  <a16:creationId xmlns:a16="http://schemas.microsoft.com/office/drawing/2014/main" id="{C9038B5F-E1A2-9123-CF22-B0784A70B4F9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7" name="Google Shape;817;p10">
            <a:extLst>
              <a:ext uri="{FF2B5EF4-FFF2-40B4-BE49-F238E27FC236}">
                <a16:creationId xmlns:a16="http://schemas.microsoft.com/office/drawing/2014/main" id="{7FD2B583-F663-C3DF-DE10-ED6D776673CF}"/>
              </a:ext>
            </a:extLst>
          </p:cNvPr>
          <p:cNvGrpSpPr/>
          <p:nvPr/>
        </p:nvGrpSpPr>
        <p:grpSpPr>
          <a:xfrm>
            <a:off x="5881221" y="3124200"/>
            <a:ext cx="152401" cy="711199"/>
            <a:chOff x="1066799" y="3333750"/>
            <a:chExt cx="152401" cy="533399"/>
          </a:xfrm>
        </p:grpSpPr>
        <p:sp>
          <p:nvSpPr>
            <p:cNvPr id="818" name="Google Shape;818;p10">
              <a:extLst>
                <a:ext uri="{FF2B5EF4-FFF2-40B4-BE49-F238E27FC236}">
                  <a16:creationId xmlns:a16="http://schemas.microsoft.com/office/drawing/2014/main" id="{DEB5EBCA-0FA1-C37D-983D-4DB4B8FE67D7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9" name="Google Shape;819;p10">
              <a:extLst>
                <a:ext uri="{FF2B5EF4-FFF2-40B4-BE49-F238E27FC236}">
                  <a16:creationId xmlns:a16="http://schemas.microsoft.com/office/drawing/2014/main" id="{4E9BC05D-8CFD-91B6-8DCF-78E8F4C76660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Google Shape;820;p10">
            <a:extLst>
              <a:ext uri="{FF2B5EF4-FFF2-40B4-BE49-F238E27FC236}">
                <a16:creationId xmlns:a16="http://schemas.microsoft.com/office/drawing/2014/main" id="{456420AA-ABDD-B5B6-44E6-2A03421D258D}"/>
              </a:ext>
            </a:extLst>
          </p:cNvPr>
          <p:cNvGrpSpPr/>
          <p:nvPr/>
        </p:nvGrpSpPr>
        <p:grpSpPr>
          <a:xfrm>
            <a:off x="5881221" y="4140200"/>
            <a:ext cx="152401" cy="711199"/>
            <a:chOff x="1066799" y="3333750"/>
            <a:chExt cx="152401" cy="533399"/>
          </a:xfrm>
        </p:grpSpPr>
        <p:sp>
          <p:nvSpPr>
            <p:cNvPr id="821" name="Google Shape;821;p10">
              <a:extLst>
                <a:ext uri="{FF2B5EF4-FFF2-40B4-BE49-F238E27FC236}">
                  <a16:creationId xmlns:a16="http://schemas.microsoft.com/office/drawing/2014/main" id="{80FD1A6E-885C-6E23-548E-31D5472844E6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2" name="Google Shape;822;p10">
              <a:extLst>
                <a:ext uri="{FF2B5EF4-FFF2-40B4-BE49-F238E27FC236}">
                  <a16:creationId xmlns:a16="http://schemas.microsoft.com/office/drawing/2014/main" id="{8874D5CD-0F2B-AC03-CB2A-84D3CF1B7A4C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3" name="Google Shape;823;p10">
            <a:extLst>
              <a:ext uri="{FF2B5EF4-FFF2-40B4-BE49-F238E27FC236}">
                <a16:creationId xmlns:a16="http://schemas.microsoft.com/office/drawing/2014/main" id="{46CF2491-1B78-486B-947F-4BBB18B45579}"/>
              </a:ext>
            </a:extLst>
          </p:cNvPr>
          <p:cNvGrpSpPr/>
          <p:nvPr/>
        </p:nvGrpSpPr>
        <p:grpSpPr>
          <a:xfrm>
            <a:off x="3595221" y="2921000"/>
            <a:ext cx="152401" cy="711199"/>
            <a:chOff x="1066799" y="3333750"/>
            <a:chExt cx="152401" cy="533399"/>
          </a:xfrm>
        </p:grpSpPr>
        <p:sp>
          <p:nvSpPr>
            <p:cNvPr id="824" name="Google Shape;824;p10">
              <a:extLst>
                <a:ext uri="{FF2B5EF4-FFF2-40B4-BE49-F238E27FC236}">
                  <a16:creationId xmlns:a16="http://schemas.microsoft.com/office/drawing/2014/main" id="{D22D5470-2B52-751E-E5D5-158E6B62D108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5" name="Google Shape;825;p10">
              <a:extLst>
                <a:ext uri="{FF2B5EF4-FFF2-40B4-BE49-F238E27FC236}">
                  <a16:creationId xmlns:a16="http://schemas.microsoft.com/office/drawing/2014/main" id="{D2AF9A42-88E6-843A-FF6F-E507238783A2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10">
            <a:extLst>
              <a:ext uri="{FF2B5EF4-FFF2-40B4-BE49-F238E27FC236}">
                <a16:creationId xmlns:a16="http://schemas.microsoft.com/office/drawing/2014/main" id="{9B7E6CEE-5C0D-DA62-921B-382854A0CDD2}"/>
              </a:ext>
            </a:extLst>
          </p:cNvPr>
          <p:cNvGrpSpPr/>
          <p:nvPr/>
        </p:nvGrpSpPr>
        <p:grpSpPr>
          <a:xfrm>
            <a:off x="8091021" y="3022600"/>
            <a:ext cx="152401" cy="711199"/>
            <a:chOff x="1066799" y="3333750"/>
            <a:chExt cx="152401" cy="533399"/>
          </a:xfrm>
        </p:grpSpPr>
        <p:sp>
          <p:nvSpPr>
            <p:cNvPr id="827" name="Google Shape;827;p10">
              <a:extLst>
                <a:ext uri="{FF2B5EF4-FFF2-40B4-BE49-F238E27FC236}">
                  <a16:creationId xmlns:a16="http://schemas.microsoft.com/office/drawing/2014/main" id="{39CDDDD3-F4A1-4CD7-31D1-DD7B2FBF41F7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8" name="Google Shape;828;p10">
              <a:extLst>
                <a:ext uri="{FF2B5EF4-FFF2-40B4-BE49-F238E27FC236}">
                  <a16:creationId xmlns:a16="http://schemas.microsoft.com/office/drawing/2014/main" id="{621F4A5F-79E7-F322-DCAE-BF170345ED3D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9" name="Google Shape;829;p10">
            <a:extLst>
              <a:ext uri="{FF2B5EF4-FFF2-40B4-BE49-F238E27FC236}">
                <a16:creationId xmlns:a16="http://schemas.microsoft.com/office/drawing/2014/main" id="{796B2E23-D671-2400-84EB-C62BD5572AEE}"/>
              </a:ext>
            </a:extLst>
          </p:cNvPr>
          <p:cNvGrpSpPr/>
          <p:nvPr/>
        </p:nvGrpSpPr>
        <p:grpSpPr>
          <a:xfrm>
            <a:off x="6338421" y="2209800"/>
            <a:ext cx="304800" cy="609600"/>
            <a:chOff x="5181600" y="3257550"/>
            <a:chExt cx="304800" cy="457200"/>
          </a:xfrm>
        </p:grpSpPr>
        <p:sp>
          <p:nvSpPr>
            <p:cNvPr id="775" name="Google Shape;775;p10">
              <a:extLst>
                <a:ext uri="{FF2B5EF4-FFF2-40B4-BE49-F238E27FC236}">
                  <a16:creationId xmlns:a16="http://schemas.microsoft.com/office/drawing/2014/main" id="{E08B05A4-34BC-94DC-2417-7C6861AC3AD0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0">
              <a:extLst>
                <a:ext uri="{FF2B5EF4-FFF2-40B4-BE49-F238E27FC236}">
                  <a16:creationId xmlns:a16="http://schemas.microsoft.com/office/drawing/2014/main" id="{875CD613-264A-3F4F-8DAE-FFCF7D85DF70}"/>
                </a:ext>
              </a:extLst>
            </p:cNvPr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31" name="Google Shape;831;p10">
            <a:extLst>
              <a:ext uri="{FF2B5EF4-FFF2-40B4-BE49-F238E27FC236}">
                <a16:creationId xmlns:a16="http://schemas.microsoft.com/office/drawing/2014/main" id="{470F90A1-E804-CE18-35A1-A43710072D1D}"/>
              </a:ext>
            </a:extLst>
          </p:cNvPr>
          <p:cNvCxnSpPr>
            <a:stCxn id="782" idx="3"/>
          </p:cNvCxnSpPr>
          <p:nvPr/>
        </p:nvCxnSpPr>
        <p:spPr>
          <a:xfrm rot="10800000" flipH="1">
            <a:off x="6033622" y="2461399"/>
            <a:ext cx="3930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32" name="Google Shape;832;p10">
            <a:extLst>
              <a:ext uri="{FF2B5EF4-FFF2-40B4-BE49-F238E27FC236}">
                <a16:creationId xmlns:a16="http://schemas.microsoft.com/office/drawing/2014/main" id="{12DB9D19-33C6-966F-A2E5-51A3D476D308}"/>
              </a:ext>
            </a:extLst>
          </p:cNvPr>
          <p:cNvCxnSpPr/>
          <p:nvPr/>
        </p:nvCxnSpPr>
        <p:spPr>
          <a:xfrm rot="10800000">
            <a:off x="5728821" y="1701800"/>
            <a:ext cx="0" cy="1727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3" name="Google Shape;833;p10">
            <a:extLst>
              <a:ext uri="{FF2B5EF4-FFF2-40B4-BE49-F238E27FC236}">
                <a16:creationId xmlns:a16="http://schemas.microsoft.com/office/drawing/2014/main" id="{43D10D4B-9DAC-0654-8ED8-88410D42B509}"/>
              </a:ext>
            </a:extLst>
          </p:cNvPr>
          <p:cNvSpPr txBox="1"/>
          <p:nvPr/>
        </p:nvSpPr>
        <p:spPr>
          <a:xfrm>
            <a:off x="1877793" y="2209800"/>
            <a:ext cx="49822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10">
            <a:extLst>
              <a:ext uri="{FF2B5EF4-FFF2-40B4-BE49-F238E27FC236}">
                <a16:creationId xmlns:a16="http://schemas.microsoft.com/office/drawing/2014/main" id="{0724434C-39E9-91C0-2BD5-970A3CE49286}"/>
              </a:ext>
            </a:extLst>
          </p:cNvPr>
          <p:cNvSpPr txBox="1"/>
          <p:nvPr/>
        </p:nvSpPr>
        <p:spPr>
          <a:xfrm>
            <a:off x="623421" y="2209800"/>
            <a:ext cx="4742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10">
            <a:extLst>
              <a:ext uri="{FF2B5EF4-FFF2-40B4-BE49-F238E27FC236}">
                <a16:creationId xmlns:a16="http://schemas.microsoft.com/office/drawing/2014/main" id="{AD967BD2-5D3E-4F5A-7F05-76A125B04FB0}"/>
              </a:ext>
            </a:extLst>
          </p:cNvPr>
          <p:cNvSpPr txBox="1"/>
          <p:nvPr/>
        </p:nvSpPr>
        <p:spPr>
          <a:xfrm>
            <a:off x="3747621" y="2006600"/>
            <a:ext cx="48342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10">
            <a:extLst>
              <a:ext uri="{FF2B5EF4-FFF2-40B4-BE49-F238E27FC236}">
                <a16:creationId xmlns:a16="http://schemas.microsoft.com/office/drawing/2014/main" id="{B28DDA48-B045-03A0-8096-AC7C627D91C7}"/>
              </a:ext>
            </a:extLst>
          </p:cNvPr>
          <p:cNvSpPr txBox="1"/>
          <p:nvPr/>
        </p:nvSpPr>
        <p:spPr>
          <a:xfrm>
            <a:off x="5957421" y="1905000"/>
            <a:ext cx="53512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10">
            <a:extLst>
              <a:ext uri="{FF2B5EF4-FFF2-40B4-BE49-F238E27FC236}">
                <a16:creationId xmlns:a16="http://schemas.microsoft.com/office/drawing/2014/main" id="{7176E78B-DDAA-9ED8-9F68-1183FC8F0918}"/>
              </a:ext>
            </a:extLst>
          </p:cNvPr>
          <p:cNvSpPr txBox="1"/>
          <p:nvPr/>
        </p:nvSpPr>
        <p:spPr>
          <a:xfrm>
            <a:off x="1831025" y="4241800"/>
            <a:ext cx="62119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10">
            <a:extLst>
              <a:ext uri="{FF2B5EF4-FFF2-40B4-BE49-F238E27FC236}">
                <a16:creationId xmlns:a16="http://schemas.microsoft.com/office/drawing/2014/main" id="{D8F0E6CD-5C7D-F21A-C034-4A88A40FDB69}"/>
              </a:ext>
            </a:extLst>
          </p:cNvPr>
          <p:cNvSpPr txBox="1"/>
          <p:nvPr/>
        </p:nvSpPr>
        <p:spPr>
          <a:xfrm>
            <a:off x="3673162" y="4953000"/>
            <a:ext cx="60785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10">
            <a:extLst>
              <a:ext uri="{FF2B5EF4-FFF2-40B4-BE49-F238E27FC236}">
                <a16:creationId xmlns:a16="http://schemas.microsoft.com/office/drawing/2014/main" id="{9B94F940-B97D-0DC4-3851-A0B584B732C8}"/>
              </a:ext>
            </a:extLst>
          </p:cNvPr>
          <p:cNvSpPr txBox="1"/>
          <p:nvPr/>
        </p:nvSpPr>
        <p:spPr>
          <a:xfrm>
            <a:off x="3747621" y="2616200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10">
            <a:extLst>
              <a:ext uri="{FF2B5EF4-FFF2-40B4-BE49-F238E27FC236}">
                <a16:creationId xmlns:a16="http://schemas.microsoft.com/office/drawing/2014/main" id="{C4F7442B-2207-688D-F511-FF4799035FFB}"/>
              </a:ext>
            </a:extLst>
          </p:cNvPr>
          <p:cNvSpPr txBox="1"/>
          <p:nvPr/>
        </p:nvSpPr>
        <p:spPr>
          <a:xfrm>
            <a:off x="3652529" y="4358957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10">
            <a:extLst>
              <a:ext uri="{FF2B5EF4-FFF2-40B4-BE49-F238E27FC236}">
                <a16:creationId xmlns:a16="http://schemas.microsoft.com/office/drawing/2014/main" id="{C26CE6D1-FCD7-403A-D19C-284D5A4AC949}"/>
              </a:ext>
            </a:extLst>
          </p:cNvPr>
          <p:cNvSpPr txBox="1"/>
          <p:nvPr/>
        </p:nvSpPr>
        <p:spPr>
          <a:xfrm>
            <a:off x="5957421" y="3327400"/>
            <a:ext cx="6010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10">
            <a:extLst>
              <a:ext uri="{FF2B5EF4-FFF2-40B4-BE49-F238E27FC236}">
                <a16:creationId xmlns:a16="http://schemas.microsoft.com/office/drawing/2014/main" id="{C21A6636-763E-0365-BA4C-DF2C7277CCF5}"/>
              </a:ext>
            </a:extLst>
          </p:cNvPr>
          <p:cNvSpPr txBox="1"/>
          <p:nvPr/>
        </p:nvSpPr>
        <p:spPr>
          <a:xfrm>
            <a:off x="5957421" y="4343400"/>
            <a:ext cx="6039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10">
            <a:extLst>
              <a:ext uri="{FF2B5EF4-FFF2-40B4-BE49-F238E27FC236}">
                <a16:creationId xmlns:a16="http://schemas.microsoft.com/office/drawing/2014/main" id="{830EE5EA-C59E-2606-24EA-0BEE149D036A}"/>
              </a:ext>
            </a:extLst>
          </p:cNvPr>
          <p:cNvSpPr txBox="1"/>
          <p:nvPr/>
        </p:nvSpPr>
        <p:spPr>
          <a:xfrm>
            <a:off x="4738221" y="4546600"/>
            <a:ext cx="68630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4" name="Google Shape;844;p10">
            <a:extLst>
              <a:ext uri="{FF2B5EF4-FFF2-40B4-BE49-F238E27FC236}">
                <a16:creationId xmlns:a16="http://schemas.microsoft.com/office/drawing/2014/main" id="{34A5EC35-B5C9-3F21-CEC0-1D8FCF82B00E}"/>
              </a:ext>
            </a:extLst>
          </p:cNvPr>
          <p:cNvGrpSpPr/>
          <p:nvPr/>
        </p:nvGrpSpPr>
        <p:grpSpPr>
          <a:xfrm>
            <a:off x="4281021" y="4648200"/>
            <a:ext cx="556492" cy="609600"/>
            <a:chOff x="3886200" y="3257550"/>
            <a:chExt cx="556492" cy="457200"/>
          </a:xfrm>
        </p:grpSpPr>
        <p:sp>
          <p:nvSpPr>
            <p:cNvPr id="845" name="Google Shape;845;p10">
              <a:extLst>
                <a:ext uri="{FF2B5EF4-FFF2-40B4-BE49-F238E27FC236}">
                  <a16:creationId xmlns:a16="http://schemas.microsoft.com/office/drawing/2014/main" id="{ED0EB8AB-4B19-1330-D9EC-DAF19ECEE7B9}"/>
                </a:ext>
              </a:extLst>
            </p:cNvPr>
            <p:cNvSpPr/>
            <p:nvPr/>
          </p:nvSpPr>
          <p:spPr>
            <a:xfrm rot="5400000">
              <a:off x="3848100" y="3295650"/>
              <a:ext cx="457200" cy="3810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0">
              <a:extLst>
                <a:ext uri="{FF2B5EF4-FFF2-40B4-BE49-F238E27FC236}">
                  <a16:creationId xmlns:a16="http://schemas.microsoft.com/office/drawing/2014/main" id="{E4140291-A252-2644-0818-FE61F79617C0}"/>
                </a:ext>
              </a:extLst>
            </p:cNvPr>
            <p:cNvSpPr txBox="1"/>
            <p:nvPr/>
          </p:nvSpPr>
          <p:spPr>
            <a:xfrm>
              <a:off x="3909292" y="3304885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7" name="Google Shape;847;p10">
            <a:extLst>
              <a:ext uri="{FF2B5EF4-FFF2-40B4-BE49-F238E27FC236}">
                <a16:creationId xmlns:a16="http://schemas.microsoft.com/office/drawing/2014/main" id="{CC5E6650-9D24-5397-7B3F-C364B65CD229}"/>
              </a:ext>
            </a:extLst>
          </p:cNvPr>
          <p:cNvGrpSpPr/>
          <p:nvPr/>
        </p:nvGrpSpPr>
        <p:grpSpPr>
          <a:xfrm>
            <a:off x="5881221" y="4953000"/>
            <a:ext cx="152401" cy="711199"/>
            <a:chOff x="1066799" y="3333750"/>
            <a:chExt cx="152401" cy="533399"/>
          </a:xfrm>
        </p:grpSpPr>
        <p:sp>
          <p:nvSpPr>
            <p:cNvPr id="848" name="Google Shape;848;p10">
              <a:extLst>
                <a:ext uri="{FF2B5EF4-FFF2-40B4-BE49-F238E27FC236}">
                  <a16:creationId xmlns:a16="http://schemas.microsoft.com/office/drawing/2014/main" id="{BF269DFE-924A-0EA2-10DF-59871ABA6990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49" name="Google Shape;849;p10">
              <a:extLst>
                <a:ext uri="{FF2B5EF4-FFF2-40B4-BE49-F238E27FC236}">
                  <a16:creationId xmlns:a16="http://schemas.microsoft.com/office/drawing/2014/main" id="{EB40F6D8-5190-1B50-0D44-FBE7A0BA3992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0" name="Google Shape;850;p10">
            <a:extLst>
              <a:ext uri="{FF2B5EF4-FFF2-40B4-BE49-F238E27FC236}">
                <a16:creationId xmlns:a16="http://schemas.microsoft.com/office/drawing/2014/main" id="{6912BE42-760E-9B7F-813C-216FE5C3FF34}"/>
              </a:ext>
            </a:extLst>
          </p:cNvPr>
          <p:cNvGrpSpPr/>
          <p:nvPr/>
        </p:nvGrpSpPr>
        <p:grpSpPr>
          <a:xfrm>
            <a:off x="8091021" y="4953000"/>
            <a:ext cx="152401" cy="711199"/>
            <a:chOff x="1066799" y="3333750"/>
            <a:chExt cx="152401" cy="533399"/>
          </a:xfrm>
        </p:grpSpPr>
        <p:sp>
          <p:nvSpPr>
            <p:cNvPr id="851" name="Google Shape;851;p10">
              <a:extLst>
                <a:ext uri="{FF2B5EF4-FFF2-40B4-BE49-F238E27FC236}">
                  <a16:creationId xmlns:a16="http://schemas.microsoft.com/office/drawing/2014/main" id="{FAB3A825-836C-864D-AFD2-486A776D8B6F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52" name="Google Shape;852;p10">
              <a:extLst>
                <a:ext uri="{FF2B5EF4-FFF2-40B4-BE49-F238E27FC236}">
                  <a16:creationId xmlns:a16="http://schemas.microsoft.com/office/drawing/2014/main" id="{EF09614D-29B8-3430-3644-C6482D6E1586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53" name="Google Shape;853;p10">
            <a:extLst>
              <a:ext uri="{FF2B5EF4-FFF2-40B4-BE49-F238E27FC236}">
                <a16:creationId xmlns:a16="http://schemas.microsoft.com/office/drawing/2014/main" id="{3B4E52E9-89B6-CA41-0DC9-B079193E896E}"/>
              </a:ext>
            </a:extLst>
          </p:cNvPr>
          <p:cNvCxnSpPr/>
          <p:nvPr/>
        </p:nvCxnSpPr>
        <p:spPr>
          <a:xfrm>
            <a:off x="4204821" y="4953000"/>
            <a:ext cx="0" cy="508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4" name="Google Shape;854;p10">
            <a:extLst>
              <a:ext uri="{FF2B5EF4-FFF2-40B4-BE49-F238E27FC236}">
                <a16:creationId xmlns:a16="http://schemas.microsoft.com/office/drawing/2014/main" id="{A4D93A1D-0AE4-120E-6D18-77945D9DD774}"/>
              </a:ext>
            </a:extLst>
          </p:cNvPr>
          <p:cNvSpPr txBox="1"/>
          <p:nvPr/>
        </p:nvSpPr>
        <p:spPr>
          <a:xfrm>
            <a:off x="6033621" y="4953000"/>
            <a:ext cx="6580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10">
            <a:extLst>
              <a:ext uri="{FF2B5EF4-FFF2-40B4-BE49-F238E27FC236}">
                <a16:creationId xmlns:a16="http://schemas.microsoft.com/office/drawing/2014/main" id="{892C78A7-7BB0-2BA9-98B9-E3548A0DD9E1}"/>
              </a:ext>
            </a:extLst>
          </p:cNvPr>
          <p:cNvSpPr txBox="1"/>
          <p:nvPr/>
        </p:nvSpPr>
        <p:spPr>
          <a:xfrm>
            <a:off x="8167221" y="5156200"/>
            <a:ext cx="67197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6" name="Google Shape;856;p10">
            <a:extLst>
              <a:ext uri="{FF2B5EF4-FFF2-40B4-BE49-F238E27FC236}">
                <a16:creationId xmlns:a16="http://schemas.microsoft.com/office/drawing/2014/main" id="{83FB8A14-8756-27D4-39D5-1AA71AB0F33D}"/>
              </a:ext>
            </a:extLst>
          </p:cNvPr>
          <p:cNvCxnSpPr/>
          <p:nvPr/>
        </p:nvCxnSpPr>
        <p:spPr>
          <a:xfrm rot="10800000">
            <a:off x="2452221" y="1905100"/>
            <a:ext cx="5791200" cy="3251100"/>
          </a:xfrm>
          <a:prstGeom prst="bentConnector3">
            <a:avLst>
              <a:gd name="adj1" fmla="val -6619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7" name="Google Shape;857;p10">
            <a:extLst>
              <a:ext uri="{FF2B5EF4-FFF2-40B4-BE49-F238E27FC236}">
                <a16:creationId xmlns:a16="http://schemas.microsoft.com/office/drawing/2014/main" id="{5047D1F7-A0E4-FBF0-C3D5-1274A9B3C133}"/>
              </a:ext>
            </a:extLst>
          </p:cNvPr>
          <p:cNvCxnSpPr>
            <a:endCxn id="748" idx="1"/>
          </p:cNvCxnSpPr>
          <p:nvPr/>
        </p:nvCxnSpPr>
        <p:spPr>
          <a:xfrm rot="-5400000" flipH="1">
            <a:off x="1752771" y="2604375"/>
            <a:ext cx="1627500" cy="228600"/>
          </a:xfrm>
          <a:prstGeom prst="bentConnector2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58" name="Google Shape;858;p10">
            <a:extLst>
              <a:ext uri="{FF2B5EF4-FFF2-40B4-BE49-F238E27FC236}">
                <a16:creationId xmlns:a16="http://schemas.microsoft.com/office/drawing/2014/main" id="{A4328450-D3FB-DB7B-D3FD-0CD082264C67}"/>
              </a:ext>
            </a:extLst>
          </p:cNvPr>
          <p:cNvCxnSpPr/>
          <p:nvPr/>
        </p:nvCxnSpPr>
        <p:spPr>
          <a:xfrm>
            <a:off x="2071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59" name="Google Shape;859;p10">
            <a:extLst>
              <a:ext uri="{FF2B5EF4-FFF2-40B4-BE49-F238E27FC236}">
                <a16:creationId xmlns:a16="http://schemas.microsoft.com/office/drawing/2014/main" id="{E2745689-01F9-006A-755C-F30569AEDC13}"/>
              </a:ext>
            </a:extLst>
          </p:cNvPr>
          <p:cNvCxnSpPr/>
          <p:nvPr/>
        </p:nvCxnSpPr>
        <p:spPr>
          <a:xfrm>
            <a:off x="3671421" y="10922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0" name="Google Shape;860;p10">
            <a:extLst>
              <a:ext uri="{FF2B5EF4-FFF2-40B4-BE49-F238E27FC236}">
                <a16:creationId xmlns:a16="http://schemas.microsoft.com/office/drawing/2014/main" id="{315BD0E4-AD00-FF2B-4C72-1E50DA653DF0}"/>
              </a:ext>
            </a:extLst>
          </p:cNvPr>
          <p:cNvCxnSpPr/>
          <p:nvPr/>
        </p:nvCxnSpPr>
        <p:spPr>
          <a:xfrm>
            <a:off x="59574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1" name="Google Shape;861;p10">
            <a:extLst>
              <a:ext uri="{FF2B5EF4-FFF2-40B4-BE49-F238E27FC236}">
                <a16:creationId xmlns:a16="http://schemas.microsoft.com/office/drawing/2014/main" id="{03CDFCCA-FA24-E225-D25C-4447CA66D71C}"/>
              </a:ext>
            </a:extLst>
          </p:cNvPr>
          <p:cNvCxnSpPr/>
          <p:nvPr/>
        </p:nvCxnSpPr>
        <p:spPr>
          <a:xfrm>
            <a:off x="8167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865" name="Google Shape;865;p10">
            <a:extLst>
              <a:ext uri="{FF2B5EF4-FFF2-40B4-BE49-F238E27FC236}">
                <a16:creationId xmlns:a16="http://schemas.microsoft.com/office/drawing/2014/main" id="{487E7C01-1B68-ACFC-909A-13412C99D966}"/>
              </a:ext>
            </a:extLst>
          </p:cNvPr>
          <p:cNvSpPr txBox="1"/>
          <p:nvPr/>
        </p:nvSpPr>
        <p:spPr>
          <a:xfrm>
            <a:off x="2133599" y="1092200"/>
            <a:ext cx="1362623" cy="43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dd s4,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s0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,s3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10">
            <a:extLst>
              <a:ext uri="{FF2B5EF4-FFF2-40B4-BE49-F238E27FC236}">
                <a16:creationId xmlns:a16="http://schemas.microsoft.com/office/drawing/2014/main" id="{BC41BFA7-1343-C584-39AA-9C516BE6235D}"/>
              </a:ext>
            </a:extLst>
          </p:cNvPr>
          <p:cNvSpPr txBox="1"/>
          <p:nvPr/>
        </p:nvSpPr>
        <p:spPr>
          <a:xfrm>
            <a:off x="1371600" y="5943600"/>
            <a:ext cx="69603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Pipeline registers separate stages, hold data for each instruction in flight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8" name="Google Shape;868;p10">
            <a:extLst>
              <a:ext uri="{FF2B5EF4-FFF2-40B4-BE49-F238E27FC236}">
                <a16:creationId xmlns:a16="http://schemas.microsoft.com/office/drawing/2014/main" id="{DB46964B-B6AF-3EF6-2648-0409D3A9AB59}"/>
              </a:ext>
            </a:extLst>
          </p:cNvPr>
          <p:cNvCxnSpPr/>
          <p:nvPr/>
        </p:nvCxnSpPr>
        <p:spPr>
          <a:xfrm rot="-5400000">
            <a:off x="863581" y="2851834"/>
            <a:ext cx="558900" cy="3966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" name="Google Shape;865;p10">
            <a:extLst>
              <a:ext uri="{FF2B5EF4-FFF2-40B4-BE49-F238E27FC236}">
                <a16:creationId xmlns:a16="http://schemas.microsoft.com/office/drawing/2014/main" id="{D37912DF-252A-413B-3F68-B0C988F4F1A1}"/>
              </a:ext>
            </a:extLst>
          </p:cNvPr>
          <p:cNvSpPr txBox="1"/>
          <p:nvPr/>
        </p:nvSpPr>
        <p:spPr>
          <a:xfrm>
            <a:off x="391209" y="1092200"/>
            <a:ext cx="1362623" cy="43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dd s5,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s0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,s6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64;p10">
            <a:extLst>
              <a:ext uri="{FF2B5EF4-FFF2-40B4-BE49-F238E27FC236}">
                <a16:creationId xmlns:a16="http://schemas.microsoft.com/office/drawing/2014/main" id="{B7E1E311-22E9-0999-1A5C-D522C19579BA}"/>
              </a:ext>
            </a:extLst>
          </p:cNvPr>
          <p:cNvSpPr txBox="1"/>
          <p:nvPr/>
        </p:nvSpPr>
        <p:spPr>
          <a:xfrm>
            <a:off x="8265869" y="733178"/>
            <a:ext cx="688855" cy="7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add s0,s1,s2</a:t>
            </a:r>
            <a:endParaRPr sz="24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91132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0E7B-39A4-8588-707E-E21EACAB6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Hazard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D132F48-D7E5-8E2E-56A9-286F9881EC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183041"/>
              </p:ext>
            </p:extLst>
          </p:nvPr>
        </p:nvGraphicFramePr>
        <p:xfrm>
          <a:off x="357018" y="1648514"/>
          <a:ext cx="778584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725976373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768484402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1750161561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3900799466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1901209654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567966414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1791661713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4122082776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3307523886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2772407282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762231843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564730409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1318992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Inst   |     Cycle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9623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add s0, s1, s2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4635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sub s4,</a:t>
                      </a:r>
                      <a:r>
                        <a:rPr lang="en-US" sz="1600" b="0" i="0" u="none" strike="noStrike" cap="none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s0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s3</a:t>
                      </a:r>
                      <a:endParaRPr lang="en-US"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7837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and s5,</a:t>
                      </a:r>
                      <a:r>
                        <a:rPr lang="en-US" sz="1600" b="0" i="0" u="none" strike="noStrike" cap="none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s0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s6</a:t>
                      </a:r>
                      <a:endParaRPr lang="en-US"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2932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    s7,</a:t>
                      </a:r>
                      <a:r>
                        <a:rPr lang="en-US" sz="1600" b="0" i="0" u="none" strike="noStrike" cap="none" dirty="0">
                          <a:solidFill>
                            <a:srgbClr val="00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s0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s8</a:t>
                      </a:r>
                      <a:endParaRPr lang="en-US"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29111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22157-61A7-B5D6-5F6C-F4D93AB3E9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674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>
          <a:extLst>
            <a:ext uri="{FF2B5EF4-FFF2-40B4-BE49-F238E27FC236}">
              <a16:creationId xmlns:a16="http://schemas.microsoft.com/office/drawing/2014/main" id="{92D4BB78-5E0D-8C84-E110-FABFE6D0B1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5" name="Google Shape;725;p10">
            <a:extLst>
              <a:ext uri="{FF2B5EF4-FFF2-40B4-BE49-F238E27FC236}">
                <a16:creationId xmlns:a16="http://schemas.microsoft.com/office/drawing/2014/main" id="{000DB99E-1EE0-F542-DD7E-2B3534C85D63}"/>
              </a:ext>
            </a:extLst>
          </p:cNvPr>
          <p:cNvCxnSpPr/>
          <p:nvPr/>
        </p:nvCxnSpPr>
        <p:spPr>
          <a:xfrm>
            <a:off x="3747621" y="5461000"/>
            <a:ext cx="4343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6" name="Google Shape;726;p10">
            <a:extLst>
              <a:ext uri="{FF2B5EF4-FFF2-40B4-BE49-F238E27FC236}">
                <a16:creationId xmlns:a16="http://schemas.microsoft.com/office/drawing/2014/main" id="{65F5D7AC-1EC1-A659-EC55-07A6B5F16D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184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en-US" sz="3600" i="0" u="none" strike="noStrike" cap="none" dirty="0">
                <a:latin typeface="Calibri"/>
                <a:ea typeface="Calibri"/>
                <a:cs typeface="Calibri"/>
                <a:sym typeface="Calibri"/>
              </a:rPr>
              <a:t>Add independent instructions or </a:t>
            </a:r>
            <a:r>
              <a:rPr lang="en-US" sz="3600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nops</a:t>
            </a:r>
            <a:endParaRPr sz="360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10">
            <a:extLst>
              <a:ext uri="{FF2B5EF4-FFF2-40B4-BE49-F238E27FC236}">
                <a16:creationId xmlns:a16="http://schemas.microsoft.com/office/drawing/2014/main" id="{F2994AC9-9E89-19A1-1E32-28F44606988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39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10">
            <a:extLst>
              <a:ext uri="{FF2B5EF4-FFF2-40B4-BE49-F238E27FC236}">
                <a16:creationId xmlns:a16="http://schemas.microsoft.com/office/drawing/2014/main" id="{503E38F1-8D15-9DB0-BBBB-511E04B4EE6C}"/>
              </a:ext>
            </a:extLst>
          </p:cNvPr>
          <p:cNvSpPr/>
          <p:nvPr/>
        </p:nvSpPr>
        <p:spPr>
          <a:xfrm>
            <a:off x="1293056" y="3530600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9" name="Google Shape;729;p10">
            <a:extLst>
              <a:ext uri="{FF2B5EF4-FFF2-40B4-BE49-F238E27FC236}">
                <a16:creationId xmlns:a16="http://schemas.microsoft.com/office/drawing/2014/main" id="{FD46B476-4D96-F709-560B-28DCD40A5DB9}"/>
              </a:ext>
            </a:extLst>
          </p:cNvPr>
          <p:cNvGrpSpPr/>
          <p:nvPr/>
        </p:nvGrpSpPr>
        <p:grpSpPr>
          <a:xfrm>
            <a:off x="5207524" y="2872025"/>
            <a:ext cx="521297" cy="1320800"/>
            <a:chOff x="6324600" y="3115310"/>
            <a:chExt cx="521297" cy="1056640"/>
          </a:xfrm>
        </p:grpSpPr>
        <p:sp>
          <p:nvSpPr>
            <p:cNvPr id="730" name="Google Shape;730;p10">
              <a:extLst>
                <a:ext uri="{FF2B5EF4-FFF2-40B4-BE49-F238E27FC236}">
                  <a16:creationId xmlns:a16="http://schemas.microsoft.com/office/drawing/2014/main" id="{534405C4-34EE-47C6-14BF-EB3D779DBBAE}"/>
                </a:ext>
              </a:extLst>
            </p:cNvPr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0">
              <a:extLst>
                <a:ext uri="{FF2B5EF4-FFF2-40B4-BE49-F238E27FC236}">
                  <a16:creationId xmlns:a16="http://schemas.microsoft.com/office/drawing/2014/main" id="{8CFDB9C8-CE8A-D3E4-EF11-7321D45334BA}"/>
                </a:ext>
              </a:extLst>
            </p:cNvPr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32" name="Google Shape;732;p10">
              <a:extLst>
                <a:ext uri="{FF2B5EF4-FFF2-40B4-BE49-F238E27FC236}">
                  <a16:creationId xmlns:a16="http://schemas.microsoft.com/office/drawing/2014/main" id="{842822F7-4670-B8FD-C0AC-D0C18602112B}"/>
                </a:ext>
              </a:extLst>
            </p:cNvPr>
            <p:cNvCxnSpPr>
              <a:stCxn id="731" idx="2"/>
              <a:endCxn id="731" idx="4"/>
            </p:cNvCxnSpPr>
            <p:nvPr/>
          </p:nvCxnSpPr>
          <p:spPr>
            <a:xfrm>
              <a:off x="6400807" y="3602991"/>
              <a:ext cx="0" cy="1524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33" name="Google Shape;733;p10">
              <a:extLst>
                <a:ext uri="{FF2B5EF4-FFF2-40B4-BE49-F238E27FC236}">
                  <a16:creationId xmlns:a16="http://schemas.microsoft.com/office/drawing/2014/main" id="{9D5DDAAF-6BB3-8561-49E8-65CB111FE0AA}"/>
                </a:ext>
              </a:extLst>
            </p:cNvPr>
            <p:cNvSpPr txBox="1"/>
            <p:nvPr/>
          </p:nvSpPr>
          <p:spPr>
            <a:xfrm>
              <a:off x="6324600" y="3181350"/>
              <a:ext cx="5212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4" name="Google Shape;734;p10">
            <a:extLst>
              <a:ext uri="{FF2B5EF4-FFF2-40B4-BE49-F238E27FC236}">
                <a16:creationId xmlns:a16="http://schemas.microsoft.com/office/drawing/2014/main" id="{1386F892-EDA1-9BE1-D480-4CCB450859D0}"/>
              </a:ext>
            </a:extLst>
          </p:cNvPr>
          <p:cNvGrpSpPr/>
          <p:nvPr/>
        </p:nvGrpSpPr>
        <p:grpSpPr>
          <a:xfrm>
            <a:off x="1293056" y="2465625"/>
            <a:ext cx="304800" cy="609600"/>
            <a:chOff x="5181600" y="3257550"/>
            <a:chExt cx="304800" cy="457200"/>
          </a:xfrm>
        </p:grpSpPr>
        <p:sp>
          <p:nvSpPr>
            <p:cNvPr id="735" name="Google Shape;735;p10">
              <a:extLst>
                <a:ext uri="{FF2B5EF4-FFF2-40B4-BE49-F238E27FC236}">
                  <a16:creationId xmlns:a16="http://schemas.microsoft.com/office/drawing/2014/main" id="{C8F78264-08EC-F0A4-0DF6-2298528D62F5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chemeClr val="l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10">
              <a:extLst>
                <a:ext uri="{FF2B5EF4-FFF2-40B4-BE49-F238E27FC236}">
                  <a16:creationId xmlns:a16="http://schemas.microsoft.com/office/drawing/2014/main" id="{1D18FC48-1EE6-01FE-6AF2-7CB47CD1C75E}"/>
                </a:ext>
              </a:extLst>
            </p:cNvPr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7" name="Google Shape;737;p10">
            <a:extLst>
              <a:ext uri="{FF2B5EF4-FFF2-40B4-BE49-F238E27FC236}">
                <a16:creationId xmlns:a16="http://schemas.microsoft.com/office/drawing/2014/main" id="{A1D22E42-B44E-02D6-E8B5-314150DD8BD7}"/>
              </a:ext>
            </a:extLst>
          </p:cNvPr>
          <p:cNvGrpSpPr/>
          <p:nvPr/>
        </p:nvGrpSpPr>
        <p:grpSpPr>
          <a:xfrm>
            <a:off x="6497131" y="3075225"/>
            <a:ext cx="990600" cy="1117600"/>
            <a:chOff x="6324600" y="1733550"/>
            <a:chExt cx="990600" cy="838200"/>
          </a:xfrm>
        </p:grpSpPr>
        <p:sp>
          <p:nvSpPr>
            <p:cNvPr id="738" name="Google Shape;738;p10">
              <a:extLst>
                <a:ext uri="{FF2B5EF4-FFF2-40B4-BE49-F238E27FC236}">
                  <a16:creationId xmlns:a16="http://schemas.microsoft.com/office/drawing/2014/main" id="{1ED04038-DF25-29CA-8971-4BE8ACA9F604}"/>
                </a:ext>
              </a:extLst>
            </p:cNvPr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DMEM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10">
              <a:extLst>
                <a:ext uri="{FF2B5EF4-FFF2-40B4-BE49-F238E27FC236}">
                  <a16:creationId xmlns:a16="http://schemas.microsoft.com/office/drawing/2014/main" id="{92F7E011-8BF5-532C-260A-4D2A54F8E417}"/>
                </a:ext>
              </a:extLst>
            </p:cNvPr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0" name="Google Shape;740;p10">
            <a:extLst>
              <a:ext uri="{FF2B5EF4-FFF2-40B4-BE49-F238E27FC236}">
                <a16:creationId xmlns:a16="http://schemas.microsoft.com/office/drawing/2014/main" id="{A9857369-D424-CBC6-7BCA-C2B853BC7F41}"/>
              </a:ext>
            </a:extLst>
          </p:cNvPr>
          <p:cNvGrpSpPr/>
          <p:nvPr/>
        </p:nvGrpSpPr>
        <p:grpSpPr>
          <a:xfrm>
            <a:off x="3900021" y="3278425"/>
            <a:ext cx="762000" cy="1166575"/>
            <a:chOff x="4191000" y="1962150"/>
            <a:chExt cx="762000" cy="874931"/>
          </a:xfrm>
        </p:grpSpPr>
        <p:cxnSp>
          <p:nvCxnSpPr>
            <p:cNvPr id="741" name="Google Shape;741;p10">
              <a:extLst>
                <a:ext uri="{FF2B5EF4-FFF2-40B4-BE49-F238E27FC236}">
                  <a16:creationId xmlns:a16="http://schemas.microsoft.com/office/drawing/2014/main" id="{54B18EA6-0E50-B672-D439-44D04965CF7B}"/>
                </a:ext>
              </a:extLst>
            </p:cNvPr>
            <p:cNvCxnSpPr/>
            <p:nvPr/>
          </p:nvCxnSpPr>
          <p:spPr>
            <a:xfrm flipH="1">
              <a:off x="44958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742" name="Google Shape;742;p10">
              <a:extLst>
                <a:ext uri="{FF2B5EF4-FFF2-40B4-BE49-F238E27FC236}">
                  <a16:creationId xmlns:a16="http://schemas.microsoft.com/office/drawing/2014/main" id="{CEDE1CDC-4F49-A849-17B5-02A12F2898FB}"/>
                </a:ext>
              </a:extLst>
            </p:cNvPr>
            <p:cNvCxnSpPr/>
            <p:nvPr/>
          </p:nvCxnSpPr>
          <p:spPr>
            <a:xfrm flipH="1">
              <a:off x="43434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grpSp>
          <p:nvGrpSpPr>
            <p:cNvPr id="743" name="Google Shape;743;p10">
              <a:extLst>
                <a:ext uri="{FF2B5EF4-FFF2-40B4-BE49-F238E27FC236}">
                  <a16:creationId xmlns:a16="http://schemas.microsoft.com/office/drawing/2014/main" id="{CD990E37-0459-1ADB-DBB7-949898D31908}"/>
                </a:ext>
              </a:extLst>
            </p:cNvPr>
            <p:cNvGrpSpPr/>
            <p:nvPr/>
          </p:nvGrpSpPr>
          <p:grpSpPr>
            <a:xfrm>
              <a:off x="4191000" y="1962150"/>
              <a:ext cx="762000" cy="685800"/>
              <a:chOff x="5043063" y="3218081"/>
              <a:chExt cx="762000" cy="685800"/>
            </a:xfrm>
          </p:grpSpPr>
          <p:sp>
            <p:nvSpPr>
              <p:cNvPr id="744" name="Google Shape;744;p10">
                <a:extLst>
                  <a:ext uri="{FF2B5EF4-FFF2-40B4-BE49-F238E27FC236}">
                    <a16:creationId xmlns:a16="http://schemas.microsoft.com/office/drawing/2014/main" id="{C4EEFCCB-AE3D-464C-153B-95B8E1764904}"/>
                  </a:ext>
                </a:extLst>
              </p:cNvPr>
              <p:cNvSpPr/>
              <p:nvPr/>
            </p:nvSpPr>
            <p:spPr>
              <a:xfrm rot="5400000">
                <a:off x="5003812" y="3333532"/>
                <a:ext cx="685800" cy="454898"/>
              </a:xfrm>
              <a:prstGeom prst="trapezoid">
                <a:avLst>
                  <a:gd name="adj" fmla="val 30656"/>
                </a:avLst>
              </a:prstGeom>
              <a:solidFill>
                <a:srgbClr val="FFFFFF"/>
              </a:solidFill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0">
                <a:extLst>
                  <a:ext uri="{FF2B5EF4-FFF2-40B4-BE49-F238E27FC236}">
                    <a16:creationId xmlns:a16="http://schemas.microsoft.com/office/drawing/2014/main" id="{5933A807-DF44-9651-3EDE-D676C904E819}"/>
                  </a:ext>
                </a:extLst>
              </p:cNvPr>
              <p:cNvSpPr txBox="1"/>
              <p:nvPr/>
            </p:nvSpPr>
            <p:spPr>
              <a:xfrm>
                <a:off x="5043063" y="3370481"/>
                <a:ext cx="7620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Branch Comp.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46" name="Google Shape;746;p10">
            <a:extLst>
              <a:ext uri="{FF2B5EF4-FFF2-40B4-BE49-F238E27FC236}">
                <a16:creationId xmlns:a16="http://schemas.microsoft.com/office/drawing/2014/main" id="{978AA22B-D4EE-177C-2AD4-0BE1C2F532B1}"/>
              </a:ext>
            </a:extLst>
          </p:cNvPr>
          <p:cNvGrpSpPr/>
          <p:nvPr/>
        </p:nvGrpSpPr>
        <p:grpSpPr>
          <a:xfrm>
            <a:off x="2680821" y="2567225"/>
            <a:ext cx="841921" cy="1930400"/>
            <a:chOff x="3657600" y="1428750"/>
            <a:chExt cx="841921" cy="1447800"/>
          </a:xfrm>
        </p:grpSpPr>
        <p:grpSp>
          <p:nvGrpSpPr>
            <p:cNvPr id="747" name="Google Shape;747;p10">
              <a:extLst>
                <a:ext uri="{FF2B5EF4-FFF2-40B4-BE49-F238E27FC236}">
                  <a16:creationId xmlns:a16="http://schemas.microsoft.com/office/drawing/2014/main" id="{5564BFC2-D531-6FA4-7CB0-1EC195F92292}"/>
                </a:ext>
              </a:extLst>
            </p:cNvPr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748" name="Google Shape;748;p10">
                <a:extLst>
                  <a:ext uri="{FF2B5EF4-FFF2-40B4-BE49-F238E27FC236}">
                    <a16:creationId xmlns:a16="http://schemas.microsoft.com/office/drawing/2014/main" id="{567B11B8-94DD-D82C-4F2C-35D81B60EFD6}"/>
                  </a:ext>
                </a:extLst>
              </p:cNvPr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Reg[]</a:t>
                </a: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10">
                <a:extLst>
                  <a:ext uri="{FF2B5EF4-FFF2-40B4-BE49-F238E27FC236}">
                    <a16:creationId xmlns:a16="http://schemas.microsoft.com/office/drawing/2014/main" id="{E92C1DE6-87A1-D5C0-0952-D1B71CD3198E}"/>
                  </a:ext>
                </a:extLst>
              </p:cNvPr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0" name="Google Shape;750;p10">
              <a:extLst>
                <a:ext uri="{FF2B5EF4-FFF2-40B4-BE49-F238E27FC236}">
                  <a16:creationId xmlns:a16="http://schemas.microsoft.com/office/drawing/2014/main" id="{48680CE0-A623-B4DA-A642-16164BEF7FC1}"/>
                </a:ext>
              </a:extLst>
            </p:cNvPr>
            <p:cNvSpPr txBox="1"/>
            <p:nvPr/>
          </p:nvSpPr>
          <p:spPr>
            <a:xfrm>
              <a:off x="3657600" y="2271415"/>
              <a:ext cx="397545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0">
              <a:extLst>
                <a:ext uri="{FF2B5EF4-FFF2-40B4-BE49-F238E27FC236}">
                  <a16:creationId xmlns:a16="http://schemas.microsoft.com/office/drawing/2014/main" id="{AFF19996-2D3E-C1B7-A944-4CB75D6F101D}"/>
                </a:ext>
              </a:extLst>
            </p:cNvPr>
            <p:cNvSpPr txBox="1"/>
            <p:nvPr/>
          </p:nvSpPr>
          <p:spPr>
            <a:xfrm>
              <a:off x="3657600" y="2576215"/>
              <a:ext cx="388102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0">
              <a:extLst>
                <a:ext uri="{FF2B5EF4-FFF2-40B4-BE49-F238E27FC236}">
                  <a16:creationId xmlns:a16="http://schemas.microsoft.com/office/drawing/2014/main" id="{DA66262E-4FC9-8E0F-F017-E70DAEB9A71F}"/>
                </a:ext>
              </a:extLst>
            </p:cNvPr>
            <p:cNvSpPr txBox="1"/>
            <p:nvPr/>
          </p:nvSpPr>
          <p:spPr>
            <a:xfrm>
              <a:off x="4114800" y="2234684"/>
              <a:ext cx="38472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0">
              <a:extLst>
                <a:ext uri="{FF2B5EF4-FFF2-40B4-BE49-F238E27FC236}">
                  <a16:creationId xmlns:a16="http://schemas.microsoft.com/office/drawing/2014/main" id="{12AB06A3-4982-EEE3-2D57-36883E547E82}"/>
                </a:ext>
              </a:extLst>
            </p:cNvPr>
            <p:cNvSpPr txBox="1"/>
            <p:nvPr/>
          </p:nvSpPr>
          <p:spPr>
            <a:xfrm>
              <a:off x="3657600" y="1998881"/>
              <a:ext cx="399073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0">
              <a:extLst>
                <a:ext uri="{FF2B5EF4-FFF2-40B4-BE49-F238E27FC236}">
                  <a16:creationId xmlns:a16="http://schemas.microsoft.com/office/drawing/2014/main" id="{C3897FD7-0F9D-7A6A-B843-9B630D90BCBE}"/>
                </a:ext>
              </a:extLst>
            </p:cNvPr>
            <p:cNvSpPr txBox="1"/>
            <p:nvPr/>
          </p:nvSpPr>
          <p:spPr>
            <a:xfrm>
              <a:off x="4114800" y="2463284"/>
              <a:ext cx="37735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0">
              <a:extLst>
                <a:ext uri="{FF2B5EF4-FFF2-40B4-BE49-F238E27FC236}">
                  <a16:creationId xmlns:a16="http://schemas.microsoft.com/office/drawing/2014/main" id="{4BB935D0-F132-2697-9C12-0ED690C3FD60}"/>
                </a:ext>
              </a:extLst>
            </p:cNvPr>
            <p:cNvSpPr txBox="1"/>
            <p:nvPr/>
          </p:nvSpPr>
          <p:spPr>
            <a:xfrm>
              <a:off x="3657600" y="1694081"/>
              <a:ext cx="38832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6" name="Google Shape;756;p10">
            <a:extLst>
              <a:ext uri="{FF2B5EF4-FFF2-40B4-BE49-F238E27FC236}">
                <a16:creationId xmlns:a16="http://schemas.microsoft.com/office/drawing/2014/main" id="{7325C2CA-0413-1D51-22EE-082B65DC4647}"/>
              </a:ext>
            </a:extLst>
          </p:cNvPr>
          <p:cNvSpPr txBox="1"/>
          <p:nvPr/>
        </p:nvSpPr>
        <p:spPr>
          <a:xfrm>
            <a:off x="6497131" y="3380025"/>
            <a:ext cx="30777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10">
            <a:extLst>
              <a:ext uri="{FF2B5EF4-FFF2-40B4-BE49-F238E27FC236}">
                <a16:creationId xmlns:a16="http://schemas.microsoft.com/office/drawing/2014/main" id="{A276348C-1162-350D-E37C-1D71C91A2D01}"/>
              </a:ext>
            </a:extLst>
          </p:cNvPr>
          <p:cNvSpPr txBox="1"/>
          <p:nvPr/>
        </p:nvSpPr>
        <p:spPr>
          <a:xfrm>
            <a:off x="6518314" y="3743404"/>
            <a:ext cx="4360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DataW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10">
            <a:extLst>
              <a:ext uri="{FF2B5EF4-FFF2-40B4-BE49-F238E27FC236}">
                <a16:creationId xmlns:a16="http://schemas.microsoft.com/office/drawing/2014/main" id="{3FB30959-3FA3-F758-FB77-37BC06774B8A}"/>
              </a:ext>
            </a:extLst>
          </p:cNvPr>
          <p:cNvSpPr txBox="1"/>
          <p:nvPr/>
        </p:nvSpPr>
        <p:spPr>
          <a:xfrm>
            <a:off x="7030531" y="3481625"/>
            <a:ext cx="38472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10">
            <a:extLst>
              <a:ext uri="{FF2B5EF4-FFF2-40B4-BE49-F238E27FC236}">
                <a16:creationId xmlns:a16="http://schemas.microsoft.com/office/drawing/2014/main" id="{EF2B20C2-0E25-705B-7A8C-29526D323F28}"/>
              </a:ext>
            </a:extLst>
          </p:cNvPr>
          <p:cNvSpPr/>
          <p:nvPr/>
        </p:nvSpPr>
        <p:spPr>
          <a:xfrm rot="5400000">
            <a:off x="4687421" y="3049825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0" name="Google Shape;760;p10">
            <a:extLst>
              <a:ext uri="{FF2B5EF4-FFF2-40B4-BE49-F238E27FC236}">
                <a16:creationId xmlns:a16="http://schemas.microsoft.com/office/drawing/2014/main" id="{344CF59C-526F-E00A-3DBA-CDF070FBD7F6}"/>
              </a:ext>
            </a:extLst>
          </p:cNvPr>
          <p:cNvCxnSpPr>
            <a:stCxn id="738" idx="3"/>
          </p:cNvCxnSpPr>
          <p:nvPr/>
        </p:nvCxnSpPr>
        <p:spPr>
          <a:xfrm rot="10800000" flipH="1">
            <a:off x="7487731" y="3613625"/>
            <a:ext cx="367800" cy="20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61" name="Google Shape;761;p10">
            <a:extLst>
              <a:ext uri="{FF2B5EF4-FFF2-40B4-BE49-F238E27FC236}">
                <a16:creationId xmlns:a16="http://schemas.microsoft.com/office/drawing/2014/main" id="{22A299C5-78AD-6BC9-5076-E2CD8EA62D33}"/>
              </a:ext>
            </a:extLst>
          </p:cNvPr>
          <p:cNvSpPr/>
          <p:nvPr/>
        </p:nvSpPr>
        <p:spPr>
          <a:xfrm rot="5400000">
            <a:off x="7436931" y="3303825"/>
            <a:ext cx="10160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2" name="Google Shape;762;p10">
            <a:extLst>
              <a:ext uri="{FF2B5EF4-FFF2-40B4-BE49-F238E27FC236}">
                <a16:creationId xmlns:a16="http://schemas.microsoft.com/office/drawing/2014/main" id="{354F5C3F-51C3-6089-C487-A12CA47546DC}"/>
              </a:ext>
            </a:extLst>
          </p:cNvPr>
          <p:cNvCxnSpPr/>
          <p:nvPr/>
        </p:nvCxnSpPr>
        <p:spPr>
          <a:xfrm rot="10800000" flipH="1">
            <a:off x="5652621" y="3429000"/>
            <a:ext cx="832407" cy="2928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3" name="Google Shape;763;p10">
            <a:extLst>
              <a:ext uri="{FF2B5EF4-FFF2-40B4-BE49-F238E27FC236}">
                <a16:creationId xmlns:a16="http://schemas.microsoft.com/office/drawing/2014/main" id="{AFBF83EC-460F-0557-0D0B-C3351805D3AD}"/>
              </a:ext>
            </a:extLst>
          </p:cNvPr>
          <p:cNvCxnSpPr/>
          <p:nvPr/>
        </p:nvCxnSpPr>
        <p:spPr>
          <a:xfrm rot="10800000">
            <a:off x="6262221" y="2921000"/>
            <a:ext cx="0" cy="50799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4" name="Google Shape;764;p10">
            <a:extLst>
              <a:ext uri="{FF2B5EF4-FFF2-40B4-BE49-F238E27FC236}">
                <a16:creationId xmlns:a16="http://schemas.microsoft.com/office/drawing/2014/main" id="{B01532DA-EC5E-E0FD-88A5-939A8795D720}"/>
              </a:ext>
            </a:extLst>
          </p:cNvPr>
          <p:cNvCxnSpPr>
            <a:endCxn id="761" idx="2"/>
          </p:cNvCxnSpPr>
          <p:nvPr/>
        </p:nvCxnSpPr>
        <p:spPr>
          <a:xfrm>
            <a:off x="6262231" y="2920725"/>
            <a:ext cx="1606500" cy="459300"/>
          </a:xfrm>
          <a:prstGeom prst="bentConnector3">
            <a:avLst>
              <a:gd name="adj1" fmla="val 8485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5" name="Google Shape;765;p10">
            <a:extLst>
              <a:ext uri="{FF2B5EF4-FFF2-40B4-BE49-F238E27FC236}">
                <a16:creationId xmlns:a16="http://schemas.microsoft.com/office/drawing/2014/main" id="{B1262AD7-1E43-406C-11A1-F388C4AA7EDE}"/>
              </a:ext>
            </a:extLst>
          </p:cNvPr>
          <p:cNvCxnSpPr/>
          <p:nvPr/>
        </p:nvCxnSpPr>
        <p:spPr>
          <a:xfrm rot="-5400000" flipH="1">
            <a:off x="-429729" y="2297750"/>
            <a:ext cx="1420500" cy="228600"/>
          </a:xfrm>
          <a:prstGeom prst="bentConnector3">
            <a:avLst>
              <a:gd name="adj1" fmla="val 99305"/>
            </a:avLst>
          </a:prstGeom>
          <a:ln>
            <a:headEnd type="none" w="sm" len="sm"/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66" name="Google Shape;766;p10">
            <a:extLst>
              <a:ext uri="{FF2B5EF4-FFF2-40B4-BE49-F238E27FC236}">
                <a16:creationId xmlns:a16="http://schemas.microsoft.com/office/drawing/2014/main" id="{2BA04B2B-97E6-F2FB-3C2F-20A18DDF592F}"/>
              </a:ext>
            </a:extLst>
          </p:cNvPr>
          <p:cNvGrpSpPr/>
          <p:nvPr/>
        </p:nvGrpSpPr>
        <p:grpSpPr>
          <a:xfrm>
            <a:off x="394821" y="2973625"/>
            <a:ext cx="152400" cy="711200"/>
            <a:chOff x="5791200" y="1352550"/>
            <a:chExt cx="152400" cy="533400"/>
          </a:xfrm>
        </p:grpSpPr>
        <p:sp>
          <p:nvSpPr>
            <p:cNvPr id="767" name="Google Shape;767;p10">
              <a:extLst>
                <a:ext uri="{FF2B5EF4-FFF2-40B4-BE49-F238E27FC236}">
                  <a16:creationId xmlns:a16="http://schemas.microsoft.com/office/drawing/2014/main" id="{71E41BB2-1CA6-41FF-663E-2EF3484B5328}"/>
                </a:ext>
              </a:extLst>
            </p:cNvPr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0">
              <a:extLst>
                <a:ext uri="{FF2B5EF4-FFF2-40B4-BE49-F238E27FC236}">
                  <a16:creationId xmlns:a16="http://schemas.microsoft.com/office/drawing/2014/main" id="{1508B4DE-1E66-B3E1-8231-A4229D660329}"/>
                </a:ext>
              </a:extLst>
            </p:cNvPr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0">
              <a:extLst>
                <a:ext uri="{FF2B5EF4-FFF2-40B4-BE49-F238E27FC236}">
                  <a16:creationId xmlns:a16="http://schemas.microsoft.com/office/drawing/2014/main" id="{0066451D-228A-F481-073C-9CD6317611F4}"/>
                </a:ext>
              </a:extLst>
            </p:cNvPr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70" name="Google Shape;770;p10">
            <a:extLst>
              <a:ext uri="{FF2B5EF4-FFF2-40B4-BE49-F238E27FC236}">
                <a16:creationId xmlns:a16="http://schemas.microsoft.com/office/drawing/2014/main" id="{2785452C-8213-739F-9E89-AD70519C05A8}"/>
              </a:ext>
            </a:extLst>
          </p:cNvPr>
          <p:cNvCxnSpPr>
            <a:stCxn id="767" idx="0"/>
            <a:endCxn id="771" idx="1"/>
          </p:cNvCxnSpPr>
          <p:nvPr/>
        </p:nvCxnSpPr>
        <p:spPr>
          <a:xfrm>
            <a:off x="547221" y="3329225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2" name="Google Shape;772;p10">
            <a:extLst>
              <a:ext uri="{FF2B5EF4-FFF2-40B4-BE49-F238E27FC236}">
                <a16:creationId xmlns:a16="http://schemas.microsoft.com/office/drawing/2014/main" id="{387C34A9-25B9-270D-FB1D-724CA1CEEC93}"/>
              </a:ext>
            </a:extLst>
          </p:cNvPr>
          <p:cNvCxnSpPr>
            <a:stCxn id="771" idx="3"/>
            <a:endCxn id="728" idx="1"/>
          </p:cNvCxnSpPr>
          <p:nvPr/>
        </p:nvCxnSpPr>
        <p:spPr>
          <a:xfrm>
            <a:off x="972719" y="3329225"/>
            <a:ext cx="320400" cy="658500"/>
          </a:xfrm>
          <a:prstGeom prst="bentConnector3">
            <a:avLst>
              <a:gd name="adj1" fmla="val 4999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3" name="Google Shape;773;p10">
            <a:extLst>
              <a:ext uri="{FF2B5EF4-FFF2-40B4-BE49-F238E27FC236}">
                <a16:creationId xmlns:a16="http://schemas.microsoft.com/office/drawing/2014/main" id="{1D22D070-5221-B1A9-E8DE-1B37B338853D}"/>
              </a:ext>
            </a:extLst>
          </p:cNvPr>
          <p:cNvCxnSpPr>
            <a:stCxn id="735" idx="0"/>
          </p:cNvCxnSpPr>
          <p:nvPr/>
        </p:nvCxnSpPr>
        <p:spPr>
          <a:xfrm rot="10800000" flipH="1">
            <a:off x="1597856" y="2108025"/>
            <a:ext cx="168600" cy="6624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4" name="Google Shape;774;p10">
            <a:extLst>
              <a:ext uri="{FF2B5EF4-FFF2-40B4-BE49-F238E27FC236}">
                <a16:creationId xmlns:a16="http://schemas.microsoft.com/office/drawing/2014/main" id="{DBC29ADA-2A1B-CCA4-DAC2-01A80EA7A008}"/>
              </a:ext>
            </a:extLst>
          </p:cNvPr>
          <p:cNvCxnSpPr>
            <a:stCxn id="775" idx="0"/>
          </p:cNvCxnSpPr>
          <p:nvPr/>
        </p:nvCxnSpPr>
        <p:spPr>
          <a:xfrm>
            <a:off x="6643221" y="2514600"/>
            <a:ext cx="1219200" cy="609600"/>
          </a:xfrm>
          <a:prstGeom prst="bentConnector3">
            <a:avLst>
              <a:gd name="adj1" fmla="val 8594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6" name="Google Shape;776;p10">
            <a:extLst>
              <a:ext uri="{FF2B5EF4-FFF2-40B4-BE49-F238E27FC236}">
                <a16:creationId xmlns:a16="http://schemas.microsoft.com/office/drawing/2014/main" id="{6682A287-579D-9FB5-AF33-8D394574A8ED}"/>
              </a:ext>
            </a:extLst>
          </p:cNvPr>
          <p:cNvCxnSpPr/>
          <p:nvPr/>
        </p:nvCxnSpPr>
        <p:spPr>
          <a:xfrm flipH="1">
            <a:off x="378621" y="2108199"/>
            <a:ext cx="1387800" cy="1373700"/>
          </a:xfrm>
          <a:prstGeom prst="bentConnector3">
            <a:avLst>
              <a:gd name="adj1" fmla="val 123208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7" name="Google Shape;777;p10">
            <a:extLst>
              <a:ext uri="{FF2B5EF4-FFF2-40B4-BE49-F238E27FC236}">
                <a16:creationId xmlns:a16="http://schemas.microsoft.com/office/drawing/2014/main" id="{AA0DAF65-91AD-A922-F24A-EDEB58FBAAC2}"/>
              </a:ext>
            </a:extLst>
          </p:cNvPr>
          <p:cNvCxnSpPr>
            <a:stCxn id="759" idx="0"/>
          </p:cNvCxnSpPr>
          <p:nvPr/>
        </p:nvCxnSpPr>
        <p:spPr>
          <a:xfrm rot="10800000" flipH="1">
            <a:off x="5119221" y="3123925"/>
            <a:ext cx="1524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8" name="Google Shape;778;p10">
            <a:extLst>
              <a:ext uri="{FF2B5EF4-FFF2-40B4-BE49-F238E27FC236}">
                <a16:creationId xmlns:a16="http://schemas.microsoft.com/office/drawing/2014/main" id="{BFA9E9E6-8211-63E3-3121-E7F83F3E3C60}"/>
              </a:ext>
            </a:extLst>
          </p:cNvPr>
          <p:cNvCxnSpPr/>
          <p:nvPr/>
        </p:nvCxnSpPr>
        <p:spPr>
          <a:xfrm>
            <a:off x="3519021" y="3124200"/>
            <a:ext cx="457200" cy="304800"/>
          </a:xfrm>
          <a:prstGeom prst="bentConnector3">
            <a:avLst>
              <a:gd name="adj1" fmla="val 63889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9" name="Google Shape;779;p10">
            <a:extLst>
              <a:ext uri="{FF2B5EF4-FFF2-40B4-BE49-F238E27FC236}">
                <a16:creationId xmlns:a16="http://schemas.microsoft.com/office/drawing/2014/main" id="{419B7F2C-34B5-960A-3E3A-C7014FA0AC7E}"/>
              </a:ext>
            </a:extLst>
          </p:cNvPr>
          <p:cNvCxnSpPr>
            <a:stCxn id="754" idx="3"/>
          </p:cNvCxnSpPr>
          <p:nvPr/>
        </p:nvCxnSpPr>
        <p:spPr>
          <a:xfrm>
            <a:off x="3515378" y="4069714"/>
            <a:ext cx="1059000" cy="426900"/>
          </a:xfrm>
          <a:prstGeom prst="bentConnector3">
            <a:avLst>
              <a:gd name="adj1" fmla="val 2928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0" name="Google Shape;780;p10">
            <a:extLst>
              <a:ext uri="{FF2B5EF4-FFF2-40B4-BE49-F238E27FC236}">
                <a16:creationId xmlns:a16="http://schemas.microsoft.com/office/drawing/2014/main" id="{FDE98882-CF77-E169-2343-E03F247E740F}"/>
              </a:ext>
            </a:extLst>
          </p:cNvPr>
          <p:cNvCxnSpPr/>
          <p:nvPr/>
        </p:nvCxnSpPr>
        <p:spPr>
          <a:xfrm>
            <a:off x="3823821" y="4077084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1" name="Google Shape;781;p10">
            <a:extLst>
              <a:ext uri="{FF2B5EF4-FFF2-40B4-BE49-F238E27FC236}">
                <a16:creationId xmlns:a16="http://schemas.microsoft.com/office/drawing/2014/main" id="{22B5977E-222C-1D18-EC1C-A2B64B1131C5}"/>
              </a:ext>
            </a:extLst>
          </p:cNvPr>
          <p:cNvCxnSpPr>
            <a:endCxn id="782" idx="1"/>
          </p:cNvCxnSpPr>
          <p:nvPr/>
        </p:nvCxnSpPr>
        <p:spPr>
          <a:xfrm rot="10800000" flipH="1">
            <a:off x="1138221" y="2463799"/>
            <a:ext cx="4743000" cy="688800"/>
          </a:xfrm>
          <a:prstGeom prst="bentConnector3">
            <a:avLst>
              <a:gd name="adj1" fmla="val 2456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3" name="Google Shape;783;p10">
            <a:extLst>
              <a:ext uri="{FF2B5EF4-FFF2-40B4-BE49-F238E27FC236}">
                <a16:creationId xmlns:a16="http://schemas.microsoft.com/office/drawing/2014/main" id="{E6D45E7A-9F40-1BEC-5C25-EFB2074DA64F}"/>
              </a:ext>
            </a:extLst>
          </p:cNvPr>
          <p:cNvCxnSpPr/>
          <p:nvPr/>
        </p:nvCxnSpPr>
        <p:spPr>
          <a:xfrm rot="-5400000" flipH="1">
            <a:off x="4554571" y="2508519"/>
            <a:ext cx="456300" cy="3684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84" name="Google Shape;784;p10">
            <a:extLst>
              <a:ext uri="{FF2B5EF4-FFF2-40B4-BE49-F238E27FC236}">
                <a16:creationId xmlns:a16="http://schemas.microsoft.com/office/drawing/2014/main" id="{A3EA3635-9A04-4F20-7A0F-EFD046FAA59B}"/>
              </a:ext>
            </a:extLst>
          </p:cNvPr>
          <p:cNvGrpSpPr/>
          <p:nvPr/>
        </p:nvGrpSpPr>
        <p:grpSpPr>
          <a:xfrm>
            <a:off x="699621" y="2770425"/>
            <a:ext cx="273098" cy="1117599"/>
            <a:chOff x="1540165" y="1809750"/>
            <a:chExt cx="273098" cy="838199"/>
          </a:xfrm>
        </p:grpSpPr>
        <p:sp>
          <p:nvSpPr>
            <p:cNvPr id="771" name="Google Shape;771;p10">
              <a:extLst>
                <a:ext uri="{FF2B5EF4-FFF2-40B4-BE49-F238E27FC236}">
                  <a16:creationId xmlns:a16="http://schemas.microsoft.com/office/drawing/2014/main" id="{EC144034-5B73-C264-DAD0-00BD6869BC35}"/>
                </a:ext>
              </a:extLst>
            </p:cNvPr>
            <p:cNvSpPr/>
            <p:nvPr/>
          </p:nvSpPr>
          <p:spPr>
            <a:xfrm>
              <a:off x="1540165" y="1809750"/>
              <a:ext cx="273098" cy="83819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85" name="Google Shape;785;p10">
              <a:extLst>
                <a:ext uri="{FF2B5EF4-FFF2-40B4-BE49-F238E27FC236}">
                  <a16:creationId xmlns:a16="http://schemas.microsoft.com/office/drawing/2014/main" id="{E8565369-E825-2D7F-7B03-C521565A30D8}"/>
                </a:ext>
              </a:extLst>
            </p:cNvPr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6" name="Google Shape;786;p10">
            <a:extLst>
              <a:ext uri="{FF2B5EF4-FFF2-40B4-BE49-F238E27FC236}">
                <a16:creationId xmlns:a16="http://schemas.microsoft.com/office/drawing/2014/main" id="{811543FC-00AC-6671-F5C1-CB35ACABCA0E}"/>
              </a:ext>
            </a:extLst>
          </p:cNvPr>
          <p:cNvSpPr/>
          <p:nvPr/>
        </p:nvSpPr>
        <p:spPr>
          <a:xfrm rot="5400000">
            <a:off x="4703876" y="3810000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7" name="Google Shape;787;p10">
            <a:extLst>
              <a:ext uri="{FF2B5EF4-FFF2-40B4-BE49-F238E27FC236}">
                <a16:creationId xmlns:a16="http://schemas.microsoft.com/office/drawing/2014/main" id="{79A62163-0C06-D7D2-2FDD-AA367A89461B}"/>
              </a:ext>
            </a:extLst>
          </p:cNvPr>
          <p:cNvCxnSpPr/>
          <p:nvPr/>
        </p:nvCxnSpPr>
        <p:spPr>
          <a:xfrm>
            <a:off x="1918821" y="3835400"/>
            <a:ext cx="1676400" cy="1625700"/>
          </a:xfrm>
          <a:prstGeom prst="bentConnector3">
            <a:avLst>
              <a:gd name="adj1" fmla="val 32438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8" name="Google Shape;788;p10">
            <a:extLst>
              <a:ext uri="{FF2B5EF4-FFF2-40B4-BE49-F238E27FC236}">
                <a16:creationId xmlns:a16="http://schemas.microsoft.com/office/drawing/2014/main" id="{4115E2F8-A568-2E0D-E647-56B58A35F52F}"/>
              </a:ext>
            </a:extLst>
          </p:cNvPr>
          <p:cNvCxnSpPr/>
          <p:nvPr/>
        </p:nvCxnSpPr>
        <p:spPr>
          <a:xfrm>
            <a:off x="2452221" y="38354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9" name="Google Shape;789;p10">
            <a:extLst>
              <a:ext uri="{FF2B5EF4-FFF2-40B4-BE49-F238E27FC236}">
                <a16:creationId xmlns:a16="http://schemas.microsoft.com/office/drawing/2014/main" id="{0619B10A-A513-BF30-09E2-E5B74C7C24A5}"/>
              </a:ext>
            </a:extLst>
          </p:cNvPr>
          <p:cNvCxnSpPr/>
          <p:nvPr/>
        </p:nvCxnSpPr>
        <p:spPr>
          <a:xfrm>
            <a:off x="2452221" y="42418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0" name="Google Shape;790;p10">
            <a:extLst>
              <a:ext uri="{FF2B5EF4-FFF2-40B4-BE49-F238E27FC236}">
                <a16:creationId xmlns:a16="http://schemas.microsoft.com/office/drawing/2014/main" id="{E3DA64D2-DE15-61D6-1AE1-F6117A2DC46D}"/>
              </a:ext>
            </a:extLst>
          </p:cNvPr>
          <p:cNvCxnSpPr>
            <a:stCxn id="761" idx="0"/>
          </p:cNvCxnSpPr>
          <p:nvPr/>
        </p:nvCxnSpPr>
        <p:spPr>
          <a:xfrm rot="10800000">
            <a:off x="2528431" y="2006325"/>
            <a:ext cx="5492700" cy="1373700"/>
          </a:xfrm>
          <a:prstGeom prst="bentConnector3">
            <a:avLst>
              <a:gd name="adj1" fmla="val -9711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1" name="Google Shape;791;p10">
            <a:extLst>
              <a:ext uri="{FF2B5EF4-FFF2-40B4-BE49-F238E27FC236}">
                <a16:creationId xmlns:a16="http://schemas.microsoft.com/office/drawing/2014/main" id="{44EED51B-9ED0-A918-477D-6CDC87730E2F}"/>
              </a:ext>
            </a:extLst>
          </p:cNvPr>
          <p:cNvCxnSpPr/>
          <p:nvPr/>
        </p:nvCxnSpPr>
        <p:spPr>
          <a:xfrm rot="-5400000" flipH="1">
            <a:off x="2045871" y="2489150"/>
            <a:ext cx="1117500" cy="152400"/>
          </a:xfrm>
          <a:prstGeom prst="bentConnector3">
            <a:avLst>
              <a:gd name="adj1" fmla="val 9890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2" name="Google Shape;792;p10">
            <a:extLst>
              <a:ext uri="{FF2B5EF4-FFF2-40B4-BE49-F238E27FC236}">
                <a16:creationId xmlns:a16="http://schemas.microsoft.com/office/drawing/2014/main" id="{BD677B21-BAF8-0CF3-EAD9-E834E64E4023}"/>
              </a:ext>
            </a:extLst>
          </p:cNvPr>
          <p:cNvCxnSpPr>
            <a:stCxn id="786" idx="0"/>
          </p:cNvCxnSpPr>
          <p:nvPr/>
        </p:nvCxnSpPr>
        <p:spPr>
          <a:xfrm>
            <a:off x="5135676" y="3886200"/>
            <a:ext cx="1464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3" name="Google Shape;793;p10">
            <a:extLst>
              <a:ext uri="{FF2B5EF4-FFF2-40B4-BE49-F238E27FC236}">
                <a16:creationId xmlns:a16="http://schemas.microsoft.com/office/drawing/2014/main" id="{79D4CE89-C6DD-6184-3D91-F287042DC67E}"/>
              </a:ext>
            </a:extLst>
          </p:cNvPr>
          <p:cNvCxnSpPr/>
          <p:nvPr/>
        </p:nvCxnSpPr>
        <p:spPr>
          <a:xfrm rot="10800000" flipH="1">
            <a:off x="4569656" y="3937081"/>
            <a:ext cx="1921200" cy="554100"/>
          </a:xfrm>
          <a:prstGeom prst="bentConnector3">
            <a:avLst>
              <a:gd name="adj1" fmla="val 8155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4" name="Google Shape;794;p10">
            <a:extLst>
              <a:ext uri="{FF2B5EF4-FFF2-40B4-BE49-F238E27FC236}">
                <a16:creationId xmlns:a16="http://schemas.microsoft.com/office/drawing/2014/main" id="{7F77876F-2758-FEB8-FFD9-A2B5D19CF6AD}"/>
              </a:ext>
            </a:extLst>
          </p:cNvPr>
          <p:cNvCxnSpPr/>
          <p:nvPr/>
        </p:nvCxnSpPr>
        <p:spPr>
          <a:xfrm rot="-5400000">
            <a:off x="4351582" y="3902091"/>
            <a:ext cx="831900" cy="389400"/>
          </a:xfrm>
          <a:prstGeom prst="bentConnector3">
            <a:avLst>
              <a:gd name="adj1" fmla="val 99046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95" name="Google Shape;795;p10">
            <a:extLst>
              <a:ext uri="{FF2B5EF4-FFF2-40B4-BE49-F238E27FC236}">
                <a16:creationId xmlns:a16="http://schemas.microsoft.com/office/drawing/2014/main" id="{378CF727-5882-9C03-7D02-E4E8D30D8D5C}"/>
              </a:ext>
            </a:extLst>
          </p:cNvPr>
          <p:cNvSpPr txBox="1"/>
          <p:nvPr/>
        </p:nvSpPr>
        <p:spPr>
          <a:xfrm>
            <a:off x="90021" y="3124200"/>
            <a:ext cx="252846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1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10">
            <a:extLst>
              <a:ext uri="{FF2B5EF4-FFF2-40B4-BE49-F238E27FC236}">
                <a16:creationId xmlns:a16="http://schemas.microsoft.com/office/drawing/2014/main" id="{C3857B14-4D58-A4F7-1AF5-34D46BDBC7E3}"/>
              </a:ext>
            </a:extLst>
          </p:cNvPr>
          <p:cNvSpPr txBox="1"/>
          <p:nvPr/>
        </p:nvSpPr>
        <p:spPr>
          <a:xfrm>
            <a:off x="13821" y="3530600"/>
            <a:ext cx="320601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7" name="Google Shape;797;p10">
            <a:extLst>
              <a:ext uri="{FF2B5EF4-FFF2-40B4-BE49-F238E27FC236}">
                <a16:creationId xmlns:a16="http://schemas.microsoft.com/office/drawing/2014/main" id="{605DF954-DBB5-C582-41C4-F8A15D34B9BA}"/>
              </a:ext>
            </a:extLst>
          </p:cNvPr>
          <p:cNvCxnSpPr/>
          <p:nvPr/>
        </p:nvCxnSpPr>
        <p:spPr>
          <a:xfrm rot="10800000">
            <a:off x="166221" y="1701800"/>
            <a:ext cx="5562600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98" name="Google Shape;798;p10">
            <a:extLst>
              <a:ext uri="{FF2B5EF4-FFF2-40B4-BE49-F238E27FC236}">
                <a16:creationId xmlns:a16="http://schemas.microsoft.com/office/drawing/2014/main" id="{5F177371-3D28-0F02-14E9-33646332F78D}"/>
              </a:ext>
            </a:extLst>
          </p:cNvPr>
          <p:cNvGrpSpPr/>
          <p:nvPr/>
        </p:nvGrpSpPr>
        <p:grpSpPr>
          <a:xfrm>
            <a:off x="1995021" y="3632201"/>
            <a:ext cx="152401" cy="711199"/>
            <a:chOff x="1066799" y="3333750"/>
            <a:chExt cx="152401" cy="533399"/>
          </a:xfrm>
        </p:grpSpPr>
        <p:sp>
          <p:nvSpPr>
            <p:cNvPr id="799" name="Google Shape;799;p10">
              <a:extLst>
                <a:ext uri="{FF2B5EF4-FFF2-40B4-BE49-F238E27FC236}">
                  <a16:creationId xmlns:a16="http://schemas.microsoft.com/office/drawing/2014/main" id="{54BA18D1-ECFE-9EF2-B6F5-DD2C7C62CDEB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0" name="Google Shape;800;p10">
              <a:extLst>
                <a:ext uri="{FF2B5EF4-FFF2-40B4-BE49-F238E27FC236}">
                  <a16:creationId xmlns:a16="http://schemas.microsoft.com/office/drawing/2014/main" id="{DFC76092-51EB-163A-73DA-63F248EBE320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1" name="Google Shape;801;p10">
            <a:extLst>
              <a:ext uri="{FF2B5EF4-FFF2-40B4-BE49-F238E27FC236}">
                <a16:creationId xmlns:a16="http://schemas.microsoft.com/office/drawing/2014/main" id="{F3640CAA-0E78-E303-58B1-F63AE5A27291}"/>
              </a:ext>
            </a:extLst>
          </p:cNvPr>
          <p:cNvGrpSpPr/>
          <p:nvPr/>
        </p:nvGrpSpPr>
        <p:grpSpPr>
          <a:xfrm>
            <a:off x="1995020" y="2717801"/>
            <a:ext cx="152401" cy="711199"/>
            <a:chOff x="1066799" y="3333750"/>
            <a:chExt cx="152401" cy="533399"/>
          </a:xfrm>
        </p:grpSpPr>
        <p:sp>
          <p:nvSpPr>
            <p:cNvPr id="802" name="Google Shape;802;p10">
              <a:extLst>
                <a:ext uri="{FF2B5EF4-FFF2-40B4-BE49-F238E27FC236}">
                  <a16:creationId xmlns:a16="http://schemas.microsoft.com/office/drawing/2014/main" id="{9594EE5A-CA33-06C3-5B13-AB34308F7F81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3" name="Google Shape;803;p10">
              <a:extLst>
                <a:ext uri="{FF2B5EF4-FFF2-40B4-BE49-F238E27FC236}">
                  <a16:creationId xmlns:a16="http://schemas.microsoft.com/office/drawing/2014/main" id="{6F9DA816-F678-3E71-A065-801E969A1DF0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4" name="Google Shape;804;p10">
            <a:extLst>
              <a:ext uri="{FF2B5EF4-FFF2-40B4-BE49-F238E27FC236}">
                <a16:creationId xmlns:a16="http://schemas.microsoft.com/office/drawing/2014/main" id="{ED47524C-19D3-ED55-0ECD-2107F49CE04B}"/>
              </a:ext>
            </a:extLst>
          </p:cNvPr>
          <p:cNvGrpSpPr/>
          <p:nvPr/>
        </p:nvGrpSpPr>
        <p:grpSpPr>
          <a:xfrm>
            <a:off x="3595221" y="3733800"/>
            <a:ext cx="152401" cy="711199"/>
            <a:chOff x="1066799" y="3333750"/>
            <a:chExt cx="152401" cy="533399"/>
          </a:xfrm>
        </p:grpSpPr>
        <p:sp>
          <p:nvSpPr>
            <p:cNvPr id="805" name="Google Shape;805;p10">
              <a:extLst>
                <a:ext uri="{FF2B5EF4-FFF2-40B4-BE49-F238E27FC236}">
                  <a16:creationId xmlns:a16="http://schemas.microsoft.com/office/drawing/2014/main" id="{324FBB4D-53DB-5F9C-38B9-767ECDEC8F17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6" name="Google Shape;806;p10">
              <a:extLst>
                <a:ext uri="{FF2B5EF4-FFF2-40B4-BE49-F238E27FC236}">
                  <a16:creationId xmlns:a16="http://schemas.microsoft.com/office/drawing/2014/main" id="{3B4A5098-9CA4-17AE-9069-1998A3B78B09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07" name="Google Shape;807;p10">
            <a:extLst>
              <a:ext uri="{FF2B5EF4-FFF2-40B4-BE49-F238E27FC236}">
                <a16:creationId xmlns:a16="http://schemas.microsoft.com/office/drawing/2014/main" id="{0E31BC8E-4FA3-8F9A-BFBC-CDD14E9219E5}"/>
              </a:ext>
            </a:extLst>
          </p:cNvPr>
          <p:cNvCxnSpPr>
            <a:endCxn id="759" idx="2"/>
          </p:cNvCxnSpPr>
          <p:nvPr/>
        </p:nvCxnSpPr>
        <p:spPr>
          <a:xfrm>
            <a:off x="3687621" y="3123925"/>
            <a:ext cx="12792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08" name="Google Shape;808;p10">
            <a:extLst>
              <a:ext uri="{FF2B5EF4-FFF2-40B4-BE49-F238E27FC236}">
                <a16:creationId xmlns:a16="http://schemas.microsoft.com/office/drawing/2014/main" id="{EDB87760-03EE-4B67-157F-800C86557163}"/>
              </a:ext>
            </a:extLst>
          </p:cNvPr>
          <p:cNvGrpSpPr/>
          <p:nvPr/>
        </p:nvGrpSpPr>
        <p:grpSpPr>
          <a:xfrm>
            <a:off x="3595221" y="4953000"/>
            <a:ext cx="152401" cy="711199"/>
            <a:chOff x="1066799" y="3333750"/>
            <a:chExt cx="152401" cy="533399"/>
          </a:xfrm>
        </p:grpSpPr>
        <p:sp>
          <p:nvSpPr>
            <p:cNvPr id="809" name="Google Shape;809;p10">
              <a:extLst>
                <a:ext uri="{FF2B5EF4-FFF2-40B4-BE49-F238E27FC236}">
                  <a16:creationId xmlns:a16="http://schemas.microsoft.com/office/drawing/2014/main" id="{7B03B243-7AAB-9AE0-B240-E8DE41C4EF9E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0" name="Google Shape;810;p10">
              <a:extLst>
                <a:ext uri="{FF2B5EF4-FFF2-40B4-BE49-F238E27FC236}">
                  <a16:creationId xmlns:a16="http://schemas.microsoft.com/office/drawing/2014/main" id="{DA3859A1-235F-8541-3E4C-BF1F57D6C735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11" name="Google Shape;811;p10">
            <a:extLst>
              <a:ext uri="{FF2B5EF4-FFF2-40B4-BE49-F238E27FC236}">
                <a16:creationId xmlns:a16="http://schemas.microsoft.com/office/drawing/2014/main" id="{0ACBAF9F-F7BA-8A27-E7D3-3894C32B2FCF}"/>
              </a:ext>
            </a:extLst>
          </p:cNvPr>
          <p:cNvCxnSpPr/>
          <p:nvPr/>
        </p:nvCxnSpPr>
        <p:spPr>
          <a:xfrm rot="-5400000">
            <a:off x="4179471" y="4165650"/>
            <a:ext cx="812700" cy="7620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12" name="Google Shape;812;p10">
            <a:extLst>
              <a:ext uri="{FF2B5EF4-FFF2-40B4-BE49-F238E27FC236}">
                <a16:creationId xmlns:a16="http://schemas.microsoft.com/office/drawing/2014/main" id="{57DCED41-799B-B99F-D4C3-3C5DB76CF787}"/>
              </a:ext>
            </a:extLst>
          </p:cNvPr>
          <p:cNvGrpSpPr/>
          <p:nvPr/>
        </p:nvGrpSpPr>
        <p:grpSpPr>
          <a:xfrm>
            <a:off x="3595221" y="2108200"/>
            <a:ext cx="152401" cy="711199"/>
            <a:chOff x="1066799" y="3333750"/>
            <a:chExt cx="152401" cy="533399"/>
          </a:xfrm>
        </p:grpSpPr>
        <p:sp>
          <p:nvSpPr>
            <p:cNvPr id="813" name="Google Shape;813;p10">
              <a:extLst>
                <a:ext uri="{FF2B5EF4-FFF2-40B4-BE49-F238E27FC236}">
                  <a16:creationId xmlns:a16="http://schemas.microsoft.com/office/drawing/2014/main" id="{5F77990C-0543-B030-0058-7FAD633C44F7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4" name="Google Shape;814;p10">
              <a:extLst>
                <a:ext uri="{FF2B5EF4-FFF2-40B4-BE49-F238E27FC236}">
                  <a16:creationId xmlns:a16="http://schemas.microsoft.com/office/drawing/2014/main" id="{1166E668-A2A0-4883-2169-7B4BC7F2CD11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p10">
            <a:extLst>
              <a:ext uri="{FF2B5EF4-FFF2-40B4-BE49-F238E27FC236}">
                <a16:creationId xmlns:a16="http://schemas.microsoft.com/office/drawing/2014/main" id="{3E6BF38E-99FB-BA31-2A96-E2949610C4CE}"/>
              </a:ext>
            </a:extLst>
          </p:cNvPr>
          <p:cNvGrpSpPr/>
          <p:nvPr/>
        </p:nvGrpSpPr>
        <p:grpSpPr>
          <a:xfrm>
            <a:off x="5881221" y="2108200"/>
            <a:ext cx="152401" cy="711199"/>
            <a:chOff x="1066799" y="3333750"/>
            <a:chExt cx="152401" cy="533399"/>
          </a:xfrm>
        </p:grpSpPr>
        <p:sp>
          <p:nvSpPr>
            <p:cNvPr id="782" name="Google Shape;782;p10">
              <a:extLst>
                <a:ext uri="{FF2B5EF4-FFF2-40B4-BE49-F238E27FC236}">
                  <a16:creationId xmlns:a16="http://schemas.microsoft.com/office/drawing/2014/main" id="{D3AC55C3-87E4-DA00-1CF8-FFFE00594CFD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6" name="Google Shape;816;p10">
              <a:extLst>
                <a:ext uri="{FF2B5EF4-FFF2-40B4-BE49-F238E27FC236}">
                  <a16:creationId xmlns:a16="http://schemas.microsoft.com/office/drawing/2014/main" id="{82890211-6880-EDC6-74B6-8456B18C7DE4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7" name="Google Shape;817;p10">
            <a:extLst>
              <a:ext uri="{FF2B5EF4-FFF2-40B4-BE49-F238E27FC236}">
                <a16:creationId xmlns:a16="http://schemas.microsoft.com/office/drawing/2014/main" id="{D3E4D4F4-D951-C0E7-4B3D-1C205703B000}"/>
              </a:ext>
            </a:extLst>
          </p:cNvPr>
          <p:cNvGrpSpPr/>
          <p:nvPr/>
        </p:nvGrpSpPr>
        <p:grpSpPr>
          <a:xfrm>
            <a:off x="5881221" y="3124200"/>
            <a:ext cx="152401" cy="711199"/>
            <a:chOff x="1066799" y="3333750"/>
            <a:chExt cx="152401" cy="533399"/>
          </a:xfrm>
        </p:grpSpPr>
        <p:sp>
          <p:nvSpPr>
            <p:cNvPr id="818" name="Google Shape;818;p10">
              <a:extLst>
                <a:ext uri="{FF2B5EF4-FFF2-40B4-BE49-F238E27FC236}">
                  <a16:creationId xmlns:a16="http://schemas.microsoft.com/office/drawing/2014/main" id="{4776BF14-FC5A-F033-29DB-C0EFC4F2C59C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9" name="Google Shape;819;p10">
              <a:extLst>
                <a:ext uri="{FF2B5EF4-FFF2-40B4-BE49-F238E27FC236}">
                  <a16:creationId xmlns:a16="http://schemas.microsoft.com/office/drawing/2014/main" id="{758AC80E-68C8-1C1F-0230-4D956260348D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Google Shape;820;p10">
            <a:extLst>
              <a:ext uri="{FF2B5EF4-FFF2-40B4-BE49-F238E27FC236}">
                <a16:creationId xmlns:a16="http://schemas.microsoft.com/office/drawing/2014/main" id="{544DAFA8-397D-AA4B-7DBA-C5DF532DD2F0}"/>
              </a:ext>
            </a:extLst>
          </p:cNvPr>
          <p:cNvGrpSpPr/>
          <p:nvPr/>
        </p:nvGrpSpPr>
        <p:grpSpPr>
          <a:xfrm>
            <a:off x="5881221" y="4140200"/>
            <a:ext cx="152401" cy="711199"/>
            <a:chOff x="1066799" y="3333750"/>
            <a:chExt cx="152401" cy="533399"/>
          </a:xfrm>
        </p:grpSpPr>
        <p:sp>
          <p:nvSpPr>
            <p:cNvPr id="821" name="Google Shape;821;p10">
              <a:extLst>
                <a:ext uri="{FF2B5EF4-FFF2-40B4-BE49-F238E27FC236}">
                  <a16:creationId xmlns:a16="http://schemas.microsoft.com/office/drawing/2014/main" id="{864724E1-9D27-3861-A72D-C93CE5A1C2FE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2" name="Google Shape;822;p10">
              <a:extLst>
                <a:ext uri="{FF2B5EF4-FFF2-40B4-BE49-F238E27FC236}">
                  <a16:creationId xmlns:a16="http://schemas.microsoft.com/office/drawing/2014/main" id="{8F9159D0-857A-86C4-3BA4-700D3CC86D8C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3" name="Google Shape;823;p10">
            <a:extLst>
              <a:ext uri="{FF2B5EF4-FFF2-40B4-BE49-F238E27FC236}">
                <a16:creationId xmlns:a16="http://schemas.microsoft.com/office/drawing/2014/main" id="{D38479BD-E35C-C998-9744-EF9656AD656D}"/>
              </a:ext>
            </a:extLst>
          </p:cNvPr>
          <p:cNvGrpSpPr/>
          <p:nvPr/>
        </p:nvGrpSpPr>
        <p:grpSpPr>
          <a:xfrm>
            <a:off x="3595221" y="2921000"/>
            <a:ext cx="152401" cy="711199"/>
            <a:chOff x="1066799" y="3333750"/>
            <a:chExt cx="152401" cy="533399"/>
          </a:xfrm>
        </p:grpSpPr>
        <p:sp>
          <p:nvSpPr>
            <p:cNvPr id="824" name="Google Shape;824;p10">
              <a:extLst>
                <a:ext uri="{FF2B5EF4-FFF2-40B4-BE49-F238E27FC236}">
                  <a16:creationId xmlns:a16="http://schemas.microsoft.com/office/drawing/2014/main" id="{79926DC7-01D6-4BE5-3432-1D2829535934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5" name="Google Shape;825;p10">
              <a:extLst>
                <a:ext uri="{FF2B5EF4-FFF2-40B4-BE49-F238E27FC236}">
                  <a16:creationId xmlns:a16="http://schemas.microsoft.com/office/drawing/2014/main" id="{9601FF0F-7C2F-0ACF-4C66-796A1D022FE8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10">
            <a:extLst>
              <a:ext uri="{FF2B5EF4-FFF2-40B4-BE49-F238E27FC236}">
                <a16:creationId xmlns:a16="http://schemas.microsoft.com/office/drawing/2014/main" id="{611771B9-9240-8001-4EF3-98A23FFF18A5}"/>
              </a:ext>
            </a:extLst>
          </p:cNvPr>
          <p:cNvGrpSpPr/>
          <p:nvPr/>
        </p:nvGrpSpPr>
        <p:grpSpPr>
          <a:xfrm>
            <a:off x="8091021" y="3022600"/>
            <a:ext cx="152401" cy="711199"/>
            <a:chOff x="1066799" y="3333750"/>
            <a:chExt cx="152401" cy="533399"/>
          </a:xfrm>
        </p:grpSpPr>
        <p:sp>
          <p:nvSpPr>
            <p:cNvPr id="827" name="Google Shape;827;p10">
              <a:extLst>
                <a:ext uri="{FF2B5EF4-FFF2-40B4-BE49-F238E27FC236}">
                  <a16:creationId xmlns:a16="http://schemas.microsoft.com/office/drawing/2014/main" id="{F954C3DD-EAEB-B63A-DDC2-ED21ED5D2C00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8" name="Google Shape;828;p10">
              <a:extLst>
                <a:ext uri="{FF2B5EF4-FFF2-40B4-BE49-F238E27FC236}">
                  <a16:creationId xmlns:a16="http://schemas.microsoft.com/office/drawing/2014/main" id="{25A5FBCC-3C2C-983A-EDAC-ED8046D6AC69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9" name="Google Shape;829;p10">
            <a:extLst>
              <a:ext uri="{FF2B5EF4-FFF2-40B4-BE49-F238E27FC236}">
                <a16:creationId xmlns:a16="http://schemas.microsoft.com/office/drawing/2014/main" id="{C2887C85-16A0-B9B4-3B8B-E920F37C21E9}"/>
              </a:ext>
            </a:extLst>
          </p:cNvPr>
          <p:cNvGrpSpPr/>
          <p:nvPr/>
        </p:nvGrpSpPr>
        <p:grpSpPr>
          <a:xfrm>
            <a:off x="6338421" y="2209800"/>
            <a:ext cx="304800" cy="609600"/>
            <a:chOff x="5181600" y="3257550"/>
            <a:chExt cx="304800" cy="457200"/>
          </a:xfrm>
        </p:grpSpPr>
        <p:sp>
          <p:nvSpPr>
            <p:cNvPr id="775" name="Google Shape;775;p10">
              <a:extLst>
                <a:ext uri="{FF2B5EF4-FFF2-40B4-BE49-F238E27FC236}">
                  <a16:creationId xmlns:a16="http://schemas.microsoft.com/office/drawing/2014/main" id="{3DC850DF-F6A3-B6DE-B31D-347647344ABD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0">
              <a:extLst>
                <a:ext uri="{FF2B5EF4-FFF2-40B4-BE49-F238E27FC236}">
                  <a16:creationId xmlns:a16="http://schemas.microsoft.com/office/drawing/2014/main" id="{D5BA671E-378C-A682-C758-5CFCFBA51D8D}"/>
                </a:ext>
              </a:extLst>
            </p:cNvPr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31" name="Google Shape;831;p10">
            <a:extLst>
              <a:ext uri="{FF2B5EF4-FFF2-40B4-BE49-F238E27FC236}">
                <a16:creationId xmlns:a16="http://schemas.microsoft.com/office/drawing/2014/main" id="{2BFC9791-2310-D13F-AF88-EC8418443EC7}"/>
              </a:ext>
            </a:extLst>
          </p:cNvPr>
          <p:cNvCxnSpPr>
            <a:stCxn id="782" idx="3"/>
          </p:cNvCxnSpPr>
          <p:nvPr/>
        </p:nvCxnSpPr>
        <p:spPr>
          <a:xfrm rot="10800000" flipH="1">
            <a:off x="6033622" y="2461399"/>
            <a:ext cx="3930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32" name="Google Shape;832;p10">
            <a:extLst>
              <a:ext uri="{FF2B5EF4-FFF2-40B4-BE49-F238E27FC236}">
                <a16:creationId xmlns:a16="http://schemas.microsoft.com/office/drawing/2014/main" id="{ADD191EC-5FE8-060E-67BE-6AC67DA76B05}"/>
              </a:ext>
            </a:extLst>
          </p:cNvPr>
          <p:cNvCxnSpPr/>
          <p:nvPr/>
        </p:nvCxnSpPr>
        <p:spPr>
          <a:xfrm rot="10800000">
            <a:off x="5728821" y="1701800"/>
            <a:ext cx="0" cy="1727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3" name="Google Shape;833;p10">
            <a:extLst>
              <a:ext uri="{FF2B5EF4-FFF2-40B4-BE49-F238E27FC236}">
                <a16:creationId xmlns:a16="http://schemas.microsoft.com/office/drawing/2014/main" id="{906B312E-9BEC-9B92-7F33-8B944DE8903E}"/>
              </a:ext>
            </a:extLst>
          </p:cNvPr>
          <p:cNvSpPr txBox="1"/>
          <p:nvPr/>
        </p:nvSpPr>
        <p:spPr>
          <a:xfrm>
            <a:off x="1877793" y="2209800"/>
            <a:ext cx="49822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10">
            <a:extLst>
              <a:ext uri="{FF2B5EF4-FFF2-40B4-BE49-F238E27FC236}">
                <a16:creationId xmlns:a16="http://schemas.microsoft.com/office/drawing/2014/main" id="{6100F0FB-2E9E-D518-FB07-78DD650153FD}"/>
              </a:ext>
            </a:extLst>
          </p:cNvPr>
          <p:cNvSpPr txBox="1"/>
          <p:nvPr/>
        </p:nvSpPr>
        <p:spPr>
          <a:xfrm>
            <a:off x="623421" y="2209800"/>
            <a:ext cx="4742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10">
            <a:extLst>
              <a:ext uri="{FF2B5EF4-FFF2-40B4-BE49-F238E27FC236}">
                <a16:creationId xmlns:a16="http://schemas.microsoft.com/office/drawing/2014/main" id="{695D1618-5437-A38C-8C20-47BFAE4C9899}"/>
              </a:ext>
            </a:extLst>
          </p:cNvPr>
          <p:cNvSpPr txBox="1"/>
          <p:nvPr/>
        </p:nvSpPr>
        <p:spPr>
          <a:xfrm>
            <a:off x="3747621" y="2006600"/>
            <a:ext cx="48342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10">
            <a:extLst>
              <a:ext uri="{FF2B5EF4-FFF2-40B4-BE49-F238E27FC236}">
                <a16:creationId xmlns:a16="http://schemas.microsoft.com/office/drawing/2014/main" id="{EDB2E7AA-3092-6B9C-4F86-54AB69F2A76E}"/>
              </a:ext>
            </a:extLst>
          </p:cNvPr>
          <p:cNvSpPr txBox="1"/>
          <p:nvPr/>
        </p:nvSpPr>
        <p:spPr>
          <a:xfrm>
            <a:off x="5957421" y="1905000"/>
            <a:ext cx="53512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10">
            <a:extLst>
              <a:ext uri="{FF2B5EF4-FFF2-40B4-BE49-F238E27FC236}">
                <a16:creationId xmlns:a16="http://schemas.microsoft.com/office/drawing/2014/main" id="{FEBA3F1D-CEF2-0E5D-1418-6B6F87AAD230}"/>
              </a:ext>
            </a:extLst>
          </p:cNvPr>
          <p:cNvSpPr txBox="1"/>
          <p:nvPr/>
        </p:nvSpPr>
        <p:spPr>
          <a:xfrm>
            <a:off x="1831025" y="4241800"/>
            <a:ext cx="62119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10">
            <a:extLst>
              <a:ext uri="{FF2B5EF4-FFF2-40B4-BE49-F238E27FC236}">
                <a16:creationId xmlns:a16="http://schemas.microsoft.com/office/drawing/2014/main" id="{C33DF2CD-DFC4-BA2A-BE02-15A9A6D365FF}"/>
              </a:ext>
            </a:extLst>
          </p:cNvPr>
          <p:cNvSpPr txBox="1"/>
          <p:nvPr/>
        </p:nvSpPr>
        <p:spPr>
          <a:xfrm>
            <a:off x="3673162" y="4953000"/>
            <a:ext cx="60785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10">
            <a:extLst>
              <a:ext uri="{FF2B5EF4-FFF2-40B4-BE49-F238E27FC236}">
                <a16:creationId xmlns:a16="http://schemas.microsoft.com/office/drawing/2014/main" id="{7D51091C-C5B5-56F2-378F-DD62A37884D8}"/>
              </a:ext>
            </a:extLst>
          </p:cNvPr>
          <p:cNvSpPr txBox="1"/>
          <p:nvPr/>
        </p:nvSpPr>
        <p:spPr>
          <a:xfrm>
            <a:off x="3747621" y="2616200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10">
            <a:extLst>
              <a:ext uri="{FF2B5EF4-FFF2-40B4-BE49-F238E27FC236}">
                <a16:creationId xmlns:a16="http://schemas.microsoft.com/office/drawing/2014/main" id="{34373BFC-82DC-0CFA-B0F1-B962B0286544}"/>
              </a:ext>
            </a:extLst>
          </p:cNvPr>
          <p:cNvSpPr txBox="1"/>
          <p:nvPr/>
        </p:nvSpPr>
        <p:spPr>
          <a:xfrm>
            <a:off x="3652529" y="4358957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10">
            <a:extLst>
              <a:ext uri="{FF2B5EF4-FFF2-40B4-BE49-F238E27FC236}">
                <a16:creationId xmlns:a16="http://schemas.microsoft.com/office/drawing/2014/main" id="{9C96AC5F-779F-3423-2CAC-9FD97058E454}"/>
              </a:ext>
            </a:extLst>
          </p:cNvPr>
          <p:cNvSpPr txBox="1"/>
          <p:nvPr/>
        </p:nvSpPr>
        <p:spPr>
          <a:xfrm>
            <a:off x="5957421" y="3327400"/>
            <a:ext cx="6010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10">
            <a:extLst>
              <a:ext uri="{FF2B5EF4-FFF2-40B4-BE49-F238E27FC236}">
                <a16:creationId xmlns:a16="http://schemas.microsoft.com/office/drawing/2014/main" id="{3A9EFA2C-64DF-DF40-DB8A-450ADC467651}"/>
              </a:ext>
            </a:extLst>
          </p:cNvPr>
          <p:cNvSpPr txBox="1"/>
          <p:nvPr/>
        </p:nvSpPr>
        <p:spPr>
          <a:xfrm>
            <a:off x="5957421" y="4343400"/>
            <a:ext cx="6039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10">
            <a:extLst>
              <a:ext uri="{FF2B5EF4-FFF2-40B4-BE49-F238E27FC236}">
                <a16:creationId xmlns:a16="http://schemas.microsoft.com/office/drawing/2014/main" id="{BBF9DF1F-D716-5F4A-85BE-A58FC8F95874}"/>
              </a:ext>
            </a:extLst>
          </p:cNvPr>
          <p:cNvSpPr txBox="1"/>
          <p:nvPr/>
        </p:nvSpPr>
        <p:spPr>
          <a:xfrm>
            <a:off x="4738221" y="4546600"/>
            <a:ext cx="68630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4" name="Google Shape;844;p10">
            <a:extLst>
              <a:ext uri="{FF2B5EF4-FFF2-40B4-BE49-F238E27FC236}">
                <a16:creationId xmlns:a16="http://schemas.microsoft.com/office/drawing/2014/main" id="{00583E7B-FABB-DBE3-C125-8BF6B8207EB3}"/>
              </a:ext>
            </a:extLst>
          </p:cNvPr>
          <p:cNvGrpSpPr/>
          <p:nvPr/>
        </p:nvGrpSpPr>
        <p:grpSpPr>
          <a:xfrm>
            <a:off x="4281021" y="4648200"/>
            <a:ext cx="556492" cy="609600"/>
            <a:chOff x="3886200" y="3257550"/>
            <a:chExt cx="556492" cy="457200"/>
          </a:xfrm>
        </p:grpSpPr>
        <p:sp>
          <p:nvSpPr>
            <p:cNvPr id="845" name="Google Shape;845;p10">
              <a:extLst>
                <a:ext uri="{FF2B5EF4-FFF2-40B4-BE49-F238E27FC236}">
                  <a16:creationId xmlns:a16="http://schemas.microsoft.com/office/drawing/2014/main" id="{B1FF65A1-3FBA-01E8-5D8D-52E780815B9C}"/>
                </a:ext>
              </a:extLst>
            </p:cNvPr>
            <p:cNvSpPr/>
            <p:nvPr/>
          </p:nvSpPr>
          <p:spPr>
            <a:xfrm rot="5400000">
              <a:off x="3848100" y="3295650"/>
              <a:ext cx="457200" cy="3810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0">
              <a:extLst>
                <a:ext uri="{FF2B5EF4-FFF2-40B4-BE49-F238E27FC236}">
                  <a16:creationId xmlns:a16="http://schemas.microsoft.com/office/drawing/2014/main" id="{1F07BEB4-2D01-7B41-76D3-F62B6A11E573}"/>
                </a:ext>
              </a:extLst>
            </p:cNvPr>
            <p:cNvSpPr txBox="1"/>
            <p:nvPr/>
          </p:nvSpPr>
          <p:spPr>
            <a:xfrm>
              <a:off x="3909292" y="3304885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7" name="Google Shape;847;p10">
            <a:extLst>
              <a:ext uri="{FF2B5EF4-FFF2-40B4-BE49-F238E27FC236}">
                <a16:creationId xmlns:a16="http://schemas.microsoft.com/office/drawing/2014/main" id="{7368D002-8CEC-C1F0-87D7-A61B47A0CE0E}"/>
              </a:ext>
            </a:extLst>
          </p:cNvPr>
          <p:cNvGrpSpPr/>
          <p:nvPr/>
        </p:nvGrpSpPr>
        <p:grpSpPr>
          <a:xfrm>
            <a:off x="5881221" y="4953000"/>
            <a:ext cx="152401" cy="711199"/>
            <a:chOff x="1066799" y="3333750"/>
            <a:chExt cx="152401" cy="533399"/>
          </a:xfrm>
        </p:grpSpPr>
        <p:sp>
          <p:nvSpPr>
            <p:cNvPr id="848" name="Google Shape;848;p10">
              <a:extLst>
                <a:ext uri="{FF2B5EF4-FFF2-40B4-BE49-F238E27FC236}">
                  <a16:creationId xmlns:a16="http://schemas.microsoft.com/office/drawing/2014/main" id="{2D1A4D12-40AA-D8D3-9F82-A7A97C20463D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49" name="Google Shape;849;p10">
              <a:extLst>
                <a:ext uri="{FF2B5EF4-FFF2-40B4-BE49-F238E27FC236}">
                  <a16:creationId xmlns:a16="http://schemas.microsoft.com/office/drawing/2014/main" id="{B2AA7695-4A46-8908-B84A-AD8107AB5620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0" name="Google Shape;850;p10">
            <a:extLst>
              <a:ext uri="{FF2B5EF4-FFF2-40B4-BE49-F238E27FC236}">
                <a16:creationId xmlns:a16="http://schemas.microsoft.com/office/drawing/2014/main" id="{F7F3ECCE-74BB-9973-2A2E-ECD20B453688}"/>
              </a:ext>
            </a:extLst>
          </p:cNvPr>
          <p:cNvGrpSpPr/>
          <p:nvPr/>
        </p:nvGrpSpPr>
        <p:grpSpPr>
          <a:xfrm>
            <a:off x="8091021" y="4953000"/>
            <a:ext cx="152401" cy="711199"/>
            <a:chOff x="1066799" y="3333750"/>
            <a:chExt cx="152401" cy="533399"/>
          </a:xfrm>
        </p:grpSpPr>
        <p:sp>
          <p:nvSpPr>
            <p:cNvPr id="851" name="Google Shape;851;p10">
              <a:extLst>
                <a:ext uri="{FF2B5EF4-FFF2-40B4-BE49-F238E27FC236}">
                  <a16:creationId xmlns:a16="http://schemas.microsoft.com/office/drawing/2014/main" id="{8987DCDC-1253-8734-945E-4C72213B7FAB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52" name="Google Shape;852;p10">
              <a:extLst>
                <a:ext uri="{FF2B5EF4-FFF2-40B4-BE49-F238E27FC236}">
                  <a16:creationId xmlns:a16="http://schemas.microsoft.com/office/drawing/2014/main" id="{688EC9F1-F80C-C421-C511-92EDD59ECE79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53" name="Google Shape;853;p10">
            <a:extLst>
              <a:ext uri="{FF2B5EF4-FFF2-40B4-BE49-F238E27FC236}">
                <a16:creationId xmlns:a16="http://schemas.microsoft.com/office/drawing/2014/main" id="{F1237A5C-0EC5-5061-B736-EB9FA6117699}"/>
              </a:ext>
            </a:extLst>
          </p:cNvPr>
          <p:cNvCxnSpPr/>
          <p:nvPr/>
        </p:nvCxnSpPr>
        <p:spPr>
          <a:xfrm>
            <a:off x="4204821" y="4953000"/>
            <a:ext cx="0" cy="508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4" name="Google Shape;854;p10">
            <a:extLst>
              <a:ext uri="{FF2B5EF4-FFF2-40B4-BE49-F238E27FC236}">
                <a16:creationId xmlns:a16="http://schemas.microsoft.com/office/drawing/2014/main" id="{8B7BCB06-954E-087E-2111-37B0C285238C}"/>
              </a:ext>
            </a:extLst>
          </p:cNvPr>
          <p:cNvSpPr txBox="1"/>
          <p:nvPr/>
        </p:nvSpPr>
        <p:spPr>
          <a:xfrm>
            <a:off x="6033621" y="4953000"/>
            <a:ext cx="6580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10">
            <a:extLst>
              <a:ext uri="{FF2B5EF4-FFF2-40B4-BE49-F238E27FC236}">
                <a16:creationId xmlns:a16="http://schemas.microsoft.com/office/drawing/2014/main" id="{58DBAE33-C0EB-9BC1-6ADB-537FC72156CB}"/>
              </a:ext>
            </a:extLst>
          </p:cNvPr>
          <p:cNvSpPr txBox="1"/>
          <p:nvPr/>
        </p:nvSpPr>
        <p:spPr>
          <a:xfrm>
            <a:off x="8167221" y="5156200"/>
            <a:ext cx="67197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6" name="Google Shape;856;p10">
            <a:extLst>
              <a:ext uri="{FF2B5EF4-FFF2-40B4-BE49-F238E27FC236}">
                <a16:creationId xmlns:a16="http://schemas.microsoft.com/office/drawing/2014/main" id="{D990A2E3-9955-0C7E-EA3A-58D021EA1C92}"/>
              </a:ext>
            </a:extLst>
          </p:cNvPr>
          <p:cNvCxnSpPr/>
          <p:nvPr/>
        </p:nvCxnSpPr>
        <p:spPr>
          <a:xfrm rot="10800000">
            <a:off x="2452221" y="1905100"/>
            <a:ext cx="5791200" cy="3251100"/>
          </a:xfrm>
          <a:prstGeom prst="bentConnector3">
            <a:avLst>
              <a:gd name="adj1" fmla="val -6619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7" name="Google Shape;857;p10">
            <a:extLst>
              <a:ext uri="{FF2B5EF4-FFF2-40B4-BE49-F238E27FC236}">
                <a16:creationId xmlns:a16="http://schemas.microsoft.com/office/drawing/2014/main" id="{A377ED06-9136-D117-218C-F8E1B35D2E06}"/>
              </a:ext>
            </a:extLst>
          </p:cNvPr>
          <p:cNvCxnSpPr>
            <a:endCxn id="748" idx="1"/>
          </p:cNvCxnSpPr>
          <p:nvPr/>
        </p:nvCxnSpPr>
        <p:spPr>
          <a:xfrm rot="-5400000" flipH="1">
            <a:off x="1752771" y="2604375"/>
            <a:ext cx="1627500" cy="228600"/>
          </a:xfrm>
          <a:prstGeom prst="bentConnector2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58" name="Google Shape;858;p10">
            <a:extLst>
              <a:ext uri="{FF2B5EF4-FFF2-40B4-BE49-F238E27FC236}">
                <a16:creationId xmlns:a16="http://schemas.microsoft.com/office/drawing/2014/main" id="{8B9809EC-5B04-1B1B-203B-B8604352C928}"/>
              </a:ext>
            </a:extLst>
          </p:cNvPr>
          <p:cNvCxnSpPr/>
          <p:nvPr/>
        </p:nvCxnSpPr>
        <p:spPr>
          <a:xfrm>
            <a:off x="2071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59" name="Google Shape;859;p10">
            <a:extLst>
              <a:ext uri="{FF2B5EF4-FFF2-40B4-BE49-F238E27FC236}">
                <a16:creationId xmlns:a16="http://schemas.microsoft.com/office/drawing/2014/main" id="{CB21225C-1C82-D084-E6AD-87A1BC425881}"/>
              </a:ext>
            </a:extLst>
          </p:cNvPr>
          <p:cNvCxnSpPr/>
          <p:nvPr/>
        </p:nvCxnSpPr>
        <p:spPr>
          <a:xfrm>
            <a:off x="3671421" y="10922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0" name="Google Shape;860;p10">
            <a:extLst>
              <a:ext uri="{FF2B5EF4-FFF2-40B4-BE49-F238E27FC236}">
                <a16:creationId xmlns:a16="http://schemas.microsoft.com/office/drawing/2014/main" id="{1C141C69-240D-CFF6-F55C-7EFFA6175EC1}"/>
              </a:ext>
            </a:extLst>
          </p:cNvPr>
          <p:cNvCxnSpPr/>
          <p:nvPr/>
        </p:nvCxnSpPr>
        <p:spPr>
          <a:xfrm>
            <a:off x="59574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1" name="Google Shape;861;p10">
            <a:extLst>
              <a:ext uri="{FF2B5EF4-FFF2-40B4-BE49-F238E27FC236}">
                <a16:creationId xmlns:a16="http://schemas.microsoft.com/office/drawing/2014/main" id="{66826D90-28CD-4F48-C8A8-852B634E74DA}"/>
              </a:ext>
            </a:extLst>
          </p:cNvPr>
          <p:cNvCxnSpPr/>
          <p:nvPr/>
        </p:nvCxnSpPr>
        <p:spPr>
          <a:xfrm>
            <a:off x="8167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864" name="Google Shape;864;p10">
            <a:extLst>
              <a:ext uri="{FF2B5EF4-FFF2-40B4-BE49-F238E27FC236}">
                <a16:creationId xmlns:a16="http://schemas.microsoft.com/office/drawing/2014/main" id="{FDE49C27-B82E-9C87-6D3F-BA2D860D2B29}"/>
              </a:ext>
            </a:extLst>
          </p:cNvPr>
          <p:cNvSpPr txBox="1"/>
          <p:nvPr/>
        </p:nvSpPr>
        <p:spPr>
          <a:xfrm>
            <a:off x="6194728" y="1091429"/>
            <a:ext cx="1780241" cy="53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add s0,s1,s2</a:t>
            </a:r>
            <a:endParaRPr sz="24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10">
            <a:extLst>
              <a:ext uri="{FF2B5EF4-FFF2-40B4-BE49-F238E27FC236}">
                <a16:creationId xmlns:a16="http://schemas.microsoft.com/office/drawing/2014/main" id="{D176D1A6-DEBE-F02D-DAEC-96AC98B72FDE}"/>
              </a:ext>
            </a:extLst>
          </p:cNvPr>
          <p:cNvSpPr txBox="1"/>
          <p:nvPr/>
        </p:nvSpPr>
        <p:spPr>
          <a:xfrm>
            <a:off x="2133599" y="1092200"/>
            <a:ext cx="1362623" cy="43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10">
            <a:extLst>
              <a:ext uri="{FF2B5EF4-FFF2-40B4-BE49-F238E27FC236}">
                <a16:creationId xmlns:a16="http://schemas.microsoft.com/office/drawing/2014/main" id="{4341D98A-7C7E-6475-2901-5E7880760196}"/>
              </a:ext>
            </a:extLst>
          </p:cNvPr>
          <p:cNvSpPr txBox="1"/>
          <p:nvPr/>
        </p:nvSpPr>
        <p:spPr>
          <a:xfrm>
            <a:off x="1371600" y="5943600"/>
            <a:ext cx="69603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Pipeline registers separate stages, hold data for each instruction in flight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8" name="Google Shape;868;p10">
            <a:extLst>
              <a:ext uri="{FF2B5EF4-FFF2-40B4-BE49-F238E27FC236}">
                <a16:creationId xmlns:a16="http://schemas.microsoft.com/office/drawing/2014/main" id="{2EF2B8C4-F6EF-D6FC-DFFF-0949A0C87C3D}"/>
              </a:ext>
            </a:extLst>
          </p:cNvPr>
          <p:cNvCxnSpPr/>
          <p:nvPr/>
        </p:nvCxnSpPr>
        <p:spPr>
          <a:xfrm rot="-5400000">
            <a:off x="863581" y="2851834"/>
            <a:ext cx="558900" cy="3966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" name="Google Shape;865;p10">
            <a:extLst>
              <a:ext uri="{FF2B5EF4-FFF2-40B4-BE49-F238E27FC236}">
                <a16:creationId xmlns:a16="http://schemas.microsoft.com/office/drawing/2014/main" id="{9F2E726A-2FF1-001F-F821-8464E3300A52}"/>
              </a:ext>
            </a:extLst>
          </p:cNvPr>
          <p:cNvSpPr txBox="1"/>
          <p:nvPr/>
        </p:nvSpPr>
        <p:spPr>
          <a:xfrm>
            <a:off x="391209" y="1092200"/>
            <a:ext cx="1362623" cy="43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dd s5,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s0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,s6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64;p10">
            <a:extLst>
              <a:ext uri="{FF2B5EF4-FFF2-40B4-BE49-F238E27FC236}">
                <a16:creationId xmlns:a16="http://schemas.microsoft.com/office/drawing/2014/main" id="{4B9F4D92-ECC3-88F1-9777-B93790DA5758}"/>
              </a:ext>
            </a:extLst>
          </p:cNvPr>
          <p:cNvSpPr txBox="1"/>
          <p:nvPr/>
        </p:nvSpPr>
        <p:spPr>
          <a:xfrm>
            <a:off x="3894549" y="1046868"/>
            <a:ext cx="1780241" cy="53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add t0,t1,t2</a:t>
            </a:r>
            <a:endParaRPr sz="2400" b="0" i="0" u="none" strike="noStrike" cap="none" dirty="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4B5F83-AA12-81E8-BDA9-1BD099574C1A}"/>
              </a:ext>
            </a:extLst>
          </p:cNvPr>
          <p:cNvSpPr txBox="1"/>
          <p:nvPr/>
        </p:nvSpPr>
        <p:spPr>
          <a:xfrm>
            <a:off x="2231781" y="1121619"/>
            <a:ext cx="12746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add t5,t3,t4</a:t>
            </a:r>
            <a:endParaRPr lang="en-US" sz="1800" b="0" i="0" u="none" strike="noStrike" cap="none" dirty="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1353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9" name="Google Shape;819;p21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Quick Datapath Review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Control Implementation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Performance Analysis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Pipelined Execution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Pipelined Datapath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0" name="Google Shape;820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1" name="Google Shape;821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2" name="Google Shape;822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51827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>
          <a:extLst>
            <a:ext uri="{FF2B5EF4-FFF2-40B4-BE49-F238E27FC236}">
              <a16:creationId xmlns:a16="http://schemas.microsoft.com/office/drawing/2014/main" id="{E84F30D2-608D-7F94-8518-8EDFD8C62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5" name="Google Shape;725;p10">
            <a:extLst>
              <a:ext uri="{FF2B5EF4-FFF2-40B4-BE49-F238E27FC236}">
                <a16:creationId xmlns:a16="http://schemas.microsoft.com/office/drawing/2014/main" id="{F7DF57D3-065A-D8DF-78D1-AB8A2B1CFD7D}"/>
              </a:ext>
            </a:extLst>
          </p:cNvPr>
          <p:cNvCxnSpPr/>
          <p:nvPr/>
        </p:nvCxnSpPr>
        <p:spPr>
          <a:xfrm>
            <a:off x="3747621" y="5461000"/>
            <a:ext cx="4343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6" name="Google Shape;726;p10">
            <a:extLst>
              <a:ext uri="{FF2B5EF4-FFF2-40B4-BE49-F238E27FC236}">
                <a16:creationId xmlns:a16="http://schemas.microsoft.com/office/drawing/2014/main" id="{36F70FC9-BA96-6C66-911A-A160F0C13F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184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en-US" sz="3600" i="0" u="none" strike="noStrike" cap="none" dirty="0">
                <a:latin typeface="Calibri"/>
                <a:ea typeface="Calibri"/>
                <a:cs typeface="Calibri"/>
                <a:sym typeface="Calibri"/>
              </a:rPr>
              <a:t>Add independent instructions or </a:t>
            </a:r>
            <a:r>
              <a:rPr lang="en-US" sz="3600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nops</a:t>
            </a:r>
            <a:endParaRPr sz="360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10">
            <a:extLst>
              <a:ext uri="{FF2B5EF4-FFF2-40B4-BE49-F238E27FC236}">
                <a16:creationId xmlns:a16="http://schemas.microsoft.com/office/drawing/2014/main" id="{B464452D-7B39-FACB-50F4-C00B330043E9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40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10">
            <a:extLst>
              <a:ext uri="{FF2B5EF4-FFF2-40B4-BE49-F238E27FC236}">
                <a16:creationId xmlns:a16="http://schemas.microsoft.com/office/drawing/2014/main" id="{D80E13BE-3CE9-067C-8E99-75D31BCF8578}"/>
              </a:ext>
            </a:extLst>
          </p:cNvPr>
          <p:cNvSpPr/>
          <p:nvPr/>
        </p:nvSpPr>
        <p:spPr>
          <a:xfrm>
            <a:off x="1293056" y="3530600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9" name="Google Shape;729;p10">
            <a:extLst>
              <a:ext uri="{FF2B5EF4-FFF2-40B4-BE49-F238E27FC236}">
                <a16:creationId xmlns:a16="http://schemas.microsoft.com/office/drawing/2014/main" id="{532D5FAB-CAF0-38F7-303F-E2B171A6507E}"/>
              </a:ext>
            </a:extLst>
          </p:cNvPr>
          <p:cNvGrpSpPr/>
          <p:nvPr/>
        </p:nvGrpSpPr>
        <p:grpSpPr>
          <a:xfrm>
            <a:off x="5207524" y="2872025"/>
            <a:ext cx="521297" cy="1320800"/>
            <a:chOff x="6324600" y="3115310"/>
            <a:chExt cx="521297" cy="1056640"/>
          </a:xfrm>
        </p:grpSpPr>
        <p:sp>
          <p:nvSpPr>
            <p:cNvPr id="730" name="Google Shape;730;p10">
              <a:extLst>
                <a:ext uri="{FF2B5EF4-FFF2-40B4-BE49-F238E27FC236}">
                  <a16:creationId xmlns:a16="http://schemas.microsoft.com/office/drawing/2014/main" id="{F5F90AF4-EDDC-286B-36C2-EE200DEC89F6}"/>
                </a:ext>
              </a:extLst>
            </p:cNvPr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0">
              <a:extLst>
                <a:ext uri="{FF2B5EF4-FFF2-40B4-BE49-F238E27FC236}">
                  <a16:creationId xmlns:a16="http://schemas.microsoft.com/office/drawing/2014/main" id="{ED3B2B85-95DC-7C47-7041-72BD238B5150}"/>
                </a:ext>
              </a:extLst>
            </p:cNvPr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32" name="Google Shape;732;p10">
              <a:extLst>
                <a:ext uri="{FF2B5EF4-FFF2-40B4-BE49-F238E27FC236}">
                  <a16:creationId xmlns:a16="http://schemas.microsoft.com/office/drawing/2014/main" id="{D3924189-D733-2495-748F-9AC46A93ACEE}"/>
                </a:ext>
              </a:extLst>
            </p:cNvPr>
            <p:cNvCxnSpPr>
              <a:stCxn id="731" idx="2"/>
              <a:endCxn id="731" idx="4"/>
            </p:cNvCxnSpPr>
            <p:nvPr/>
          </p:nvCxnSpPr>
          <p:spPr>
            <a:xfrm>
              <a:off x="6400807" y="3602991"/>
              <a:ext cx="0" cy="1524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33" name="Google Shape;733;p10">
              <a:extLst>
                <a:ext uri="{FF2B5EF4-FFF2-40B4-BE49-F238E27FC236}">
                  <a16:creationId xmlns:a16="http://schemas.microsoft.com/office/drawing/2014/main" id="{0FAD1B71-8D02-2168-A678-849596677521}"/>
                </a:ext>
              </a:extLst>
            </p:cNvPr>
            <p:cNvSpPr txBox="1"/>
            <p:nvPr/>
          </p:nvSpPr>
          <p:spPr>
            <a:xfrm>
              <a:off x="6324600" y="3181350"/>
              <a:ext cx="5212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4" name="Google Shape;734;p10">
            <a:extLst>
              <a:ext uri="{FF2B5EF4-FFF2-40B4-BE49-F238E27FC236}">
                <a16:creationId xmlns:a16="http://schemas.microsoft.com/office/drawing/2014/main" id="{50F40944-AD58-91C2-324E-D8FE8F9F44BE}"/>
              </a:ext>
            </a:extLst>
          </p:cNvPr>
          <p:cNvGrpSpPr/>
          <p:nvPr/>
        </p:nvGrpSpPr>
        <p:grpSpPr>
          <a:xfrm>
            <a:off x="1293056" y="2465625"/>
            <a:ext cx="304800" cy="609600"/>
            <a:chOff x="5181600" y="3257550"/>
            <a:chExt cx="304800" cy="457200"/>
          </a:xfrm>
        </p:grpSpPr>
        <p:sp>
          <p:nvSpPr>
            <p:cNvPr id="735" name="Google Shape;735;p10">
              <a:extLst>
                <a:ext uri="{FF2B5EF4-FFF2-40B4-BE49-F238E27FC236}">
                  <a16:creationId xmlns:a16="http://schemas.microsoft.com/office/drawing/2014/main" id="{BA642BB8-F2A7-8988-42D2-038C220F2025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chemeClr val="l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10">
              <a:extLst>
                <a:ext uri="{FF2B5EF4-FFF2-40B4-BE49-F238E27FC236}">
                  <a16:creationId xmlns:a16="http://schemas.microsoft.com/office/drawing/2014/main" id="{03C7D650-F8C8-ADA0-5429-CA3E0DEB850B}"/>
                </a:ext>
              </a:extLst>
            </p:cNvPr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7" name="Google Shape;737;p10">
            <a:extLst>
              <a:ext uri="{FF2B5EF4-FFF2-40B4-BE49-F238E27FC236}">
                <a16:creationId xmlns:a16="http://schemas.microsoft.com/office/drawing/2014/main" id="{DD9E99F1-98F8-9FF8-4B82-DE39F7D9803F}"/>
              </a:ext>
            </a:extLst>
          </p:cNvPr>
          <p:cNvGrpSpPr/>
          <p:nvPr/>
        </p:nvGrpSpPr>
        <p:grpSpPr>
          <a:xfrm>
            <a:off x="6497131" y="3075225"/>
            <a:ext cx="990600" cy="1117600"/>
            <a:chOff x="6324600" y="1733550"/>
            <a:chExt cx="990600" cy="838200"/>
          </a:xfrm>
        </p:grpSpPr>
        <p:sp>
          <p:nvSpPr>
            <p:cNvPr id="738" name="Google Shape;738;p10">
              <a:extLst>
                <a:ext uri="{FF2B5EF4-FFF2-40B4-BE49-F238E27FC236}">
                  <a16:creationId xmlns:a16="http://schemas.microsoft.com/office/drawing/2014/main" id="{804E23BC-BA30-EAB0-C02C-1DDAC7D655CC}"/>
                </a:ext>
              </a:extLst>
            </p:cNvPr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DMEM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10">
              <a:extLst>
                <a:ext uri="{FF2B5EF4-FFF2-40B4-BE49-F238E27FC236}">
                  <a16:creationId xmlns:a16="http://schemas.microsoft.com/office/drawing/2014/main" id="{00824022-F05A-B0B6-F334-E85F74BB7B49}"/>
                </a:ext>
              </a:extLst>
            </p:cNvPr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0" name="Google Shape;740;p10">
            <a:extLst>
              <a:ext uri="{FF2B5EF4-FFF2-40B4-BE49-F238E27FC236}">
                <a16:creationId xmlns:a16="http://schemas.microsoft.com/office/drawing/2014/main" id="{EC9F060E-AF98-37B4-179D-DF4B3235C2D2}"/>
              </a:ext>
            </a:extLst>
          </p:cNvPr>
          <p:cNvGrpSpPr/>
          <p:nvPr/>
        </p:nvGrpSpPr>
        <p:grpSpPr>
          <a:xfrm>
            <a:off x="3900021" y="3278425"/>
            <a:ext cx="762000" cy="1166575"/>
            <a:chOff x="4191000" y="1962150"/>
            <a:chExt cx="762000" cy="874931"/>
          </a:xfrm>
        </p:grpSpPr>
        <p:cxnSp>
          <p:nvCxnSpPr>
            <p:cNvPr id="741" name="Google Shape;741;p10">
              <a:extLst>
                <a:ext uri="{FF2B5EF4-FFF2-40B4-BE49-F238E27FC236}">
                  <a16:creationId xmlns:a16="http://schemas.microsoft.com/office/drawing/2014/main" id="{D36801BE-69AD-6C3E-4E4D-8ED8B8D14DB7}"/>
                </a:ext>
              </a:extLst>
            </p:cNvPr>
            <p:cNvCxnSpPr/>
            <p:nvPr/>
          </p:nvCxnSpPr>
          <p:spPr>
            <a:xfrm flipH="1">
              <a:off x="44958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742" name="Google Shape;742;p10">
              <a:extLst>
                <a:ext uri="{FF2B5EF4-FFF2-40B4-BE49-F238E27FC236}">
                  <a16:creationId xmlns:a16="http://schemas.microsoft.com/office/drawing/2014/main" id="{C7A144C1-8D29-FBEF-589E-1D91B5D7525F}"/>
                </a:ext>
              </a:extLst>
            </p:cNvPr>
            <p:cNvCxnSpPr/>
            <p:nvPr/>
          </p:nvCxnSpPr>
          <p:spPr>
            <a:xfrm flipH="1">
              <a:off x="43434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grpSp>
          <p:nvGrpSpPr>
            <p:cNvPr id="743" name="Google Shape;743;p10">
              <a:extLst>
                <a:ext uri="{FF2B5EF4-FFF2-40B4-BE49-F238E27FC236}">
                  <a16:creationId xmlns:a16="http://schemas.microsoft.com/office/drawing/2014/main" id="{A3A2CF4D-1797-8B99-16DB-EF8033357DCF}"/>
                </a:ext>
              </a:extLst>
            </p:cNvPr>
            <p:cNvGrpSpPr/>
            <p:nvPr/>
          </p:nvGrpSpPr>
          <p:grpSpPr>
            <a:xfrm>
              <a:off x="4191000" y="1962150"/>
              <a:ext cx="762000" cy="685800"/>
              <a:chOff x="5043063" y="3218081"/>
              <a:chExt cx="762000" cy="685800"/>
            </a:xfrm>
          </p:grpSpPr>
          <p:sp>
            <p:nvSpPr>
              <p:cNvPr id="744" name="Google Shape;744;p10">
                <a:extLst>
                  <a:ext uri="{FF2B5EF4-FFF2-40B4-BE49-F238E27FC236}">
                    <a16:creationId xmlns:a16="http://schemas.microsoft.com/office/drawing/2014/main" id="{E3E8E7FD-3F39-2B78-8F96-080922A055EC}"/>
                  </a:ext>
                </a:extLst>
              </p:cNvPr>
              <p:cNvSpPr/>
              <p:nvPr/>
            </p:nvSpPr>
            <p:spPr>
              <a:xfrm rot="5400000">
                <a:off x="5003812" y="3333532"/>
                <a:ext cx="685800" cy="454898"/>
              </a:xfrm>
              <a:prstGeom prst="trapezoid">
                <a:avLst>
                  <a:gd name="adj" fmla="val 30656"/>
                </a:avLst>
              </a:prstGeom>
              <a:solidFill>
                <a:srgbClr val="FFFFFF"/>
              </a:solidFill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0">
                <a:extLst>
                  <a:ext uri="{FF2B5EF4-FFF2-40B4-BE49-F238E27FC236}">
                    <a16:creationId xmlns:a16="http://schemas.microsoft.com/office/drawing/2014/main" id="{38A903E8-1205-322A-CBA3-81F0C70EFE9A}"/>
                  </a:ext>
                </a:extLst>
              </p:cNvPr>
              <p:cNvSpPr txBox="1"/>
              <p:nvPr/>
            </p:nvSpPr>
            <p:spPr>
              <a:xfrm>
                <a:off x="5043063" y="3370481"/>
                <a:ext cx="7620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Branch Comp.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46" name="Google Shape;746;p10">
            <a:extLst>
              <a:ext uri="{FF2B5EF4-FFF2-40B4-BE49-F238E27FC236}">
                <a16:creationId xmlns:a16="http://schemas.microsoft.com/office/drawing/2014/main" id="{A5F6108B-69D5-3522-E6AF-80C685951752}"/>
              </a:ext>
            </a:extLst>
          </p:cNvPr>
          <p:cNvGrpSpPr/>
          <p:nvPr/>
        </p:nvGrpSpPr>
        <p:grpSpPr>
          <a:xfrm>
            <a:off x="2680821" y="2567225"/>
            <a:ext cx="841921" cy="1930400"/>
            <a:chOff x="3657600" y="1428750"/>
            <a:chExt cx="841921" cy="1447800"/>
          </a:xfrm>
        </p:grpSpPr>
        <p:grpSp>
          <p:nvGrpSpPr>
            <p:cNvPr id="747" name="Google Shape;747;p10">
              <a:extLst>
                <a:ext uri="{FF2B5EF4-FFF2-40B4-BE49-F238E27FC236}">
                  <a16:creationId xmlns:a16="http://schemas.microsoft.com/office/drawing/2014/main" id="{890BF9FD-6141-533A-3B05-724FAB5C944C}"/>
                </a:ext>
              </a:extLst>
            </p:cNvPr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748" name="Google Shape;748;p10">
                <a:extLst>
                  <a:ext uri="{FF2B5EF4-FFF2-40B4-BE49-F238E27FC236}">
                    <a16:creationId xmlns:a16="http://schemas.microsoft.com/office/drawing/2014/main" id="{32B7839E-B72B-1A6D-BFEC-8E84ED1164BC}"/>
                  </a:ext>
                </a:extLst>
              </p:cNvPr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Reg[]</a:t>
                </a: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10">
                <a:extLst>
                  <a:ext uri="{FF2B5EF4-FFF2-40B4-BE49-F238E27FC236}">
                    <a16:creationId xmlns:a16="http://schemas.microsoft.com/office/drawing/2014/main" id="{1DDBD844-5E36-FBF5-E0B0-D5E038B60ACC}"/>
                  </a:ext>
                </a:extLst>
              </p:cNvPr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0" name="Google Shape;750;p10">
              <a:extLst>
                <a:ext uri="{FF2B5EF4-FFF2-40B4-BE49-F238E27FC236}">
                  <a16:creationId xmlns:a16="http://schemas.microsoft.com/office/drawing/2014/main" id="{7FA2C44F-8454-1C04-DE1D-641B3A1DAE8B}"/>
                </a:ext>
              </a:extLst>
            </p:cNvPr>
            <p:cNvSpPr txBox="1"/>
            <p:nvPr/>
          </p:nvSpPr>
          <p:spPr>
            <a:xfrm>
              <a:off x="3657600" y="2271415"/>
              <a:ext cx="397545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0">
              <a:extLst>
                <a:ext uri="{FF2B5EF4-FFF2-40B4-BE49-F238E27FC236}">
                  <a16:creationId xmlns:a16="http://schemas.microsoft.com/office/drawing/2014/main" id="{6F23C19C-B3D7-F8B6-8084-E5DD20D6ABB9}"/>
                </a:ext>
              </a:extLst>
            </p:cNvPr>
            <p:cNvSpPr txBox="1"/>
            <p:nvPr/>
          </p:nvSpPr>
          <p:spPr>
            <a:xfrm>
              <a:off x="3657600" y="2576215"/>
              <a:ext cx="388102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0">
              <a:extLst>
                <a:ext uri="{FF2B5EF4-FFF2-40B4-BE49-F238E27FC236}">
                  <a16:creationId xmlns:a16="http://schemas.microsoft.com/office/drawing/2014/main" id="{50B79D4B-87E9-9F8A-DFB5-813738BC4F7C}"/>
                </a:ext>
              </a:extLst>
            </p:cNvPr>
            <p:cNvSpPr txBox="1"/>
            <p:nvPr/>
          </p:nvSpPr>
          <p:spPr>
            <a:xfrm>
              <a:off x="4114800" y="2234684"/>
              <a:ext cx="38472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0">
              <a:extLst>
                <a:ext uri="{FF2B5EF4-FFF2-40B4-BE49-F238E27FC236}">
                  <a16:creationId xmlns:a16="http://schemas.microsoft.com/office/drawing/2014/main" id="{6A06A52C-9DCA-7FD0-6243-E33E3AB78806}"/>
                </a:ext>
              </a:extLst>
            </p:cNvPr>
            <p:cNvSpPr txBox="1"/>
            <p:nvPr/>
          </p:nvSpPr>
          <p:spPr>
            <a:xfrm>
              <a:off x="3657600" y="1998881"/>
              <a:ext cx="399073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0">
              <a:extLst>
                <a:ext uri="{FF2B5EF4-FFF2-40B4-BE49-F238E27FC236}">
                  <a16:creationId xmlns:a16="http://schemas.microsoft.com/office/drawing/2014/main" id="{BE870C73-EC17-578E-54D5-6102F3746134}"/>
                </a:ext>
              </a:extLst>
            </p:cNvPr>
            <p:cNvSpPr txBox="1"/>
            <p:nvPr/>
          </p:nvSpPr>
          <p:spPr>
            <a:xfrm>
              <a:off x="4114800" y="2463284"/>
              <a:ext cx="37735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0">
              <a:extLst>
                <a:ext uri="{FF2B5EF4-FFF2-40B4-BE49-F238E27FC236}">
                  <a16:creationId xmlns:a16="http://schemas.microsoft.com/office/drawing/2014/main" id="{8A36D117-073B-6A05-C67E-5E0847C58912}"/>
                </a:ext>
              </a:extLst>
            </p:cNvPr>
            <p:cNvSpPr txBox="1"/>
            <p:nvPr/>
          </p:nvSpPr>
          <p:spPr>
            <a:xfrm>
              <a:off x="3657600" y="1694081"/>
              <a:ext cx="38832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6" name="Google Shape;756;p10">
            <a:extLst>
              <a:ext uri="{FF2B5EF4-FFF2-40B4-BE49-F238E27FC236}">
                <a16:creationId xmlns:a16="http://schemas.microsoft.com/office/drawing/2014/main" id="{521AEFA2-87F9-3E9A-51C9-79DB49D0BB23}"/>
              </a:ext>
            </a:extLst>
          </p:cNvPr>
          <p:cNvSpPr txBox="1"/>
          <p:nvPr/>
        </p:nvSpPr>
        <p:spPr>
          <a:xfrm>
            <a:off x="6497131" y="3380025"/>
            <a:ext cx="30777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10">
            <a:extLst>
              <a:ext uri="{FF2B5EF4-FFF2-40B4-BE49-F238E27FC236}">
                <a16:creationId xmlns:a16="http://schemas.microsoft.com/office/drawing/2014/main" id="{0DD2199C-3910-8210-E889-375AA697EE97}"/>
              </a:ext>
            </a:extLst>
          </p:cNvPr>
          <p:cNvSpPr txBox="1"/>
          <p:nvPr/>
        </p:nvSpPr>
        <p:spPr>
          <a:xfrm>
            <a:off x="6518314" y="3743404"/>
            <a:ext cx="4360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DataW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10">
            <a:extLst>
              <a:ext uri="{FF2B5EF4-FFF2-40B4-BE49-F238E27FC236}">
                <a16:creationId xmlns:a16="http://schemas.microsoft.com/office/drawing/2014/main" id="{9F8AC7D3-7AFD-B5BB-465D-E48A2D1AA3BA}"/>
              </a:ext>
            </a:extLst>
          </p:cNvPr>
          <p:cNvSpPr txBox="1"/>
          <p:nvPr/>
        </p:nvSpPr>
        <p:spPr>
          <a:xfrm>
            <a:off x="7030531" y="3481625"/>
            <a:ext cx="38472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10">
            <a:extLst>
              <a:ext uri="{FF2B5EF4-FFF2-40B4-BE49-F238E27FC236}">
                <a16:creationId xmlns:a16="http://schemas.microsoft.com/office/drawing/2014/main" id="{5B481394-E533-63B2-2FBD-23CF225F849C}"/>
              </a:ext>
            </a:extLst>
          </p:cNvPr>
          <p:cNvSpPr/>
          <p:nvPr/>
        </p:nvSpPr>
        <p:spPr>
          <a:xfrm rot="5400000">
            <a:off x="4687421" y="3049825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0" name="Google Shape;760;p10">
            <a:extLst>
              <a:ext uri="{FF2B5EF4-FFF2-40B4-BE49-F238E27FC236}">
                <a16:creationId xmlns:a16="http://schemas.microsoft.com/office/drawing/2014/main" id="{32A94243-EDD6-725A-E3A4-28B2629A5456}"/>
              </a:ext>
            </a:extLst>
          </p:cNvPr>
          <p:cNvCxnSpPr>
            <a:stCxn id="738" idx="3"/>
          </p:cNvCxnSpPr>
          <p:nvPr/>
        </p:nvCxnSpPr>
        <p:spPr>
          <a:xfrm rot="10800000" flipH="1">
            <a:off x="7487731" y="3613625"/>
            <a:ext cx="367800" cy="20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61" name="Google Shape;761;p10">
            <a:extLst>
              <a:ext uri="{FF2B5EF4-FFF2-40B4-BE49-F238E27FC236}">
                <a16:creationId xmlns:a16="http://schemas.microsoft.com/office/drawing/2014/main" id="{8DC3ACD5-2ADA-9447-8BE1-D92CEB90FF86}"/>
              </a:ext>
            </a:extLst>
          </p:cNvPr>
          <p:cNvSpPr/>
          <p:nvPr/>
        </p:nvSpPr>
        <p:spPr>
          <a:xfrm rot="5400000">
            <a:off x="7436931" y="3303825"/>
            <a:ext cx="10160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2" name="Google Shape;762;p10">
            <a:extLst>
              <a:ext uri="{FF2B5EF4-FFF2-40B4-BE49-F238E27FC236}">
                <a16:creationId xmlns:a16="http://schemas.microsoft.com/office/drawing/2014/main" id="{24AA2B93-8A02-F4B3-A860-019D31FCFE4E}"/>
              </a:ext>
            </a:extLst>
          </p:cNvPr>
          <p:cNvCxnSpPr/>
          <p:nvPr/>
        </p:nvCxnSpPr>
        <p:spPr>
          <a:xfrm rot="10800000" flipH="1">
            <a:off x="5652621" y="3429000"/>
            <a:ext cx="832407" cy="2928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3" name="Google Shape;763;p10">
            <a:extLst>
              <a:ext uri="{FF2B5EF4-FFF2-40B4-BE49-F238E27FC236}">
                <a16:creationId xmlns:a16="http://schemas.microsoft.com/office/drawing/2014/main" id="{3271F821-7FCE-B871-6673-8B7AF4C0D7B5}"/>
              </a:ext>
            </a:extLst>
          </p:cNvPr>
          <p:cNvCxnSpPr/>
          <p:nvPr/>
        </p:nvCxnSpPr>
        <p:spPr>
          <a:xfrm rot="10800000">
            <a:off x="6262221" y="2921000"/>
            <a:ext cx="0" cy="50799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4" name="Google Shape;764;p10">
            <a:extLst>
              <a:ext uri="{FF2B5EF4-FFF2-40B4-BE49-F238E27FC236}">
                <a16:creationId xmlns:a16="http://schemas.microsoft.com/office/drawing/2014/main" id="{4FB1C6C8-31FE-7B39-90CE-9B6A3F7E2EB7}"/>
              </a:ext>
            </a:extLst>
          </p:cNvPr>
          <p:cNvCxnSpPr>
            <a:endCxn id="761" idx="2"/>
          </p:cNvCxnSpPr>
          <p:nvPr/>
        </p:nvCxnSpPr>
        <p:spPr>
          <a:xfrm>
            <a:off x="6262231" y="2920725"/>
            <a:ext cx="1606500" cy="459300"/>
          </a:xfrm>
          <a:prstGeom prst="bentConnector3">
            <a:avLst>
              <a:gd name="adj1" fmla="val 8485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5" name="Google Shape;765;p10">
            <a:extLst>
              <a:ext uri="{FF2B5EF4-FFF2-40B4-BE49-F238E27FC236}">
                <a16:creationId xmlns:a16="http://schemas.microsoft.com/office/drawing/2014/main" id="{870AFFD4-318D-B543-E1AD-03D0D813049F}"/>
              </a:ext>
            </a:extLst>
          </p:cNvPr>
          <p:cNvCxnSpPr/>
          <p:nvPr/>
        </p:nvCxnSpPr>
        <p:spPr>
          <a:xfrm rot="-5400000" flipH="1">
            <a:off x="-429729" y="2297750"/>
            <a:ext cx="1420500" cy="228600"/>
          </a:xfrm>
          <a:prstGeom prst="bentConnector3">
            <a:avLst>
              <a:gd name="adj1" fmla="val 99305"/>
            </a:avLst>
          </a:prstGeom>
          <a:ln>
            <a:headEnd type="none" w="sm" len="sm"/>
            <a:tailEnd type="stealth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66" name="Google Shape;766;p10">
            <a:extLst>
              <a:ext uri="{FF2B5EF4-FFF2-40B4-BE49-F238E27FC236}">
                <a16:creationId xmlns:a16="http://schemas.microsoft.com/office/drawing/2014/main" id="{0857DBBC-0507-7E94-9028-9ACA998A90FC}"/>
              </a:ext>
            </a:extLst>
          </p:cNvPr>
          <p:cNvGrpSpPr/>
          <p:nvPr/>
        </p:nvGrpSpPr>
        <p:grpSpPr>
          <a:xfrm>
            <a:off x="394821" y="2973625"/>
            <a:ext cx="152400" cy="711200"/>
            <a:chOff x="5791200" y="1352550"/>
            <a:chExt cx="152400" cy="533400"/>
          </a:xfrm>
        </p:grpSpPr>
        <p:sp>
          <p:nvSpPr>
            <p:cNvPr id="767" name="Google Shape;767;p10">
              <a:extLst>
                <a:ext uri="{FF2B5EF4-FFF2-40B4-BE49-F238E27FC236}">
                  <a16:creationId xmlns:a16="http://schemas.microsoft.com/office/drawing/2014/main" id="{9D2B8AF4-31C3-FBAA-7563-8F62885F2421}"/>
                </a:ext>
              </a:extLst>
            </p:cNvPr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0">
              <a:extLst>
                <a:ext uri="{FF2B5EF4-FFF2-40B4-BE49-F238E27FC236}">
                  <a16:creationId xmlns:a16="http://schemas.microsoft.com/office/drawing/2014/main" id="{8711F707-141C-E3BA-EC9B-84336D852182}"/>
                </a:ext>
              </a:extLst>
            </p:cNvPr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0">
              <a:extLst>
                <a:ext uri="{FF2B5EF4-FFF2-40B4-BE49-F238E27FC236}">
                  <a16:creationId xmlns:a16="http://schemas.microsoft.com/office/drawing/2014/main" id="{8D31938B-3433-DBDC-C061-243E95066187}"/>
                </a:ext>
              </a:extLst>
            </p:cNvPr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70" name="Google Shape;770;p10">
            <a:extLst>
              <a:ext uri="{FF2B5EF4-FFF2-40B4-BE49-F238E27FC236}">
                <a16:creationId xmlns:a16="http://schemas.microsoft.com/office/drawing/2014/main" id="{265CA163-396E-04B0-B1FF-4678D0F6FCCD}"/>
              </a:ext>
            </a:extLst>
          </p:cNvPr>
          <p:cNvCxnSpPr>
            <a:stCxn id="767" idx="0"/>
            <a:endCxn id="771" idx="1"/>
          </p:cNvCxnSpPr>
          <p:nvPr/>
        </p:nvCxnSpPr>
        <p:spPr>
          <a:xfrm>
            <a:off x="547221" y="3329225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2" name="Google Shape;772;p10">
            <a:extLst>
              <a:ext uri="{FF2B5EF4-FFF2-40B4-BE49-F238E27FC236}">
                <a16:creationId xmlns:a16="http://schemas.microsoft.com/office/drawing/2014/main" id="{5BB692DB-3241-0C99-B54C-82E9CA002A89}"/>
              </a:ext>
            </a:extLst>
          </p:cNvPr>
          <p:cNvCxnSpPr>
            <a:stCxn id="771" idx="3"/>
            <a:endCxn id="728" idx="1"/>
          </p:cNvCxnSpPr>
          <p:nvPr/>
        </p:nvCxnSpPr>
        <p:spPr>
          <a:xfrm>
            <a:off x="972719" y="3329225"/>
            <a:ext cx="320400" cy="658500"/>
          </a:xfrm>
          <a:prstGeom prst="bentConnector3">
            <a:avLst>
              <a:gd name="adj1" fmla="val 4999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3" name="Google Shape;773;p10">
            <a:extLst>
              <a:ext uri="{FF2B5EF4-FFF2-40B4-BE49-F238E27FC236}">
                <a16:creationId xmlns:a16="http://schemas.microsoft.com/office/drawing/2014/main" id="{5710C490-B83F-F06A-52EF-16D5C6654E64}"/>
              </a:ext>
            </a:extLst>
          </p:cNvPr>
          <p:cNvCxnSpPr>
            <a:stCxn id="735" idx="0"/>
          </p:cNvCxnSpPr>
          <p:nvPr/>
        </p:nvCxnSpPr>
        <p:spPr>
          <a:xfrm rot="10800000" flipH="1">
            <a:off x="1597856" y="2108025"/>
            <a:ext cx="168600" cy="6624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4" name="Google Shape;774;p10">
            <a:extLst>
              <a:ext uri="{FF2B5EF4-FFF2-40B4-BE49-F238E27FC236}">
                <a16:creationId xmlns:a16="http://schemas.microsoft.com/office/drawing/2014/main" id="{B1BB1D18-39C7-909B-04B6-B55C17F6CB16}"/>
              </a:ext>
            </a:extLst>
          </p:cNvPr>
          <p:cNvCxnSpPr>
            <a:stCxn id="775" idx="0"/>
          </p:cNvCxnSpPr>
          <p:nvPr/>
        </p:nvCxnSpPr>
        <p:spPr>
          <a:xfrm>
            <a:off x="6643221" y="2514600"/>
            <a:ext cx="1219200" cy="609600"/>
          </a:xfrm>
          <a:prstGeom prst="bentConnector3">
            <a:avLst>
              <a:gd name="adj1" fmla="val 8594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6" name="Google Shape;776;p10">
            <a:extLst>
              <a:ext uri="{FF2B5EF4-FFF2-40B4-BE49-F238E27FC236}">
                <a16:creationId xmlns:a16="http://schemas.microsoft.com/office/drawing/2014/main" id="{B290969A-95AB-DE78-2867-9E6E978F63D2}"/>
              </a:ext>
            </a:extLst>
          </p:cNvPr>
          <p:cNvCxnSpPr/>
          <p:nvPr/>
        </p:nvCxnSpPr>
        <p:spPr>
          <a:xfrm flipH="1">
            <a:off x="378621" y="2108199"/>
            <a:ext cx="1387800" cy="1373700"/>
          </a:xfrm>
          <a:prstGeom prst="bentConnector3">
            <a:avLst>
              <a:gd name="adj1" fmla="val 123208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7" name="Google Shape;777;p10">
            <a:extLst>
              <a:ext uri="{FF2B5EF4-FFF2-40B4-BE49-F238E27FC236}">
                <a16:creationId xmlns:a16="http://schemas.microsoft.com/office/drawing/2014/main" id="{DE806E5E-571B-FBA5-AE58-742DD3746F8D}"/>
              </a:ext>
            </a:extLst>
          </p:cNvPr>
          <p:cNvCxnSpPr>
            <a:stCxn id="759" idx="0"/>
          </p:cNvCxnSpPr>
          <p:nvPr/>
        </p:nvCxnSpPr>
        <p:spPr>
          <a:xfrm rot="10800000" flipH="1">
            <a:off x="5119221" y="3123925"/>
            <a:ext cx="1524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8" name="Google Shape;778;p10">
            <a:extLst>
              <a:ext uri="{FF2B5EF4-FFF2-40B4-BE49-F238E27FC236}">
                <a16:creationId xmlns:a16="http://schemas.microsoft.com/office/drawing/2014/main" id="{D08C899B-F8DA-C465-1080-16657BCCF6E5}"/>
              </a:ext>
            </a:extLst>
          </p:cNvPr>
          <p:cNvCxnSpPr/>
          <p:nvPr/>
        </p:nvCxnSpPr>
        <p:spPr>
          <a:xfrm>
            <a:off x="3519021" y="3124200"/>
            <a:ext cx="457200" cy="304800"/>
          </a:xfrm>
          <a:prstGeom prst="bentConnector3">
            <a:avLst>
              <a:gd name="adj1" fmla="val 63889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9" name="Google Shape;779;p10">
            <a:extLst>
              <a:ext uri="{FF2B5EF4-FFF2-40B4-BE49-F238E27FC236}">
                <a16:creationId xmlns:a16="http://schemas.microsoft.com/office/drawing/2014/main" id="{5B73C471-A511-B2F5-637A-46ED417F6C94}"/>
              </a:ext>
            </a:extLst>
          </p:cNvPr>
          <p:cNvCxnSpPr>
            <a:stCxn id="754" idx="3"/>
          </p:cNvCxnSpPr>
          <p:nvPr/>
        </p:nvCxnSpPr>
        <p:spPr>
          <a:xfrm>
            <a:off x="3515378" y="4069714"/>
            <a:ext cx="1059000" cy="426900"/>
          </a:xfrm>
          <a:prstGeom prst="bentConnector3">
            <a:avLst>
              <a:gd name="adj1" fmla="val 2928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0" name="Google Shape;780;p10">
            <a:extLst>
              <a:ext uri="{FF2B5EF4-FFF2-40B4-BE49-F238E27FC236}">
                <a16:creationId xmlns:a16="http://schemas.microsoft.com/office/drawing/2014/main" id="{C98E2428-C694-ED13-110D-D5B6D524D042}"/>
              </a:ext>
            </a:extLst>
          </p:cNvPr>
          <p:cNvCxnSpPr/>
          <p:nvPr/>
        </p:nvCxnSpPr>
        <p:spPr>
          <a:xfrm>
            <a:off x="3823821" y="4077084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1" name="Google Shape;781;p10">
            <a:extLst>
              <a:ext uri="{FF2B5EF4-FFF2-40B4-BE49-F238E27FC236}">
                <a16:creationId xmlns:a16="http://schemas.microsoft.com/office/drawing/2014/main" id="{8578607A-94BD-C1DA-E9CA-AE00A8654106}"/>
              </a:ext>
            </a:extLst>
          </p:cNvPr>
          <p:cNvCxnSpPr>
            <a:endCxn id="782" idx="1"/>
          </p:cNvCxnSpPr>
          <p:nvPr/>
        </p:nvCxnSpPr>
        <p:spPr>
          <a:xfrm rot="10800000" flipH="1">
            <a:off x="1138221" y="2463799"/>
            <a:ext cx="4743000" cy="688800"/>
          </a:xfrm>
          <a:prstGeom prst="bentConnector3">
            <a:avLst>
              <a:gd name="adj1" fmla="val 2456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3" name="Google Shape;783;p10">
            <a:extLst>
              <a:ext uri="{FF2B5EF4-FFF2-40B4-BE49-F238E27FC236}">
                <a16:creationId xmlns:a16="http://schemas.microsoft.com/office/drawing/2014/main" id="{EAEEC7BE-AC6F-D6BD-3C22-5C0674235581}"/>
              </a:ext>
            </a:extLst>
          </p:cNvPr>
          <p:cNvCxnSpPr/>
          <p:nvPr/>
        </p:nvCxnSpPr>
        <p:spPr>
          <a:xfrm rot="-5400000" flipH="1">
            <a:off x="4554571" y="2508519"/>
            <a:ext cx="456300" cy="3684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84" name="Google Shape;784;p10">
            <a:extLst>
              <a:ext uri="{FF2B5EF4-FFF2-40B4-BE49-F238E27FC236}">
                <a16:creationId xmlns:a16="http://schemas.microsoft.com/office/drawing/2014/main" id="{4C700958-4F47-336E-A079-E34209A331FC}"/>
              </a:ext>
            </a:extLst>
          </p:cNvPr>
          <p:cNvGrpSpPr/>
          <p:nvPr/>
        </p:nvGrpSpPr>
        <p:grpSpPr>
          <a:xfrm>
            <a:off x="699621" y="2770425"/>
            <a:ext cx="273098" cy="1117599"/>
            <a:chOff x="1540165" y="1809750"/>
            <a:chExt cx="273098" cy="838199"/>
          </a:xfrm>
        </p:grpSpPr>
        <p:sp>
          <p:nvSpPr>
            <p:cNvPr id="771" name="Google Shape;771;p10">
              <a:extLst>
                <a:ext uri="{FF2B5EF4-FFF2-40B4-BE49-F238E27FC236}">
                  <a16:creationId xmlns:a16="http://schemas.microsoft.com/office/drawing/2014/main" id="{D4E8F4DE-EEEC-0573-5730-98694C6A0407}"/>
                </a:ext>
              </a:extLst>
            </p:cNvPr>
            <p:cNvSpPr/>
            <p:nvPr/>
          </p:nvSpPr>
          <p:spPr>
            <a:xfrm>
              <a:off x="1540165" y="1809750"/>
              <a:ext cx="273098" cy="83819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85" name="Google Shape;785;p10">
              <a:extLst>
                <a:ext uri="{FF2B5EF4-FFF2-40B4-BE49-F238E27FC236}">
                  <a16:creationId xmlns:a16="http://schemas.microsoft.com/office/drawing/2014/main" id="{B36AC544-5160-5AA3-BC55-43A0ACAACFB2}"/>
                </a:ext>
              </a:extLst>
            </p:cNvPr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6" name="Google Shape;786;p10">
            <a:extLst>
              <a:ext uri="{FF2B5EF4-FFF2-40B4-BE49-F238E27FC236}">
                <a16:creationId xmlns:a16="http://schemas.microsoft.com/office/drawing/2014/main" id="{75571661-948C-8C87-D2F8-0E5CBBC8839D}"/>
              </a:ext>
            </a:extLst>
          </p:cNvPr>
          <p:cNvSpPr/>
          <p:nvPr/>
        </p:nvSpPr>
        <p:spPr>
          <a:xfrm rot="5400000">
            <a:off x="4703876" y="3810000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7" name="Google Shape;787;p10">
            <a:extLst>
              <a:ext uri="{FF2B5EF4-FFF2-40B4-BE49-F238E27FC236}">
                <a16:creationId xmlns:a16="http://schemas.microsoft.com/office/drawing/2014/main" id="{930F994B-23E7-16CD-9AAD-3599618EEA50}"/>
              </a:ext>
            </a:extLst>
          </p:cNvPr>
          <p:cNvCxnSpPr/>
          <p:nvPr/>
        </p:nvCxnSpPr>
        <p:spPr>
          <a:xfrm>
            <a:off x="1918821" y="3835400"/>
            <a:ext cx="1676400" cy="1625700"/>
          </a:xfrm>
          <a:prstGeom prst="bentConnector3">
            <a:avLst>
              <a:gd name="adj1" fmla="val 32438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8" name="Google Shape;788;p10">
            <a:extLst>
              <a:ext uri="{FF2B5EF4-FFF2-40B4-BE49-F238E27FC236}">
                <a16:creationId xmlns:a16="http://schemas.microsoft.com/office/drawing/2014/main" id="{B6888132-4B07-15A1-A016-3D048FF6A2D7}"/>
              </a:ext>
            </a:extLst>
          </p:cNvPr>
          <p:cNvCxnSpPr/>
          <p:nvPr/>
        </p:nvCxnSpPr>
        <p:spPr>
          <a:xfrm>
            <a:off x="2452221" y="38354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9" name="Google Shape;789;p10">
            <a:extLst>
              <a:ext uri="{FF2B5EF4-FFF2-40B4-BE49-F238E27FC236}">
                <a16:creationId xmlns:a16="http://schemas.microsoft.com/office/drawing/2014/main" id="{C7B6824F-102E-EC42-E15F-FFFD32E1FCAF}"/>
              </a:ext>
            </a:extLst>
          </p:cNvPr>
          <p:cNvCxnSpPr/>
          <p:nvPr/>
        </p:nvCxnSpPr>
        <p:spPr>
          <a:xfrm>
            <a:off x="2452221" y="42418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0" name="Google Shape;790;p10">
            <a:extLst>
              <a:ext uri="{FF2B5EF4-FFF2-40B4-BE49-F238E27FC236}">
                <a16:creationId xmlns:a16="http://schemas.microsoft.com/office/drawing/2014/main" id="{D629375C-11B5-41BF-55A0-6FC809683469}"/>
              </a:ext>
            </a:extLst>
          </p:cNvPr>
          <p:cNvCxnSpPr>
            <a:stCxn id="761" idx="0"/>
          </p:cNvCxnSpPr>
          <p:nvPr/>
        </p:nvCxnSpPr>
        <p:spPr>
          <a:xfrm rot="10800000">
            <a:off x="2528431" y="2006325"/>
            <a:ext cx="5492700" cy="1373700"/>
          </a:xfrm>
          <a:prstGeom prst="bentConnector3">
            <a:avLst>
              <a:gd name="adj1" fmla="val -9711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1" name="Google Shape;791;p10">
            <a:extLst>
              <a:ext uri="{FF2B5EF4-FFF2-40B4-BE49-F238E27FC236}">
                <a16:creationId xmlns:a16="http://schemas.microsoft.com/office/drawing/2014/main" id="{0600D059-524D-35E5-2D68-EDAEEEB01AE6}"/>
              </a:ext>
            </a:extLst>
          </p:cNvPr>
          <p:cNvCxnSpPr/>
          <p:nvPr/>
        </p:nvCxnSpPr>
        <p:spPr>
          <a:xfrm rot="-5400000" flipH="1">
            <a:off x="2045871" y="2489150"/>
            <a:ext cx="1117500" cy="152400"/>
          </a:xfrm>
          <a:prstGeom prst="bentConnector3">
            <a:avLst>
              <a:gd name="adj1" fmla="val 9890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2" name="Google Shape;792;p10">
            <a:extLst>
              <a:ext uri="{FF2B5EF4-FFF2-40B4-BE49-F238E27FC236}">
                <a16:creationId xmlns:a16="http://schemas.microsoft.com/office/drawing/2014/main" id="{9EE7FFA6-D38B-10BA-10E7-770D174B2FEE}"/>
              </a:ext>
            </a:extLst>
          </p:cNvPr>
          <p:cNvCxnSpPr>
            <a:stCxn id="786" idx="0"/>
          </p:cNvCxnSpPr>
          <p:nvPr/>
        </p:nvCxnSpPr>
        <p:spPr>
          <a:xfrm>
            <a:off x="5135676" y="3886200"/>
            <a:ext cx="1464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3" name="Google Shape;793;p10">
            <a:extLst>
              <a:ext uri="{FF2B5EF4-FFF2-40B4-BE49-F238E27FC236}">
                <a16:creationId xmlns:a16="http://schemas.microsoft.com/office/drawing/2014/main" id="{D69FF207-E901-6E3F-D5A3-966109462613}"/>
              </a:ext>
            </a:extLst>
          </p:cNvPr>
          <p:cNvCxnSpPr/>
          <p:nvPr/>
        </p:nvCxnSpPr>
        <p:spPr>
          <a:xfrm rot="10800000" flipH="1">
            <a:off x="4569656" y="3937081"/>
            <a:ext cx="1921200" cy="554100"/>
          </a:xfrm>
          <a:prstGeom prst="bentConnector3">
            <a:avLst>
              <a:gd name="adj1" fmla="val 8155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4" name="Google Shape;794;p10">
            <a:extLst>
              <a:ext uri="{FF2B5EF4-FFF2-40B4-BE49-F238E27FC236}">
                <a16:creationId xmlns:a16="http://schemas.microsoft.com/office/drawing/2014/main" id="{85435239-CC50-8DBE-6753-AA253F8900ED}"/>
              </a:ext>
            </a:extLst>
          </p:cNvPr>
          <p:cNvCxnSpPr/>
          <p:nvPr/>
        </p:nvCxnSpPr>
        <p:spPr>
          <a:xfrm rot="-5400000">
            <a:off x="4351582" y="3902091"/>
            <a:ext cx="831900" cy="389400"/>
          </a:xfrm>
          <a:prstGeom prst="bentConnector3">
            <a:avLst>
              <a:gd name="adj1" fmla="val 99046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95" name="Google Shape;795;p10">
            <a:extLst>
              <a:ext uri="{FF2B5EF4-FFF2-40B4-BE49-F238E27FC236}">
                <a16:creationId xmlns:a16="http://schemas.microsoft.com/office/drawing/2014/main" id="{BE2B3700-7A36-4758-EDC5-DEF69650614E}"/>
              </a:ext>
            </a:extLst>
          </p:cNvPr>
          <p:cNvSpPr txBox="1"/>
          <p:nvPr/>
        </p:nvSpPr>
        <p:spPr>
          <a:xfrm>
            <a:off x="90021" y="3124200"/>
            <a:ext cx="252846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1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10">
            <a:extLst>
              <a:ext uri="{FF2B5EF4-FFF2-40B4-BE49-F238E27FC236}">
                <a16:creationId xmlns:a16="http://schemas.microsoft.com/office/drawing/2014/main" id="{15041D07-4178-1503-C224-F7A75E4F1012}"/>
              </a:ext>
            </a:extLst>
          </p:cNvPr>
          <p:cNvSpPr txBox="1"/>
          <p:nvPr/>
        </p:nvSpPr>
        <p:spPr>
          <a:xfrm>
            <a:off x="13821" y="3530600"/>
            <a:ext cx="320601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7" name="Google Shape;797;p10">
            <a:extLst>
              <a:ext uri="{FF2B5EF4-FFF2-40B4-BE49-F238E27FC236}">
                <a16:creationId xmlns:a16="http://schemas.microsoft.com/office/drawing/2014/main" id="{2EBA8B2C-7723-DAF3-73F9-B72EBC0F9CB9}"/>
              </a:ext>
            </a:extLst>
          </p:cNvPr>
          <p:cNvCxnSpPr/>
          <p:nvPr/>
        </p:nvCxnSpPr>
        <p:spPr>
          <a:xfrm rot="10800000">
            <a:off x="166221" y="1701800"/>
            <a:ext cx="5562600" cy="0"/>
          </a:xfrm>
          <a:prstGeom prst="straightConnector1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98" name="Google Shape;798;p10">
            <a:extLst>
              <a:ext uri="{FF2B5EF4-FFF2-40B4-BE49-F238E27FC236}">
                <a16:creationId xmlns:a16="http://schemas.microsoft.com/office/drawing/2014/main" id="{92584655-1C87-B6C1-5178-37C10FDAC83C}"/>
              </a:ext>
            </a:extLst>
          </p:cNvPr>
          <p:cNvGrpSpPr/>
          <p:nvPr/>
        </p:nvGrpSpPr>
        <p:grpSpPr>
          <a:xfrm>
            <a:off x="1995021" y="3632201"/>
            <a:ext cx="152401" cy="711199"/>
            <a:chOff x="1066799" y="3333750"/>
            <a:chExt cx="152401" cy="533399"/>
          </a:xfrm>
        </p:grpSpPr>
        <p:sp>
          <p:nvSpPr>
            <p:cNvPr id="799" name="Google Shape;799;p10">
              <a:extLst>
                <a:ext uri="{FF2B5EF4-FFF2-40B4-BE49-F238E27FC236}">
                  <a16:creationId xmlns:a16="http://schemas.microsoft.com/office/drawing/2014/main" id="{57E6FAB0-6816-7D41-B173-0DC018C0E87C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0" name="Google Shape;800;p10">
              <a:extLst>
                <a:ext uri="{FF2B5EF4-FFF2-40B4-BE49-F238E27FC236}">
                  <a16:creationId xmlns:a16="http://schemas.microsoft.com/office/drawing/2014/main" id="{F74A7B7D-7337-65DB-66AE-9AA1451CF825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1" name="Google Shape;801;p10">
            <a:extLst>
              <a:ext uri="{FF2B5EF4-FFF2-40B4-BE49-F238E27FC236}">
                <a16:creationId xmlns:a16="http://schemas.microsoft.com/office/drawing/2014/main" id="{89BA05C6-D2F6-4207-490B-5C9460C84549}"/>
              </a:ext>
            </a:extLst>
          </p:cNvPr>
          <p:cNvGrpSpPr/>
          <p:nvPr/>
        </p:nvGrpSpPr>
        <p:grpSpPr>
          <a:xfrm>
            <a:off x="1995020" y="2717801"/>
            <a:ext cx="152401" cy="711199"/>
            <a:chOff x="1066799" y="3333750"/>
            <a:chExt cx="152401" cy="533399"/>
          </a:xfrm>
        </p:grpSpPr>
        <p:sp>
          <p:nvSpPr>
            <p:cNvPr id="802" name="Google Shape;802;p10">
              <a:extLst>
                <a:ext uri="{FF2B5EF4-FFF2-40B4-BE49-F238E27FC236}">
                  <a16:creationId xmlns:a16="http://schemas.microsoft.com/office/drawing/2014/main" id="{3287DB7E-8187-9AE0-C858-00959BB23F48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3" name="Google Shape;803;p10">
              <a:extLst>
                <a:ext uri="{FF2B5EF4-FFF2-40B4-BE49-F238E27FC236}">
                  <a16:creationId xmlns:a16="http://schemas.microsoft.com/office/drawing/2014/main" id="{E41B8378-B17A-C009-F503-78576F9E9CB6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4" name="Google Shape;804;p10">
            <a:extLst>
              <a:ext uri="{FF2B5EF4-FFF2-40B4-BE49-F238E27FC236}">
                <a16:creationId xmlns:a16="http://schemas.microsoft.com/office/drawing/2014/main" id="{54DE34A0-D2FC-42BC-243B-08DEE78EB921}"/>
              </a:ext>
            </a:extLst>
          </p:cNvPr>
          <p:cNvGrpSpPr/>
          <p:nvPr/>
        </p:nvGrpSpPr>
        <p:grpSpPr>
          <a:xfrm>
            <a:off x="3595221" y="3733800"/>
            <a:ext cx="152401" cy="711199"/>
            <a:chOff x="1066799" y="3333750"/>
            <a:chExt cx="152401" cy="533399"/>
          </a:xfrm>
        </p:grpSpPr>
        <p:sp>
          <p:nvSpPr>
            <p:cNvPr id="805" name="Google Shape;805;p10">
              <a:extLst>
                <a:ext uri="{FF2B5EF4-FFF2-40B4-BE49-F238E27FC236}">
                  <a16:creationId xmlns:a16="http://schemas.microsoft.com/office/drawing/2014/main" id="{DBA5049C-F17F-16E0-4341-D2B3705776F6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6" name="Google Shape;806;p10">
              <a:extLst>
                <a:ext uri="{FF2B5EF4-FFF2-40B4-BE49-F238E27FC236}">
                  <a16:creationId xmlns:a16="http://schemas.microsoft.com/office/drawing/2014/main" id="{8797A0A1-7CE0-BFD1-0441-2E14D91B05D4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07" name="Google Shape;807;p10">
            <a:extLst>
              <a:ext uri="{FF2B5EF4-FFF2-40B4-BE49-F238E27FC236}">
                <a16:creationId xmlns:a16="http://schemas.microsoft.com/office/drawing/2014/main" id="{04C08702-EF09-A82C-6A85-94AD112350CB}"/>
              </a:ext>
            </a:extLst>
          </p:cNvPr>
          <p:cNvCxnSpPr>
            <a:endCxn id="759" idx="2"/>
          </p:cNvCxnSpPr>
          <p:nvPr/>
        </p:nvCxnSpPr>
        <p:spPr>
          <a:xfrm>
            <a:off x="3687621" y="3123925"/>
            <a:ext cx="12792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08" name="Google Shape;808;p10">
            <a:extLst>
              <a:ext uri="{FF2B5EF4-FFF2-40B4-BE49-F238E27FC236}">
                <a16:creationId xmlns:a16="http://schemas.microsoft.com/office/drawing/2014/main" id="{102B1652-EDD3-3423-012A-7D13214F85B9}"/>
              </a:ext>
            </a:extLst>
          </p:cNvPr>
          <p:cNvGrpSpPr/>
          <p:nvPr/>
        </p:nvGrpSpPr>
        <p:grpSpPr>
          <a:xfrm>
            <a:off x="3595221" y="4953000"/>
            <a:ext cx="152401" cy="711199"/>
            <a:chOff x="1066799" y="3333750"/>
            <a:chExt cx="152401" cy="533399"/>
          </a:xfrm>
        </p:grpSpPr>
        <p:sp>
          <p:nvSpPr>
            <p:cNvPr id="809" name="Google Shape;809;p10">
              <a:extLst>
                <a:ext uri="{FF2B5EF4-FFF2-40B4-BE49-F238E27FC236}">
                  <a16:creationId xmlns:a16="http://schemas.microsoft.com/office/drawing/2014/main" id="{33F9F6F1-81D6-30D2-A6D8-03AF7FBCB23B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0" name="Google Shape;810;p10">
              <a:extLst>
                <a:ext uri="{FF2B5EF4-FFF2-40B4-BE49-F238E27FC236}">
                  <a16:creationId xmlns:a16="http://schemas.microsoft.com/office/drawing/2014/main" id="{423CE9BA-4A61-56E3-37F5-F84B22CB4E1A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11" name="Google Shape;811;p10">
            <a:extLst>
              <a:ext uri="{FF2B5EF4-FFF2-40B4-BE49-F238E27FC236}">
                <a16:creationId xmlns:a16="http://schemas.microsoft.com/office/drawing/2014/main" id="{F1670363-0E1C-91CB-92E1-86DAD8A84D4D}"/>
              </a:ext>
            </a:extLst>
          </p:cNvPr>
          <p:cNvCxnSpPr/>
          <p:nvPr/>
        </p:nvCxnSpPr>
        <p:spPr>
          <a:xfrm rot="-5400000">
            <a:off x="4179471" y="4165650"/>
            <a:ext cx="812700" cy="7620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12" name="Google Shape;812;p10">
            <a:extLst>
              <a:ext uri="{FF2B5EF4-FFF2-40B4-BE49-F238E27FC236}">
                <a16:creationId xmlns:a16="http://schemas.microsoft.com/office/drawing/2014/main" id="{370942A5-272A-C1D2-1713-6B2B9A635637}"/>
              </a:ext>
            </a:extLst>
          </p:cNvPr>
          <p:cNvGrpSpPr/>
          <p:nvPr/>
        </p:nvGrpSpPr>
        <p:grpSpPr>
          <a:xfrm>
            <a:off x="3595221" y="2108200"/>
            <a:ext cx="152401" cy="711199"/>
            <a:chOff x="1066799" y="3333750"/>
            <a:chExt cx="152401" cy="533399"/>
          </a:xfrm>
        </p:grpSpPr>
        <p:sp>
          <p:nvSpPr>
            <p:cNvPr id="813" name="Google Shape;813;p10">
              <a:extLst>
                <a:ext uri="{FF2B5EF4-FFF2-40B4-BE49-F238E27FC236}">
                  <a16:creationId xmlns:a16="http://schemas.microsoft.com/office/drawing/2014/main" id="{46318CFB-B2C8-3690-A3EF-EA2429B32D2F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4" name="Google Shape;814;p10">
              <a:extLst>
                <a:ext uri="{FF2B5EF4-FFF2-40B4-BE49-F238E27FC236}">
                  <a16:creationId xmlns:a16="http://schemas.microsoft.com/office/drawing/2014/main" id="{4757C42F-CD56-0F43-A619-E2E622EC5281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p10">
            <a:extLst>
              <a:ext uri="{FF2B5EF4-FFF2-40B4-BE49-F238E27FC236}">
                <a16:creationId xmlns:a16="http://schemas.microsoft.com/office/drawing/2014/main" id="{DD8E0E7B-8FE0-374F-3F29-80022595FFA8}"/>
              </a:ext>
            </a:extLst>
          </p:cNvPr>
          <p:cNvGrpSpPr/>
          <p:nvPr/>
        </p:nvGrpSpPr>
        <p:grpSpPr>
          <a:xfrm>
            <a:off x="5881221" y="2108200"/>
            <a:ext cx="152401" cy="711199"/>
            <a:chOff x="1066799" y="3333750"/>
            <a:chExt cx="152401" cy="533399"/>
          </a:xfrm>
        </p:grpSpPr>
        <p:sp>
          <p:nvSpPr>
            <p:cNvPr id="782" name="Google Shape;782;p10">
              <a:extLst>
                <a:ext uri="{FF2B5EF4-FFF2-40B4-BE49-F238E27FC236}">
                  <a16:creationId xmlns:a16="http://schemas.microsoft.com/office/drawing/2014/main" id="{B7E9A6DC-E4D5-C4A8-882D-9FD3520C1F1D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6" name="Google Shape;816;p10">
              <a:extLst>
                <a:ext uri="{FF2B5EF4-FFF2-40B4-BE49-F238E27FC236}">
                  <a16:creationId xmlns:a16="http://schemas.microsoft.com/office/drawing/2014/main" id="{7FEE7952-7FB4-5974-D416-49192A65B397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7" name="Google Shape;817;p10">
            <a:extLst>
              <a:ext uri="{FF2B5EF4-FFF2-40B4-BE49-F238E27FC236}">
                <a16:creationId xmlns:a16="http://schemas.microsoft.com/office/drawing/2014/main" id="{ABB5D7A7-B2BA-3885-F7D6-09CE6C2B3543}"/>
              </a:ext>
            </a:extLst>
          </p:cNvPr>
          <p:cNvGrpSpPr/>
          <p:nvPr/>
        </p:nvGrpSpPr>
        <p:grpSpPr>
          <a:xfrm>
            <a:off x="5881221" y="3124200"/>
            <a:ext cx="152401" cy="711199"/>
            <a:chOff x="1066799" y="3333750"/>
            <a:chExt cx="152401" cy="533399"/>
          </a:xfrm>
        </p:grpSpPr>
        <p:sp>
          <p:nvSpPr>
            <p:cNvPr id="818" name="Google Shape;818;p10">
              <a:extLst>
                <a:ext uri="{FF2B5EF4-FFF2-40B4-BE49-F238E27FC236}">
                  <a16:creationId xmlns:a16="http://schemas.microsoft.com/office/drawing/2014/main" id="{FA6EB026-CC84-1969-898C-D60B3F1AECAD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9" name="Google Shape;819;p10">
              <a:extLst>
                <a:ext uri="{FF2B5EF4-FFF2-40B4-BE49-F238E27FC236}">
                  <a16:creationId xmlns:a16="http://schemas.microsoft.com/office/drawing/2014/main" id="{2533F1D3-AEA8-03D0-A7F1-BC8942DFA69A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Google Shape;820;p10">
            <a:extLst>
              <a:ext uri="{FF2B5EF4-FFF2-40B4-BE49-F238E27FC236}">
                <a16:creationId xmlns:a16="http://schemas.microsoft.com/office/drawing/2014/main" id="{05B65563-AC8D-00A7-E051-211DEB9FA88A}"/>
              </a:ext>
            </a:extLst>
          </p:cNvPr>
          <p:cNvGrpSpPr/>
          <p:nvPr/>
        </p:nvGrpSpPr>
        <p:grpSpPr>
          <a:xfrm>
            <a:off x="5881221" y="4140200"/>
            <a:ext cx="152401" cy="711199"/>
            <a:chOff x="1066799" y="3333750"/>
            <a:chExt cx="152401" cy="533399"/>
          </a:xfrm>
        </p:grpSpPr>
        <p:sp>
          <p:nvSpPr>
            <p:cNvPr id="821" name="Google Shape;821;p10">
              <a:extLst>
                <a:ext uri="{FF2B5EF4-FFF2-40B4-BE49-F238E27FC236}">
                  <a16:creationId xmlns:a16="http://schemas.microsoft.com/office/drawing/2014/main" id="{A31C1B73-3F5D-315F-28CD-D19C9E6AB93F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2" name="Google Shape;822;p10">
              <a:extLst>
                <a:ext uri="{FF2B5EF4-FFF2-40B4-BE49-F238E27FC236}">
                  <a16:creationId xmlns:a16="http://schemas.microsoft.com/office/drawing/2014/main" id="{4686A9D3-4412-2112-E0D2-982E096ECC70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3" name="Google Shape;823;p10">
            <a:extLst>
              <a:ext uri="{FF2B5EF4-FFF2-40B4-BE49-F238E27FC236}">
                <a16:creationId xmlns:a16="http://schemas.microsoft.com/office/drawing/2014/main" id="{8FD03AA6-E994-56F4-951D-B740B385A180}"/>
              </a:ext>
            </a:extLst>
          </p:cNvPr>
          <p:cNvGrpSpPr/>
          <p:nvPr/>
        </p:nvGrpSpPr>
        <p:grpSpPr>
          <a:xfrm>
            <a:off x="3595221" y="2921000"/>
            <a:ext cx="152401" cy="711199"/>
            <a:chOff x="1066799" y="3333750"/>
            <a:chExt cx="152401" cy="533399"/>
          </a:xfrm>
        </p:grpSpPr>
        <p:sp>
          <p:nvSpPr>
            <p:cNvPr id="824" name="Google Shape;824;p10">
              <a:extLst>
                <a:ext uri="{FF2B5EF4-FFF2-40B4-BE49-F238E27FC236}">
                  <a16:creationId xmlns:a16="http://schemas.microsoft.com/office/drawing/2014/main" id="{B9386B0A-110B-D88B-7FFC-5C5FFCD54DEC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5" name="Google Shape;825;p10">
              <a:extLst>
                <a:ext uri="{FF2B5EF4-FFF2-40B4-BE49-F238E27FC236}">
                  <a16:creationId xmlns:a16="http://schemas.microsoft.com/office/drawing/2014/main" id="{52D6E0D5-A5E8-68BA-89D1-82965A97E363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10">
            <a:extLst>
              <a:ext uri="{FF2B5EF4-FFF2-40B4-BE49-F238E27FC236}">
                <a16:creationId xmlns:a16="http://schemas.microsoft.com/office/drawing/2014/main" id="{6B1C113C-EDBC-D316-2FCE-7BC8E7B7DBBE}"/>
              </a:ext>
            </a:extLst>
          </p:cNvPr>
          <p:cNvGrpSpPr/>
          <p:nvPr/>
        </p:nvGrpSpPr>
        <p:grpSpPr>
          <a:xfrm>
            <a:off x="8091021" y="3022600"/>
            <a:ext cx="152401" cy="711199"/>
            <a:chOff x="1066799" y="3333750"/>
            <a:chExt cx="152401" cy="533399"/>
          </a:xfrm>
        </p:grpSpPr>
        <p:sp>
          <p:nvSpPr>
            <p:cNvPr id="827" name="Google Shape;827;p10">
              <a:extLst>
                <a:ext uri="{FF2B5EF4-FFF2-40B4-BE49-F238E27FC236}">
                  <a16:creationId xmlns:a16="http://schemas.microsoft.com/office/drawing/2014/main" id="{E72C1B90-2D13-DA78-353D-EDD8CCE5654E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8" name="Google Shape;828;p10">
              <a:extLst>
                <a:ext uri="{FF2B5EF4-FFF2-40B4-BE49-F238E27FC236}">
                  <a16:creationId xmlns:a16="http://schemas.microsoft.com/office/drawing/2014/main" id="{D298BC7E-7BCB-95FE-9FE8-806A6C3997AB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9" name="Google Shape;829;p10">
            <a:extLst>
              <a:ext uri="{FF2B5EF4-FFF2-40B4-BE49-F238E27FC236}">
                <a16:creationId xmlns:a16="http://schemas.microsoft.com/office/drawing/2014/main" id="{4E471B08-E7CA-6D68-D4B0-1425BF9FE095}"/>
              </a:ext>
            </a:extLst>
          </p:cNvPr>
          <p:cNvGrpSpPr/>
          <p:nvPr/>
        </p:nvGrpSpPr>
        <p:grpSpPr>
          <a:xfrm>
            <a:off x="6338421" y="2209800"/>
            <a:ext cx="304800" cy="609600"/>
            <a:chOff x="5181600" y="3257550"/>
            <a:chExt cx="304800" cy="457200"/>
          </a:xfrm>
        </p:grpSpPr>
        <p:sp>
          <p:nvSpPr>
            <p:cNvPr id="775" name="Google Shape;775;p10">
              <a:extLst>
                <a:ext uri="{FF2B5EF4-FFF2-40B4-BE49-F238E27FC236}">
                  <a16:creationId xmlns:a16="http://schemas.microsoft.com/office/drawing/2014/main" id="{F05000E7-84A0-2B63-EC04-EFBA4865D781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0">
              <a:extLst>
                <a:ext uri="{FF2B5EF4-FFF2-40B4-BE49-F238E27FC236}">
                  <a16:creationId xmlns:a16="http://schemas.microsoft.com/office/drawing/2014/main" id="{9898A48A-9906-7071-FA2F-26D2213699AF}"/>
                </a:ext>
              </a:extLst>
            </p:cNvPr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31" name="Google Shape;831;p10">
            <a:extLst>
              <a:ext uri="{FF2B5EF4-FFF2-40B4-BE49-F238E27FC236}">
                <a16:creationId xmlns:a16="http://schemas.microsoft.com/office/drawing/2014/main" id="{AC837241-4648-CA28-4464-CAD2D0E5734E}"/>
              </a:ext>
            </a:extLst>
          </p:cNvPr>
          <p:cNvCxnSpPr>
            <a:stCxn id="782" idx="3"/>
          </p:cNvCxnSpPr>
          <p:nvPr/>
        </p:nvCxnSpPr>
        <p:spPr>
          <a:xfrm rot="10800000" flipH="1">
            <a:off x="6033622" y="2461399"/>
            <a:ext cx="3930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32" name="Google Shape;832;p10">
            <a:extLst>
              <a:ext uri="{FF2B5EF4-FFF2-40B4-BE49-F238E27FC236}">
                <a16:creationId xmlns:a16="http://schemas.microsoft.com/office/drawing/2014/main" id="{07AEF9BE-717B-CD47-F7D1-8F628262F540}"/>
              </a:ext>
            </a:extLst>
          </p:cNvPr>
          <p:cNvCxnSpPr/>
          <p:nvPr/>
        </p:nvCxnSpPr>
        <p:spPr>
          <a:xfrm rot="10800000">
            <a:off x="5728821" y="1701800"/>
            <a:ext cx="0" cy="1727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3" name="Google Shape;833;p10">
            <a:extLst>
              <a:ext uri="{FF2B5EF4-FFF2-40B4-BE49-F238E27FC236}">
                <a16:creationId xmlns:a16="http://schemas.microsoft.com/office/drawing/2014/main" id="{95B1A76A-24FA-8313-9715-0EE2DAE3D8C2}"/>
              </a:ext>
            </a:extLst>
          </p:cNvPr>
          <p:cNvSpPr txBox="1"/>
          <p:nvPr/>
        </p:nvSpPr>
        <p:spPr>
          <a:xfrm>
            <a:off x="1877793" y="2209800"/>
            <a:ext cx="49822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10">
            <a:extLst>
              <a:ext uri="{FF2B5EF4-FFF2-40B4-BE49-F238E27FC236}">
                <a16:creationId xmlns:a16="http://schemas.microsoft.com/office/drawing/2014/main" id="{7738BEE2-5139-E5CC-E4C0-CAF269492EB1}"/>
              </a:ext>
            </a:extLst>
          </p:cNvPr>
          <p:cNvSpPr txBox="1"/>
          <p:nvPr/>
        </p:nvSpPr>
        <p:spPr>
          <a:xfrm>
            <a:off x="623421" y="2209800"/>
            <a:ext cx="4742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10">
            <a:extLst>
              <a:ext uri="{FF2B5EF4-FFF2-40B4-BE49-F238E27FC236}">
                <a16:creationId xmlns:a16="http://schemas.microsoft.com/office/drawing/2014/main" id="{7688BC62-0C90-284B-6BF4-692C336A8F37}"/>
              </a:ext>
            </a:extLst>
          </p:cNvPr>
          <p:cNvSpPr txBox="1"/>
          <p:nvPr/>
        </p:nvSpPr>
        <p:spPr>
          <a:xfrm>
            <a:off x="3747621" y="2006600"/>
            <a:ext cx="48342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10">
            <a:extLst>
              <a:ext uri="{FF2B5EF4-FFF2-40B4-BE49-F238E27FC236}">
                <a16:creationId xmlns:a16="http://schemas.microsoft.com/office/drawing/2014/main" id="{F3E76C97-42C6-8E6D-E93C-3A3484648332}"/>
              </a:ext>
            </a:extLst>
          </p:cNvPr>
          <p:cNvSpPr txBox="1"/>
          <p:nvPr/>
        </p:nvSpPr>
        <p:spPr>
          <a:xfrm>
            <a:off x="5957421" y="1905000"/>
            <a:ext cx="53512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10">
            <a:extLst>
              <a:ext uri="{FF2B5EF4-FFF2-40B4-BE49-F238E27FC236}">
                <a16:creationId xmlns:a16="http://schemas.microsoft.com/office/drawing/2014/main" id="{870B835E-EAA3-5C28-1961-3454137F63C6}"/>
              </a:ext>
            </a:extLst>
          </p:cNvPr>
          <p:cNvSpPr txBox="1"/>
          <p:nvPr/>
        </p:nvSpPr>
        <p:spPr>
          <a:xfrm>
            <a:off x="1831025" y="4241800"/>
            <a:ext cx="62119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10">
            <a:extLst>
              <a:ext uri="{FF2B5EF4-FFF2-40B4-BE49-F238E27FC236}">
                <a16:creationId xmlns:a16="http://schemas.microsoft.com/office/drawing/2014/main" id="{4964FE67-0D62-4A78-F336-9DF897F7FE99}"/>
              </a:ext>
            </a:extLst>
          </p:cNvPr>
          <p:cNvSpPr txBox="1"/>
          <p:nvPr/>
        </p:nvSpPr>
        <p:spPr>
          <a:xfrm>
            <a:off x="3673162" y="4953000"/>
            <a:ext cx="60785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10">
            <a:extLst>
              <a:ext uri="{FF2B5EF4-FFF2-40B4-BE49-F238E27FC236}">
                <a16:creationId xmlns:a16="http://schemas.microsoft.com/office/drawing/2014/main" id="{055E7117-A748-7024-E3A7-58A50F5AA18E}"/>
              </a:ext>
            </a:extLst>
          </p:cNvPr>
          <p:cNvSpPr txBox="1"/>
          <p:nvPr/>
        </p:nvSpPr>
        <p:spPr>
          <a:xfrm>
            <a:off x="3747621" y="2616200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10">
            <a:extLst>
              <a:ext uri="{FF2B5EF4-FFF2-40B4-BE49-F238E27FC236}">
                <a16:creationId xmlns:a16="http://schemas.microsoft.com/office/drawing/2014/main" id="{CC202C94-250E-BE13-A6C2-4C9AF0A25E5F}"/>
              </a:ext>
            </a:extLst>
          </p:cNvPr>
          <p:cNvSpPr txBox="1"/>
          <p:nvPr/>
        </p:nvSpPr>
        <p:spPr>
          <a:xfrm>
            <a:off x="3652529" y="4358957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10">
            <a:extLst>
              <a:ext uri="{FF2B5EF4-FFF2-40B4-BE49-F238E27FC236}">
                <a16:creationId xmlns:a16="http://schemas.microsoft.com/office/drawing/2014/main" id="{62D7AB9D-6ED5-8249-6788-71F78E36321C}"/>
              </a:ext>
            </a:extLst>
          </p:cNvPr>
          <p:cNvSpPr txBox="1"/>
          <p:nvPr/>
        </p:nvSpPr>
        <p:spPr>
          <a:xfrm>
            <a:off x="5957421" y="3327400"/>
            <a:ext cx="6010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10">
            <a:extLst>
              <a:ext uri="{FF2B5EF4-FFF2-40B4-BE49-F238E27FC236}">
                <a16:creationId xmlns:a16="http://schemas.microsoft.com/office/drawing/2014/main" id="{7F8A6A4D-CE55-39B4-2507-304F630A13F1}"/>
              </a:ext>
            </a:extLst>
          </p:cNvPr>
          <p:cNvSpPr txBox="1"/>
          <p:nvPr/>
        </p:nvSpPr>
        <p:spPr>
          <a:xfrm>
            <a:off x="5957421" y="4343400"/>
            <a:ext cx="6039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10">
            <a:extLst>
              <a:ext uri="{FF2B5EF4-FFF2-40B4-BE49-F238E27FC236}">
                <a16:creationId xmlns:a16="http://schemas.microsoft.com/office/drawing/2014/main" id="{46E34AEA-C312-5907-1759-F5C9338003DB}"/>
              </a:ext>
            </a:extLst>
          </p:cNvPr>
          <p:cNvSpPr txBox="1"/>
          <p:nvPr/>
        </p:nvSpPr>
        <p:spPr>
          <a:xfrm>
            <a:off x="4738221" y="4546600"/>
            <a:ext cx="68630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4" name="Google Shape;844;p10">
            <a:extLst>
              <a:ext uri="{FF2B5EF4-FFF2-40B4-BE49-F238E27FC236}">
                <a16:creationId xmlns:a16="http://schemas.microsoft.com/office/drawing/2014/main" id="{23D2088A-04BA-1DE1-9A64-F707B63C180C}"/>
              </a:ext>
            </a:extLst>
          </p:cNvPr>
          <p:cNvGrpSpPr/>
          <p:nvPr/>
        </p:nvGrpSpPr>
        <p:grpSpPr>
          <a:xfrm>
            <a:off x="4281021" y="4648200"/>
            <a:ext cx="556492" cy="609600"/>
            <a:chOff x="3886200" y="3257550"/>
            <a:chExt cx="556492" cy="457200"/>
          </a:xfrm>
        </p:grpSpPr>
        <p:sp>
          <p:nvSpPr>
            <p:cNvPr id="845" name="Google Shape;845;p10">
              <a:extLst>
                <a:ext uri="{FF2B5EF4-FFF2-40B4-BE49-F238E27FC236}">
                  <a16:creationId xmlns:a16="http://schemas.microsoft.com/office/drawing/2014/main" id="{7D9095F4-78FA-A988-62C1-8F999EB376C9}"/>
                </a:ext>
              </a:extLst>
            </p:cNvPr>
            <p:cNvSpPr/>
            <p:nvPr/>
          </p:nvSpPr>
          <p:spPr>
            <a:xfrm rot="5400000">
              <a:off x="3848100" y="3295650"/>
              <a:ext cx="457200" cy="3810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0">
              <a:extLst>
                <a:ext uri="{FF2B5EF4-FFF2-40B4-BE49-F238E27FC236}">
                  <a16:creationId xmlns:a16="http://schemas.microsoft.com/office/drawing/2014/main" id="{15825040-D88A-F355-0549-F6C0D62C4347}"/>
                </a:ext>
              </a:extLst>
            </p:cNvPr>
            <p:cNvSpPr txBox="1"/>
            <p:nvPr/>
          </p:nvSpPr>
          <p:spPr>
            <a:xfrm>
              <a:off x="3909292" y="3304885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7" name="Google Shape;847;p10">
            <a:extLst>
              <a:ext uri="{FF2B5EF4-FFF2-40B4-BE49-F238E27FC236}">
                <a16:creationId xmlns:a16="http://schemas.microsoft.com/office/drawing/2014/main" id="{B3D71B40-ECDD-D4CF-F510-7EC87ADEDCDD}"/>
              </a:ext>
            </a:extLst>
          </p:cNvPr>
          <p:cNvGrpSpPr/>
          <p:nvPr/>
        </p:nvGrpSpPr>
        <p:grpSpPr>
          <a:xfrm>
            <a:off x="5881221" y="4953000"/>
            <a:ext cx="152401" cy="711199"/>
            <a:chOff x="1066799" y="3333750"/>
            <a:chExt cx="152401" cy="533399"/>
          </a:xfrm>
        </p:grpSpPr>
        <p:sp>
          <p:nvSpPr>
            <p:cNvPr id="848" name="Google Shape;848;p10">
              <a:extLst>
                <a:ext uri="{FF2B5EF4-FFF2-40B4-BE49-F238E27FC236}">
                  <a16:creationId xmlns:a16="http://schemas.microsoft.com/office/drawing/2014/main" id="{A81D3B7E-235D-F639-0E95-C2D6FFA1BF0F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49" name="Google Shape;849;p10">
              <a:extLst>
                <a:ext uri="{FF2B5EF4-FFF2-40B4-BE49-F238E27FC236}">
                  <a16:creationId xmlns:a16="http://schemas.microsoft.com/office/drawing/2014/main" id="{0A1BEA8E-8A42-16D5-C0FB-11B5EAC84CBE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0" name="Google Shape;850;p10">
            <a:extLst>
              <a:ext uri="{FF2B5EF4-FFF2-40B4-BE49-F238E27FC236}">
                <a16:creationId xmlns:a16="http://schemas.microsoft.com/office/drawing/2014/main" id="{85C3DA2A-0BD7-80EB-04AB-0A53981C29F1}"/>
              </a:ext>
            </a:extLst>
          </p:cNvPr>
          <p:cNvGrpSpPr/>
          <p:nvPr/>
        </p:nvGrpSpPr>
        <p:grpSpPr>
          <a:xfrm>
            <a:off x="8091021" y="4953000"/>
            <a:ext cx="152401" cy="711199"/>
            <a:chOff x="1066799" y="3333750"/>
            <a:chExt cx="152401" cy="533399"/>
          </a:xfrm>
        </p:grpSpPr>
        <p:sp>
          <p:nvSpPr>
            <p:cNvPr id="851" name="Google Shape;851;p10">
              <a:extLst>
                <a:ext uri="{FF2B5EF4-FFF2-40B4-BE49-F238E27FC236}">
                  <a16:creationId xmlns:a16="http://schemas.microsoft.com/office/drawing/2014/main" id="{2F3AEE66-9A01-C463-3E3B-0A856717AB35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52" name="Google Shape;852;p10">
              <a:extLst>
                <a:ext uri="{FF2B5EF4-FFF2-40B4-BE49-F238E27FC236}">
                  <a16:creationId xmlns:a16="http://schemas.microsoft.com/office/drawing/2014/main" id="{5C230827-CD1B-8441-674C-85CBC8FBFDB2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53" name="Google Shape;853;p10">
            <a:extLst>
              <a:ext uri="{FF2B5EF4-FFF2-40B4-BE49-F238E27FC236}">
                <a16:creationId xmlns:a16="http://schemas.microsoft.com/office/drawing/2014/main" id="{6DA04395-C455-2EE1-E91A-84E325AE828E}"/>
              </a:ext>
            </a:extLst>
          </p:cNvPr>
          <p:cNvCxnSpPr/>
          <p:nvPr/>
        </p:nvCxnSpPr>
        <p:spPr>
          <a:xfrm>
            <a:off x="4204821" y="4953000"/>
            <a:ext cx="0" cy="508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4" name="Google Shape;854;p10">
            <a:extLst>
              <a:ext uri="{FF2B5EF4-FFF2-40B4-BE49-F238E27FC236}">
                <a16:creationId xmlns:a16="http://schemas.microsoft.com/office/drawing/2014/main" id="{DA2D401A-C3ED-2615-B14A-05042C5A75CE}"/>
              </a:ext>
            </a:extLst>
          </p:cNvPr>
          <p:cNvSpPr txBox="1"/>
          <p:nvPr/>
        </p:nvSpPr>
        <p:spPr>
          <a:xfrm>
            <a:off x="6033621" y="4953000"/>
            <a:ext cx="6580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10">
            <a:extLst>
              <a:ext uri="{FF2B5EF4-FFF2-40B4-BE49-F238E27FC236}">
                <a16:creationId xmlns:a16="http://schemas.microsoft.com/office/drawing/2014/main" id="{CDD0B41C-C9B4-FEFB-6BB4-1EEB1FA31734}"/>
              </a:ext>
            </a:extLst>
          </p:cNvPr>
          <p:cNvSpPr txBox="1"/>
          <p:nvPr/>
        </p:nvSpPr>
        <p:spPr>
          <a:xfrm>
            <a:off x="8167221" y="5156200"/>
            <a:ext cx="67197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6" name="Google Shape;856;p10">
            <a:extLst>
              <a:ext uri="{FF2B5EF4-FFF2-40B4-BE49-F238E27FC236}">
                <a16:creationId xmlns:a16="http://schemas.microsoft.com/office/drawing/2014/main" id="{885D3E94-8586-FD73-0105-00A0A760CC89}"/>
              </a:ext>
            </a:extLst>
          </p:cNvPr>
          <p:cNvCxnSpPr/>
          <p:nvPr/>
        </p:nvCxnSpPr>
        <p:spPr>
          <a:xfrm rot="10800000">
            <a:off x="2452221" y="1905100"/>
            <a:ext cx="5791200" cy="3251100"/>
          </a:xfrm>
          <a:prstGeom prst="bentConnector3">
            <a:avLst>
              <a:gd name="adj1" fmla="val -6619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7" name="Google Shape;857;p10">
            <a:extLst>
              <a:ext uri="{FF2B5EF4-FFF2-40B4-BE49-F238E27FC236}">
                <a16:creationId xmlns:a16="http://schemas.microsoft.com/office/drawing/2014/main" id="{83F8897D-F66A-5D45-749B-79443218D963}"/>
              </a:ext>
            </a:extLst>
          </p:cNvPr>
          <p:cNvCxnSpPr>
            <a:endCxn id="748" idx="1"/>
          </p:cNvCxnSpPr>
          <p:nvPr/>
        </p:nvCxnSpPr>
        <p:spPr>
          <a:xfrm rot="-5400000" flipH="1">
            <a:off x="1752771" y="2604375"/>
            <a:ext cx="1627500" cy="228600"/>
          </a:xfrm>
          <a:prstGeom prst="bentConnector2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58" name="Google Shape;858;p10">
            <a:extLst>
              <a:ext uri="{FF2B5EF4-FFF2-40B4-BE49-F238E27FC236}">
                <a16:creationId xmlns:a16="http://schemas.microsoft.com/office/drawing/2014/main" id="{933BBB84-2BB5-B493-7442-6CCB27479258}"/>
              </a:ext>
            </a:extLst>
          </p:cNvPr>
          <p:cNvCxnSpPr/>
          <p:nvPr/>
        </p:nvCxnSpPr>
        <p:spPr>
          <a:xfrm>
            <a:off x="2071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59" name="Google Shape;859;p10">
            <a:extLst>
              <a:ext uri="{FF2B5EF4-FFF2-40B4-BE49-F238E27FC236}">
                <a16:creationId xmlns:a16="http://schemas.microsoft.com/office/drawing/2014/main" id="{E4A2CAB5-8B93-9222-56A8-DC95CE00B588}"/>
              </a:ext>
            </a:extLst>
          </p:cNvPr>
          <p:cNvCxnSpPr/>
          <p:nvPr/>
        </p:nvCxnSpPr>
        <p:spPr>
          <a:xfrm>
            <a:off x="3671421" y="10922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0" name="Google Shape;860;p10">
            <a:extLst>
              <a:ext uri="{FF2B5EF4-FFF2-40B4-BE49-F238E27FC236}">
                <a16:creationId xmlns:a16="http://schemas.microsoft.com/office/drawing/2014/main" id="{1F840138-6DC9-4485-5ACE-C7EC8831BA50}"/>
              </a:ext>
            </a:extLst>
          </p:cNvPr>
          <p:cNvCxnSpPr/>
          <p:nvPr/>
        </p:nvCxnSpPr>
        <p:spPr>
          <a:xfrm>
            <a:off x="59574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1" name="Google Shape;861;p10">
            <a:extLst>
              <a:ext uri="{FF2B5EF4-FFF2-40B4-BE49-F238E27FC236}">
                <a16:creationId xmlns:a16="http://schemas.microsoft.com/office/drawing/2014/main" id="{1085C18B-19AF-1EA3-BF51-76389551487F}"/>
              </a:ext>
            </a:extLst>
          </p:cNvPr>
          <p:cNvCxnSpPr/>
          <p:nvPr/>
        </p:nvCxnSpPr>
        <p:spPr>
          <a:xfrm>
            <a:off x="8167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864" name="Google Shape;864;p10">
            <a:extLst>
              <a:ext uri="{FF2B5EF4-FFF2-40B4-BE49-F238E27FC236}">
                <a16:creationId xmlns:a16="http://schemas.microsoft.com/office/drawing/2014/main" id="{6AB07D7C-164E-B80A-931E-4CA1C2AA7C8A}"/>
              </a:ext>
            </a:extLst>
          </p:cNvPr>
          <p:cNvSpPr txBox="1"/>
          <p:nvPr/>
        </p:nvSpPr>
        <p:spPr>
          <a:xfrm>
            <a:off x="8273455" y="771219"/>
            <a:ext cx="833956" cy="64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add s0,s1,s2</a:t>
            </a:r>
            <a:endParaRPr sz="24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10">
            <a:extLst>
              <a:ext uri="{FF2B5EF4-FFF2-40B4-BE49-F238E27FC236}">
                <a16:creationId xmlns:a16="http://schemas.microsoft.com/office/drawing/2014/main" id="{4C481A7B-9FFA-2645-4D10-36D24DB2358F}"/>
              </a:ext>
            </a:extLst>
          </p:cNvPr>
          <p:cNvSpPr txBox="1"/>
          <p:nvPr/>
        </p:nvSpPr>
        <p:spPr>
          <a:xfrm>
            <a:off x="2133599" y="1092200"/>
            <a:ext cx="1362623" cy="43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10">
            <a:extLst>
              <a:ext uri="{FF2B5EF4-FFF2-40B4-BE49-F238E27FC236}">
                <a16:creationId xmlns:a16="http://schemas.microsoft.com/office/drawing/2014/main" id="{0277205E-6A5F-6BC5-1D85-0D40460E35E9}"/>
              </a:ext>
            </a:extLst>
          </p:cNvPr>
          <p:cNvSpPr txBox="1"/>
          <p:nvPr/>
        </p:nvSpPr>
        <p:spPr>
          <a:xfrm>
            <a:off x="1371600" y="5943600"/>
            <a:ext cx="69603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Pipeline registers separate stages, hold data for each instruction in flight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8" name="Google Shape;868;p10">
            <a:extLst>
              <a:ext uri="{FF2B5EF4-FFF2-40B4-BE49-F238E27FC236}">
                <a16:creationId xmlns:a16="http://schemas.microsoft.com/office/drawing/2014/main" id="{30608305-A8E2-9A12-0A9D-83B38253C52D}"/>
              </a:ext>
            </a:extLst>
          </p:cNvPr>
          <p:cNvCxnSpPr/>
          <p:nvPr/>
        </p:nvCxnSpPr>
        <p:spPr>
          <a:xfrm rot="-5400000">
            <a:off x="863581" y="2851834"/>
            <a:ext cx="558900" cy="3966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" name="Google Shape;864;p10">
            <a:extLst>
              <a:ext uri="{FF2B5EF4-FFF2-40B4-BE49-F238E27FC236}">
                <a16:creationId xmlns:a16="http://schemas.microsoft.com/office/drawing/2014/main" id="{9A6F2A65-A6F2-0F38-C2D0-A50E40B25ADD}"/>
              </a:ext>
            </a:extLst>
          </p:cNvPr>
          <p:cNvSpPr txBox="1"/>
          <p:nvPr/>
        </p:nvSpPr>
        <p:spPr>
          <a:xfrm>
            <a:off x="6115234" y="1046868"/>
            <a:ext cx="1780241" cy="53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add t0,t1,t2</a:t>
            </a:r>
            <a:endParaRPr sz="24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597648-4E47-07A1-004C-DA1DF21CC69D}"/>
              </a:ext>
            </a:extLst>
          </p:cNvPr>
          <p:cNvSpPr txBox="1"/>
          <p:nvPr/>
        </p:nvSpPr>
        <p:spPr>
          <a:xfrm>
            <a:off x="4452466" y="1121619"/>
            <a:ext cx="12833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add t5,t3,t4</a:t>
            </a:r>
            <a:endParaRPr lang="en-US" sz="1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865;p10">
            <a:extLst>
              <a:ext uri="{FF2B5EF4-FFF2-40B4-BE49-F238E27FC236}">
                <a16:creationId xmlns:a16="http://schemas.microsoft.com/office/drawing/2014/main" id="{6DB6C46D-E60E-5B01-9855-9B34ECF88BC6}"/>
              </a:ext>
            </a:extLst>
          </p:cNvPr>
          <p:cNvSpPr txBox="1"/>
          <p:nvPr/>
        </p:nvSpPr>
        <p:spPr>
          <a:xfrm>
            <a:off x="2113379" y="1081506"/>
            <a:ext cx="1362623" cy="43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dd s5,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s0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,s6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35305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>
          <a:extLst>
            <a:ext uri="{FF2B5EF4-FFF2-40B4-BE49-F238E27FC236}">
              <a16:creationId xmlns:a16="http://schemas.microsoft.com/office/drawing/2014/main" id="{182C8566-6471-AF2B-C66F-BB5C1C6BE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5" name="Google Shape;725;p10">
            <a:extLst>
              <a:ext uri="{FF2B5EF4-FFF2-40B4-BE49-F238E27FC236}">
                <a16:creationId xmlns:a16="http://schemas.microsoft.com/office/drawing/2014/main" id="{70875035-AF51-E5BC-2DB5-BB3C265CBCB2}"/>
              </a:ext>
            </a:extLst>
          </p:cNvPr>
          <p:cNvCxnSpPr/>
          <p:nvPr/>
        </p:nvCxnSpPr>
        <p:spPr>
          <a:xfrm>
            <a:off x="3747621" y="5461000"/>
            <a:ext cx="4343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6" name="Google Shape;726;p10">
            <a:extLst>
              <a:ext uri="{FF2B5EF4-FFF2-40B4-BE49-F238E27FC236}">
                <a16:creationId xmlns:a16="http://schemas.microsoft.com/office/drawing/2014/main" id="{633F2652-CB95-8E92-ECCD-A8982E0D87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184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en-US" sz="3600" i="0" u="none" strike="noStrike" cap="none" dirty="0">
                <a:latin typeface="Calibri"/>
                <a:ea typeface="Calibri"/>
                <a:cs typeface="Calibri"/>
                <a:sym typeface="Calibri"/>
              </a:rPr>
              <a:t>Forwarding</a:t>
            </a:r>
            <a:endParaRPr sz="360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10">
            <a:extLst>
              <a:ext uri="{FF2B5EF4-FFF2-40B4-BE49-F238E27FC236}">
                <a16:creationId xmlns:a16="http://schemas.microsoft.com/office/drawing/2014/main" id="{8EB0E9F0-89F7-3154-B30D-BB0473EF690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41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10">
            <a:extLst>
              <a:ext uri="{FF2B5EF4-FFF2-40B4-BE49-F238E27FC236}">
                <a16:creationId xmlns:a16="http://schemas.microsoft.com/office/drawing/2014/main" id="{2BD8090A-A5F9-0B9A-3EC4-78E0F65EA9DE}"/>
              </a:ext>
            </a:extLst>
          </p:cNvPr>
          <p:cNvSpPr/>
          <p:nvPr/>
        </p:nvSpPr>
        <p:spPr>
          <a:xfrm>
            <a:off x="1293056" y="3530600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9" name="Google Shape;729;p10">
            <a:extLst>
              <a:ext uri="{FF2B5EF4-FFF2-40B4-BE49-F238E27FC236}">
                <a16:creationId xmlns:a16="http://schemas.microsoft.com/office/drawing/2014/main" id="{FD941638-726B-D02D-DC16-2609A05FFF2E}"/>
              </a:ext>
            </a:extLst>
          </p:cNvPr>
          <p:cNvGrpSpPr/>
          <p:nvPr/>
        </p:nvGrpSpPr>
        <p:grpSpPr>
          <a:xfrm>
            <a:off x="5207524" y="2872025"/>
            <a:ext cx="521297" cy="1320800"/>
            <a:chOff x="6324600" y="3115310"/>
            <a:chExt cx="521297" cy="1056640"/>
          </a:xfrm>
        </p:grpSpPr>
        <p:sp>
          <p:nvSpPr>
            <p:cNvPr id="730" name="Google Shape;730;p10">
              <a:extLst>
                <a:ext uri="{FF2B5EF4-FFF2-40B4-BE49-F238E27FC236}">
                  <a16:creationId xmlns:a16="http://schemas.microsoft.com/office/drawing/2014/main" id="{A7E62C90-40E7-4F9D-CE3F-8C842793C6AB}"/>
                </a:ext>
              </a:extLst>
            </p:cNvPr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0">
              <a:extLst>
                <a:ext uri="{FF2B5EF4-FFF2-40B4-BE49-F238E27FC236}">
                  <a16:creationId xmlns:a16="http://schemas.microsoft.com/office/drawing/2014/main" id="{FD0D77B4-1840-F66D-0040-E9ADF41F6BC9}"/>
                </a:ext>
              </a:extLst>
            </p:cNvPr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32" name="Google Shape;732;p10">
              <a:extLst>
                <a:ext uri="{FF2B5EF4-FFF2-40B4-BE49-F238E27FC236}">
                  <a16:creationId xmlns:a16="http://schemas.microsoft.com/office/drawing/2014/main" id="{4488F64D-23F9-3C65-B5AD-5F05990D7762}"/>
                </a:ext>
              </a:extLst>
            </p:cNvPr>
            <p:cNvCxnSpPr>
              <a:stCxn id="731" idx="2"/>
              <a:endCxn id="731" idx="4"/>
            </p:cNvCxnSpPr>
            <p:nvPr/>
          </p:nvCxnSpPr>
          <p:spPr>
            <a:xfrm>
              <a:off x="6400807" y="3602991"/>
              <a:ext cx="0" cy="1524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33" name="Google Shape;733;p10">
              <a:extLst>
                <a:ext uri="{FF2B5EF4-FFF2-40B4-BE49-F238E27FC236}">
                  <a16:creationId xmlns:a16="http://schemas.microsoft.com/office/drawing/2014/main" id="{F106F0F4-4E54-3FA9-8E62-ED03533FE843}"/>
                </a:ext>
              </a:extLst>
            </p:cNvPr>
            <p:cNvSpPr txBox="1"/>
            <p:nvPr/>
          </p:nvSpPr>
          <p:spPr>
            <a:xfrm>
              <a:off x="6324600" y="3181350"/>
              <a:ext cx="5212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4" name="Google Shape;734;p10">
            <a:extLst>
              <a:ext uri="{FF2B5EF4-FFF2-40B4-BE49-F238E27FC236}">
                <a16:creationId xmlns:a16="http://schemas.microsoft.com/office/drawing/2014/main" id="{09436B65-D323-10E3-D2DD-61386A70A250}"/>
              </a:ext>
            </a:extLst>
          </p:cNvPr>
          <p:cNvGrpSpPr/>
          <p:nvPr/>
        </p:nvGrpSpPr>
        <p:grpSpPr>
          <a:xfrm>
            <a:off x="1293056" y="2465625"/>
            <a:ext cx="304800" cy="609600"/>
            <a:chOff x="5181600" y="3257550"/>
            <a:chExt cx="304800" cy="457200"/>
          </a:xfrm>
        </p:grpSpPr>
        <p:sp>
          <p:nvSpPr>
            <p:cNvPr id="735" name="Google Shape;735;p10">
              <a:extLst>
                <a:ext uri="{FF2B5EF4-FFF2-40B4-BE49-F238E27FC236}">
                  <a16:creationId xmlns:a16="http://schemas.microsoft.com/office/drawing/2014/main" id="{47C3AF64-4861-F4DF-CB58-F7357AB898C7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chemeClr val="l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10">
              <a:extLst>
                <a:ext uri="{FF2B5EF4-FFF2-40B4-BE49-F238E27FC236}">
                  <a16:creationId xmlns:a16="http://schemas.microsoft.com/office/drawing/2014/main" id="{9FD53187-7E18-DB1F-52D0-C9ECF23E0E7F}"/>
                </a:ext>
              </a:extLst>
            </p:cNvPr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7" name="Google Shape;737;p10">
            <a:extLst>
              <a:ext uri="{FF2B5EF4-FFF2-40B4-BE49-F238E27FC236}">
                <a16:creationId xmlns:a16="http://schemas.microsoft.com/office/drawing/2014/main" id="{FD1B4D2C-0ACC-D4A3-D896-33C64AD2BA60}"/>
              </a:ext>
            </a:extLst>
          </p:cNvPr>
          <p:cNvGrpSpPr/>
          <p:nvPr/>
        </p:nvGrpSpPr>
        <p:grpSpPr>
          <a:xfrm>
            <a:off x="6497131" y="3075225"/>
            <a:ext cx="990600" cy="1117600"/>
            <a:chOff x="6324600" y="1733550"/>
            <a:chExt cx="990600" cy="838200"/>
          </a:xfrm>
        </p:grpSpPr>
        <p:sp>
          <p:nvSpPr>
            <p:cNvPr id="738" name="Google Shape;738;p10">
              <a:extLst>
                <a:ext uri="{FF2B5EF4-FFF2-40B4-BE49-F238E27FC236}">
                  <a16:creationId xmlns:a16="http://schemas.microsoft.com/office/drawing/2014/main" id="{021A9D97-2CAE-BEDF-4F19-E2D411D3085C}"/>
                </a:ext>
              </a:extLst>
            </p:cNvPr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DMEM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10">
              <a:extLst>
                <a:ext uri="{FF2B5EF4-FFF2-40B4-BE49-F238E27FC236}">
                  <a16:creationId xmlns:a16="http://schemas.microsoft.com/office/drawing/2014/main" id="{B687AA29-489A-D365-B88A-4A76F8D6E609}"/>
                </a:ext>
              </a:extLst>
            </p:cNvPr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0" name="Google Shape;740;p10">
            <a:extLst>
              <a:ext uri="{FF2B5EF4-FFF2-40B4-BE49-F238E27FC236}">
                <a16:creationId xmlns:a16="http://schemas.microsoft.com/office/drawing/2014/main" id="{3CCA69F5-9FD2-4584-57B1-B54D9D6BBA04}"/>
              </a:ext>
            </a:extLst>
          </p:cNvPr>
          <p:cNvGrpSpPr/>
          <p:nvPr/>
        </p:nvGrpSpPr>
        <p:grpSpPr>
          <a:xfrm>
            <a:off x="3900021" y="3278425"/>
            <a:ext cx="762000" cy="1166575"/>
            <a:chOff x="4191000" y="1962150"/>
            <a:chExt cx="762000" cy="874931"/>
          </a:xfrm>
        </p:grpSpPr>
        <p:cxnSp>
          <p:nvCxnSpPr>
            <p:cNvPr id="741" name="Google Shape;741;p10">
              <a:extLst>
                <a:ext uri="{FF2B5EF4-FFF2-40B4-BE49-F238E27FC236}">
                  <a16:creationId xmlns:a16="http://schemas.microsoft.com/office/drawing/2014/main" id="{2B0E061A-0EA4-D0B0-A137-3FF20F655386}"/>
                </a:ext>
              </a:extLst>
            </p:cNvPr>
            <p:cNvCxnSpPr/>
            <p:nvPr/>
          </p:nvCxnSpPr>
          <p:spPr>
            <a:xfrm flipH="1">
              <a:off x="44958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742" name="Google Shape;742;p10">
              <a:extLst>
                <a:ext uri="{FF2B5EF4-FFF2-40B4-BE49-F238E27FC236}">
                  <a16:creationId xmlns:a16="http://schemas.microsoft.com/office/drawing/2014/main" id="{A4D8F2CA-CC08-E92B-BA63-EA2B1CA238A7}"/>
                </a:ext>
              </a:extLst>
            </p:cNvPr>
            <p:cNvCxnSpPr/>
            <p:nvPr/>
          </p:nvCxnSpPr>
          <p:spPr>
            <a:xfrm flipH="1">
              <a:off x="43434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grpSp>
          <p:nvGrpSpPr>
            <p:cNvPr id="743" name="Google Shape;743;p10">
              <a:extLst>
                <a:ext uri="{FF2B5EF4-FFF2-40B4-BE49-F238E27FC236}">
                  <a16:creationId xmlns:a16="http://schemas.microsoft.com/office/drawing/2014/main" id="{463FCBC2-584F-1B14-F208-F625DA4E04AA}"/>
                </a:ext>
              </a:extLst>
            </p:cNvPr>
            <p:cNvGrpSpPr/>
            <p:nvPr/>
          </p:nvGrpSpPr>
          <p:grpSpPr>
            <a:xfrm>
              <a:off x="4191000" y="1962150"/>
              <a:ext cx="762000" cy="685800"/>
              <a:chOff x="5043063" y="3218081"/>
              <a:chExt cx="762000" cy="685800"/>
            </a:xfrm>
          </p:grpSpPr>
          <p:sp>
            <p:nvSpPr>
              <p:cNvPr id="744" name="Google Shape;744;p10">
                <a:extLst>
                  <a:ext uri="{FF2B5EF4-FFF2-40B4-BE49-F238E27FC236}">
                    <a16:creationId xmlns:a16="http://schemas.microsoft.com/office/drawing/2014/main" id="{637B2D67-596E-DE2B-8DB3-5513F27A13E5}"/>
                  </a:ext>
                </a:extLst>
              </p:cNvPr>
              <p:cNvSpPr/>
              <p:nvPr/>
            </p:nvSpPr>
            <p:spPr>
              <a:xfrm rot="5400000">
                <a:off x="5003812" y="3333532"/>
                <a:ext cx="685800" cy="454898"/>
              </a:xfrm>
              <a:prstGeom prst="trapezoid">
                <a:avLst>
                  <a:gd name="adj" fmla="val 30656"/>
                </a:avLst>
              </a:prstGeom>
              <a:solidFill>
                <a:srgbClr val="FFFFFF"/>
              </a:solidFill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0">
                <a:extLst>
                  <a:ext uri="{FF2B5EF4-FFF2-40B4-BE49-F238E27FC236}">
                    <a16:creationId xmlns:a16="http://schemas.microsoft.com/office/drawing/2014/main" id="{5A881850-6781-3E6C-9EE4-926701D9AC70}"/>
                  </a:ext>
                </a:extLst>
              </p:cNvPr>
              <p:cNvSpPr txBox="1"/>
              <p:nvPr/>
            </p:nvSpPr>
            <p:spPr>
              <a:xfrm>
                <a:off x="5043063" y="3370481"/>
                <a:ext cx="7620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Branch Comp.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46" name="Google Shape;746;p10">
            <a:extLst>
              <a:ext uri="{FF2B5EF4-FFF2-40B4-BE49-F238E27FC236}">
                <a16:creationId xmlns:a16="http://schemas.microsoft.com/office/drawing/2014/main" id="{08C3EAE6-1E29-24F8-9504-F6863DABEA74}"/>
              </a:ext>
            </a:extLst>
          </p:cNvPr>
          <p:cNvGrpSpPr/>
          <p:nvPr/>
        </p:nvGrpSpPr>
        <p:grpSpPr>
          <a:xfrm>
            <a:off x="2680821" y="2567225"/>
            <a:ext cx="841921" cy="1930400"/>
            <a:chOff x="3657600" y="1428750"/>
            <a:chExt cx="841921" cy="1447800"/>
          </a:xfrm>
        </p:grpSpPr>
        <p:grpSp>
          <p:nvGrpSpPr>
            <p:cNvPr id="747" name="Google Shape;747;p10">
              <a:extLst>
                <a:ext uri="{FF2B5EF4-FFF2-40B4-BE49-F238E27FC236}">
                  <a16:creationId xmlns:a16="http://schemas.microsoft.com/office/drawing/2014/main" id="{0610F48A-9CB0-2E07-4C46-EF98E43D6236}"/>
                </a:ext>
              </a:extLst>
            </p:cNvPr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748" name="Google Shape;748;p10">
                <a:extLst>
                  <a:ext uri="{FF2B5EF4-FFF2-40B4-BE49-F238E27FC236}">
                    <a16:creationId xmlns:a16="http://schemas.microsoft.com/office/drawing/2014/main" id="{02746EEF-2464-22A5-8A23-D67263EFD14A}"/>
                  </a:ext>
                </a:extLst>
              </p:cNvPr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Reg[]</a:t>
                </a: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10">
                <a:extLst>
                  <a:ext uri="{FF2B5EF4-FFF2-40B4-BE49-F238E27FC236}">
                    <a16:creationId xmlns:a16="http://schemas.microsoft.com/office/drawing/2014/main" id="{6466D6C8-D804-DAC4-82BD-5D0629B1772D}"/>
                  </a:ext>
                </a:extLst>
              </p:cNvPr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0" name="Google Shape;750;p10">
              <a:extLst>
                <a:ext uri="{FF2B5EF4-FFF2-40B4-BE49-F238E27FC236}">
                  <a16:creationId xmlns:a16="http://schemas.microsoft.com/office/drawing/2014/main" id="{8C8080E2-B395-6D7F-59CC-711E710BE773}"/>
                </a:ext>
              </a:extLst>
            </p:cNvPr>
            <p:cNvSpPr txBox="1"/>
            <p:nvPr/>
          </p:nvSpPr>
          <p:spPr>
            <a:xfrm>
              <a:off x="3657600" y="2271415"/>
              <a:ext cx="397545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0">
              <a:extLst>
                <a:ext uri="{FF2B5EF4-FFF2-40B4-BE49-F238E27FC236}">
                  <a16:creationId xmlns:a16="http://schemas.microsoft.com/office/drawing/2014/main" id="{465DF1D4-835B-463F-87D2-3AE8CF9DD0E1}"/>
                </a:ext>
              </a:extLst>
            </p:cNvPr>
            <p:cNvSpPr txBox="1"/>
            <p:nvPr/>
          </p:nvSpPr>
          <p:spPr>
            <a:xfrm>
              <a:off x="3657600" y="2576215"/>
              <a:ext cx="388102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0">
              <a:extLst>
                <a:ext uri="{FF2B5EF4-FFF2-40B4-BE49-F238E27FC236}">
                  <a16:creationId xmlns:a16="http://schemas.microsoft.com/office/drawing/2014/main" id="{5A67506A-B897-C087-4CA8-8C761A244177}"/>
                </a:ext>
              </a:extLst>
            </p:cNvPr>
            <p:cNvSpPr txBox="1"/>
            <p:nvPr/>
          </p:nvSpPr>
          <p:spPr>
            <a:xfrm>
              <a:off x="4114800" y="2234684"/>
              <a:ext cx="38472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0">
              <a:extLst>
                <a:ext uri="{FF2B5EF4-FFF2-40B4-BE49-F238E27FC236}">
                  <a16:creationId xmlns:a16="http://schemas.microsoft.com/office/drawing/2014/main" id="{F0085083-2CC2-4E72-9D66-5245FE2F5A63}"/>
                </a:ext>
              </a:extLst>
            </p:cNvPr>
            <p:cNvSpPr txBox="1"/>
            <p:nvPr/>
          </p:nvSpPr>
          <p:spPr>
            <a:xfrm>
              <a:off x="3657600" y="1998881"/>
              <a:ext cx="399073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0">
              <a:extLst>
                <a:ext uri="{FF2B5EF4-FFF2-40B4-BE49-F238E27FC236}">
                  <a16:creationId xmlns:a16="http://schemas.microsoft.com/office/drawing/2014/main" id="{EA14E377-E7F3-743C-DCDE-26B2C99C810C}"/>
                </a:ext>
              </a:extLst>
            </p:cNvPr>
            <p:cNvSpPr txBox="1"/>
            <p:nvPr/>
          </p:nvSpPr>
          <p:spPr>
            <a:xfrm>
              <a:off x="4114800" y="2463284"/>
              <a:ext cx="37735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0">
              <a:extLst>
                <a:ext uri="{FF2B5EF4-FFF2-40B4-BE49-F238E27FC236}">
                  <a16:creationId xmlns:a16="http://schemas.microsoft.com/office/drawing/2014/main" id="{2FC8A37D-43DA-B0B2-1CD4-3DCB3287D003}"/>
                </a:ext>
              </a:extLst>
            </p:cNvPr>
            <p:cNvSpPr txBox="1"/>
            <p:nvPr/>
          </p:nvSpPr>
          <p:spPr>
            <a:xfrm>
              <a:off x="3657600" y="1694081"/>
              <a:ext cx="38832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6" name="Google Shape;756;p10">
            <a:extLst>
              <a:ext uri="{FF2B5EF4-FFF2-40B4-BE49-F238E27FC236}">
                <a16:creationId xmlns:a16="http://schemas.microsoft.com/office/drawing/2014/main" id="{917D0C40-5E01-640B-DFE6-AA5833052244}"/>
              </a:ext>
            </a:extLst>
          </p:cNvPr>
          <p:cNvSpPr txBox="1"/>
          <p:nvPr/>
        </p:nvSpPr>
        <p:spPr>
          <a:xfrm>
            <a:off x="6497131" y="3380025"/>
            <a:ext cx="30777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10">
            <a:extLst>
              <a:ext uri="{FF2B5EF4-FFF2-40B4-BE49-F238E27FC236}">
                <a16:creationId xmlns:a16="http://schemas.microsoft.com/office/drawing/2014/main" id="{3C390BF7-D14B-592B-7354-1526FC0193F7}"/>
              </a:ext>
            </a:extLst>
          </p:cNvPr>
          <p:cNvSpPr txBox="1"/>
          <p:nvPr/>
        </p:nvSpPr>
        <p:spPr>
          <a:xfrm>
            <a:off x="6518314" y="3743404"/>
            <a:ext cx="4360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DataW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10">
            <a:extLst>
              <a:ext uri="{FF2B5EF4-FFF2-40B4-BE49-F238E27FC236}">
                <a16:creationId xmlns:a16="http://schemas.microsoft.com/office/drawing/2014/main" id="{44E51022-F817-3F86-3242-48406A346246}"/>
              </a:ext>
            </a:extLst>
          </p:cNvPr>
          <p:cNvSpPr txBox="1"/>
          <p:nvPr/>
        </p:nvSpPr>
        <p:spPr>
          <a:xfrm>
            <a:off x="7030531" y="3481625"/>
            <a:ext cx="38472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10">
            <a:extLst>
              <a:ext uri="{FF2B5EF4-FFF2-40B4-BE49-F238E27FC236}">
                <a16:creationId xmlns:a16="http://schemas.microsoft.com/office/drawing/2014/main" id="{3D798F60-2E01-3460-2076-EE06A54D24D1}"/>
              </a:ext>
            </a:extLst>
          </p:cNvPr>
          <p:cNvSpPr/>
          <p:nvPr/>
        </p:nvSpPr>
        <p:spPr>
          <a:xfrm rot="5400000">
            <a:off x="4687421" y="3049825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0" name="Google Shape;760;p10">
            <a:extLst>
              <a:ext uri="{FF2B5EF4-FFF2-40B4-BE49-F238E27FC236}">
                <a16:creationId xmlns:a16="http://schemas.microsoft.com/office/drawing/2014/main" id="{7A7F10E2-5F54-BA75-83B2-9B9BE659CE80}"/>
              </a:ext>
            </a:extLst>
          </p:cNvPr>
          <p:cNvCxnSpPr>
            <a:stCxn id="738" idx="3"/>
          </p:cNvCxnSpPr>
          <p:nvPr/>
        </p:nvCxnSpPr>
        <p:spPr>
          <a:xfrm rot="10800000" flipH="1">
            <a:off x="7487731" y="3613625"/>
            <a:ext cx="367800" cy="20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61" name="Google Shape;761;p10">
            <a:extLst>
              <a:ext uri="{FF2B5EF4-FFF2-40B4-BE49-F238E27FC236}">
                <a16:creationId xmlns:a16="http://schemas.microsoft.com/office/drawing/2014/main" id="{E7240B3B-AFF0-6F94-9D29-1A8C68E9DB73}"/>
              </a:ext>
            </a:extLst>
          </p:cNvPr>
          <p:cNvSpPr/>
          <p:nvPr/>
        </p:nvSpPr>
        <p:spPr>
          <a:xfrm rot="5400000">
            <a:off x="7436931" y="3303825"/>
            <a:ext cx="10160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2" name="Google Shape;762;p10">
            <a:extLst>
              <a:ext uri="{FF2B5EF4-FFF2-40B4-BE49-F238E27FC236}">
                <a16:creationId xmlns:a16="http://schemas.microsoft.com/office/drawing/2014/main" id="{FA3BB023-ED6F-A85A-A72A-1D475174208B}"/>
              </a:ext>
            </a:extLst>
          </p:cNvPr>
          <p:cNvCxnSpPr/>
          <p:nvPr/>
        </p:nvCxnSpPr>
        <p:spPr>
          <a:xfrm rot="10800000" flipH="1">
            <a:off x="5652621" y="3429000"/>
            <a:ext cx="832407" cy="2928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3" name="Google Shape;763;p10">
            <a:extLst>
              <a:ext uri="{FF2B5EF4-FFF2-40B4-BE49-F238E27FC236}">
                <a16:creationId xmlns:a16="http://schemas.microsoft.com/office/drawing/2014/main" id="{5C82814A-6EC5-77CA-1DC5-74BFA3A8BAA8}"/>
              </a:ext>
            </a:extLst>
          </p:cNvPr>
          <p:cNvCxnSpPr/>
          <p:nvPr/>
        </p:nvCxnSpPr>
        <p:spPr>
          <a:xfrm rot="10800000">
            <a:off x="6262221" y="2921000"/>
            <a:ext cx="0" cy="50799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4" name="Google Shape;764;p10">
            <a:extLst>
              <a:ext uri="{FF2B5EF4-FFF2-40B4-BE49-F238E27FC236}">
                <a16:creationId xmlns:a16="http://schemas.microsoft.com/office/drawing/2014/main" id="{66D48AC3-E709-AB68-AE49-CA781799082C}"/>
              </a:ext>
            </a:extLst>
          </p:cNvPr>
          <p:cNvCxnSpPr>
            <a:endCxn id="761" idx="2"/>
          </p:cNvCxnSpPr>
          <p:nvPr/>
        </p:nvCxnSpPr>
        <p:spPr>
          <a:xfrm>
            <a:off x="6262231" y="2920725"/>
            <a:ext cx="1606500" cy="459300"/>
          </a:xfrm>
          <a:prstGeom prst="bentConnector3">
            <a:avLst>
              <a:gd name="adj1" fmla="val 8485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5" name="Google Shape;765;p10">
            <a:extLst>
              <a:ext uri="{FF2B5EF4-FFF2-40B4-BE49-F238E27FC236}">
                <a16:creationId xmlns:a16="http://schemas.microsoft.com/office/drawing/2014/main" id="{72C245A5-A268-37E3-4B3B-B5FD451BDA7B}"/>
              </a:ext>
            </a:extLst>
          </p:cNvPr>
          <p:cNvCxnSpPr/>
          <p:nvPr/>
        </p:nvCxnSpPr>
        <p:spPr>
          <a:xfrm rot="-5400000" flipH="1">
            <a:off x="-429729" y="2297750"/>
            <a:ext cx="1420500" cy="228600"/>
          </a:xfrm>
          <a:prstGeom prst="bentConnector3">
            <a:avLst>
              <a:gd name="adj1" fmla="val 99305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66" name="Google Shape;766;p10">
            <a:extLst>
              <a:ext uri="{FF2B5EF4-FFF2-40B4-BE49-F238E27FC236}">
                <a16:creationId xmlns:a16="http://schemas.microsoft.com/office/drawing/2014/main" id="{B6097D7B-179D-254A-BD2C-4995897A29AA}"/>
              </a:ext>
            </a:extLst>
          </p:cNvPr>
          <p:cNvGrpSpPr/>
          <p:nvPr/>
        </p:nvGrpSpPr>
        <p:grpSpPr>
          <a:xfrm>
            <a:off x="394821" y="2973625"/>
            <a:ext cx="152400" cy="711200"/>
            <a:chOff x="5791200" y="1352550"/>
            <a:chExt cx="152400" cy="533400"/>
          </a:xfrm>
        </p:grpSpPr>
        <p:sp>
          <p:nvSpPr>
            <p:cNvPr id="767" name="Google Shape;767;p10">
              <a:extLst>
                <a:ext uri="{FF2B5EF4-FFF2-40B4-BE49-F238E27FC236}">
                  <a16:creationId xmlns:a16="http://schemas.microsoft.com/office/drawing/2014/main" id="{ABF9D8B4-F1CF-E151-8BFD-E2BA38435629}"/>
                </a:ext>
              </a:extLst>
            </p:cNvPr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0">
              <a:extLst>
                <a:ext uri="{FF2B5EF4-FFF2-40B4-BE49-F238E27FC236}">
                  <a16:creationId xmlns:a16="http://schemas.microsoft.com/office/drawing/2014/main" id="{0FA94073-F1F7-5EB2-90CE-3FBA509D4C89}"/>
                </a:ext>
              </a:extLst>
            </p:cNvPr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0">
              <a:extLst>
                <a:ext uri="{FF2B5EF4-FFF2-40B4-BE49-F238E27FC236}">
                  <a16:creationId xmlns:a16="http://schemas.microsoft.com/office/drawing/2014/main" id="{CEECB212-F85C-EE77-B4AA-FBC40A09F2B5}"/>
                </a:ext>
              </a:extLst>
            </p:cNvPr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70" name="Google Shape;770;p10">
            <a:extLst>
              <a:ext uri="{FF2B5EF4-FFF2-40B4-BE49-F238E27FC236}">
                <a16:creationId xmlns:a16="http://schemas.microsoft.com/office/drawing/2014/main" id="{6431B119-3A52-F21D-4CAB-42F64F933E07}"/>
              </a:ext>
            </a:extLst>
          </p:cNvPr>
          <p:cNvCxnSpPr>
            <a:stCxn id="767" idx="0"/>
            <a:endCxn id="771" idx="1"/>
          </p:cNvCxnSpPr>
          <p:nvPr/>
        </p:nvCxnSpPr>
        <p:spPr>
          <a:xfrm>
            <a:off x="547221" y="3329225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2" name="Google Shape;772;p10">
            <a:extLst>
              <a:ext uri="{FF2B5EF4-FFF2-40B4-BE49-F238E27FC236}">
                <a16:creationId xmlns:a16="http://schemas.microsoft.com/office/drawing/2014/main" id="{0CCD9E67-099A-8595-D28E-6E2DB36EEF87}"/>
              </a:ext>
            </a:extLst>
          </p:cNvPr>
          <p:cNvCxnSpPr>
            <a:stCxn id="771" idx="3"/>
            <a:endCxn id="728" idx="1"/>
          </p:cNvCxnSpPr>
          <p:nvPr/>
        </p:nvCxnSpPr>
        <p:spPr>
          <a:xfrm>
            <a:off x="972719" y="3329225"/>
            <a:ext cx="320400" cy="658500"/>
          </a:xfrm>
          <a:prstGeom prst="bentConnector3">
            <a:avLst>
              <a:gd name="adj1" fmla="val 4999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3" name="Google Shape;773;p10">
            <a:extLst>
              <a:ext uri="{FF2B5EF4-FFF2-40B4-BE49-F238E27FC236}">
                <a16:creationId xmlns:a16="http://schemas.microsoft.com/office/drawing/2014/main" id="{42888A84-A1E9-E6BF-5118-445E0380174F}"/>
              </a:ext>
            </a:extLst>
          </p:cNvPr>
          <p:cNvCxnSpPr>
            <a:stCxn id="735" idx="0"/>
          </p:cNvCxnSpPr>
          <p:nvPr/>
        </p:nvCxnSpPr>
        <p:spPr>
          <a:xfrm rot="10800000" flipH="1">
            <a:off x="1597856" y="2108025"/>
            <a:ext cx="168600" cy="6624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4" name="Google Shape;774;p10">
            <a:extLst>
              <a:ext uri="{FF2B5EF4-FFF2-40B4-BE49-F238E27FC236}">
                <a16:creationId xmlns:a16="http://schemas.microsoft.com/office/drawing/2014/main" id="{7F35CF4C-8E80-993D-8533-0E74BACF5957}"/>
              </a:ext>
            </a:extLst>
          </p:cNvPr>
          <p:cNvCxnSpPr>
            <a:stCxn id="775" idx="0"/>
          </p:cNvCxnSpPr>
          <p:nvPr/>
        </p:nvCxnSpPr>
        <p:spPr>
          <a:xfrm>
            <a:off x="6643221" y="2514600"/>
            <a:ext cx="1219200" cy="609600"/>
          </a:xfrm>
          <a:prstGeom prst="bentConnector3">
            <a:avLst>
              <a:gd name="adj1" fmla="val 8594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6" name="Google Shape;776;p10">
            <a:extLst>
              <a:ext uri="{FF2B5EF4-FFF2-40B4-BE49-F238E27FC236}">
                <a16:creationId xmlns:a16="http://schemas.microsoft.com/office/drawing/2014/main" id="{BF2A0BD5-2916-8CE0-A9AC-1C75F035CE5B}"/>
              </a:ext>
            </a:extLst>
          </p:cNvPr>
          <p:cNvCxnSpPr/>
          <p:nvPr/>
        </p:nvCxnSpPr>
        <p:spPr>
          <a:xfrm flipH="1">
            <a:off x="378621" y="2108199"/>
            <a:ext cx="1387800" cy="1373700"/>
          </a:xfrm>
          <a:prstGeom prst="bentConnector3">
            <a:avLst>
              <a:gd name="adj1" fmla="val 123208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7" name="Google Shape;777;p10">
            <a:extLst>
              <a:ext uri="{FF2B5EF4-FFF2-40B4-BE49-F238E27FC236}">
                <a16:creationId xmlns:a16="http://schemas.microsoft.com/office/drawing/2014/main" id="{1E715558-D596-C977-D2B3-75BE5C2CF924}"/>
              </a:ext>
            </a:extLst>
          </p:cNvPr>
          <p:cNvCxnSpPr>
            <a:stCxn id="759" idx="0"/>
          </p:cNvCxnSpPr>
          <p:nvPr/>
        </p:nvCxnSpPr>
        <p:spPr>
          <a:xfrm rot="10800000" flipH="1">
            <a:off x="5119221" y="3123925"/>
            <a:ext cx="1524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8" name="Google Shape;778;p10">
            <a:extLst>
              <a:ext uri="{FF2B5EF4-FFF2-40B4-BE49-F238E27FC236}">
                <a16:creationId xmlns:a16="http://schemas.microsoft.com/office/drawing/2014/main" id="{A50600A3-3707-B9A5-E1F7-95CAD4FA1A81}"/>
              </a:ext>
            </a:extLst>
          </p:cNvPr>
          <p:cNvCxnSpPr/>
          <p:nvPr/>
        </p:nvCxnSpPr>
        <p:spPr>
          <a:xfrm>
            <a:off x="3519021" y="3124200"/>
            <a:ext cx="457200" cy="304800"/>
          </a:xfrm>
          <a:prstGeom prst="bentConnector3">
            <a:avLst>
              <a:gd name="adj1" fmla="val 63889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9" name="Google Shape;779;p10">
            <a:extLst>
              <a:ext uri="{FF2B5EF4-FFF2-40B4-BE49-F238E27FC236}">
                <a16:creationId xmlns:a16="http://schemas.microsoft.com/office/drawing/2014/main" id="{D4D83716-297F-5B67-24DA-0DE4BC0BCA23}"/>
              </a:ext>
            </a:extLst>
          </p:cNvPr>
          <p:cNvCxnSpPr>
            <a:stCxn id="754" idx="3"/>
          </p:cNvCxnSpPr>
          <p:nvPr/>
        </p:nvCxnSpPr>
        <p:spPr>
          <a:xfrm>
            <a:off x="3515378" y="4069714"/>
            <a:ext cx="1059000" cy="426900"/>
          </a:xfrm>
          <a:prstGeom prst="bentConnector3">
            <a:avLst>
              <a:gd name="adj1" fmla="val 2928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0" name="Google Shape;780;p10">
            <a:extLst>
              <a:ext uri="{FF2B5EF4-FFF2-40B4-BE49-F238E27FC236}">
                <a16:creationId xmlns:a16="http://schemas.microsoft.com/office/drawing/2014/main" id="{2BB9CA74-359B-6807-BD6D-8FD72A9CB154}"/>
              </a:ext>
            </a:extLst>
          </p:cNvPr>
          <p:cNvCxnSpPr/>
          <p:nvPr/>
        </p:nvCxnSpPr>
        <p:spPr>
          <a:xfrm>
            <a:off x="3823821" y="4077084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1" name="Google Shape;781;p10">
            <a:extLst>
              <a:ext uri="{FF2B5EF4-FFF2-40B4-BE49-F238E27FC236}">
                <a16:creationId xmlns:a16="http://schemas.microsoft.com/office/drawing/2014/main" id="{BC135AA2-35B3-7823-AA2B-34C2D1684C22}"/>
              </a:ext>
            </a:extLst>
          </p:cNvPr>
          <p:cNvCxnSpPr>
            <a:endCxn id="782" idx="1"/>
          </p:cNvCxnSpPr>
          <p:nvPr/>
        </p:nvCxnSpPr>
        <p:spPr>
          <a:xfrm rot="10800000" flipH="1">
            <a:off x="1138221" y="2463799"/>
            <a:ext cx="4743000" cy="688800"/>
          </a:xfrm>
          <a:prstGeom prst="bentConnector3">
            <a:avLst>
              <a:gd name="adj1" fmla="val 2456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3" name="Google Shape;783;p10">
            <a:extLst>
              <a:ext uri="{FF2B5EF4-FFF2-40B4-BE49-F238E27FC236}">
                <a16:creationId xmlns:a16="http://schemas.microsoft.com/office/drawing/2014/main" id="{882C7FCA-9F59-2AD6-29F2-DCEBBA186141}"/>
              </a:ext>
            </a:extLst>
          </p:cNvPr>
          <p:cNvCxnSpPr/>
          <p:nvPr/>
        </p:nvCxnSpPr>
        <p:spPr>
          <a:xfrm rot="-5400000" flipH="1">
            <a:off x="4554571" y="2508519"/>
            <a:ext cx="456300" cy="3684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84" name="Google Shape;784;p10">
            <a:extLst>
              <a:ext uri="{FF2B5EF4-FFF2-40B4-BE49-F238E27FC236}">
                <a16:creationId xmlns:a16="http://schemas.microsoft.com/office/drawing/2014/main" id="{18AF767E-B393-8598-9713-CA07452F1317}"/>
              </a:ext>
            </a:extLst>
          </p:cNvPr>
          <p:cNvGrpSpPr/>
          <p:nvPr/>
        </p:nvGrpSpPr>
        <p:grpSpPr>
          <a:xfrm>
            <a:off x="699621" y="2770425"/>
            <a:ext cx="273098" cy="1117599"/>
            <a:chOff x="1540165" y="1809750"/>
            <a:chExt cx="273098" cy="838199"/>
          </a:xfrm>
        </p:grpSpPr>
        <p:sp>
          <p:nvSpPr>
            <p:cNvPr id="771" name="Google Shape;771;p10">
              <a:extLst>
                <a:ext uri="{FF2B5EF4-FFF2-40B4-BE49-F238E27FC236}">
                  <a16:creationId xmlns:a16="http://schemas.microsoft.com/office/drawing/2014/main" id="{579D61FD-7288-2B51-7A73-586653FFC864}"/>
                </a:ext>
              </a:extLst>
            </p:cNvPr>
            <p:cNvSpPr/>
            <p:nvPr/>
          </p:nvSpPr>
          <p:spPr>
            <a:xfrm>
              <a:off x="1540165" y="1809750"/>
              <a:ext cx="273098" cy="83819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85" name="Google Shape;785;p10">
              <a:extLst>
                <a:ext uri="{FF2B5EF4-FFF2-40B4-BE49-F238E27FC236}">
                  <a16:creationId xmlns:a16="http://schemas.microsoft.com/office/drawing/2014/main" id="{05157A78-4052-5B34-C953-55DD9DE0A334}"/>
                </a:ext>
              </a:extLst>
            </p:cNvPr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6" name="Google Shape;786;p10">
            <a:extLst>
              <a:ext uri="{FF2B5EF4-FFF2-40B4-BE49-F238E27FC236}">
                <a16:creationId xmlns:a16="http://schemas.microsoft.com/office/drawing/2014/main" id="{F99B2244-A467-75AA-75E0-1D1E7CD20A4B}"/>
              </a:ext>
            </a:extLst>
          </p:cNvPr>
          <p:cNvSpPr/>
          <p:nvPr/>
        </p:nvSpPr>
        <p:spPr>
          <a:xfrm rot="5400000">
            <a:off x="4703876" y="3810000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7" name="Google Shape;787;p10">
            <a:extLst>
              <a:ext uri="{FF2B5EF4-FFF2-40B4-BE49-F238E27FC236}">
                <a16:creationId xmlns:a16="http://schemas.microsoft.com/office/drawing/2014/main" id="{20B843E1-57CA-A4DB-1E85-67DBD398C495}"/>
              </a:ext>
            </a:extLst>
          </p:cNvPr>
          <p:cNvCxnSpPr/>
          <p:nvPr/>
        </p:nvCxnSpPr>
        <p:spPr>
          <a:xfrm>
            <a:off x="1918821" y="3835400"/>
            <a:ext cx="1676400" cy="1625700"/>
          </a:xfrm>
          <a:prstGeom prst="bentConnector3">
            <a:avLst>
              <a:gd name="adj1" fmla="val 32438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8" name="Google Shape;788;p10">
            <a:extLst>
              <a:ext uri="{FF2B5EF4-FFF2-40B4-BE49-F238E27FC236}">
                <a16:creationId xmlns:a16="http://schemas.microsoft.com/office/drawing/2014/main" id="{D984259E-68B7-3ADC-2C2E-6A44BE91247E}"/>
              </a:ext>
            </a:extLst>
          </p:cNvPr>
          <p:cNvCxnSpPr/>
          <p:nvPr/>
        </p:nvCxnSpPr>
        <p:spPr>
          <a:xfrm>
            <a:off x="2452221" y="38354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9" name="Google Shape;789;p10">
            <a:extLst>
              <a:ext uri="{FF2B5EF4-FFF2-40B4-BE49-F238E27FC236}">
                <a16:creationId xmlns:a16="http://schemas.microsoft.com/office/drawing/2014/main" id="{8DF97D29-46CD-81C2-A6C1-1F78E50490A7}"/>
              </a:ext>
            </a:extLst>
          </p:cNvPr>
          <p:cNvCxnSpPr/>
          <p:nvPr/>
        </p:nvCxnSpPr>
        <p:spPr>
          <a:xfrm>
            <a:off x="2452221" y="42418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0" name="Google Shape;790;p10">
            <a:extLst>
              <a:ext uri="{FF2B5EF4-FFF2-40B4-BE49-F238E27FC236}">
                <a16:creationId xmlns:a16="http://schemas.microsoft.com/office/drawing/2014/main" id="{AB188C2E-A1FA-6F7F-768E-43C87E618566}"/>
              </a:ext>
            </a:extLst>
          </p:cNvPr>
          <p:cNvCxnSpPr>
            <a:stCxn id="761" idx="0"/>
          </p:cNvCxnSpPr>
          <p:nvPr/>
        </p:nvCxnSpPr>
        <p:spPr>
          <a:xfrm rot="10800000">
            <a:off x="2528431" y="2006325"/>
            <a:ext cx="5492700" cy="1373700"/>
          </a:xfrm>
          <a:prstGeom prst="bentConnector3">
            <a:avLst>
              <a:gd name="adj1" fmla="val -9711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1" name="Google Shape;791;p10">
            <a:extLst>
              <a:ext uri="{FF2B5EF4-FFF2-40B4-BE49-F238E27FC236}">
                <a16:creationId xmlns:a16="http://schemas.microsoft.com/office/drawing/2014/main" id="{E0466515-FB2F-662B-60A2-2587167E8E6C}"/>
              </a:ext>
            </a:extLst>
          </p:cNvPr>
          <p:cNvCxnSpPr/>
          <p:nvPr/>
        </p:nvCxnSpPr>
        <p:spPr>
          <a:xfrm rot="-5400000" flipH="1">
            <a:off x="2045871" y="2489150"/>
            <a:ext cx="1117500" cy="152400"/>
          </a:xfrm>
          <a:prstGeom prst="bentConnector3">
            <a:avLst>
              <a:gd name="adj1" fmla="val 9890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2" name="Google Shape;792;p10">
            <a:extLst>
              <a:ext uri="{FF2B5EF4-FFF2-40B4-BE49-F238E27FC236}">
                <a16:creationId xmlns:a16="http://schemas.microsoft.com/office/drawing/2014/main" id="{46F3909A-8DE3-F1DE-9C26-2795A95E9361}"/>
              </a:ext>
            </a:extLst>
          </p:cNvPr>
          <p:cNvCxnSpPr>
            <a:stCxn id="786" idx="0"/>
          </p:cNvCxnSpPr>
          <p:nvPr/>
        </p:nvCxnSpPr>
        <p:spPr>
          <a:xfrm>
            <a:off x="5135676" y="3886200"/>
            <a:ext cx="1464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3" name="Google Shape;793;p10">
            <a:extLst>
              <a:ext uri="{FF2B5EF4-FFF2-40B4-BE49-F238E27FC236}">
                <a16:creationId xmlns:a16="http://schemas.microsoft.com/office/drawing/2014/main" id="{2FEBC878-C8D3-F30F-0C65-DEC3359E36B0}"/>
              </a:ext>
            </a:extLst>
          </p:cNvPr>
          <p:cNvCxnSpPr/>
          <p:nvPr/>
        </p:nvCxnSpPr>
        <p:spPr>
          <a:xfrm rot="10800000" flipH="1">
            <a:off x="4569656" y="3937081"/>
            <a:ext cx="1921200" cy="554100"/>
          </a:xfrm>
          <a:prstGeom prst="bentConnector3">
            <a:avLst>
              <a:gd name="adj1" fmla="val 8155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4" name="Google Shape;794;p10">
            <a:extLst>
              <a:ext uri="{FF2B5EF4-FFF2-40B4-BE49-F238E27FC236}">
                <a16:creationId xmlns:a16="http://schemas.microsoft.com/office/drawing/2014/main" id="{E8C22A81-1B60-4A30-99C6-F74E6A002D68}"/>
              </a:ext>
            </a:extLst>
          </p:cNvPr>
          <p:cNvCxnSpPr/>
          <p:nvPr/>
        </p:nvCxnSpPr>
        <p:spPr>
          <a:xfrm rot="-5400000">
            <a:off x="4351582" y="3902091"/>
            <a:ext cx="831900" cy="389400"/>
          </a:xfrm>
          <a:prstGeom prst="bentConnector3">
            <a:avLst>
              <a:gd name="adj1" fmla="val 99046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95" name="Google Shape;795;p10">
            <a:extLst>
              <a:ext uri="{FF2B5EF4-FFF2-40B4-BE49-F238E27FC236}">
                <a16:creationId xmlns:a16="http://schemas.microsoft.com/office/drawing/2014/main" id="{A0D2A86F-D904-FF30-1F5A-BD39006815BD}"/>
              </a:ext>
            </a:extLst>
          </p:cNvPr>
          <p:cNvSpPr txBox="1"/>
          <p:nvPr/>
        </p:nvSpPr>
        <p:spPr>
          <a:xfrm>
            <a:off x="90021" y="3124200"/>
            <a:ext cx="252846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1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10">
            <a:extLst>
              <a:ext uri="{FF2B5EF4-FFF2-40B4-BE49-F238E27FC236}">
                <a16:creationId xmlns:a16="http://schemas.microsoft.com/office/drawing/2014/main" id="{8581290C-0CD2-ABBE-573C-940E0CC72F4D}"/>
              </a:ext>
            </a:extLst>
          </p:cNvPr>
          <p:cNvSpPr txBox="1"/>
          <p:nvPr/>
        </p:nvSpPr>
        <p:spPr>
          <a:xfrm>
            <a:off x="13821" y="3530600"/>
            <a:ext cx="320601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7" name="Google Shape;797;p10">
            <a:extLst>
              <a:ext uri="{FF2B5EF4-FFF2-40B4-BE49-F238E27FC236}">
                <a16:creationId xmlns:a16="http://schemas.microsoft.com/office/drawing/2014/main" id="{9736B6E3-A8EF-550A-651F-D9F224743C2F}"/>
              </a:ext>
            </a:extLst>
          </p:cNvPr>
          <p:cNvCxnSpPr/>
          <p:nvPr/>
        </p:nvCxnSpPr>
        <p:spPr>
          <a:xfrm rot="10800000">
            <a:off x="166221" y="1701800"/>
            <a:ext cx="55626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98" name="Google Shape;798;p10">
            <a:extLst>
              <a:ext uri="{FF2B5EF4-FFF2-40B4-BE49-F238E27FC236}">
                <a16:creationId xmlns:a16="http://schemas.microsoft.com/office/drawing/2014/main" id="{9A2D39F8-C109-68A1-2621-A3F63DCFDF6D}"/>
              </a:ext>
            </a:extLst>
          </p:cNvPr>
          <p:cNvGrpSpPr/>
          <p:nvPr/>
        </p:nvGrpSpPr>
        <p:grpSpPr>
          <a:xfrm>
            <a:off x="1995021" y="3632201"/>
            <a:ext cx="152401" cy="711199"/>
            <a:chOff x="1066799" y="3333750"/>
            <a:chExt cx="152401" cy="533399"/>
          </a:xfrm>
        </p:grpSpPr>
        <p:sp>
          <p:nvSpPr>
            <p:cNvPr id="799" name="Google Shape;799;p10">
              <a:extLst>
                <a:ext uri="{FF2B5EF4-FFF2-40B4-BE49-F238E27FC236}">
                  <a16:creationId xmlns:a16="http://schemas.microsoft.com/office/drawing/2014/main" id="{4C8F58A8-A349-756F-3CDE-55046D61C6FB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0" name="Google Shape;800;p10">
              <a:extLst>
                <a:ext uri="{FF2B5EF4-FFF2-40B4-BE49-F238E27FC236}">
                  <a16:creationId xmlns:a16="http://schemas.microsoft.com/office/drawing/2014/main" id="{D8F9F0DE-4071-9D9D-14E5-7B33685F1122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1" name="Google Shape;801;p10">
            <a:extLst>
              <a:ext uri="{FF2B5EF4-FFF2-40B4-BE49-F238E27FC236}">
                <a16:creationId xmlns:a16="http://schemas.microsoft.com/office/drawing/2014/main" id="{BB810D17-6B44-A572-A47F-022F5BFEAC1D}"/>
              </a:ext>
            </a:extLst>
          </p:cNvPr>
          <p:cNvGrpSpPr/>
          <p:nvPr/>
        </p:nvGrpSpPr>
        <p:grpSpPr>
          <a:xfrm>
            <a:off x="1995020" y="2717801"/>
            <a:ext cx="152401" cy="711199"/>
            <a:chOff x="1066799" y="3333750"/>
            <a:chExt cx="152401" cy="533399"/>
          </a:xfrm>
        </p:grpSpPr>
        <p:sp>
          <p:nvSpPr>
            <p:cNvPr id="802" name="Google Shape;802;p10">
              <a:extLst>
                <a:ext uri="{FF2B5EF4-FFF2-40B4-BE49-F238E27FC236}">
                  <a16:creationId xmlns:a16="http://schemas.microsoft.com/office/drawing/2014/main" id="{A6B82AD9-9146-D6F6-18C7-1E91EB7D9120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3" name="Google Shape;803;p10">
              <a:extLst>
                <a:ext uri="{FF2B5EF4-FFF2-40B4-BE49-F238E27FC236}">
                  <a16:creationId xmlns:a16="http://schemas.microsoft.com/office/drawing/2014/main" id="{2BA424CB-C930-827C-5A03-3660B617B9C4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4" name="Google Shape;804;p10">
            <a:extLst>
              <a:ext uri="{FF2B5EF4-FFF2-40B4-BE49-F238E27FC236}">
                <a16:creationId xmlns:a16="http://schemas.microsoft.com/office/drawing/2014/main" id="{6A1FE77E-56F0-37A9-A25C-CFAD28C130CE}"/>
              </a:ext>
            </a:extLst>
          </p:cNvPr>
          <p:cNvGrpSpPr/>
          <p:nvPr/>
        </p:nvGrpSpPr>
        <p:grpSpPr>
          <a:xfrm>
            <a:off x="3595221" y="3733800"/>
            <a:ext cx="152401" cy="711199"/>
            <a:chOff x="1066799" y="3333750"/>
            <a:chExt cx="152401" cy="533399"/>
          </a:xfrm>
        </p:grpSpPr>
        <p:sp>
          <p:nvSpPr>
            <p:cNvPr id="805" name="Google Shape;805;p10">
              <a:extLst>
                <a:ext uri="{FF2B5EF4-FFF2-40B4-BE49-F238E27FC236}">
                  <a16:creationId xmlns:a16="http://schemas.microsoft.com/office/drawing/2014/main" id="{005A95A8-A4AD-DB50-3D7F-9F8F87CC343F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6" name="Google Shape;806;p10">
              <a:extLst>
                <a:ext uri="{FF2B5EF4-FFF2-40B4-BE49-F238E27FC236}">
                  <a16:creationId xmlns:a16="http://schemas.microsoft.com/office/drawing/2014/main" id="{F85D878A-DEF8-B51D-65CB-341FA9CCB5C3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07" name="Google Shape;807;p10">
            <a:extLst>
              <a:ext uri="{FF2B5EF4-FFF2-40B4-BE49-F238E27FC236}">
                <a16:creationId xmlns:a16="http://schemas.microsoft.com/office/drawing/2014/main" id="{CF05A629-D57C-93D1-14E5-EB7AB71F6114}"/>
              </a:ext>
            </a:extLst>
          </p:cNvPr>
          <p:cNvCxnSpPr>
            <a:endCxn id="759" idx="2"/>
          </p:cNvCxnSpPr>
          <p:nvPr/>
        </p:nvCxnSpPr>
        <p:spPr>
          <a:xfrm>
            <a:off x="3687621" y="3123925"/>
            <a:ext cx="12792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08" name="Google Shape;808;p10">
            <a:extLst>
              <a:ext uri="{FF2B5EF4-FFF2-40B4-BE49-F238E27FC236}">
                <a16:creationId xmlns:a16="http://schemas.microsoft.com/office/drawing/2014/main" id="{682233A3-460E-9B3A-A0D8-637E5B358FC5}"/>
              </a:ext>
            </a:extLst>
          </p:cNvPr>
          <p:cNvGrpSpPr/>
          <p:nvPr/>
        </p:nvGrpSpPr>
        <p:grpSpPr>
          <a:xfrm>
            <a:off x="3595221" y="4953000"/>
            <a:ext cx="152401" cy="711199"/>
            <a:chOff x="1066799" y="3333750"/>
            <a:chExt cx="152401" cy="533399"/>
          </a:xfrm>
        </p:grpSpPr>
        <p:sp>
          <p:nvSpPr>
            <p:cNvPr id="809" name="Google Shape;809;p10">
              <a:extLst>
                <a:ext uri="{FF2B5EF4-FFF2-40B4-BE49-F238E27FC236}">
                  <a16:creationId xmlns:a16="http://schemas.microsoft.com/office/drawing/2014/main" id="{8A3119EF-1827-E757-898B-BC9E72FF18F9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0" name="Google Shape;810;p10">
              <a:extLst>
                <a:ext uri="{FF2B5EF4-FFF2-40B4-BE49-F238E27FC236}">
                  <a16:creationId xmlns:a16="http://schemas.microsoft.com/office/drawing/2014/main" id="{0DE0A720-CA6A-890C-E0E8-2A74ECE40220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11" name="Google Shape;811;p10">
            <a:extLst>
              <a:ext uri="{FF2B5EF4-FFF2-40B4-BE49-F238E27FC236}">
                <a16:creationId xmlns:a16="http://schemas.microsoft.com/office/drawing/2014/main" id="{91F33DFA-2FDF-CD4E-E24A-89969276A1FE}"/>
              </a:ext>
            </a:extLst>
          </p:cNvPr>
          <p:cNvCxnSpPr/>
          <p:nvPr/>
        </p:nvCxnSpPr>
        <p:spPr>
          <a:xfrm rot="-5400000">
            <a:off x="4179471" y="4165650"/>
            <a:ext cx="812700" cy="7620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12" name="Google Shape;812;p10">
            <a:extLst>
              <a:ext uri="{FF2B5EF4-FFF2-40B4-BE49-F238E27FC236}">
                <a16:creationId xmlns:a16="http://schemas.microsoft.com/office/drawing/2014/main" id="{EE80225F-4456-878B-B36D-6D6A13778418}"/>
              </a:ext>
            </a:extLst>
          </p:cNvPr>
          <p:cNvGrpSpPr/>
          <p:nvPr/>
        </p:nvGrpSpPr>
        <p:grpSpPr>
          <a:xfrm>
            <a:off x="3595221" y="2108200"/>
            <a:ext cx="152401" cy="711199"/>
            <a:chOff x="1066799" y="3333750"/>
            <a:chExt cx="152401" cy="533399"/>
          </a:xfrm>
        </p:grpSpPr>
        <p:sp>
          <p:nvSpPr>
            <p:cNvPr id="813" name="Google Shape;813;p10">
              <a:extLst>
                <a:ext uri="{FF2B5EF4-FFF2-40B4-BE49-F238E27FC236}">
                  <a16:creationId xmlns:a16="http://schemas.microsoft.com/office/drawing/2014/main" id="{DCB7BA29-DC3D-B05E-E4E7-5EBF2DD1C245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4" name="Google Shape;814;p10">
              <a:extLst>
                <a:ext uri="{FF2B5EF4-FFF2-40B4-BE49-F238E27FC236}">
                  <a16:creationId xmlns:a16="http://schemas.microsoft.com/office/drawing/2014/main" id="{298F8877-CCC6-4CB9-4241-C26EF7560917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p10">
            <a:extLst>
              <a:ext uri="{FF2B5EF4-FFF2-40B4-BE49-F238E27FC236}">
                <a16:creationId xmlns:a16="http://schemas.microsoft.com/office/drawing/2014/main" id="{EDCCE573-7FD2-677B-4697-67D5BF5D06B4}"/>
              </a:ext>
            </a:extLst>
          </p:cNvPr>
          <p:cNvGrpSpPr/>
          <p:nvPr/>
        </p:nvGrpSpPr>
        <p:grpSpPr>
          <a:xfrm>
            <a:off x="5881221" y="2108200"/>
            <a:ext cx="152401" cy="711199"/>
            <a:chOff x="1066799" y="3333750"/>
            <a:chExt cx="152401" cy="533399"/>
          </a:xfrm>
        </p:grpSpPr>
        <p:sp>
          <p:nvSpPr>
            <p:cNvPr id="782" name="Google Shape;782;p10">
              <a:extLst>
                <a:ext uri="{FF2B5EF4-FFF2-40B4-BE49-F238E27FC236}">
                  <a16:creationId xmlns:a16="http://schemas.microsoft.com/office/drawing/2014/main" id="{9AB4049F-2627-7F73-6826-12ADAE756313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6" name="Google Shape;816;p10">
              <a:extLst>
                <a:ext uri="{FF2B5EF4-FFF2-40B4-BE49-F238E27FC236}">
                  <a16:creationId xmlns:a16="http://schemas.microsoft.com/office/drawing/2014/main" id="{A3530A00-5312-D6C1-FC6F-C85E0F5F2E3F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7" name="Google Shape;817;p10">
            <a:extLst>
              <a:ext uri="{FF2B5EF4-FFF2-40B4-BE49-F238E27FC236}">
                <a16:creationId xmlns:a16="http://schemas.microsoft.com/office/drawing/2014/main" id="{65BCE1F8-30E3-2020-BFF1-7C7C3F9729E7}"/>
              </a:ext>
            </a:extLst>
          </p:cNvPr>
          <p:cNvGrpSpPr/>
          <p:nvPr/>
        </p:nvGrpSpPr>
        <p:grpSpPr>
          <a:xfrm>
            <a:off x="5881221" y="3124200"/>
            <a:ext cx="152401" cy="711199"/>
            <a:chOff x="1066799" y="3333750"/>
            <a:chExt cx="152401" cy="533399"/>
          </a:xfrm>
        </p:grpSpPr>
        <p:sp>
          <p:nvSpPr>
            <p:cNvPr id="818" name="Google Shape;818;p10">
              <a:extLst>
                <a:ext uri="{FF2B5EF4-FFF2-40B4-BE49-F238E27FC236}">
                  <a16:creationId xmlns:a16="http://schemas.microsoft.com/office/drawing/2014/main" id="{3A5D86CD-23CD-1CEA-0089-2785948F1040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9" name="Google Shape;819;p10">
              <a:extLst>
                <a:ext uri="{FF2B5EF4-FFF2-40B4-BE49-F238E27FC236}">
                  <a16:creationId xmlns:a16="http://schemas.microsoft.com/office/drawing/2014/main" id="{24262445-DC63-DC99-9371-61F425A2E895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Google Shape;820;p10">
            <a:extLst>
              <a:ext uri="{FF2B5EF4-FFF2-40B4-BE49-F238E27FC236}">
                <a16:creationId xmlns:a16="http://schemas.microsoft.com/office/drawing/2014/main" id="{D6F5C59F-FD76-C993-3AF1-7C988A5577C6}"/>
              </a:ext>
            </a:extLst>
          </p:cNvPr>
          <p:cNvGrpSpPr/>
          <p:nvPr/>
        </p:nvGrpSpPr>
        <p:grpSpPr>
          <a:xfrm>
            <a:off x="5881221" y="4140200"/>
            <a:ext cx="152401" cy="711199"/>
            <a:chOff x="1066799" y="3333750"/>
            <a:chExt cx="152401" cy="533399"/>
          </a:xfrm>
        </p:grpSpPr>
        <p:sp>
          <p:nvSpPr>
            <p:cNvPr id="821" name="Google Shape;821;p10">
              <a:extLst>
                <a:ext uri="{FF2B5EF4-FFF2-40B4-BE49-F238E27FC236}">
                  <a16:creationId xmlns:a16="http://schemas.microsoft.com/office/drawing/2014/main" id="{D3CC112E-67C1-7A97-37EA-3B90A7E7F91B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2" name="Google Shape;822;p10">
              <a:extLst>
                <a:ext uri="{FF2B5EF4-FFF2-40B4-BE49-F238E27FC236}">
                  <a16:creationId xmlns:a16="http://schemas.microsoft.com/office/drawing/2014/main" id="{98F311A2-C951-A640-224D-FAC7485946F1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3" name="Google Shape;823;p10">
            <a:extLst>
              <a:ext uri="{FF2B5EF4-FFF2-40B4-BE49-F238E27FC236}">
                <a16:creationId xmlns:a16="http://schemas.microsoft.com/office/drawing/2014/main" id="{71C61EFF-8D3A-17F9-5D80-4595D3AF7077}"/>
              </a:ext>
            </a:extLst>
          </p:cNvPr>
          <p:cNvGrpSpPr/>
          <p:nvPr/>
        </p:nvGrpSpPr>
        <p:grpSpPr>
          <a:xfrm>
            <a:off x="3595221" y="2921000"/>
            <a:ext cx="152401" cy="711199"/>
            <a:chOff x="1066799" y="3333750"/>
            <a:chExt cx="152401" cy="533399"/>
          </a:xfrm>
        </p:grpSpPr>
        <p:sp>
          <p:nvSpPr>
            <p:cNvPr id="824" name="Google Shape;824;p10">
              <a:extLst>
                <a:ext uri="{FF2B5EF4-FFF2-40B4-BE49-F238E27FC236}">
                  <a16:creationId xmlns:a16="http://schemas.microsoft.com/office/drawing/2014/main" id="{72C35DA2-97B5-1341-3761-958FA28AE9C8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5" name="Google Shape;825;p10">
              <a:extLst>
                <a:ext uri="{FF2B5EF4-FFF2-40B4-BE49-F238E27FC236}">
                  <a16:creationId xmlns:a16="http://schemas.microsoft.com/office/drawing/2014/main" id="{41EA5E52-950A-333D-E9B5-2C49185CBF06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10">
            <a:extLst>
              <a:ext uri="{FF2B5EF4-FFF2-40B4-BE49-F238E27FC236}">
                <a16:creationId xmlns:a16="http://schemas.microsoft.com/office/drawing/2014/main" id="{DD1E2794-D940-1AE9-89A0-274B4056C329}"/>
              </a:ext>
            </a:extLst>
          </p:cNvPr>
          <p:cNvGrpSpPr/>
          <p:nvPr/>
        </p:nvGrpSpPr>
        <p:grpSpPr>
          <a:xfrm>
            <a:off x="8091021" y="3022600"/>
            <a:ext cx="152401" cy="711199"/>
            <a:chOff x="1066799" y="3333750"/>
            <a:chExt cx="152401" cy="533399"/>
          </a:xfrm>
        </p:grpSpPr>
        <p:sp>
          <p:nvSpPr>
            <p:cNvPr id="827" name="Google Shape;827;p10">
              <a:extLst>
                <a:ext uri="{FF2B5EF4-FFF2-40B4-BE49-F238E27FC236}">
                  <a16:creationId xmlns:a16="http://schemas.microsoft.com/office/drawing/2014/main" id="{87988C5F-4A79-851A-3EE0-A8BA99B00E50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8" name="Google Shape;828;p10">
              <a:extLst>
                <a:ext uri="{FF2B5EF4-FFF2-40B4-BE49-F238E27FC236}">
                  <a16:creationId xmlns:a16="http://schemas.microsoft.com/office/drawing/2014/main" id="{3480F0C3-4013-329B-730D-ECCB1E735B90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9" name="Google Shape;829;p10">
            <a:extLst>
              <a:ext uri="{FF2B5EF4-FFF2-40B4-BE49-F238E27FC236}">
                <a16:creationId xmlns:a16="http://schemas.microsoft.com/office/drawing/2014/main" id="{9AADF32D-F72E-89DC-2335-7A459AC5A340}"/>
              </a:ext>
            </a:extLst>
          </p:cNvPr>
          <p:cNvGrpSpPr/>
          <p:nvPr/>
        </p:nvGrpSpPr>
        <p:grpSpPr>
          <a:xfrm>
            <a:off x="6338421" y="2209800"/>
            <a:ext cx="304800" cy="609600"/>
            <a:chOff x="5181600" y="3257550"/>
            <a:chExt cx="304800" cy="457200"/>
          </a:xfrm>
        </p:grpSpPr>
        <p:sp>
          <p:nvSpPr>
            <p:cNvPr id="775" name="Google Shape;775;p10">
              <a:extLst>
                <a:ext uri="{FF2B5EF4-FFF2-40B4-BE49-F238E27FC236}">
                  <a16:creationId xmlns:a16="http://schemas.microsoft.com/office/drawing/2014/main" id="{CE402D06-D3E1-2FF6-54D9-141C9D1C70BC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0">
              <a:extLst>
                <a:ext uri="{FF2B5EF4-FFF2-40B4-BE49-F238E27FC236}">
                  <a16:creationId xmlns:a16="http://schemas.microsoft.com/office/drawing/2014/main" id="{9DB01091-BBFD-438F-4F5A-B0D21F5709F8}"/>
                </a:ext>
              </a:extLst>
            </p:cNvPr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31" name="Google Shape;831;p10">
            <a:extLst>
              <a:ext uri="{FF2B5EF4-FFF2-40B4-BE49-F238E27FC236}">
                <a16:creationId xmlns:a16="http://schemas.microsoft.com/office/drawing/2014/main" id="{46D1AD80-9D20-99CA-80D7-BEC241801FDA}"/>
              </a:ext>
            </a:extLst>
          </p:cNvPr>
          <p:cNvCxnSpPr>
            <a:stCxn id="782" idx="3"/>
          </p:cNvCxnSpPr>
          <p:nvPr/>
        </p:nvCxnSpPr>
        <p:spPr>
          <a:xfrm rot="10800000" flipH="1">
            <a:off x="6033622" y="2461399"/>
            <a:ext cx="3930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32" name="Google Shape;832;p10">
            <a:extLst>
              <a:ext uri="{FF2B5EF4-FFF2-40B4-BE49-F238E27FC236}">
                <a16:creationId xmlns:a16="http://schemas.microsoft.com/office/drawing/2014/main" id="{AA184198-2F70-2B7A-8ED4-2949410D4857}"/>
              </a:ext>
            </a:extLst>
          </p:cNvPr>
          <p:cNvCxnSpPr/>
          <p:nvPr/>
        </p:nvCxnSpPr>
        <p:spPr>
          <a:xfrm rot="10800000">
            <a:off x="5728821" y="1701800"/>
            <a:ext cx="0" cy="1727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3" name="Google Shape;833;p10">
            <a:extLst>
              <a:ext uri="{FF2B5EF4-FFF2-40B4-BE49-F238E27FC236}">
                <a16:creationId xmlns:a16="http://schemas.microsoft.com/office/drawing/2014/main" id="{ECC416B4-5EF0-FA5D-EBE4-8E22FD85A37C}"/>
              </a:ext>
            </a:extLst>
          </p:cNvPr>
          <p:cNvSpPr txBox="1"/>
          <p:nvPr/>
        </p:nvSpPr>
        <p:spPr>
          <a:xfrm>
            <a:off x="1877793" y="2209800"/>
            <a:ext cx="49822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10">
            <a:extLst>
              <a:ext uri="{FF2B5EF4-FFF2-40B4-BE49-F238E27FC236}">
                <a16:creationId xmlns:a16="http://schemas.microsoft.com/office/drawing/2014/main" id="{3679772A-5D00-F6FF-E11B-F2A5017BDF4B}"/>
              </a:ext>
            </a:extLst>
          </p:cNvPr>
          <p:cNvSpPr txBox="1"/>
          <p:nvPr/>
        </p:nvSpPr>
        <p:spPr>
          <a:xfrm>
            <a:off x="623421" y="2209800"/>
            <a:ext cx="4742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10">
            <a:extLst>
              <a:ext uri="{FF2B5EF4-FFF2-40B4-BE49-F238E27FC236}">
                <a16:creationId xmlns:a16="http://schemas.microsoft.com/office/drawing/2014/main" id="{F9660F37-831B-0CCE-F779-79D38B738703}"/>
              </a:ext>
            </a:extLst>
          </p:cNvPr>
          <p:cNvSpPr txBox="1"/>
          <p:nvPr/>
        </p:nvSpPr>
        <p:spPr>
          <a:xfrm>
            <a:off x="3747621" y="2006600"/>
            <a:ext cx="48342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10">
            <a:extLst>
              <a:ext uri="{FF2B5EF4-FFF2-40B4-BE49-F238E27FC236}">
                <a16:creationId xmlns:a16="http://schemas.microsoft.com/office/drawing/2014/main" id="{C2F6339B-1567-AD0F-EE06-106B41E91F58}"/>
              </a:ext>
            </a:extLst>
          </p:cNvPr>
          <p:cNvSpPr txBox="1"/>
          <p:nvPr/>
        </p:nvSpPr>
        <p:spPr>
          <a:xfrm>
            <a:off x="5957421" y="1905000"/>
            <a:ext cx="53512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10">
            <a:extLst>
              <a:ext uri="{FF2B5EF4-FFF2-40B4-BE49-F238E27FC236}">
                <a16:creationId xmlns:a16="http://schemas.microsoft.com/office/drawing/2014/main" id="{72CDC69C-6DA3-2CDA-E37C-277C55E347F7}"/>
              </a:ext>
            </a:extLst>
          </p:cNvPr>
          <p:cNvSpPr txBox="1"/>
          <p:nvPr/>
        </p:nvSpPr>
        <p:spPr>
          <a:xfrm>
            <a:off x="1831025" y="4241800"/>
            <a:ext cx="62119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10">
            <a:extLst>
              <a:ext uri="{FF2B5EF4-FFF2-40B4-BE49-F238E27FC236}">
                <a16:creationId xmlns:a16="http://schemas.microsoft.com/office/drawing/2014/main" id="{7EE3BDAA-504A-7A10-324A-E69A207DF58E}"/>
              </a:ext>
            </a:extLst>
          </p:cNvPr>
          <p:cNvSpPr txBox="1"/>
          <p:nvPr/>
        </p:nvSpPr>
        <p:spPr>
          <a:xfrm>
            <a:off x="3673162" y="4953000"/>
            <a:ext cx="60785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10">
            <a:extLst>
              <a:ext uri="{FF2B5EF4-FFF2-40B4-BE49-F238E27FC236}">
                <a16:creationId xmlns:a16="http://schemas.microsoft.com/office/drawing/2014/main" id="{439EE0C1-D351-B813-7F07-3325173CA820}"/>
              </a:ext>
            </a:extLst>
          </p:cNvPr>
          <p:cNvSpPr txBox="1"/>
          <p:nvPr/>
        </p:nvSpPr>
        <p:spPr>
          <a:xfrm>
            <a:off x="3747621" y="2616200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10">
            <a:extLst>
              <a:ext uri="{FF2B5EF4-FFF2-40B4-BE49-F238E27FC236}">
                <a16:creationId xmlns:a16="http://schemas.microsoft.com/office/drawing/2014/main" id="{D684ACC7-8A9A-7E2F-EE81-52059B995ED6}"/>
              </a:ext>
            </a:extLst>
          </p:cNvPr>
          <p:cNvSpPr txBox="1"/>
          <p:nvPr/>
        </p:nvSpPr>
        <p:spPr>
          <a:xfrm>
            <a:off x="3652529" y="4358957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10">
            <a:extLst>
              <a:ext uri="{FF2B5EF4-FFF2-40B4-BE49-F238E27FC236}">
                <a16:creationId xmlns:a16="http://schemas.microsoft.com/office/drawing/2014/main" id="{67A2FEC7-BE0C-D16F-8C51-30FB3241433F}"/>
              </a:ext>
            </a:extLst>
          </p:cNvPr>
          <p:cNvSpPr txBox="1"/>
          <p:nvPr/>
        </p:nvSpPr>
        <p:spPr>
          <a:xfrm>
            <a:off x="5957421" y="3327400"/>
            <a:ext cx="6010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10">
            <a:extLst>
              <a:ext uri="{FF2B5EF4-FFF2-40B4-BE49-F238E27FC236}">
                <a16:creationId xmlns:a16="http://schemas.microsoft.com/office/drawing/2014/main" id="{447D99DA-A1FB-3F4E-DD29-F4F34D314FF0}"/>
              </a:ext>
            </a:extLst>
          </p:cNvPr>
          <p:cNvSpPr txBox="1"/>
          <p:nvPr/>
        </p:nvSpPr>
        <p:spPr>
          <a:xfrm>
            <a:off x="5957421" y="4343400"/>
            <a:ext cx="6039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10">
            <a:extLst>
              <a:ext uri="{FF2B5EF4-FFF2-40B4-BE49-F238E27FC236}">
                <a16:creationId xmlns:a16="http://schemas.microsoft.com/office/drawing/2014/main" id="{B8FCA1E4-E535-F929-29FA-7F0006AA06BC}"/>
              </a:ext>
            </a:extLst>
          </p:cNvPr>
          <p:cNvSpPr txBox="1"/>
          <p:nvPr/>
        </p:nvSpPr>
        <p:spPr>
          <a:xfrm>
            <a:off x="4738221" y="4546600"/>
            <a:ext cx="68630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4" name="Google Shape;844;p10">
            <a:extLst>
              <a:ext uri="{FF2B5EF4-FFF2-40B4-BE49-F238E27FC236}">
                <a16:creationId xmlns:a16="http://schemas.microsoft.com/office/drawing/2014/main" id="{3B2C9604-B108-5AFB-E502-C5D88C8A4F95}"/>
              </a:ext>
            </a:extLst>
          </p:cNvPr>
          <p:cNvGrpSpPr/>
          <p:nvPr/>
        </p:nvGrpSpPr>
        <p:grpSpPr>
          <a:xfrm>
            <a:off x="4281021" y="4648200"/>
            <a:ext cx="556492" cy="609600"/>
            <a:chOff x="3886200" y="3257550"/>
            <a:chExt cx="556492" cy="457200"/>
          </a:xfrm>
        </p:grpSpPr>
        <p:sp>
          <p:nvSpPr>
            <p:cNvPr id="845" name="Google Shape;845;p10">
              <a:extLst>
                <a:ext uri="{FF2B5EF4-FFF2-40B4-BE49-F238E27FC236}">
                  <a16:creationId xmlns:a16="http://schemas.microsoft.com/office/drawing/2014/main" id="{BAC38BC0-B904-1A73-B23A-E17920537DF5}"/>
                </a:ext>
              </a:extLst>
            </p:cNvPr>
            <p:cNvSpPr/>
            <p:nvPr/>
          </p:nvSpPr>
          <p:spPr>
            <a:xfrm rot="5400000">
              <a:off x="3848100" y="3295650"/>
              <a:ext cx="457200" cy="3810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0">
              <a:extLst>
                <a:ext uri="{FF2B5EF4-FFF2-40B4-BE49-F238E27FC236}">
                  <a16:creationId xmlns:a16="http://schemas.microsoft.com/office/drawing/2014/main" id="{FE13CC89-8AA0-1F9E-CE0A-9B8416743C53}"/>
                </a:ext>
              </a:extLst>
            </p:cNvPr>
            <p:cNvSpPr txBox="1"/>
            <p:nvPr/>
          </p:nvSpPr>
          <p:spPr>
            <a:xfrm>
              <a:off x="3909292" y="3304885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7" name="Google Shape;847;p10">
            <a:extLst>
              <a:ext uri="{FF2B5EF4-FFF2-40B4-BE49-F238E27FC236}">
                <a16:creationId xmlns:a16="http://schemas.microsoft.com/office/drawing/2014/main" id="{61910269-3F24-0D35-FF6D-B98A43095DB6}"/>
              </a:ext>
            </a:extLst>
          </p:cNvPr>
          <p:cNvGrpSpPr/>
          <p:nvPr/>
        </p:nvGrpSpPr>
        <p:grpSpPr>
          <a:xfrm>
            <a:off x="5881221" y="4953000"/>
            <a:ext cx="152401" cy="711199"/>
            <a:chOff x="1066799" y="3333750"/>
            <a:chExt cx="152401" cy="533399"/>
          </a:xfrm>
        </p:grpSpPr>
        <p:sp>
          <p:nvSpPr>
            <p:cNvPr id="848" name="Google Shape;848;p10">
              <a:extLst>
                <a:ext uri="{FF2B5EF4-FFF2-40B4-BE49-F238E27FC236}">
                  <a16:creationId xmlns:a16="http://schemas.microsoft.com/office/drawing/2014/main" id="{B83FBCAA-92B6-AE7B-244B-1725B3E6779A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49" name="Google Shape;849;p10">
              <a:extLst>
                <a:ext uri="{FF2B5EF4-FFF2-40B4-BE49-F238E27FC236}">
                  <a16:creationId xmlns:a16="http://schemas.microsoft.com/office/drawing/2014/main" id="{BDAC3E8C-F1DD-DAA6-F033-177408ED4DFB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0" name="Google Shape;850;p10">
            <a:extLst>
              <a:ext uri="{FF2B5EF4-FFF2-40B4-BE49-F238E27FC236}">
                <a16:creationId xmlns:a16="http://schemas.microsoft.com/office/drawing/2014/main" id="{B2D4F712-9FF6-F374-0F6D-A0B81319C862}"/>
              </a:ext>
            </a:extLst>
          </p:cNvPr>
          <p:cNvGrpSpPr/>
          <p:nvPr/>
        </p:nvGrpSpPr>
        <p:grpSpPr>
          <a:xfrm>
            <a:off x="8091021" y="4953000"/>
            <a:ext cx="152401" cy="711199"/>
            <a:chOff x="1066799" y="3333750"/>
            <a:chExt cx="152401" cy="533399"/>
          </a:xfrm>
        </p:grpSpPr>
        <p:sp>
          <p:nvSpPr>
            <p:cNvPr id="851" name="Google Shape;851;p10">
              <a:extLst>
                <a:ext uri="{FF2B5EF4-FFF2-40B4-BE49-F238E27FC236}">
                  <a16:creationId xmlns:a16="http://schemas.microsoft.com/office/drawing/2014/main" id="{52A5002E-024D-2D1C-8DC6-3A0758A3D0FA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52" name="Google Shape;852;p10">
              <a:extLst>
                <a:ext uri="{FF2B5EF4-FFF2-40B4-BE49-F238E27FC236}">
                  <a16:creationId xmlns:a16="http://schemas.microsoft.com/office/drawing/2014/main" id="{376C64A1-3674-42C9-B9F2-23A1CEE15F67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53" name="Google Shape;853;p10">
            <a:extLst>
              <a:ext uri="{FF2B5EF4-FFF2-40B4-BE49-F238E27FC236}">
                <a16:creationId xmlns:a16="http://schemas.microsoft.com/office/drawing/2014/main" id="{2D5CB148-EBF8-4EF9-5C0A-FDB5C203F297}"/>
              </a:ext>
            </a:extLst>
          </p:cNvPr>
          <p:cNvCxnSpPr/>
          <p:nvPr/>
        </p:nvCxnSpPr>
        <p:spPr>
          <a:xfrm>
            <a:off x="4204821" y="4953000"/>
            <a:ext cx="0" cy="508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4" name="Google Shape;854;p10">
            <a:extLst>
              <a:ext uri="{FF2B5EF4-FFF2-40B4-BE49-F238E27FC236}">
                <a16:creationId xmlns:a16="http://schemas.microsoft.com/office/drawing/2014/main" id="{CE64A79B-D55C-B720-5B70-701548AA64F2}"/>
              </a:ext>
            </a:extLst>
          </p:cNvPr>
          <p:cNvSpPr txBox="1"/>
          <p:nvPr/>
        </p:nvSpPr>
        <p:spPr>
          <a:xfrm>
            <a:off x="6033621" y="4953000"/>
            <a:ext cx="6580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10">
            <a:extLst>
              <a:ext uri="{FF2B5EF4-FFF2-40B4-BE49-F238E27FC236}">
                <a16:creationId xmlns:a16="http://schemas.microsoft.com/office/drawing/2014/main" id="{F33F76C7-16FE-510D-A967-FF24266B0B63}"/>
              </a:ext>
            </a:extLst>
          </p:cNvPr>
          <p:cNvSpPr txBox="1"/>
          <p:nvPr/>
        </p:nvSpPr>
        <p:spPr>
          <a:xfrm>
            <a:off x="8167221" y="5156200"/>
            <a:ext cx="67197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6" name="Google Shape;856;p10">
            <a:extLst>
              <a:ext uri="{FF2B5EF4-FFF2-40B4-BE49-F238E27FC236}">
                <a16:creationId xmlns:a16="http://schemas.microsoft.com/office/drawing/2014/main" id="{6709981A-7A4D-D0AC-A10F-E74A116453D0}"/>
              </a:ext>
            </a:extLst>
          </p:cNvPr>
          <p:cNvCxnSpPr/>
          <p:nvPr/>
        </p:nvCxnSpPr>
        <p:spPr>
          <a:xfrm rot="10800000">
            <a:off x="2452221" y="1905100"/>
            <a:ext cx="5791200" cy="3251100"/>
          </a:xfrm>
          <a:prstGeom prst="bentConnector3">
            <a:avLst>
              <a:gd name="adj1" fmla="val -6619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7" name="Google Shape;857;p10">
            <a:extLst>
              <a:ext uri="{FF2B5EF4-FFF2-40B4-BE49-F238E27FC236}">
                <a16:creationId xmlns:a16="http://schemas.microsoft.com/office/drawing/2014/main" id="{BDCFA4A0-C5C6-0BAD-52A4-360643C746D5}"/>
              </a:ext>
            </a:extLst>
          </p:cNvPr>
          <p:cNvCxnSpPr>
            <a:endCxn id="748" idx="1"/>
          </p:cNvCxnSpPr>
          <p:nvPr/>
        </p:nvCxnSpPr>
        <p:spPr>
          <a:xfrm rot="-5400000" flipH="1">
            <a:off x="1752771" y="2604375"/>
            <a:ext cx="1627500" cy="228600"/>
          </a:xfrm>
          <a:prstGeom prst="bentConnector2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58" name="Google Shape;858;p10">
            <a:extLst>
              <a:ext uri="{FF2B5EF4-FFF2-40B4-BE49-F238E27FC236}">
                <a16:creationId xmlns:a16="http://schemas.microsoft.com/office/drawing/2014/main" id="{25A47863-0B8E-723B-80D0-A906D040A16C}"/>
              </a:ext>
            </a:extLst>
          </p:cNvPr>
          <p:cNvCxnSpPr/>
          <p:nvPr/>
        </p:nvCxnSpPr>
        <p:spPr>
          <a:xfrm>
            <a:off x="2071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59" name="Google Shape;859;p10">
            <a:extLst>
              <a:ext uri="{FF2B5EF4-FFF2-40B4-BE49-F238E27FC236}">
                <a16:creationId xmlns:a16="http://schemas.microsoft.com/office/drawing/2014/main" id="{F0A3BE17-ACA5-6888-DD15-ACD4B5541EF2}"/>
              </a:ext>
            </a:extLst>
          </p:cNvPr>
          <p:cNvCxnSpPr/>
          <p:nvPr/>
        </p:nvCxnSpPr>
        <p:spPr>
          <a:xfrm>
            <a:off x="3671421" y="10922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0" name="Google Shape;860;p10">
            <a:extLst>
              <a:ext uri="{FF2B5EF4-FFF2-40B4-BE49-F238E27FC236}">
                <a16:creationId xmlns:a16="http://schemas.microsoft.com/office/drawing/2014/main" id="{500A1755-631F-DF11-D305-62CCDA8696D8}"/>
              </a:ext>
            </a:extLst>
          </p:cNvPr>
          <p:cNvCxnSpPr/>
          <p:nvPr/>
        </p:nvCxnSpPr>
        <p:spPr>
          <a:xfrm>
            <a:off x="59574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1" name="Google Shape;861;p10">
            <a:extLst>
              <a:ext uri="{FF2B5EF4-FFF2-40B4-BE49-F238E27FC236}">
                <a16:creationId xmlns:a16="http://schemas.microsoft.com/office/drawing/2014/main" id="{8070B65E-020F-6857-1701-5A2FB9245B9B}"/>
              </a:ext>
            </a:extLst>
          </p:cNvPr>
          <p:cNvCxnSpPr/>
          <p:nvPr/>
        </p:nvCxnSpPr>
        <p:spPr>
          <a:xfrm>
            <a:off x="8167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864" name="Google Shape;864;p10">
            <a:extLst>
              <a:ext uri="{FF2B5EF4-FFF2-40B4-BE49-F238E27FC236}">
                <a16:creationId xmlns:a16="http://schemas.microsoft.com/office/drawing/2014/main" id="{E375D54E-1FDF-72B8-CFA6-08A47D219DB6}"/>
              </a:ext>
            </a:extLst>
          </p:cNvPr>
          <p:cNvSpPr txBox="1"/>
          <p:nvPr/>
        </p:nvSpPr>
        <p:spPr>
          <a:xfrm>
            <a:off x="6194728" y="1091429"/>
            <a:ext cx="1780241" cy="53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add s0,s1,s2</a:t>
            </a:r>
            <a:endParaRPr sz="24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10">
            <a:extLst>
              <a:ext uri="{FF2B5EF4-FFF2-40B4-BE49-F238E27FC236}">
                <a16:creationId xmlns:a16="http://schemas.microsoft.com/office/drawing/2014/main" id="{2D492D51-824B-F058-48FD-AA16C12EC42A}"/>
              </a:ext>
            </a:extLst>
          </p:cNvPr>
          <p:cNvSpPr txBox="1"/>
          <p:nvPr/>
        </p:nvSpPr>
        <p:spPr>
          <a:xfrm>
            <a:off x="1371600" y="5943600"/>
            <a:ext cx="69603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Pipeline registers separate stages, hold data for each instruction in flight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8" name="Google Shape;868;p10">
            <a:extLst>
              <a:ext uri="{FF2B5EF4-FFF2-40B4-BE49-F238E27FC236}">
                <a16:creationId xmlns:a16="http://schemas.microsoft.com/office/drawing/2014/main" id="{1EAC06DD-89F6-A6AA-080E-C157D92C1BB4}"/>
              </a:ext>
            </a:extLst>
          </p:cNvPr>
          <p:cNvCxnSpPr/>
          <p:nvPr/>
        </p:nvCxnSpPr>
        <p:spPr>
          <a:xfrm rot="-5400000">
            <a:off x="863581" y="2851834"/>
            <a:ext cx="558900" cy="3966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" name="Google Shape;865;p10">
            <a:extLst>
              <a:ext uri="{FF2B5EF4-FFF2-40B4-BE49-F238E27FC236}">
                <a16:creationId xmlns:a16="http://schemas.microsoft.com/office/drawing/2014/main" id="{9ABDE879-8593-7705-8AA0-4C357418295B}"/>
              </a:ext>
            </a:extLst>
          </p:cNvPr>
          <p:cNvSpPr txBox="1"/>
          <p:nvPr/>
        </p:nvSpPr>
        <p:spPr>
          <a:xfrm>
            <a:off x="2222068" y="1059088"/>
            <a:ext cx="1362623" cy="43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dd s5,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s0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,s6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865;p10">
            <a:extLst>
              <a:ext uri="{FF2B5EF4-FFF2-40B4-BE49-F238E27FC236}">
                <a16:creationId xmlns:a16="http://schemas.microsoft.com/office/drawing/2014/main" id="{A3CAC3C3-E67A-50C5-6440-A5CD5E299DEB}"/>
              </a:ext>
            </a:extLst>
          </p:cNvPr>
          <p:cNvSpPr txBox="1"/>
          <p:nvPr/>
        </p:nvSpPr>
        <p:spPr>
          <a:xfrm>
            <a:off x="3957910" y="1057080"/>
            <a:ext cx="1362623" cy="43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dd s4,</a:t>
            </a:r>
            <a:r>
              <a:rPr lang="en-US" sz="18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s0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,s3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" name="Google Shape;856;p10">
            <a:extLst>
              <a:ext uri="{FF2B5EF4-FFF2-40B4-BE49-F238E27FC236}">
                <a16:creationId xmlns:a16="http://schemas.microsoft.com/office/drawing/2014/main" id="{DFD398D5-1EF9-26FC-AF5B-515526D2B33A}"/>
              </a:ext>
            </a:extLst>
          </p:cNvPr>
          <p:cNvCxnSpPr>
            <a:cxnSpLocks/>
            <a:stCxn id="819" idx="3"/>
          </p:cNvCxnSpPr>
          <p:nvPr/>
        </p:nvCxnSpPr>
        <p:spPr>
          <a:xfrm rot="5400000">
            <a:off x="5394189" y="3424490"/>
            <a:ext cx="152324" cy="974142"/>
          </a:xfrm>
          <a:prstGeom prst="bentConnector2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856;p10">
            <a:extLst>
              <a:ext uri="{FF2B5EF4-FFF2-40B4-BE49-F238E27FC236}">
                <a16:creationId xmlns:a16="http://schemas.microsoft.com/office/drawing/2014/main" id="{FEDB743A-E78C-CDF5-3560-11EDF8E604D9}"/>
              </a:ext>
            </a:extLst>
          </p:cNvPr>
          <p:cNvCxnSpPr>
            <a:cxnSpLocks/>
            <a:stCxn id="818" idx="0"/>
            <a:endCxn id="759" idx="2"/>
          </p:cNvCxnSpPr>
          <p:nvPr/>
        </p:nvCxnSpPr>
        <p:spPr>
          <a:xfrm rot="16200000" flipH="1" flipV="1">
            <a:off x="5461209" y="2629811"/>
            <a:ext cx="1825" cy="990601"/>
          </a:xfrm>
          <a:prstGeom prst="bentConnector4">
            <a:avLst>
              <a:gd name="adj1" fmla="val -16601370"/>
              <a:gd name="adj2" fmla="val 151282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36513145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0E7B-39A4-8588-707E-E21EACAB6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Hazard with Forwarding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D132F48-D7E5-8E2E-56A9-286F9881ECE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57018" y="1648514"/>
          <a:ext cx="778584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725976373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768484402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1750161561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3900799466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1901209654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567966414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1791661713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4122082776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3307523886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2772407282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762231843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564730409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1318992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Inst   |     Cycle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9623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add s0, s1, s2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4635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sub s4,</a:t>
                      </a:r>
                      <a:r>
                        <a:rPr lang="en-US" sz="1600" b="0" i="0" u="none" strike="noStrike" cap="none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s0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s3</a:t>
                      </a:r>
                      <a:endParaRPr lang="en-US"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7837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and s5,</a:t>
                      </a:r>
                      <a:r>
                        <a:rPr lang="en-US" sz="1600" b="0" i="0" u="none" strike="noStrike" cap="none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s0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s6</a:t>
                      </a:r>
                      <a:endParaRPr lang="en-US"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2932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    s7,</a:t>
                      </a:r>
                      <a:r>
                        <a:rPr lang="en-US" sz="1600" b="0" i="0" u="none" strike="noStrike" cap="none" dirty="0">
                          <a:solidFill>
                            <a:srgbClr val="00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s0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s8</a:t>
                      </a:r>
                      <a:endParaRPr lang="en-US"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29111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22157-61A7-B5D6-5F6C-F4D93AB3E9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4276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Data Hazard Solution: Forwarding</a:t>
            </a:r>
            <a:endParaRPr sz="2800" dirty="0"/>
          </a:p>
        </p:txBody>
      </p:sp>
      <p:sp>
        <p:nvSpPr>
          <p:cNvPr id="1433" name="Google Shape;1433;p30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</a:pP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Forward result as soon as it is available</a:t>
            </a:r>
            <a:r>
              <a:rPr lang="en-US" sz="3000" dirty="0"/>
              <a:t>, even though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it’s not stored in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RegFile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yet</a:t>
            </a:r>
            <a:endParaRPr sz="3000" dirty="0"/>
          </a:p>
        </p:txBody>
      </p:sp>
      <p:sp>
        <p:nvSpPr>
          <p:cNvPr id="1434" name="Google Shape;1434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43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5" name="Google Shape;1435;p30"/>
          <p:cNvSpPr/>
          <p:nvPr/>
        </p:nvSpPr>
        <p:spPr>
          <a:xfrm>
            <a:off x="690563" y="3339999"/>
            <a:ext cx="240665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  s4,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s0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s3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6" name="Google Shape;1436;p30"/>
          <p:cNvSpPr/>
          <p:nvPr/>
        </p:nvSpPr>
        <p:spPr>
          <a:xfrm>
            <a:off x="665163" y="4063898"/>
            <a:ext cx="2320925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 s5,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s0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s6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7" name="Google Shape;1437;p30"/>
          <p:cNvSpPr/>
          <p:nvPr/>
        </p:nvSpPr>
        <p:spPr>
          <a:xfrm>
            <a:off x="639763" y="4787798"/>
            <a:ext cx="2252662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or    s7,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s0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s8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8" name="Google Shape;1438;p30"/>
          <p:cNvSpPr/>
          <p:nvPr/>
        </p:nvSpPr>
        <p:spPr>
          <a:xfrm>
            <a:off x="665163" y="5511698"/>
            <a:ext cx="2424112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xor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s9,</a:t>
            </a:r>
            <a:r>
              <a:rPr lang="en-US" sz="24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 s0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s10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9" name="Google Shape;1439;p30"/>
          <p:cNvSpPr/>
          <p:nvPr/>
        </p:nvSpPr>
        <p:spPr>
          <a:xfrm>
            <a:off x="673100" y="2616098"/>
            <a:ext cx="2320925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add </a:t>
            </a:r>
            <a:r>
              <a:rPr lang="en-US" sz="2400" b="1" i="0" u="none" strike="noStrike" cap="none" dirty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 s0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s1, s2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0" name="Google Shape;1440;p30"/>
          <p:cNvSpPr txBox="1"/>
          <p:nvPr/>
        </p:nvSpPr>
        <p:spPr>
          <a:xfrm>
            <a:off x="57725" y="5867400"/>
            <a:ext cx="9565200" cy="4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Forwarding: get operand from pipeline stage, rather than register file</a:t>
            </a:r>
            <a:endParaRPr sz="2400" b="1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41" name="Google Shape;144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350" y="2557057"/>
            <a:ext cx="2747272" cy="51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2" name="Google Shape;144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96813" y="3296686"/>
            <a:ext cx="2747272" cy="51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3" name="Google Shape;144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07044" y="4057392"/>
            <a:ext cx="2747272" cy="51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4" name="Google Shape;144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2896" y="4695594"/>
            <a:ext cx="2747272" cy="519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5" name="Google Shape;1445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33127" y="5456301"/>
            <a:ext cx="2747272" cy="519049"/>
          </a:xfrm>
          <a:prstGeom prst="rect">
            <a:avLst/>
          </a:prstGeom>
          <a:noFill/>
          <a:ln>
            <a:noFill/>
          </a:ln>
        </p:spPr>
      </p:pic>
      <p:sp>
        <p:nvSpPr>
          <p:cNvPr id="1446" name="Google Shape;1446;p30"/>
          <p:cNvSpPr/>
          <p:nvPr/>
        </p:nvSpPr>
        <p:spPr>
          <a:xfrm>
            <a:off x="4178316" y="2600142"/>
            <a:ext cx="432300" cy="4647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30"/>
          <p:cNvSpPr/>
          <p:nvPr/>
        </p:nvSpPr>
        <p:spPr>
          <a:xfrm>
            <a:off x="4800492" y="3334372"/>
            <a:ext cx="432300" cy="464700"/>
          </a:xfrm>
          <a:prstGeom prst="rect">
            <a:avLst/>
          </a:prstGeom>
          <a:noFill/>
          <a:ln w="28575" cap="flat" cmpd="sng">
            <a:solidFill>
              <a:srgbClr val="5B9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30"/>
          <p:cNvSpPr/>
          <p:nvPr/>
        </p:nvSpPr>
        <p:spPr>
          <a:xfrm>
            <a:off x="5419333" y="4084547"/>
            <a:ext cx="432300" cy="464700"/>
          </a:xfrm>
          <a:prstGeom prst="rect">
            <a:avLst/>
          </a:prstGeom>
          <a:noFill/>
          <a:ln w="28575" cap="flat" cmpd="sng">
            <a:solidFill>
              <a:srgbClr val="5B9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30"/>
          <p:cNvSpPr/>
          <p:nvPr/>
        </p:nvSpPr>
        <p:spPr>
          <a:xfrm>
            <a:off x="6027930" y="4756355"/>
            <a:ext cx="432300" cy="464700"/>
          </a:xfrm>
          <a:prstGeom prst="rect">
            <a:avLst/>
          </a:prstGeom>
          <a:noFill/>
          <a:ln w="28575" cap="flat" cmpd="sng">
            <a:solidFill>
              <a:srgbClr val="5B9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30"/>
          <p:cNvSpPr/>
          <p:nvPr/>
        </p:nvSpPr>
        <p:spPr>
          <a:xfrm>
            <a:off x="6024476" y="5483456"/>
            <a:ext cx="432300" cy="464700"/>
          </a:xfrm>
          <a:prstGeom prst="rect">
            <a:avLst/>
          </a:prstGeom>
          <a:noFill/>
          <a:ln w="28575" cap="flat" cmpd="sng">
            <a:solidFill>
              <a:srgbClr val="5B9BD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51" name="Google Shape;1451;p30"/>
          <p:cNvCxnSpPr>
            <a:stCxn id="1446" idx="3"/>
            <a:endCxn id="1447" idx="1"/>
          </p:cNvCxnSpPr>
          <p:nvPr/>
        </p:nvCxnSpPr>
        <p:spPr>
          <a:xfrm>
            <a:off x="4610616" y="2832492"/>
            <a:ext cx="189900" cy="734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</p:spPr>
      </p:cxnSp>
      <p:cxnSp>
        <p:nvCxnSpPr>
          <p:cNvPr id="1452" name="Google Shape;1452;p30"/>
          <p:cNvCxnSpPr>
            <a:stCxn id="1446" idx="3"/>
            <a:endCxn id="1448" idx="1"/>
          </p:cNvCxnSpPr>
          <p:nvPr/>
        </p:nvCxnSpPr>
        <p:spPr>
          <a:xfrm>
            <a:off x="4610616" y="2832492"/>
            <a:ext cx="808800" cy="1484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453" name="Google Shape;1453;p30"/>
          <p:cNvCxnSpPr>
            <a:stCxn id="1446" idx="3"/>
            <a:endCxn id="1449" idx="1"/>
          </p:cNvCxnSpPr>
          <p:nvPr/>
        </p:nvCxnSpPr>
        <p:spPr>
          <a:xfrm>
            <a:off x="4610616" y="2832492"/>
            <a:ext cx="1417200" cy="2156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00538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35"/>
          <p:cNvSpPr txBox="1">
            <a:spLocks noGrp="1"/>
          </p:cNvSpPr>
          <p:nvPr>
            <p:ph type="title"/>
          </p:nvPr>
        </p:nvSpPr>
        <p:spPr>
          <a:xfrm>
            <a:off x="457200" y="460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Data Hazard: Loads (1/2)</a:t>
            </a:r>
            <a:endParaRPr sz="2800" dirty="0"/>
          </a:p>
        </p:txBody>
      </p:sp>
      <p:sp>
        <p:nvSpPr>
          <p:cNvPr id="1696" name="Google Shape;1696;p35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Recall: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Dataflow backwards in time are hazards</a:t>
            </a:r>
            <a:endParaRPr/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Can’t solve all cases with forwarding</a:t>
            </a:r>
            <a:endParaRPr/>
          </a:p>
          <a:p>
            <a:pPr marL="742950" marR="0" lvl="1" indent="-2349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–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</a:t>
            </a:r>
            <a:r>
              <a:rPr lang="en-US" sz="2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stall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instruction </a:t>
            </a:r>
            <a:r>
              <a:rPr lang="en-US" sz="20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dependent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load (sub), then forward after the load is done (more hardware)</a:t>
            </a:r>
            <a:endParaRPr sz="2000" b="0" i="0" u="none" strike="noStrike" cap="non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7" name="Google Shape;1697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44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8" name="Google Shape;1698;p35"/>
          <p:cNvSpPr/>
          <p:nvPr/>
        </p:nvSpPr>
        <p:spPr>
          <a:xfrm>
            <a:off x="1444752" y="3656647"/>
            <a:ext cx="26766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sub t3, </a:t>
            </a:r>
            <a:r>
              <a:rPr lang="en-US" sz="28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t0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t2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9" name="Google Shape;1699;p35"/>
          <p:cNvSpPr/>
          <p:nvPr/>
        </p:nvSpPr>
        <p:spPr>
          <a:xfrm>
            <a:off x="1470152" y="2932748"/>
            <a:ext cx="2238300" cy="5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lw </a:t>
            </a:r>
            <a:r>
              <a:rPr lang="en-US" sz="2800" b="1" i="0" u="none" strike="noStrike" cap="non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rPr>
              <a:t>t0</a:t>
            </a: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0(t1)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00" name="Google Shape;1700;p35"/>
          <p:cNvGrpSpPr/>
          <p:nvPr/>
        </p:nvGrpSpPr>
        <p:grpSpPr>
          <a:xfrm>
            <a:off x="3871555" y="2446755"/>
            <a:ext cx="4400587" cy="1970366"/>
            <a:chOff x="3005297" y="3725636"/>
            <a:chExt cx="5316003" cy="2380244"/>
          </a:xfrm>
        </p:grpSpPr>
        <p:pic>
          <p:nvPicPr>
            <p:cNvPr id="1701" name="Google Shape;1701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05297" y="3725636"/>
              <a:ext cx="4350803" cy="10960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2" name="Google Shape;1702;p3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970497" y="5009876"/>
              <a:ext cx="4350803" cy="10960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03" name="Google Shape;1703;p35"/>
          <p:cNvSpPr/>
          <p:nvPr/>
        </p:nvSpPr>
        <p:spPr>
          <a:xfrm>
            <a:off x="6223200" y="2459675"/>
            <a:ext cx="551700" cy="8637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35"/>
          <p:cNvSpPr/>
          <p:nvPr/>
        </p:nvSpPr>
        <p:spPr>
          <a:xfrm>
            <a:off x="6278587" y="3553425"/>
            <a:ext cx="551700" cy="8637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705" name="Google Shape;1705;p35"/>
          <p:cNvCxnSpPr>
            <a:stCxn id="1703" idx="3"/>
            <a:endCxn id="1704" idx="1"/>
          </p:cNvCxnSpPr>
          <p:nvPr/>
        </p:nvCxnSpPr>
        <p:spPr>
          <a:xfrm flipH="1">
            <a:off x="6278700" y="2891525"/>
            <a:ext cx="496200" cy="10938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7058541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>
          <a:extLst>
            <a:ext uri="{FF2B5EF4-FFF2-40B4-BE49-F238E27FC236}">
              <a16:creationId xmlns:a16="http://schemas.microsoft.com/office/drawing/2014/main" id="{8968436C-A12C-BCD3-5745-9E4B8FF87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5" name="Google Shape;725;p10">
            <a:extLst>
              <a:ext uri="{FF2B5EF4-FFF2-40B4-BE49-F238E27FC236}">
                <a16:creationId xmlns:a16="http://schemas.microsoft.com/office/drawing/2014/main" id="{D18A0285-021D-EE4A-9BC8-C3221910A0EA}"/>
              </a:ext>
            </a:extLst>
          </p:cNvPr>
          <p:cNvCxnSpPr/>
          <p:nvPr/>
        </p:nvCxnSpPr>
        <p:spPr>
          <a:xfrm>
            <a:off x="3747621" y="5461000"/>
            <a:ext cx="4343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6" name="Google Shape;726;p10">
            <a:extLst>
              <a:ext uri="{FF2B5EF4-FFF2-40B4-BE49-F238E27FC236}">
                <a16:creationId xmlns:a16="http://schemas.microsoft.com/office/drawing/2014/main" id="{1544F164-6518-1CFD-EF7F-2BF6FC12C0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184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en-US" sz="3600" i="0" u="none" strike="noStrike" cap="none" dirty="0">
                <a:latin typeface="Calibri"/>
                <a:ea typeface="Calibri"/>
                <a:cs typeface="Calibri"/>
                <a:sym typeface="Calibri"/>
              </a:rPr>
              <a:t>Each stage operates on different instruction</a:t>
            </a:r>
            <a:endParaRPr sz="360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10">
            <a:extLst>
              <a:ext uri="{FF2B5EF4-FFF2-40B4-BE49-F238E27FC236}">
                <a16:creationId xmlns:a16="http://schemas.microsoft.com/office/drawing/2014/main" id="{E2E9C30D-BB91-4725-3567-3B05EA56ABB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45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10">
            <a:extLst>
              <a:ext uri="{FF2B5EF4-FFF2-40B4-BE49-F238E27FC236}">
                <a16:creationId xmlns:a16="http://schemas.microsoft.com/office/drawing/2014/main" id="{8BB9F3D8-CE45-4601-89B9-6298FB9B8A9B}"/>
              </a:ext>
            </a:extLst>
          </p:cNvPr>
          <p:cNvSpPr/>
          <p:nvPr/>
        </p:nvSpPr>
        <p:spPr>
          <a:xfrm>
            <a:off x="1293056" y="3530600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9" name="Google Shape;729;p10">
            <a:extLst>
              <a:ext uri="{FF2B5EF4-FFF2-40B4-BE49-F238E27FC236}">
                <a16:creationId xmlns:a16="http://schemas.microsoft.com/office/drawing/2014/main" id="{0D91A906-0CFD-F8ED-E205-C4B301E0C6C4}"/>
              </a:ext>
            </a:extLst>
          </p:cNvPr>
          <p:cNvGrpSpPr/>
          <p:nvPr/>
        </p:nvGrpSpPr>
        <p:grpSpPr>
          <a:xfrm>
            <a:off x="5207524" y="2872025"/>
            <a:ext cx="521297" cy="1320800"/>
            <a:chOff x="6324600" y="3115310"/>
            <a:chExt cx="521297" cy="1056640"/>
          </a:xfrm>
        </p:grpSpPr>
        <p:sp>
          <p:nvSpPr>
            <p:cNvPr id="730" name="Google Shape;730;p10">
              <a:extLst>
                <a:ext uri="{FF2B5EF4-FFF2-40B4-BE49-F238E27FC236}">
                  <a16:creationId xmlns:a16="http://schemas.microsoft.com/office/drawing/2014/main" id="{F7855760-2B9C-28F3-C61E-C0B5AD586DC5}"/>
                </a:ext>
              </a:extLst>
            </p:cNvPr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0">
              <a:extLst>
                <a:ext uri="{FF2B5EF4-FFF2-40B4-BE49-F238E27FC236}">
                  <a16:creationId xmlns:a16="http://schemas.microsoft.com/office/drawing/2014/main" id="{63D5B0EA-F578-96EF-F76D-A769D0211157}"/>
                </a:ext>
              </a:extLst>
            </p:cNvPr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32" name="Google Shape;732;p10">
              <a:extLst>
                <a:ext uri="{FF2B5EF4-FFF2-40B4-BE49-F238E27FC236}">
                  <a16:creationId xmlns:a16="http://schemas.microsoft.com/office/drawing/2014/main" id="{7182F7CE-BF46-8882-4A85-BA86F6CDC1D9}"/>
                </a:ext>
              </a:extLst>
            </p:cNvPr>
            <p:cNvCxnSpPr>
              <a:stCxn id="731" idx="2"/>
              <a:endCxn id="731" idx="4"/>
            </p:cNvCxnSpPr>
            <p:nvPr/>
          </p:nvCxnSpPr>
          <p:spPr>
            <a:xfrm>
              <a:off x="6400807" y="3602991"/>
              <a:ext cx="0" cy="1524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33" name="Google Shape;733;p10">
              <a:extLst>
                <a:ext uri="{FF2B5EF4-FFF2-40B4-BE49-F238E27FC236}">
                  <a16:creationId xmlns:a16="http://schemas.microsoft.com/office/drawing/2014/main" id="{34E771C3-5113-EB5E-73F7-D93686BD4DC8}"/>
                </a:ext>
              </a:extLst>
            </p:cNvPr>
            <p:cNvSpPr txBox="1"/>
            <p:nvPr/>
          </p:nvSpPr>
          <p:spPr>
            <a:xfrm>
              <a:off x="6324600" y="3181350"/>
              <a:ext cx="5212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4" name="Google Shape;734;p10">
            <a:extLst>
              <a:ext uri="{FF2B5EF4-FFF2-40B4-BE49-F238E27FC236}">
                <a16:creationId xmlns:a16="http://schemas.microsoft.com/office/drawing/2014/main" id="{221E5490-7381-0D56-1B25-8CBFD42BFB57}"/>
              </a:ext>
            </a:extLst>
          </p:cNvPr>
          <p:cNvGrpSpPr/>
          <p:nvPr/>
        </p:nvGrpSpPr>
        <p:grpSpPr>
          <a:xfrm>
            <a:off x="1293056" y="2465625"/>
            <a:ext cx="304800" cy="609600"/>
            <a:chOff x="5181600" y="3257550"/>
            <a:chExt cx="304800" cy="457200"/>
          </a:xfrm>
        </p:grpSpPr>
        <p:sp>
          <p:nvSpPr>
            <p:cNvPr id="735" name="Google Shape;735;p10">
              <a:extLst>
                <a:ext uri="{FF2B5EF4-FFF2-40B4-BE49-F238E27FC236}">
                  <a16:creationId xmlns:a16="http://schemas.microsoft.com/office/drawing/2014/main" id="{6991D677-9FB8-EF8B-830E-896808D35071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chemeClr val="l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10">
              <a:extLst>
                <a:ext uri="{FF2B5EF4-FFF2-40B4-BE49-F238E27FC236}">
                  <a16:creationId xmlns:a16="http://schemas.microsoft.com/office/drawing/2014/main" id="{45B77237-B08B-3A57-17C5-12B3EAC24690}"/>
                </a:ext>
              </a:extLst>
            </p:cNvPr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7" name="Google Shape;737;p10">
            <a:extLst>
              <a:ext uri="{FF2B5EF4-FFF2-40B4-BE49-F238E27FC236}">
                <a16:creationId xmlns:a16="http://schemas.microsoft.com/office/drawing/2014/main" id="{647EDFBE-B2E5-A813-F9D0-D236D6132A4F}"/>
              </a:ext>
            </a:extLst>
          </p:cNvPr>
          <p:cNvGrpSpPr/>
          <p:nvPr/>
        </p:nvGrpSpPr>
        <p:grpSpPr>
          <a:xfrm>
            <a:off x="6497131" y="3075225"/>
            <a:ext cx="990600" cy="1117600"/>
            <a:chOff x="6324600" y="1733550"/>
            <a:chExt cx="990600" cy="838200"/>
          </a:xfrm>
        </p:grpSpPr>
        <p:sp>
          <p:nvSpPr>
            <p:cNvPr id="738" name="Google Shape;738;p10">
              <a:extLst>
                <a:ext uri="{FF2B5EF4-FFF2-40B4-BE49-F238E27FC236}">
                  <a16:creationId xmlns:a16="http://schemas.microsoft.com/office/drawing/2014/main" id="{22930BEC-D1DF-B64E-CB3E-15530190BA7A}"/>
                </a:ext>
              </a:extLst>
            </p:cNvPr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DMEM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10">
              <a:extLst>
                <a:ext uri="{FF2B5EF4-FFF2-40B4-BE49-F238E27FC236}">
                  <a16:creationId xmlns:a16="http://schemas.microsoft.com/office/drawing/2014/main" id="{958362AA-A737-9D06-3D3E-4690739E5EEC}"/>
                </a:ext>
              </a:extLst>
            </p:cNvPr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0" name="Google Shape;740;p10">
            <a:extLst>
              <a:ext uri="{FF2B5EF4-FFF2-40B4-BE49-F238E27FC236}">
                <a16:creationId xmlns:a16="http://schemas.microsoft.com/office/drawing/2014/main" id="{C9E4ADD6-31BA-50AB-5AC2-1F2F73A15A89}"/>
              </a:ext>
            </a:extLst>
          </p:cNvPr>
          <p:cNvGrpSpPr/>
          <p:nvPr/>
        </p:nvGrpSpPr>
        <p:grpSpPr>
          <a:xfrm>
            <a:off x="3900021" y="3278425"/>
            <a:ext cx="762000" cy="1166575"/>
            <a:chOff x="4191000" y="1962150"/>
            <a:chExt cx="762000" cy="874931"/>
          </a:xfrm>
        </p:grpSpPr>
        <p:cxnSp>
          <p:nvCxnSpPr>
            <p:cNvPr id="741" name="Google Shape;741;p10">
              <a:extLst>
                <a:ext uri="{FF2B5EF4-FFF2-40B4-BE49-F238E27FC236}">
                  <a16:creationId xmlns:a16="http://schemas.microsoft.com/office/drawing/2014/main" id="{995C5419-8960-CDF3-76B5-FD59BC13595B}"/>
                </a:ext>
              </a:extLst>
            </p:cNvPr>
            <p:cNvCxnSpPr/>
            <p:nvPr/>
          </p:nvCxnSpPr>
          <p:spPr>
            <a:xfrm flipH="1">
              <a:off x="44958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742" name="Google Shape;742;p10">
              <a:extLst>
                <a:ext uri="{FF2B5EF4-FFF2-40B4-BE49-F238E27FC236}">
                  <a16:creationId xmlns:a16="http://schemas.microsoft.com/office/drawing/2014/main" id="{4DA78735-C673-8AC7-C53D-A42D032D42B5}"/>
                </a:ext>
              </a:extLst>
            </p:cNvPr>
            <p:cNvCxnSpPr/>
            <p:nvPr/>
          </p:nvCxnSpPr>
          <p:spPr>
            <a:xfrm flipH="1">
              <a:off x="43434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grpSp>
          <p:nvGrpSpPr>
            <p:cNvPr id="743" name="Google Shape;743;p10">
              <a:extLst>
                <a:ext uri="{FF2B5EF4-FFF2-40B4-BE49-F238E27FC236}">
                  <a16:creationId xmlns:a16="http://schemas.microsoft.com/office/drawing/2014/main" id="{DA25B73B-BB6F-8FC1-7A73-F664EA65129E}"/>
                </a:ext>
              </a:extLst>
            </p:cNvPr>
            <p:cNvGrpSpPr/>
            <p:nvPr/>
          </p:nvGrpSpPr>
          <p:grpSpPr>
            <a:xfrm>
              <a:off x="4191000" y="1962150"/>
              <a:ext cx="762000" cy="685800"/>
              <a:chOff x="5043063" y="3218081"/>
              <a:chExt cx="762000" cy="685800"/>
            </a:xfrm>
          </p:grpSpPr>
          <p:sp>
            <p:nvSpPr>
              <p:cNvPr id="744" name="Google Shape;744;p10">
                <a:extLst>
                  <a:ext uri="{FF2B5EF4-FFF2-40B4-BE49-F238E27FC236}">
                    <a16:creationId xmlns:a16="http://schemas.microsoft.com/office/drawing/2014/main" id="{7D7B2EA7-532E-67E2-1878-FF5DD412CD00}"/>
                  </a:ext>
                </a:extLst>
              </p:cNvPr>
              <p:cNvSpPr/>
              <p:nvPr/>
            </p:nvSpPr>
            <p:spPr>
              <a:xfrm rot="5400000">
                <a:off x="5003812" y="3333532"/>
                <a:ext cx="685800" cy="454898"/>
              </a:xfrm>
              <a:prstGeom prst="trapezoid">
                <a:avLst>
                  <a:gd name="adj" fmla="val 30656"/>
                </a:avLst>
              </a:prstGeom>
              <a:solidFill>
                <a:srgbClr val="FFFFFF"/>
              </a:solidFill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0">
                <a:extLst>
                  <a:ext uri="{FF2B5EF4-FFF2-40B4-BE49-F238E27FC236}">
                    <a16:creationId xmlns:a16="http://schemas.microsoft.com/office/drawing/2014/main" id="{EFB66862-AE0B-CEDA-031B-8380E46C8E96}"/>
                  </a:ext>
                </a:extLst>
              </p:cNvPr>
              <p:cNvSpPr txBox="1"/>
              <p:nvPr/>
            </p:nvSpPr>
            <p:spPr>
              <a:xfrm>
                <a:off x="5043063" y="3370481"/>
                <a:ext cx="7620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Branch Comp.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46" name="Google Shape;746;p10">
            <a:extLst>
              <a:ext uri="{FF2B5EF4-FFF2-40B4-BE49-F238E27FC236}">
                <a16:creationId xmlns:a16="http://schemas.microsoft.com/office/drawing/2014/main" id="{6179C931-343D-C5B4-045D-B581026EA3F2}"/>
              </a:ext>
            </a:extLst>
          </p:cNvPr>
          <p:cNvGrpSpPr/>
          <p:nvPr/>
        </p:nvGrpSpPr>
        <p:grpSpPr>
          <a:xfrm>
            <a:off x="2680821" y="2567225"/>
            <a:ext cx="841921" cy="1930400"/>
            <a:chOff x="3657600" y="1428750"/>
            <a:chExt cx="841921" cy="1447800"/>
          </a:xfrm>
        </p:grpSpPr>
        <p:grpSp>
          <p:nvGrpSpPr>
            <p:cNvPr id="747" name="Google Shape;747;p10">
              <a:extLst>
                <a:ext uri="{FF2B5EF4-FFF2-40B4-BE49-F238E27FC236}">
                  <a16:creationId xmlns:a16="http://schemas.microsoft.com/office/drawing/2014/main" id="{CFAA4A4D-9546-2F2E-3B68-07D17AA5173E}"/>
                </a:ext>
              </a:extLst>
            </p:cNvPr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748" name="Google Shape;748;p10">
                <a:extLst>
                  <a:ext uri="{FF2B5EF4-FFF2-40B4-BE49-F238E27FC236}">
                    <a16:creationId xmlns:a16="http://schemas.microsoft.com/office/drawing/2014/main" id="{E617892A-FA98-D10D-3902-3F4CC32D2A25}"/>
                  </a:ext>
                </a:extLst>
              </p:cNvPr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Reg[]</a:t>
                </a: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10">
                <a:extLst>
                  <a:ext uri="{FF2B5EF4-FFF2-40B4-BE49-F238E27FC236}">
                    <a16:creationId xmlns:a16="http://schemas.microsoft.com/office/drawing/2014/main" id="{3409B458-5727-E56C-AE0D-3A08715D8D25}"/>
                  </a:ext>
                </a:extLst>
              </p:cNvPr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0" name="Google Shape;750;p10">
              <a:extLst>
                <a:ext uri="{FF2B5EF4-FFF2-40B4-BE49-F238E27FC236}">
                  <a16:creationId xmlns:a16="http://schemas.microsoft.com/office/drawing/2014/main" id="{72FB1FCD-E9EF-DECF-D583-D75693ECA0E8}"/>
                </a:ext>
              </a:extLst>
            </p:cNvPr>
            <p:cNvSpPr txBox="1"/>
            <p:nvPr/>
          </p:nvSpPr>
          <p:spPr>
            <a:xfrm>
              <a:off x="3657600" y="2271415"/>
              <a:ext cx="397545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0">
              <a:extLst>
                <a:ext uri="{FF2B5EF4-FFF2-40B4-BE49-F238E27FC236}">
                  <a16:creationId xmlns:a16="http://schemas.microsoft.com/office/drawing/2014/main" id="{43BAA616-5D5C-A1AF-36A6-41AC8BC76E6F}"/>
                </a:ext>
              </a:extLst>
            </p:cNvPr>
            <p:cNvSpPr txBox="1"/>
            <p:nvPr/>
          </p:nvSpPr>
          <p:spPr>
            <a:xfrm>
              <a:off x="3657600" y="2576215"/>
              <a:ext cx="388102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0">
              <a:extLst>
                <a:ext uri="{FF2B5EF4-FFF2-40B4-BE49-F238E27FC236}">
                  <a16:creationId xmlns:a16="http://schemas.microsoft.com/office/drawing/2014/main" id="{3D38487E-AFA5-8C8D-1591-30E265B2DC2F}"/>
                </a:ext>
              </a:extLst>
            </p:cNvPr>
            <p:cNvSpPr txBox="1"/>
            <p:nvPr/>
          </p:nvSpPr>
          <p:spPr>
            <a:xfrm>
              <a:off x="4114800" y="2234684"/>
              <a:ext cx="38472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0">
              <a:extLst>
                <a:ext uri="{FF2B5EF4-FFF2-40B4-BE49-F238E27FC236}">
                  <a16:creationId xmlns:a16="http://schemas.microsoft.com/office/drawing/2014/main" id="{FBF70CD7-3C15-C41F-BCE5-A49E234A825B}"/>
                </a:ext>
              </a:extLst>
            </p:cNvPr>
            <p:cNvSpPr txBox="1"/>
            <p:nvPr/>
          </p:nvSpPr>
          <p:spPr>
            <a:xfrm>
              <a:off x="3657600" y="1998881"/>
              <a:ext cx="399073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0">
              <a:extLst>
                <a:ext uri="{FF2B5EF4-FFF2-40B4-BE49-F238E27FC236}">
                  <a16:creationId xmlns:a16="http://schemas.microsoft.com/office/drawing/2014/main" id="{DEB18CFD-47F1-FCE0-D287-DC2DAB1517C3}"/>
                </a:ext>
              </a:extLst>
            </p:cNvPr>
            <p:cNvSpPr txBox="1"/>
            <p:nvPr/>
          </p:nvSpPr>
          <p:spPr>
            <a:xfrm>
              <a:off x="4114800" y="2463284"/>
              <a:ext cx="37735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0">
              <a:extLst>
                <a:ext uri="{FF2B5EF4-FFF2-40B4-BE49-F238E27FC236}">
                  <a16:creationId xmlns:a16="http://schemas.microsoft.com/office/drawing/2014/main" id="{56A25F17-1F35-820B-C42B-5B08CED52A44}"/>
                </a:ext>
              </a:extLst>
            </p:cNvPr>
            <p:cNvSpPr txBox="1"/>
            <p:nvPr/>
          </p:nvSpPr>
          <p:spPr>
            <a:xfrm>
              <a:off x="3657600" y="1694081"/>
              <a:ext cx="38832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6" name="Google Shape;756;p10">
            <a:extLst>
              <a:ext uri="{FF2B5EF4-FFF2-40B4-BE49-F238E27FC236}">
                <a16:creationId xmlns:a16="http://schemas.microsoft.com/office/drawing/2014/main" id="{EBAF5516-AE7A-1C45-9805-AC8418E37815}"/>
              </a:ext>
            </a:extLst>
          </p:cNvPr>
          <p:cNvSpPr txBox="1"/>
          <p:nvPr/>
        </p:nvSpPr>
        <p:spPr>
          <a:xfrm>
            <a:off x="6497131" y="3380025"/>
            <a:ext cx="30777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10">
            <a:extLst>
              <a:ext uri="{FF2B5EF4-FFF2-40B4-BE49-F238E27FC236}">
                <a16:creationId xmlns:a16="http://schemas.microsoft.com/office/drawing/2014/main" id="{AB5E5D3D-6A58-5E67-8D50-FD720A99E9CC}"/>
              </a:ext>
            </a:extLst>
          </p:cNvPr>
          <p:cNvSpPr txBox="1"/>
          <p:nvPr/>
        </p:nvSpPr>
        <p:spPr>
          <a:xfrm>
            <a:off x="6518314" y="3743404"/>
            <a:ext cx="4360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DataW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10">
            <a:extLst>
              <a:ext uri="{FF2B5EF4-FFF2-40B4-BE49-F238E27FC236}">
                <a16:creationId xmlns:a16="http://schemas.microsoft.com/office/drawing/2014/main" id="{2987EA4E-B952-D408-D761-CD096A182BEB}"/>
              </a:ext>
            </a:extLst>
          </p:cNvPr>
          <p:cNvSpPr txBox="1"/>
          <p:nvPr/>
        </p:nvSpPr>
        <p:spPr>
          <a:xfrm>
            <a:off x="7030531" y="3481625"/>
            <a:ext cx="38472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10">
            <a:extLst>
              <a:ext uri="{FF2B5EF4-FFF2-40B4-BE49-F238E27FC236}">
                <a16:creationId xmlns:a16="http://schemas.microsoft.com/office/drawing/2014/main" id="{250E698C-9BBE-6C1B-647C-5B9A337C23B4}"/>
              </a:ext>
            </a:extLst>
          </p:cNvPr>
          <p:cNvSpPr/>
          <p:nvPr/>
        </p:nvSpPr>
        <p:spPr>
          <a:xfrm rot="5400000">
            <a:off x="4687421" y="3049825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0" name="Google Shape;760;p10">
            <a:extLst>
              <a:ext uri="{FF2B5EF4-FFF2-40B4-BE49-F238E27FC236}">
                <a16:creationId xmlns:a16="http://schemas.microsoft.com/office/drawing/2014/main" id="{C0FF54DA-7423-697F-6D08-2CB12A820B49}"/>
              </a:ext>
            </a:extLst>
          </p:cNvPr>
          <p:cNvCxnSpPr>
            <a:stCxn id="738" idx="3"/>
          </p:cNvCxnSpPr>
          <p:nvPr/>
        </p:nvCxnSpPr>
        <p:spPr>
          <a:xfrm rot="10800000" flipH="1">
            <a:off x="7487731" y="3613625"/>
            <a:ext cx="367800" cy="20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61" name="Google Shape;761;p10">
            <a:extLst>
              <a:ext uri="{FF2B5EF4-FFF2-40B4-BE49-F238E27FC236}">
                <a16:creationId xmlns:a16="http://schemas.microsoft.com/office/drawing/2014/main" id="{0C16613E-9004-00FE-8C68-EC36FC694DDF}"/>
              </a:ext>
            </a:extLst>
          </p:cNvPr>
          <p:cNvSpPr/>
          <p:nvPr/>
        </p:nvSpPr>
        <p:spPr>
          <a:xfrm rot="5400000">
            <a:off x="7436931" y="3303825"/>
            <a:ext cx="10160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2" name="Google Shape;762;p10">
            <a:extLst>
              <a:ext uri="{FF2B5EF4-FFF2-40B4-BE49-F238E27FC236}">
                <a16:creationId xmlns:a16="http://schemas.microsoft.com/office/drawing/2014/main" id="{6F9B1363-2B04-7FC9-4234-19B16200BFA0}"/>
              </a:ext>
            </a:extLst>
          </p:cNvPr>
          <p:cNvCxnSpPr/>
          <p:nvPr/>
        </p:nvCxnSpPr>
        <p:spPr>
          <a:xfrm rot="10800000" flipH="1">
            <a:off x="5652621" y="3429000"/>
            <a:ext cx="832407" cy="2928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3" name="Google Shape;763;p10">
            <a:extLst>
              <a:ext uri="{FF2B5EF4-FFF2-40B4-BE49-F238E27FC236}">
                <a16:creationId xmlns:a16="http://schemas.microsoft.com/office/drawing/2014/main" id="{DF02BE26-27A9-CB64-49AD-493896D7081B}"/>
              </a:ext>
            </a:extLst>
          </p:cNvPr>
          <p:cNvCxnSpPr/>
          <p:nvPr/>
        </p:nvCxnSpPr>
        <p:spPr>
          <a:xfrm rot="10800000">
            <a:off x="6262221" y="2921000"/>
            <a:ext cx="0" cy="50799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4" name="Google Shape;764;p10">
            <a:extLst>
              <a:ext uri="{FF2B5EF4-FFF2-40B4-BE49-F238E27FC236}">
                <a16:creationId xmlns:a16="http://schemas.microsoft.com/office/drawing/2014/main" id="{AE674B94-7485-DC23-E779-0F9A7A9759F8}"/>
              </a:ext>
            </a:extLst>
          </p:cNvPr>
          <p:cNvCxnSpPr>
            <a:endCxn id="761" idx="2"/>
          </p:cNvCxnSpPr>
          <p:nvPr/>
        </p:nvCxnSpPr>
        <p:spPr>
          <a:xfrm>
            <a:off x="6262231" y="2920725"/>
            <a:ext cx="1606500" cy="459300"/>
          </a:xfrm>
          <a:prstGeom prst="bentConnector3">
            <a:avLst>
              <a:gd name="adj1" fmla="val 8485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5" name="Google Shape;765;p10">
            <a:extLst>
              <a:ext uri="{FF2B5EF4-FFF2-40B4-BE49-F238E27FC236}">
                <a16:creationId xmlns:a16="http://schemas.microsoft.com/office/drawing/2014/main" id="{D23E8D37-26FA-FA56-D01B-335C20C71E54}"/>
              </a:ext>
            </a:extLst>
          </p:cNvPr>
          <p:cNvCxnSpPr/>
          <p:nvPr/>
        </p:nvCxnSpPr>
        <p:spPr>
          <a:xfrm rot="-5400000" flipH="1">
            <a:off x="-429729" y="2297750"/>
            <a:ext cx="1420500" cy="228600"/>
          </a:xfrm>
          <a:prstGeom prst="bentConnector3">
            <a:avLst>
              <a:gd name="adj1" fmla="val 99305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66" name="Google Shape;766;p10">
            <a:extLst>
              <a:ext uri="{FF2B5EF4-FFF2-40B4-BE49-F238E27FC236}">
                <a16:creationId xmlns:a16="http://schemas.microsoft.com/office/drawing/2014/main" id="{679B99E8-2EEF-B036-C196-83E9C34CA3AA}"/>
              </a:ext>
            </a:extLst>
          </p:cNvPr>
          <p:cNvGrpSpPr/>
          <p:nvPr/>
        </p:nvGrpSpPr>
        <p:grpSpPr>
          <a:xfrm>
            <a:off x="394821" y="2973625"/>
            <a:ext cx="152400" cy="711200"/>
            <a:chOff x="5791200" y="1352550"/>
            <a:chExt cx="152400" cy="533400"/>
          </a:xfrm>
        </p:grpSpPr>
        <p:sp>
          <p:nvSpPr>
            <p:cNvPr id="767" name="Google Shape;767;p10">
              <a:extLst>
                <a:ext uri="{FF2B5EF4-FFF2-40B4-BE49-F238E27FC236}">
                  <a16:creationId xmlns:a16="http://schemas.microsoft.com/office/drawing/2014/main" id="{783997C0-20F8-BA13-EECA-A9467A9B4602}"/>
                </a:ext>
              </a:extLst>
            </p:cNvPr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0">
              <a:extLst>
                <a:ext uri="{FF2B5EF4-FFF2-40B4-BE49-F238E27FC236}">
                  <a16:creationId xmlns:a16="http://schemas.microsoft.com/office/drawing/2014/main" id="{D2CB635D-EC4E-0076-EB5D-5A64505958AA}"/>
                </a:ext>
              </a:extLst>
            </p:cNvPr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0">
              <a:extLst>
                <a:ext uri="{FF2B5EF4-FFF2-40B4-BE49-F238E27FC236}">
                  <a16:creationId xmlns:a16="http://schemas.microsoft.com/office/drawing/2014/main" id="{4652BA83-3C20-A0EE-F73B-BD784DF9DCD0}"/>
                </a:ext>
              </a:extLst>
            </p:cNvPr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70" name="Google Shape;770;p10">
            <a:extLst>
              <a:ext uri="{FF2B5EF4-FFF2-40B4-BE49-F238E27FC236}">
                <a16:creationId xmlns:a16="http://schemas.microsoft.com/office/drawing/2014/main" id="{0DAA37B1-826A-D063-7FD2-DEF109BAF868}"/>
              </a:ext>
            </a:extLst>
          </p:cNvPr>
          <p:cNvCxnSpPr>
            <a:stCxn id="767" idx="0"/>
            <a:endCxn id="771" idx="1"/>
          </p:cNvCxnSpPr>
          <p:nvPr/>
        </p:nvCxnSpPr>
        <p:spPr>
          <a:xfrm>
            <a:off x="547221" y="3329225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2" name="Google Shape;772;p10">
            <a:extLst>
              <a:ext uri="{FF2B5EF4-FFF2-40B4-BE49-F238E27FC236}">
                <a16:creationId xmlns:a16="http://schemas.microsoft.com/office/drawing/2014/main" id="{C9260947-7B17-ADF0-F13D-A1A7D250A5CC}"/>
              </a:ext>
            </a:extLst>
          </p:cNvPr>
          <p:cNvCxnSpPr>
            <a:stCxn id="771" idx="3"/>
            <a:endCxn id="728" idx="1"/>
          </p:cNvCxnSpPr>
          <p:nvPr/>
        </p:nvCxnSpPr>
        <p:spPr>
          <a:xfrm>
            <a:off x="972719" y="3329225"/>
            <a:ext cx="320400" cy="658500"/>
          </a:xfrm>
          <a:prstGeom prst="bentConnector3">
            <a:avLst>
              <a:gd name="adj1" fmla="val 4999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3" name="Google Shape;773;p10">
            <a:extLst>
              <a:ext uri="{FF2B5EF4-FFF2-40B4-BE49-F238E27FC236}">
                <a16:creationId xmlns:a16="http://schemas.microsoft.com/office/drawing/2014/main" id="{111C3168-498F-A1B4-E14F-AFA0041DA592}"/>
              </a:ext>
            </a:extLst>
          </p:cNvPr>
          <p:cNvCxnSpPr>
            <a:stCxn id="735" idx="0"/>
          </p:cNvCxnSpPr>
          <p:nvPr/>
        </p:nvCxnSpPr>
        <p:spPr>
          <a:xfrm rot="10800000" flipH="1">
            <a:off x="1597856" y="2108025"/>
            <a:ext cx="168600" cy="6624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4" name="Google Shape;774;p10">
            <a:extLst>
              <a:ext uri="{FF2B5EF4-FFF2-40B4-BE49-F238E27FC236}">
                <a16:creationId xmlns:a16="http://schemas.microsoft.com/office/drawing/2014/main" id="{B567E4B1-1648-204A-FE1E-1301B493259F}"/>
              </a:ext>
            </a:extLst>
          </p:cNvPr>
          <p:cNvCxnSpPr>
            <a:stCxn id="775" idx="0"/>
          </p:cNvCxnSpPr>
          <p:nvPr/>
        </p:nvCxnSpPr>
        <p:spPr>
          <a:xfrm>
            <a:off x="6643221" y="2514600"/>
            <a:ext cx="1219200" cy="609600"/>
          </a:xfrm>
          <a:prstGeom prst="bentConnector3">
            <a:avLst>
              <a:gd name="adj1" fmla="val 8594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6" name="Google Shape;776;p10">
            <a:extLst>
              <a:ext uri="{FF2B5EF4-FFF2-40B4-BE49-F238E27FC236}">
                <a16:creationId xmlns:a16="http://schemas.microsoft.com/office/drawing/2014/main" id="{3540B695-A3B0-F181-C57F-996E3492015A}"/>
              </a:ext>
            </a:extLst>
          </p:cNvPr>
          <p:cNvCxnSpPr/>
          <p:nvPr/>
        </p:nvCxnSpPr>
        <p:spPr>
          <a:xfrm flipH="1">
            <a:off x="378621" y="2108199"/>
            <a:ext cx="1387800" cy="1373700"/>
          </a:xfrm>
          <a:prstGeom prst="bentConnector3">
            <a:avLst>
              <a:gd name="adj1" fmla="val 123208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7" name="Google Shape;777;p10">
            <a:extLst>
              <a:ext uri="{FF2B5EF4-FFF2-40B4-BE49-F238E27FC236}">
                <a16:creationId xmlns:a16="http://schemas.microsoft.com/office/drawing/2014/main" id="{0B053600-546B-D21A-52F9-7F695B23C8E7}"/>
              </a:ext>
            </a:extLst>
          </p:cNvPr>
          <p:cNvCxnSpPr>
            <a:stCxn id="759" idx="0"/>
          </p:cNvCxnSpPr>
          <p:nvPr/>
        </p:nvCxnSpPr>
        <p:spPr>
          <a:xfrm rot="10800000" flipH="1">
            <a:off x="5119221" y="3123925"/>
            <a:ext cx="1524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8" name="Google Shape;778;p10">
            <a:extLst>
              <a:ext uri="{FF2B5EF4-FFF2-40B4-BE49-F238E27FC236}">
                <a16:creationId xmlns:a16="http://schemas.microsoft.com/office/drawing/2014/main" id="{18A30D30-13E7-A856-B01D-C516862FE811}"/>
              </a:ext>
            </a:extLst>
          </p:cNvPr>
          <p:cNvCxnSpPr/>
          <p:nvPr/>
        </p:nvCxnSpPr>
        <p:spPr>
          <a:xfrm>
            <a:off x="3519021" y="3124200"/>
            <a:ext cx="457200" cy="304800"/>
          </a:xfrm>
          <a:prstGeom prst="bentConnector3">
            <a:avLst>
              <a:gd name="adj1" fmla="val 63889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9" name="Google Shape;779;p10">
            <a:extLst>
              <a:ext uri="{FF2B5EF4-FFF2-40B4-BE49-F238E27FC236}">
                <a16:creationId xmlns:a16="http://schemas.microsoft.com/office/drawing/2014/main" id="{C9BFF334-F359-BCF1-9590-7021769EEC66}"/>
              </a:ext>
            </a:extLst>
          </p:cNvPr>
          <p:cNvCxnSpPr>
            <a:stCxn id="754" idx="3"/>
          </p:cNvCxnSpPr>
          <p:nvPr/>
        </p:nvCxnSpPr>
        <p:spPr>
          <a:xfrm>
            <a:off x="3515378" y="4069714"/>
            <a:ext cx="1059000" cy="426900"/>
          </a:xfrm>
          <a:prstGeom prst="bentConnector3">
            <a:avLst>
              <a:gd name="adj1" fmla="val 2928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0" name="Google Shape;780;p10">
            <a:extLst>
              <a:ext uri="{FF2B5EF4-FFF2-40B4-BE49-F238E27FC236}">
                <a16:creationId xmlns:a16="http://schemas.microsoft.com/office/drawing/2014/main" id="{CAEE39B2-B3FE-2682-E49D-5AEE10B7A3B1}"/>
              </a:ext>
            </a:extLst>
          </p:cNvPr>
          <p:cNvCxnSpPr/>
          <p:nvPr/>
        </p:nvCxnSpPr>
        <p:spPr>
          <a:xfrm>
            <a:off x="3823821" y="4077084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1" name="Google Shape;781;p10">
            <a:extLst>
              <a:ext uri="{FF2B5EF4-FFF2-40B4-BE49-F238E27FC236}">
                <a16:creationId xmlns:a16="http://schemas.microsoft.com/office/drawing/2014/main" id="{23F47C75-B4D5-7BF6-8461-766630AFD076}"/>
              </a:ext>
            </a:extLst>
          </p:cNvPr>
          <p:cNvCxnSpPr>
            <a:endCxn id="782" idx="1"/>
          </p:cNvCxnSpPr>
          <p:nvPr/>
        </p:nvCxnSpPr>
        <p:spPr>
          <a:xfrm rot="10800000" flipH="1">
            <a:off x="1138221" y="2463799"/>
            <a:ext cx="4743000" cy="688800"/>
          </a:xfrm>
          <a:prstGeom prst="bentConnector3">
            <a:avLst>
              <a:gd name="adj1" fmla="val 2456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3" name="Google Shape;783;p10">
            <a:extLst>
              <a:ext uri="{FF2B5EF4-FFF2-40B4-BE49-F238E27FC236}">
                <a16:creationId xmlns:a16="http://schemas.microsoft.com/office/drawing/2014/main" id="{798DA80D-D4BA-DE05-CD08-92FFB838CFCA}"/>
              </a:ext>
            </a:extLst>
          </p:cNvPr>
          <p:cNvCxnSpPr/>
          <p:nvPr/>
        </p:nvCxnSpPr>
        <p:spPr>
          <a:xfrm rot="-5400000" flipH="1">
            <a:off x="4554571" y="2508519"/>
            <a:ext cx="456300" cy="3684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84" name="Google Shape;784;p10">
            <a:extLst>
              <a:ext uri="{FF2B5EF4-FFF2-40B4-BE49-F238E27FC236}">
                <a16:creationId xmlns:a16="http://schemas.microsoft.com/office/drawing/2014/main" id="{8EBDF094-B79C-D212-4B18-F27D7E43C0D7}"/>
              </a:ext>
            </a:extLst>
          </p:cNvPr>
          <p:cNvGrpSpPr/>
          <p:nvPr/>
        </p:nvGrpSpPr>
        <p:grpSpPr>
          <a:xfrm>
            <a:off x="699621" y="2770425"/>
            <a:ext cx="273098" cy="1117599"/>
            <a:chOff x="1540165" y="1809750"/>
            <a:chExt cx="273098" cy="838199"/>
          </a:xfrm>
        </p:grpSpPr>
        <p:sp>
          <p:nvSpPr>
            <p:cNvPr id="771" name="Google Shape;771;p10">
              <a:extLst>
                <a:ext uri="{FF2B5EF4-FFF2-40B4-BE49-F238E27FC236}">
                  <a16:creationId xmlns:a16="http://schemas.microsoft.com/office/drawing/2014/main" id="{CB0C5683-3769-A751-C371-AD158627D6C4}"/>
                </a:ext>
              </a:extLst>
            </p:cNvPr>
            <p:cNvSpPr/>
            <p:nvPr/>
          </p:nvSpPr>
          <p:spPr>
            <a:xfrm>
              <a:off x="1540165" y="1809750"/>
              <a:ext cx="273098" cy="83819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85" name="Google Shape;785;p10">
              <a:extLst>
                <a:ext uri="{FF2B5EF4-FFF2-40B4-BE49-F238E27FC236}">
                  <a16:creationId xmlns:a16="http://schemas.microsoft.com/office/drawing/2014/main" id="{C8C45419-4762-E51B-BFE5-792171C324B4}"/>
                </a:ext>
              </a:extLst>
            </p:cNvPr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6" name="Google Shape;786;p10">
            <a:extLst>
              <a:ext uri="{FF2B5EF4-FFF2-40B4-BE49-F238E27FC236}">
                <a16:creationId xmlns:a16="http://schemas.microsoft.com/office/drawing/2014/main" id="{176C1783-5B3A-1305-53BB-EAF52EA9BB8C}"/>
              </a:ext>
            </a:extLst>
          </p:cNvPr>
          <p:cNvSpPr/>
          <p:nvPr/>
        </p:nvSpPr>
        <p:spPr>
          <a:xfrm rot="5400000">
            <a:off x="4703876" y="3810000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7" name="Google Shape;787;p10">
            <a:extLst>
              <a:ext uri="{FF2B5EF4-FFF2-40B4-BE49-F238E27FC236}">
                <a16:creationId xmlns:a16="http://schemas.microsoft.com/office/drawing/2014/main" id="{CACBBC32-BD31-91C5-9F0B-BC0C9827298F}"/>
              </a:ext>
            </a:extLst>
          </p:cNvPr>
          <p:cNvCxnSpPr/>
          <p:nvPr/>
        </p:nvCxnSpPr>
        <p:spPr>
          <a:xfrm>
            <a:off x="1918821" y="3835400"/>
            <a:ext cx="1676400" cy="1625700"/>
          </a:xfrm>
          <a:prstGeom prst="bentConnector3">
            <a:avLst>
              <a:gd name="adj1" fmla="val 32438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8" name="Google Shape;788;p10">
            <a:extLst>
              <a:ext uri="{FF2B5EF4-FFF2-40B4-BE49-F238E27FC236}">
                <a16:creationId xmlns:a16="http://schemas.microsoft.com/office/drawing/2014/main" id="{E4163BD4-561D-AF6F-745F-58AB412097A0}"/>
              </a:ext>
            </a:extLst>
          </p:cNvPr>
          <p:cNvCxnSpPr/>
          <p:nvPr/>
        </p:nvCxnSpPr>
        <p:spPr>
          <a:xfrm>
            <a:off x="2452221" y="38354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9" name="Google Shape;789;p10">
            <a:extLst>
              <a:ext uri="{FF2B5EF4-FFF2-40B4-BE49-F238E27FC236}">
                <a16:creationId xmlns:a16="http://schemas.microsoft.com/office/drawing/2014/main" id="{E3AB384F-E076-F9E0-9C4D-FD9AE7A1AE7E}"/>
              </a:ext>
            </a:extLst>
          </p:cNvPr>
          <p:cNvCxnSpPr/>
          <p:nvPr/>
        </p:nvCxnSpPr>
        <p:spPr>
          <a:xfrm>
            <a:off x="2452221" y="42418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0" name="Google Shape;790;p10">
            <a:extLst>
              <a:ext uri="{FF2B5EF4-FFF2-40B4-BE49-F238E27FC236}">
                <a16:creationId xmlns:a16="http://schemas.microsoft.com/office/drawing/2014/main" id="{FFF6A402-5BD8-D1E5-9EF7-1D69D5E1A38F}"/>
              </a:ext>
            </a:extLst>
          </p:cNvPr>
          <p:cNvCxnSpPr>
            <a:stCxn id="761" idx="0"/>
          </p:cNvCxnSpPr>
          <p:nvPr/>
        </p:nvCxnSpPr>
        <p:spPr>
          <a:xfrm rot="10800000">
            <a:off x="2528431" y="2006325"/>
            <a:ext cx="5492700" cy="1373700"/>
          </a:xfrm>
          <a:prstGeom prst="bentConnector3">
            <a:avLst>
              <a:gd name="adj1" fmla="val -9711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1" name="Google Shape;791;p10">
            <a:extLst>
              <a:ext uri="{FF2B5EF4-FFF2-40B4-BE49-F238E27FC236}">
                <a16:creationId xmlns:a16="http://schemas.microsoft.com/office/drawing/2014/main" id="{EBD96A0B-22AB-3831-B690-0AB6B999F225}"/>
              </a:ext>
            </a:extLst>
          </p:cNvPr>
          <p:cNvCxnSpPr/>
          <p:nvPr/>
        </p:nvCxnSpPr>
        <p:spPr>
          <a:xfrm rot="-5400000" flipH="1">
            <a:off x="2045871" y="2489150"/>
            <a:ext cx="1117500" cy="152400"/>
          </a:xfrm>
          <a:prstGeom prst="bentConnector3">
            <a:avLst>
              <a:gd name="adj1" fmla="val 9890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2" name="Google Shape;792;p10">
            <a:extLst>
              <a:ext uri="{FF2B5EF4-FFF2-40B4-BE49-F238E27FC236}">
                <a16:creationId xmlns:a16="http://schemas.microsoft.com/office/drawing/2014/main" id="{EB6D7A4C-DD60-78B8-D98D-101490934F3F}"/>
              </a:ext>
            </a:extLst>
          </p:cNvPr>
          <p:cNvCxnSpPr>
            <a:stCxn id="786" idx="0"/>
          </p:cNvCxnSpPr>
          <p:nvPr/>
        </p:nvCxnSpPr>
        <p:spPr>
          <a:xfrm>
            <a:off x="5135676" y="3886200"/>
            <a:ext cx="1464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3" name="Google Shape;793;p10">
            <a:extLst>
              <a:ext uri="{FF2B5EF4-FFF2-40B4-BE49-F238E27FC236}">
                <a16:creationId xmlns:a16="http://schemas.microsoft.com/office/drawing/2014/main" id="{907DA53B-799C-C791-96A0-81002A49C54D}"/>
              </a:ext>
            </a:extLst>
          </p:cNvPr>
          <p:cNvCxnSpPr/>
          <p:nvPr/>
        </p:nvCxnSpPr>
        <p:spPr>
          <a:xfrm rot="10800000" flipH="1">
            <a:off x="4569656" y="3937081"/>
            <a:ext cx="1921200" cy="554100"/>
          </a:xfrm>
          <a:prstGeom prst="bentConnector3">
            <a:avLst>
              <a:gd name="adj1" fmla="val 8155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4" name="Google Shape;794;p10">
            <a:extLst>
              <a:ext uri="{FF2B5EF4-FFF2-40B4-BE49-F238E27FC236}">
                <a16:creationId xmlns:a16="http://schemas.microsoft.com/office/drawing/2014/main" id="{3B1475BE-29F6-D258-15CC-C9DE1B122DF4}"/>
              </a:ext>
            </a:extLst>
          </p:cNvPr>
          <p:cNvCxnSpPr/>
          <p:nvPr/>
        </p:nvCxnSpPr>
        <p:spPr>
          <a:xfrm rot="-5400000">
            <a:off x="4351582" y="3902091"/>
            <a:ext cx="831900" cy="389400"/>
          </a:xfrm>
          <a:prstGeom prst="bentConnector3">
            <a:avLst>
              <a:gd name="adj1" fmla="val 99046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95" name="Google Shape;795;p10">
            <a:extLst>
              <a:ext uri="{FF2B5EF4-FFF2-40B4-BE49-F238E27FC236}">
                <a16:creationId xmlns:a16="http://schemas.microsoft.com/office/drawing/2014/main" id="{E7DE6D7A-4553-61BC-9A5E-8BEC95B2D1FE}"/>
              </a:ext>
            </a:extLst>
          </p:cNvPr>
          <p:cNvSpPr txBox="1"/>
          <p:nvPr/>
        </p:nvSpPr>
        <p:spPr>
          <a:xfrm>
            <a:off x="90021" y="3124200"/>
            <a:ext cx="252846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1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10">
            <a:extLst>
              <a:ext uri="{FF2B5EF4-FFF2-40B4-BE49-F238E27FC236}">
                <a16:creationId xmlns:a16="http://schemas.microsoft.com/office/drawing/2014/main" id="{1B169580-58B3-0905-9D9F-99E36126F56E}"/>
              </a:ext>
            </a:extLst>
          </p:cNvPr>
          <p:cNvSpPr txBox="1"/>
          <p:nvPr/>
        </p:nvSpPr>
        <p:spPr>
          <a:xfrm>
            <a:off x="13821" y="3530600"/>
            <a:ext cx="320601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7" name="Google Shape;797;p10">
            <a:extLst>
              <a:ext uri="{FF2B5EF4-FFF2-40B4-BE49-F238E27FC236}">
                <a16:creationId xmlns:a16="http://schemas.microsoft.com/office/drawing/2014/main" id="{4D5308B6-1185-8C1C-9815-E8DFB7E5DA98}"/>
              </a:ext>
            </a:extLst>
          </p:cNvPr>
          <p:cNvCxnSpPr/>
          <p:nvPr/>
        </p:nvCxnSpPr>
        <p:spPr>
          <a:xfrm rot="10800000">
            <a:off x="166221" y="1701800"/>
            <a:ext cx="55626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98" name="Google Shape;798;p10">
            <a:extLst>
              <a:ext uri="{FF2B5EF4-FFF2-40B4-BE49-F238E27FC236}">
                <a16:creationId xmlns:a16="http://schemas.microsoft.com/office/drawing/2014/main" id="{1E80619D-3F27-5A61-B2E5-8C3A9B0B30A6}"/>
              </a:ext>
            </a:extLst>
          </p:cNvPr>
          <p:cNvGrpSpPr/>
          <p:nvPr/>
        </p:nvGrpSpPr>
        <p:grpSpPr>
          <a:xfrm>
            <a:off x="1995021" y="3632201"/>
            <a:ext cx="152401" cy="711199"/>
            <a:chOff x="1066799" y="3333750"/>
            <a:chExt cx="152401" cy="533399"/>
          </a:xfrm>
        </p:grpSpPr>
        <p:sp>
          <p:nvSpPr>
            <p:cNvPr id="799" name="Google Shape;799;p10">
              <a:extLst>
                <a:ext uri="{FF2B5EF4-FFF2-40B4-BE49-F238E27FC236}">
                  <a16:creationId xmlns:a16="http://schemas.microsoft.com/office/drawing/2014/main" id="{03868A2B-23C9-8D57-82D1-8CA8D7CF93D2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0" name="Google Shape;800;p10">
              <a:extLst>
                <a:ext uri="{FF2B5EF4-FFF2-40B4-BE49-F238E27FC236}">
                  <a16:creationId xmlns:a16="http://schemas.microsoft.com/office/drawing/2014/main" id="{FB57E4C3-E0B9-B0C3-1192-96252BFB6327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1" name="Google Shape;801;p10">
            <a:extLst>
              <a:ext uri="{FF2B5EF4-FFF2-40B4-BE49-F238E27FC236}">
                <a16:creationId xmlns:a16="http://schemas.microsoft.com/office/drawing/2014/main" id="{76F54801-A8AA-3A67-68F1-31CAE9F64E2E}"/>
              </a:ext>
            </a:extLst>
          </p:cNvPr>
          <p:cNvGrpSpPr/>
          <p:nvPr/>
        </p:nvGrpSpPr>
        <p:grpSpPr>
          <a:xfrm>
            <a:off x="1995020" y="2717801"/>
            <a:ext cx="152401" cy="711199"/>
            <a:chOff x="1066799" y="3333750"/>
            <a:chExt cx="152401" cy="533399"/>
          </a:xfrm>
        </p:grpSpPr>
        <p:sp>
          <p:nvSpPr>
            <p:cNvPr id="802" name="Google Shape;802;p10">
              <a:extLst>
                <a:ext uri="{FF2B5EF4-FFF2-40B4-BE49-F238E27FC236}">
                  <a16:creationId xmlns:a16="http://schemas.microsoft.com/office/drawing/2014/main" id="{36613599-57AC-7FB4-94D3-B7FADBBE739C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3" name="Google Shape;803;p10">
              <a:extLst>
                <a:ext uri="{FF2B5EF4-FFF2-40B4-BE49-F238E27FC236}">
                  <a16:creationId xmlns:a16="http://schemas.microsoft.com/office/drawing/2014/main" id="{A494B2BA-F284-9841-19B0-13D1BA050EB8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4" name="Google Shape;804;p10">
            <a:extLst>
              <a:ext uri="{FF2B5EF4-FFF2-40B4-BE49-F238E27FC236}">
                <a16:creationId xmlns:a16="http://schemas.microsoft.com/office/drawing/2014/main" id="{BCB4BEE8-187A-302F-96A7-4B919C42A801}"/>
              </a:ext>
            </a:extLst>
          </p:cNvPr>
          <p:cNvGrpSpPr/>
          <p:nvPr/>
        </p:nvGrpSpPr>
        <p:grpSpPr>
          <a:xfrm>
            <a:off x="3595221" y="3733800"/>
            <a:ext cx="152401" cy="711199"/>
            <a:chOff x="1066799" y="3333750"/>
            <a:chExt cx="152401" cy="533399"/>
          </a:xfrm>
        </p:grpSpPr>
        <p:sp>
          <p:nvSpPr>
            <p:cNvPr id="805" name="Google Shape;805;p10">
              <a:extLst>
                <a:ext uri="{FF2B5EF4-FFF2-40B4-BE49-F238E27FC236}">
                  <a16:creationId xmlns:a16="http://schemas.microsoft.com/office/drawing/2014/main" id="{C65001CE-8D94-CFD8-AE90-352227D295ED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6" name="Google Shape;806;p10">
              <a:extLst>
                <a:ext uri="{FF2B5EF4-FFF2-40B4-BE49-F238E27FC236}">
                  <a16:creationId xmlns:a16="http://schemas.microsoft.com/office/drawing/2014/main" id="{06762BDD-1619-7AFB-DDEB-90379E4A8284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07" name="Google Shape;807;p10">
            <a:extLst>
              <a:ext uri="{FF2B5EF4-FFF2-40B4-BE49-F238E27FC236}">
                <a16:creationId xmlns:a16="http://schemas.microsoft.com/office/drawing/2014/main" id="{7A7A9920-6A50-5864-8AA9-15A6C73568D3}"/>
              </a:ext>
            </a:extLst>
          </p:cNvPr>
          <p:cNvCxnSpPr>
            <a:endCxn id="759" idx="2"/>
          </p:cNvCxnSpPr>
          <p:nvPr/>
        </p:nvCxnSpPr>
        <p:spPr>
          <a:xfrm>
            <a:off x="3687621" y="3123925"/>
            <a:ext cx="12792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08" name="Google Shape;808;p10">
            <a:extLst>
              <a:ext uri="{FF2B5EF4-FFF2-40B4-BE49-F238E27FC236}">
                <a16:creationId xmlns:a16="http://schemas.microsoft.com/office/drawing/2014/main" id="{6CD84C29-FC5F-CF3E-C311-E1FE086FE688}"/>
              </a:ext>
            </a:extLst>
          </p:cNvPr>
          <p:cNvGrpSpPr/>
          <p:nvPr/>
        </p:nvGrpSpPr>
        <p:grpSpPr>
          <a:xfrm>
            <a:off x="3595221" y="4953000"/>
            <a:ext cx="152401" cy="711199"/>
            <a:chOff x="1066799" y="3333750"/>
            <a:chExt cx="152401" cy="533399"/>
          </a:xfrm>
        </p:grpSpPr>
        <p:sp>
          <p:nvSpPr>
            <p:cNvPr id="809" name="Google Shape;809;p10">
              <a:extLst>
                <a:ext uri="{FF2B5EF4-FFF2-40B4-BE49-F238E27FC236}">
                  <a16:creationId xmlns:a16="http://schemas.microsoft.com/office/drawing/2014/main" id="{C5D223AB-F6F9-1029-2F3D-4EE8C4D3B7F5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0" name="Google Shape;810;p10">
              <a:extLst>
                <a:ext uri="{FF2B5EF4-FFF2-40B4-BE49-F238E27FC236}">
                  <a16:creationId xmlns:a16="http://schemas.microsoft.com/office/drawing/2014/main" id="{2715C383-5F7A-CDFB-25E6-BB89BB60CBFA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11" name="Google Shape;811;p10">
            <a:extLst>
              <a:ext uri="{FF2B5EF4-FFF2-40B4-BE49-F238E27FC236}">
                <a16:creationId xmlns:a16="http://schemas.microsoft.com/office/drawing/2014/main" id="{8D597018-D8C9-04D8-51F2-F1BCDF62EC1C}"/>
              </a:ext>
            </a:extLst>
          </p:cNvPr>
          <p:cNvCxnSpPr/>
          <p:nvPr/>
        </p:nvCxnSpPr>
        <p:spPr>
          <a:xfrm rot="-5400000">
            <a:off x="4179471" y="4165650"/>
            <a:ext cx="812700" cy="7620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12" name="Google Shape;812;p10">
            <a:extLst>
              <a:ext uri="{FF2B5EF4-FFF2-40B4-BE49-F238E27FC236}">
                <a16:creationId xmlns:a16="http://schemas.microsoft.com/office/drawing/2014/main" id="{279BB5BA-10DE-6BF3-69B1-718C7AFBF5A0}"/>
              </a:ext>
            </a:extLst>
          </p:cNvPr>
          <p:cNvGrpSpPr/>
          <p:nvPr/>
        </p:nvGrpSpPr>
        <p:grpSpPr>
          <a:xfrm>
            <a:off x="3595221" y="2108200"/>
            <a:ext cx="152401" cy="711199"/>
            <a:chOff x="1066799" y="3333750"/>
            <a:chExt cx="152401" cy="533399"/>
          </a:xfrm>
        </p:grpSpPr>
        <p:sp>
          <p:nvSpPr>
            <p:cNvPr id="813" name="Google Shape;813;p10">
              <a:extLst>
                <a:ext uri="{FF2B5EF4-FFF2-40B4-BE49-F238E27FC236}">
                  <a16:creationId xmlns:a16="http://schemas.microsoft.com/office/drawing/2014/main" id="{1DB1731D-ED04-FBF4-8C4A-E49D67FD5A57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4" name="Google Shape;814;p10">
              <a:extLst>
                <a:ext uri="{FF2B5EF4-FFF2-40B4-BE49-F238E27FC236}">
                  <a16:creationId xmlns:a16="http://schemas.microsoft.com/office/drawing/2014/main" id="{33294B22-F897-D9C9-1360-7554D6E0B81E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p10">
            <a:extLst>
              <a:ext uri="{FF2B5EF4-FFF2-40B4-BE49-F238E27FC236}">
                <a16:creationId xmlns:a16="http://schemas.microsoft.com/office/drawing/2014/main" id="{7F19B3CB-DBD5-C83F-B406-BDCB7C7759FB}"/>
              </a:ext>
            </a:extLst>
          </p:cNvPr>
          <p:cNvGrpSpPr/>
          <p:nvPr/>
        </p:nvGrpSpPr>
        <p:grpSpPr>
          <a:xfrm>
            <a:off x="5881221" y="2108200"/>
            <a:ext cx="152401" cy="711199"/>
            <a:chOff x="1066799" y="3333750"/>
            <a:chExt cx="152401" cy="533399"/>
          </a:xfrm>
        </p:grpSpPr>
        <p:sp>
          <p:nvSpPr>
            <p:cNvPr id="782" name="Google Shape;782;p10">
              <a:extLst>
                <a:ext uri="{FF2B5EF4-FFF2-40B4-BE49-F238E27FC236}">
                  <a16:creationId xmlns:a16="http://schemas.microsoft.com/office/drawing/2014/main" id="{9CF49C64-58DA-6828-F172-DD988091E44A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6" name="Google Shape;816;p10">
              <a:extLst>
                <a:ext uri="{FF2B5EF4-FFF2-40B4-BE49-F238E27FC236}">
                  <a16:creationId xmlns:a16="http://schemas.microsoft.com/office/drawing/2014/main" id="{1F54CBA8-DB9F-3C31-C781-0062ECFEAA71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7" name="Google Shape;817;p10">
            <a:extLst>
              <a:ext uri="{FF2B5EF4-FFF2-40B4-BE49-F238E27FC236}">
                <a16:creationId xmlns:a16="http://schemas.microsoft.com/office/drawing/2014/main" id="{D55C73E6-1CF5-9E82-7492-C83D0C864810}"/>
              </a:ext>
            </a:extLst>
          </p:cNvPr>
          <p:cNvGrpSpPr/>
          <p:nvPr/>
        </p:nvGrpSpPr>
        <p:grpSpPr>
          <a:xfrm>
            <a:off x="5881221" y="3124200"/>
            <a:ext cx="152401" cy="711199"/>
            <a:chOff x="1066799" y="3333750"/>
            <a:chExt cx="152401" cy="533399"/>
          </a:xfrm>
        </p:grpSpPr>
        <p:sp>
          <p:nvSpPr>
            <p:cNvPr id="818" name="Google Shape;818;p10">
              <a:extLst>
                <a:ext uri="{FF2B5EF4-FFF2-40B4-BE49-F238E27FC236}">
                  <a16:creationId xmlns:a16="http://schemas.microsoft.com/office/drawing/2014/main" id="{67F76E0D-DE96-DC2C-072F-C1649F82622D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9" name="Google Shape;819;p10">
              <a:extLst>
                <a:ext uri="{FF2B5EF4-FFF2-40B4-BE49-F238E27FC236}">
                  <a16:creationId xmlns:a16="http://schemas.microsoft.com/office/drawing/2014/main" id="{FEA795E5-4181-47E1-49CF-786CAC745C1C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Google Shape;820;p10">
            <a:extLst>
              <a:ext uri="{FF2B5EF4-FFF2-40B4-BE49-F238E27FC236}">
                <a16:creationId xmlns:a16="http://schemas.microsoft.com/office/drawing/2014/main" id="{F6A1E3DB-E6CE-5BB0-1B58-DCC86BE2B0F3}"/>
              </a:ext>
            </a:extLst>
          </p:cNvPr>
          <p:cNvGrpSpPr/>
          <p:nvPr/>
        </p:nvGrpSpPr>
        <p:grpSpPr>
          <a:xfrm>
            <a:off x="5881221" y="4140200"/>
            <a:ext cx="152401" cy="711199"/>
            <a:chOff x="1066799" y="3333750"/>
            <a:chExt cx="152401" cy="533399"/>
          </a:xfrm>
        </p:grpSpPr>
        <p:sp>
          <p:nvSpPr>
            <p:cNvPr id="821" name="Google Shape;821;p10">
              <a:extLst>
                <a:ext uri="{FF2B5EF4-FFF2-40B4-BE49-F238E27FC236}">
                  <a16:creationId xmlns:a16="http://schemas.microsoft.com/office/drawing/2014/main" id="{A3EC8790-45CB-43E5-78A8-AAE1A0BAEB19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2" name="Google Shape;822;p10">
              <a:extLst>
                <a:ext uri="{FF2B5EF4-FFF2-40B4-BE49-F238E27FC236}">
                  <a16:creationId xmlns:a16="http://schemas.microsoft.com/office/drawing/2014/main" id="{B8E3D6D5-CECC-F513-58F4-790841A7E049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3" name="Google Shape;823;p10">
            <a:extLst>
              <a:ext uri="{FF2B5EF4-FFF2-40B4-BE49-F238E27FC236}">
                <a16:creationId xmlns:a16="http://schemas.microsoft.com/office/drawing/2014/main" id="{BA2AA1B2-FBC4-831F-DFB7-BAC74BE7B232}"/>
              </a:ext>
            </a:extLst>
          </p:cNvPr>
          <p:cNvGrpSpPr/>
          <p:nvPr/>
        </p:nvGrpSpPr>
        <p:grpSpPr>
          <a:xfrm>
            <a:off x="3595221" y="2921000"/>
            <a:ext cx="152401" cy="711199"/>
            <a:chOff x="1066799" y="3333750"/>
            <a:chExt cx="152401" cy="533399"/>
          </a:xfrm>
        </p:grpSpPr>
        <p:sp>
          <p:nvSpPr>
            <p:cNvPr id="824" name="Google Shape;824;p10">
              <a:extLst>
                <a:ext uri="{FF2B5EF4-FFF2-40B4-BE49-F238E27FC236}">
                  <a16:creationId xmlns:a16="http://schemas.microsoft.com/office/drawing/2014/main" id="{8F9CA0B4-3941-6302-1C12-47B505AEB50A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5" name="Google Shape;825;p10">
              <a:extLst>
                <a:ext uri="{FF2B5EF4-FFF2-40B4-BE49-F238E27FC236}">
                  <a16:creationId xmlns:a16="http://schemas.microsoft.com/office/drawing/2014/main" id="{A676D5AF-C4F0-9B38-723D-DD7A39282584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10">
            <a:extLst>
              <a:ext uri="{FF2B5EF4-FFF2-40B4-BE49-F238E27FC236}">
                <a16:creationId xmlns:a16="http://schemas.microsoft.com/office/drawing/2014/main" id="{52DEF320-9850-83F1-D2A8-8A73C6BD89F7}"/>
              </a:ext>
            </a:extLst>
          </p:cNvPr>
          <p:cNvGrpSpPr/>
          <p:nvPr/>
        </p:nvGrpSpPr>
        <p:grpSpPr>
          <a:xfrm>
            <a:off x="8091021" y="3022600"/>
            <a:ext cx="152401" cy="711199"/>
            <a:chOff x="1066799" y="3333750"/>
            <a:chExt cx="152401" cy="533399"/>
          </a:xfrm>
        </p:grpSpPr>
        <p:sp>
          <p:nvSpPr>
            <p:cNvPr id="827" name="Google Shape;827;p10">
              <a:extLst>
                <a:ext uri="{FF2B5EF4-FFF2-40B4-BE49-F238E27FC236}">
                  <a16:creationId xmlns:a16="http://schemas.microsoft.com/office/drawing/2014/main" id="{0DDD2C36-17A1-DCE3-4682-524F1108FC68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8" name="Google Shape;828;p10">
              <a:extLst>
                <a:ext uri="{FF2B5EF4-FFF2-40B4-BE49-F238E27FC236}">
                  <a16:creationId xmlns:a16="http://schemas.microsoft.com/office/drawing/2014/main" id="{0E8F095A-AA0D-2029-C717-F72B146AD65B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9" name="Google Shape;829;p10">
            <a:extLst>
              <a:ext uri="{FF2B5EF4-FFF2-40B4-BE49-F238E27FC236}">
                <a16:creationId xmlns:a16="http://schemas.microsoft.com/office/drawing/2014/main" id="{A45437F1-7644-A553-6410-4FD5783B0E1D}"/>
              </a:ext>
            </a:extLst>
          </p:cNvPr>
          <p:cNvGrpSpPr/>
          <p:nvPr/>
        </p:nvGrpSpPr>
        <p:grpSpPr>
          <a:xfrm>
            <a:off x="6338421" y="2209800"/>
            <a:ext cx="304800" cy="609600"/>
            <a:chOff x="5181600" y="3257550"/>
            <a:chExt cx="304800" cy="457200"/>
          </a:xfrm>
        </p:grpSpPr>
        <p:sp>
          <p:nvSpPr>
            <p:cNvPr id="775" name="Google Shape;775;p10">
              <a:extLst>
                <a:ext uri="{FF2B5EF4-FFF2-40B4-BE49-F238E27FC236}">
                  <a16:creationId xmlns:a16="http://schemas.microsoft.com/office/drawing/2014/main" id="{6D489A3C-8E25-03B8-8DE2-461A380F9E50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0">
              <a:extLst>
                <a:ext uri="{FF2B5EF4-FFF2-40B4-BE49-F238E27FC236}">
                  <a16:creationId xmlns:a16="http://schemas.microsoft.com/office/drawing/2014/main" id="{EA4626CA-B9A7-80D8-7067-E2341231A25F}"/>
                </a:ext>
              </a:extLst>
            </p:cNvPr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31" name="Google Shape;831;p10">
            <a:extLst>
              <a:ext uri="{FF2B5EF4-FFF2-40B4-BE49-F238E27FC236}">
                <a16:creationId xmlns:a16="http://schemas.microsoft.com/office/drawing/2014/main" id="{CBC862C4-9DBE-AE80-3C1E-2DF9389FBCD7}"/>
              </a:ext>
            </a:extLst>
          </p:cNvPr>
          <p:cNvCxnSpPr>
            <a:stCxn id="782" idx="3"/>
          </p:cNvCxnSpPr>
          <p:nvPr/>
        </p:nvCxnSpPr>
        <p:spPr>
          <a:xfrm rot="10800000" flipH="1">
            <a:off x="6033622" y="2461399"/>
            <a:ext cx="3930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32" name="Google Shape;832;p10">
            <a:extLst>
              <a:ext uri="{FF2B5EF4-FFF2-40B4-BE49-F238E27FC236}">
                <a16:creationId xmlns:a16="http://schemas.microsoft.com/office/drawing/2014/main" id="{51D79498-9042-1EAF-78BC-5CE2E33A881E}"/>
              </a:ext>
            </a:extLst>
          </p:cNvPr>
          <p:cNvCxnSpPr/>
          <p:nvPr/>
        </p:nvCxnSpPr>
        <p:spPr>
          <a:xfrm rot="10800000">
            <a:off x="5728821" y="1701800"/>
            <a:ext cx="0" cy="1727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3" name="Google Shape;833;p10">
            <a:extLst>
              <a:ext uri="{FF2B5EF4-FFF2-40B4-BE49-F238E27FC236}">
                <a16:creationId xmlns:a16="http://schemas.microsoft.com/office/drawing/2014/main" id="{0C0F9086-8F30-A2D2-9ADD-E9635534FC73}"/>
              </a:ext>
            </a:extLst>
          </p:cNvPr>
          <p:cNvSpPr txBox="1"/>
          <p:nvPr/>
        </p:nvSpPr>
        <p:spPr>
          <a:xfrm>
            <a:off x="1877793" y="2209800"/>
            <a:ext cx="49822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10">
            <a:extLst>
              <a:ext uri="{FF2B5EF4-FFF2-40B4-BE49-F238E27FC236}">
                <a16:creationId xmlns:a16="http://schemas.microsoft.com/office/drawing/2014/main" id="{C14E5569-865D-F487-3947-B5EFE88DA6AA}"/>
              </a:ext>
            </a:extLst>
          </p:cNvPr>
          <p:cNvSpPr txBox="1"/>
          <p:nvPr/>
        </p:nvSpPr>
        <p:spPr>
          <a:xfrm>
            <a:off x="623421" y="2209800"/>
            <a:ext cx="4742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10">
            <a:extLst>
              <a:ext uri="{FF2B5EF4-FFF2-40B4-BE49-F238E27FC236}">
                <a16:creationId xmlns:a16="http://schemas.microsoft.com/office/drawing/2014/main" id="{F6B40330-310F-3388-3DAA-1CF4A1A5D58D}"/>
              </a:ext>
            </a:extLst>
          </p:cNvPr>
          <p:cNvSpPr txBox="1"/>
          <p:nvPr/>
        </p:nvSpPr>
        <p:spPr>
          <a:xfrm>
            <a:off x="3747621" y="2006600"/>
            <a:ext cx="48342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10">
            <a:extLst>
              <a:ext uri="{FF2B5EF4-FFF2-40B4-BE49-F238E27FC236}">
                <a16:creationId xmlns:a16="http://schemas.microsoft.com/office/drawing/2014/main" id="{0F75D84C-DF46-B8A2-84AA-2E2CD85540D0}"/>
              </a:ext>
            </a:extLst>
          </p:cNvPr>
          <p:cNvSpPr txBox="1"/>
          <p:nvPr/>
        </p:nvSpPr>
        <p:spPr>
          <a:xfrm>
            <a:off x="5957421" y="1905000"/>
            <a:ext cx="53512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10">
            <a:extLst>
              <a:ext uri="{FF2B5EF4-FFF2-40B4-BE49-F238E27FC236}">
                <a16:creationId xmlns:a16="http://schemas.microsoft.com/office/drawing/2014/main" id="{649D2E0E-832A-FE39-E81A-83D3623ACCA1}"/>
              </a:ext>
            </a:extLst>
          </p:cNvPr>
          <p:cNvSpPr txBox="1"/>
          <p:nvPr/>
        </p:nvSpPr>
        <p:spPr>
          <a:xfrm>
            <a:off x="1831025" y="4241800"/>
            <a:ext cx="62119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10">
            <a:extLst>
              <a:ext uri="{FF2B5EF4-FFF2-40B4-BE49-F238E27FC236}">
                <a16:creationId xmlns:a16="http://schemas.microsoft.com/office/drawing/2014/main" id="{B7957FEE-E59C-509B-D43C-43FB8473E681}"/>
              </a:ext>
            </a:extLst>
          </p:cNvPr>
          <p:cNvSpPr txBox="1"/>
          <p:nvPr/>
        </p:nvSpPr>
        <p:spPr>
          <a:xfrm>
            <a:off x="3673162" y="4953000"/>
            <a:ext cx="60785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10">
            <a:extLst>
              <a:ext uri="{FF2B5EF4-FFF2-40B4-BE49-F238E27FC236}">
                <a16:creationId xmlns:a16="http://schemas.microsoft.com/office/drawing/2014/main" id="{56406B95-6AC1-CA0F-8A00-91CC160E53D1}"/>
              </a:ext>
            </a:extLst>
          </p:cNvPr>
          <p:cNvSpPr txBox="1"/>
          <p:nvPr/>
        </p:nvSpPr>
        <p:spPr>
          <a:xfrm>
            <a:off x="3747621" y="2616200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10">
            <a:extLst>
              <a:ext uri="{FF2B5EF4-FFF2-40B4-BE49-F238E27FC236}">
                <a16:creationId xmlns:a16="http://schemas.microsoft.com/office/drawing/2014/main" id="{75D4AD88-90B4-1A47-215B-0814F7939E02}"/>
              </a:ext>
            </a:extLst>
          </p:cNvPr>
          <p:cNvSpPr txBox="1"/>
          <p:nvPr/>
        </p:nvSpPr>
        <p:spPr>
          <a:xfrm>
            <a:off x="3652529" y="4358957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10">
            <a:extLst>
              <a:ext uri="{FF2B5EF4-FFF2-40B4-BE49-F238E27FC236}">
                <a16:creationId xmlns:a16="http://schemas.microsoft.com/office/drawing/2014/main" id="{DD55674E-7694-7EFD-0445-42314B5A51E1}"/>
              </a:ext>
            </a:extLst>
          </p:cNvPr>
          <p:cNvSpPr txBox="1"/>
          <p:nvPr/>
        </p:nvSpPr>
        <p:spPr>
          <a:xfrm>
            <a:off x="5957421" y="3327400"/>
            <a:ext cx="6010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10">
            <a:extLst>
              <a:ext uri="{FF2B5EF4-FFF2-40B4-BE49-F238E27FC236}">
                <a16:creationId xmlns:a16="http://schemas.microsoft.com/office/drawing/2014/main" id="{A97DACEE-276B-9C53-34D0-AE7D335D5883}"/>
              </a:ext>
            </a:extLst>
          </p:cNvPr>
          <p:cNvSpPr txBox="1"/>
          <p:nvPr/>
        </p:nvSpPr>
        <p:spPr>
          <a:xfrm>
            <a:off x="5957421" y="4343400"/>
            <a:ext cx="6039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10">
            <a:extLst>
              <a:ext uri="{FF2B5EF4-FFF2-40B4-BE49-F238E27FC236}">
                <a16:creationId xmlns:a16="http://schemas.microsoft.com/office/drawing/2014/main" id="{D2CCA0BA-FED7-1F00-481F-94EFF0B48ACA}"/>
              </a:ext>
            </a:extLst>
          </p:cNvPr>
          <p:cNvSpPr txBox="1"/>
          <p:nvPr/>
        </p:nvSpPr>
        <p:spPr>
          <a:xfrm>
            <a:off x="4738221" y="4546600"/>
            <a:ext cx="68630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4" name="Google Shape;844;p10">
            <a:extLst>
              <a:ext uri="{FF2B5EF4-FFF2-40B4-BE49-F238E27FC236}">
                <a16:creationId xmlns:a16="http://schemas.microsoft.com/office/drawing/2014/main" id="{F87ACA62-A320-C5B2-D6E9-C3889F0E9900}"/>
              </a:ext>
            </a:extLst>
          </p:cNvPr>
          <p:cNvGrpSpPr/>
          <p:nvPr/>
        </p:nvGrpSpPr>
        <p:grpSpPr>
          <a:xfrm>
            <a:off x="4281021" y="4648200"/>
            <a:ext cx="556492" cy="609600"/>
            <a:chOff x="3886200" y="3257550"/>
            <a:chExt cx="556492" cy="457200"/>
          </a:xfrm>
        </p:grpSpPr>
        <p:sp>
          <p:nvSpPr>
            <p:cNvPr id="845" name="Google Shape;845;p10">
              <a:extLst>
                <a:ext uri="{FF2B5EF4-FFF2-40B4-BE49-F238E27FC236}">
                  <a16:creationId xmlns:a16="http://schemas.microsoft.com/office/drawing/2014/main" id="{6C58135E-DCC2-EA48-96C7-05E687CA4CE5}"/>
                </a:ext>
              </a:extLst>
            </p:cNvPr>
            <p:cNvSpPr/>
            <p:nvPr/>
          </p:nvSpPr>
          <p:spPr>
            <a:xfrm rot="5400000">
              <a:off x="3848100" y="3295650"/>
              <a:ext cx="457200" cy="3810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0">
              <a:extLst>
                <a:ext uri="{FF2B5EF4-FFF2-40B4-BE49-F238E27FC236}">
                  <a16:creationId xmlns:a16="http://schemas.microsoft.com/office/drawing/2014/main" id="{A5855ADC-E52F-A1A0-BB2C-E246A8B25EEC}"/>
                </a:ext>
              </a:extLst>
            </p:cNvPr>
            <p:cNvSpPr txBox="1"/>
            <p:nvPr/>
          </p:nvSpPr>
          <p:spPr>
            <a:xfrm>
              <a:off x="3909292" y="3304885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7" name="Google Shape;847;p10">
            <a:extLst>
              <a:ext uri="{FF2B5EF4-FFF2-40B4-BE49-F238E27FC236}">
                <a16:creationId xmlns:a16="http://schemas.microsoft.com/office/drawing/2014/main" id="{07584DB3-5747-5833-0930-692E0A4306E4}"/>
              </a:ext>
            </a:extLst>
          </p:cNvPr>
          <p:cNvGrpSpPr/>
          <p:nvPr/>
        </p:nvGrpSpPr>
        <p:grpSpPr>
          <a:xfrm>
            <a:off x="5881221" y="4953000"/>
            <a:ext cx="152401" cy="711199"/>
            <a:chOff x="1066799" y="3333750"/>
            <a:chExt cx="152401" cy="533399"/>
          </a:xfrm>
        </p:grpSpPr>
        <p:sp>
          <p:nvSpPr>
            <p:cNvPr id="848" name="Google Shape;848;p10">
              <a:extLst>
                <a:ext uri="{FF2B5EF4-FFF2-40B4-BE49-F238E27FC236}">
                  <a16:creationId xmlns:a16="http://schemas.microsoft.com/office/drawing/2014/main" id="{3E8EFD04-805E-FDB6-9DF4-BFBA69C4F178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49" name="Google Shape;849;p10">
              <a:extLst>
                <a:ext uri="{FF2B5EF4-FFF2-40B4-BE49-F238E27FC236}">
                  <a16:creationId xmlns:a16="http://schemas.microsoft.com/office/drawing/2014/main" id="{44DC7EB1-F539-2601-59B8-0718C54CBDDC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0" name="Google Shape;850;p10">
            <a:extLst>
              <a:ext uri="{FF2B5EF4-FFF2-40B4-BE49-F238E27FC236}">
                <a16:creationId xmlns:a16="http://schemas.microsoft.com/office/drawing/2014/main" id="{B453C7E6-46CB-9A2E-6EF9-B99BE280A7ED}"/>
              </a:ext>
            </a:extLst>
          </p:cNvPr>
          <p:cNvGrpSpPr/>
          <p:nvPr/>
        </p:nvGrpSpPr>
        <p:grpSpPr>
          <a:xfrm>
            <a:off x="8091021" y="4953000"/>
            <a:ext cx="152401" cy="711199"/>
            <a:chOff x="1066799" y="3333750"/>
            <a:chExt cx="152401" cy="533399"/>
          </a:xfrm>
        </p:grpSpPr>
        <p:sp>
          <p:nvSpPr>
            <p:cNvPr id="851" name="Google Shape;851;p10">
              <a:extLst>
                <a:ext uri="{FF2B5EF4-FFF2-40B4-BE49-F238E27FC236}">
                  <a16:creationId xmlns:a16="http://schemas.microsoft.com/office/drawing/2014/main" id="{FDE1C84F-D9FF-CA59-EE6A-7C6CB7EF1D1B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52" name="Google Shape;852;p10">
              <a:extLst>
                <a:ext uri="{FF2B5EF4-FFF2-40B4-BE49-F238E27FC236}">
                  <a16:creationId xmlns:a16="http://schemas.microsoft.com/office/drawing/2014/main" id="{3784057A-66BD-7F40-2F23-890F19B3945A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53" name="Google Shape;853;p10">
            <a:extLst>
              <a:ext uri="{FF2B5EF4-FFF2-40B4-BE49-F238E27FC236}">
                <a16:creationId xmlns:a16="http://schemas.microsoft.com/office/drawing/2014/main" id="{B6E70E12-027A-C804-A1F3-4E7338C60B82}"/>
              </a:ext>
            </a:extLst>
          </p:cNvPr>
          <p:cNvCxnSpPr/>
          <p:nvPr/>
        </p:nvCxnSpPr>
        <p:spPr>
          <a:xfrm>
            <a:off x="4204821" y="4953000"/>
            <a:ext cx="0" cy="508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4" name="Google Shape;854;p10">
            <a:extLst>
              <a:ext uri="{FF2B5EF4-FFF2-40B4-BE49-F238E27FC236}">
                <a16:creationId xmlns:a16="http://schemas.microsoft.com/office/drawing/2014/main" id="{BFA03FA2-1036-E68D-95BD-7F8FD66A1C52}"/>
              </a:ext>
            </a:extLst>
          </p:cNvPr>
          <p:cNvSpPr txBox="1"/>
          <p:nvPr/>
        </p:nvSpPr>
        <p:spPr>
          <a:xfrm>
            <a:off x="6033621" y="4953000"/>
            <a:ext cx="6580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10">
            <a:extLst>
              <a:ext uri="{FF2B5EF4-FFF2-40B4-BE49-F238E27FC236}">
                <a16:creationId xmlns:a16="http://schemas.microsoft.com/office/drawing/2014/main" id="{54A07C50-24BC-129A-ABDC-6646C94E5F2E}"/>
              </a:ext>
            </a:extLst>
          </p:cNvPr>
          <p:cNvSpPr txBox="1"/>
          <p:nvPr/>
        </p:nvSpPr>
        <p:spPr>
          <a:xfrm>
            <a:off x="8167221" y="5156200"/>
            <a:ext cx="67197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6" name="Google Shape;856;p10">
            <a:extLst>
              <a:ext uri="{FF2B5EF4-FFF2-40B4-BE49-F238E27FC236}">
                <a16:creationId xmlns:a16="http://schemas.microsoft.com/office/drawing/2014/main" id="{4932A7EC-42E3-9E3F-411D-D6B9AA3758B8}"/>
              </a:ext>
            </a:extLst>
          </p:cNvPr>
          <p:cNvCxnSpPr/>
          <p:nvPr/>
        </p:nvCxnSpPr>
        <p:spPr>
          <a:xfrm rot="10800000">
            <a:off x="2452221" y="1905100"/>
            <a:ext cx="5791200" cy="3251100"/>
          </a:xfrm>
          <a:prstGeom prst="bentConnector3">
            <a:avLst>
              <a:gd name="adj1" fmla="val -6619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7" name="Google Shape;857;p10">
            <a:extLst>
              <a:ext uri="{FF2B5EF4-FFF2-40B4-BE49-F238E27FC236}">
                <a16:creationId xmlns:a16="http://schemas.microsoft.com/office/drawing/2014/main" id="{FF24FC4F-D469-B95C-6AAD-BE41E38123CD}"/>
              </a:ext>
            </a:extLst>
          </p:cNvPr>
          <p:cNvCxnSpPr>
            <a:endCxn id="748" idx="1"/>
          </p:cNvCxnSpPr>
          <p:nvPr/>
        </p:nvCxnSpPr>
        <p:spPr>
          <a:xfrm rot="-5400000" flipH="1">
            <a:off x="1752771" y="2604375"/>
            <a:ext cx="1627500" cy="228600"/>
          </a:xfrm>
          <a:prstGeom prst="bentConnector2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58" name="Google Shape;858;p10">
            <a:extLst>
              <a:ext uri="{FF2B5EF4-FFF2-40B4-BE49-F238E27FC236}">
                <a16:creationId xmlns:a16="http://schemas.microsoft.com/office/drawing/2014/main" id="{C3110DCF-9715-6654-7561-34F01A5BECE1}"/>
              </a:ext>
            </a:extLst>
          </p:cNvPr>
          <p:cNvCxnSpPr/>
          <p:nvPr/>
        </p:nvCxnSpPr>
        <p:spPr>
          <a:xfrm>
            <a:off x="2071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59" name="Google Shape;859;p10">
            <a:extLst>
              <a:ext uri="{FF2B5EF4-FFF2-40B4-BE49-F238E27FC236}">
                <a16:creationId xmlns:a16="http://schemas.microsoft.com/office/drawing/2014/main" id="{A9149465-3888-CE1A-AE67-CFA277757C78}"/>
              </a:ext>
            </a:extLst>
          </p:cNvPr>
          <p:cNvCxnSpPr/>
          <p:nvPr/>
        </p:nvCxnSpPr>
        <p:spPr>
          <a:xfrm>
            <a:off x="3671421" y="10922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0" name="Google Shape;860;p10">
            <a:extLst>
              <a:ext uri="{FF2B5EF4-FFF2-40B4-BE49-F238E27FC236}">
                <a16:creationId xmlns:a16="http://schemas.microsoft.com/office/drawing/2014/main" id="{A2F5E9C8-7A0C-3C4C-6C7D-8CDA981EC777}"/>
              </a:ext>
            </a:extLst>
          </p:cNvPr>
          <p:cNvCxnSpPr/>
          <p:nvPr/>
        </p:nvCxnSpPr>
        <p:spPr>
          <a:xfrm>
            <a:off x="59574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1" name="Google Shape;861;p10">
            <a:extLst>
              <a:ext uri="{FF2B5EF4-FFF2-40B4-BE49-F238E27FC236}">
                <a16:creationId xmlns:a16="http://schemas.microsoft.com/office/drawing/2014/main" id="{35FE7FF7-292C-B172-221A-104890F549FE}"/>
              </a:ext>
            </a:extLst>
          </p:cNvPr>
          <p:cNvCxnSpPr/>
          <p:nvPr/>
        </p:nvCxnSpPr>
        <p:spPr>
          <a:xfrm>
            <a:off x="8167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864" name="Google Shape;864;p10">
            <a:extLst>
              <a:ext uri="{FF2B5EF4-FFF2-40B4-BE49-F238E27FC236}">
                <a16:creationId xmlns:a16="http://schemas.microsoft.com/office/drawing/2014/main" id="{3D4789AE-B1F3-D75F-7D08-98CEA665CE3A}"/>
              </a:ext>
            </a:extLst>
          </p:cNvPr>
          <p:cNvSpPr txBox="1"/>
          <p:nvPr/>
        </p:nvSpPr>
        <p:spPr>
          <a:xfrm>
            <a:off x="3886201" y="1037222"/>
            <a:ext cx="1780241" cy="53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lw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t0, 0 (t1)</a:t>
            </a:r>
          </a:p>
        </p:txBody>
      </p:sp>
      <p:sp>
        <p:nvSpPr>
          <p:cNvPr id="865" name="Google Shape;865;p10">
            <a:extLst>
              <a:ext uri="{FF2B5EF4-FFF2-40B4-BE49-F238E27FC236}">
                <a16:creationId xmlns:a16="http://schemas.microsoft.com/office/drawing/2014/main" id="{2F28AB6B-8AF3-25F5-6E02-B531D96B660A}"/>
              </a:ext>
            </a:extLst>
          </p:cNvPr>
          <p:cNvSpPr txBox="1"/>
          <p:nvPr/>
        </p:nvSpPr>
        <p:spPr>
          <a:xfrm>
            <a:off x="2133599" y="1092200"/>
            <a:ext cx="1362623" cy="43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sub t3,t0,t2</a:t>
            </a:r>
            <a:endParaRPr sz="1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10">
            <a:extLst>
              <a:ext uri="{FF2B5EF4-FFF2-40B4-BE49-F238E27FC236}">
                <a16:creationId xmlns:a16="http://schemas.microsoft.com/office/drawing/2014/main" id="{9992C3A7-A818-413A-2894-B9DFCAD3131B}"/>
              </a:ext>
            </a:extLst>
          </p:cNvPr>
          <p:cNvSpPr txBox="1"/>
          <p:nvPr/>
        </p:nvSpPr>
        <p:spPr>
          <a:xfrm>
            <a:off x="1371600" y="5943600"/>
            <a:ext cx="69603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Pipeline registers separate stages, hold data for each instruction in flight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8" name="Google Shape;868;p10">
            <a:extLst>
              <a:ext uri="{FF2B5EF4-FFF2-40B4-BE49-F238E27FC236}">
                <a16:creationId xmlns:a16="http://schemas.microsoft.com/office/drawing/2014/main" id="{17C25DDF-525C-E48E-D2F8-16058EF5EB58}"/>
              </a:ext>
            </a:extLst>
          </p:cNvPr>
          <p:cNvCxnSpPr/>
          <p:nvPr/>
        </p:nvCxnSpPr>
        <p:spPr>
          <a:xfrm rot="-5400000">
            <a:off x="863581" y="2851834"/>
            <a:ext cx="558900" cy="3966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" name="Google Shape;865;p10">
            <a:extLst>
              <a:ext uri="{FF2B5EF4-FFF2-40B4-BE49-F238E27FC236}">
                <a16:creationId xmlns:a16="http://schemas.microsoft.com/office/drawing/2014/main" id="{4DD973B9-C437-ABBA-B569-54DD3130E8BB}"/>
              </a:ext>
            </a:extLst>
          </p:cNvPr>
          <p:cNvSpPr txBox="1"/>
          <p:nvPr/>
        </p:nvSpPr>
        <p:spPr>
          <a:xfrm>
            <a:off x="391209" y="1092200"/>
            <a:ext cx="1362623" cy="43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8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dd t3,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0,t2</a:t>
            </a:r>
            <a:endParaRPr sz="18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62914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>
          <a:extLst>
            <a:ext uri="{FF2B5EF4-FFF2-40B4-BE49-F238E27FC236}">
              <a16:creationId xmlns:a16="http://schemas.microsoft.com/office/drawing/2014/main" id="{564A6A09-08ED-648F-90DA-CA1FD4918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5" name="Google Shape;725;p10">
            <a:extLst>
              <a:ext uri="{FF2B5EF4-FFF2-40B4-BE49-F238E27FC236}">
                <a16:creationId xmlns:a16="http://schemas.microsoft.com/office/drawing/2014/main" id="{86AB7859-24AD-315D-CCC2-CC762A01284D}"/>
              </a:ext>
            </a:extLst>
          </p:cNvPr>
          <p:cNvCxnSpPr/>
          <p:nvPr/>
        </p:nvCxnSpPr>
        <p:spPr>
          <a:xfrm>
            <a:off x="3747621" y="5461000"/>
            <a:ext cx="4343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6" name="Google Shape;726;p10">
            <a:extLst>
              <a:ext uri="{FF2B5EF4-FFF2-40B4-BE49-F238E27FC236}">
                <a16:creationId xmlns:a16="http://schemas.microsoft.com/office/drawing/2014/main" id="{D5FD9B03-51A9-30D8-55A9-F21070D4F3F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184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en-US" sz="3600" i="0" u="none" strike="noStrike" cap="none" dirty="0">
                <a:latin typeface="Calibri"/>
                <a:ea typeface="Calibri"/>
                <a:cs typeface="Calibri"/>
                <a:sym typeface="Calibri"/>
              </a:rPr>
              <a:t>Incorrect Exe: LW not available until later</a:t>
            </a:r>
            <a:endParaRPr sz="360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10">
            <a:extLst>
              <a:ext uri="{FF2B5EF4-FFF2-40B4-BE49-F238E27FC236}">
                <a16:creationId xmlns:a16="http://schemas.microsoft.com/office/drawing/2014/main" id="{DF93CC34-DB5D-935C-1B36-B43684AE219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46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10">
            <a:extLst>
              <a:ext uri="{FF2B5EF4-FFF2-40B4-BE49-F238E27FC236}">
                <a16:creationId xmlns:a16="http://schemas.microsoft.com/office/drawing/2014/main" id="{D2F36E01-3BC3-9D61-F048-4044766BA11A}"/>
              </a:ext>
            </a:extLst>
          </p:cNvPr>
          <p:cNvSpPr/>
          <p:nvPr/>
        </p:nvSpPr>
        <p:spPr>
          <a:xfrm>
            <a:off x="1293056" y="3530600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9" name="Google Shape;729;p10">
            <a:extLst>
              <a:ext uri="{FF2B5EF4-FFF2-40B4-BE49-F238E27FC236}">
                <a16:creationId xmlns:a16="http://schemas.microsoft.com/office/drawing/2014/main" id="{FADE91E1-2588-9B87-FCCC-4FC9A555E769}"/>
              </a:ext>
            </a:extLst>
          </p:cNvPr>
          <p:cNvGrpSpPr/>
          <p:nvPr/>
        </p:nvGrpSpPr>
        <p:grpSpPr>
          <a:xfrm>
            <a:off x="5207524" y="2872025"/>
            <a:ext cx="521297" cy="1320800"/>
            <a:chOff x="6324600" y="3115310"/>
            <a:chExt cx="521297" cy="1056640"/>
          </a:xfrm>
        </p:grpSpPr>
        <p:sp>
          <p:nvSpPr>
            <p:cNvPr id="730" name="Google Shape;730;p10">
              <a:extLst>
                <a:ext uri="{FF2B5EF4-FFF2-40B4-BE49-F238E27FC236}">
                  <a16:creationId xmlns:a16="http://schemas.microsoft.com/office/drawing/2014/main" id="{E2F891E4-1128-5CF0-5D9B-813694647D53}"/>
                </a:ext>
              </a:extLst>
            </p:cNvPr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0">
              <a:extLst>
                <a:ext uri="{FF2B5EF4-FFF2-40B4-BE49-F238E27FC236}">
                  <a16:creationId xmlns:a16="http://schemas.microsoft.com/office/drawing/2014/main" id="{E17E8148-0CF4-DA0E-08FD-58D99BE01F8B}"/>
                </a:ext>
              </a:extLst>
            </p:cNvPr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32" name="Google Shape;732;p10">
              <a:extLst>
                <a:ext uri="{FF2B5EF4-FFF2-40B4-BE49-F238E27FC236}">
                  <a16:creationId xmlns:a16="http://schemas.microsoft.com/office/drawing/2014/main" id="{C3C70CA6-8F91-7C7F-63EC-815B446CC4B1}"/>
                </a:ext>
              </a:extLst>
            </p:cNvPr>
            <p:cNvCxnSpPr>
              <a:stCxn id="731" idx="2"/>
              <a:endCxn id="731" idx="4"/>
            </p:cNvCxnSpPr>
            <p:nvPr/>
          </p:nvCxnSpPr>
          <p:spPr>
            <a:xfrm>
              <a:off x="6400807" y="3602991"/>
              <a:ext cx="0" cy="1524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33" name="Google Shape;733;p10">
              <a:extLst>
                <a:ext uri="{FF2B5EF4-FFF2-40B4-BE49-F238E27FC236}">
                  <a16:creationId xmlns:a16="http://schemas.microsoft.com/office/drawing/2014/main" id="{CFFE094A-8A35-2882-245C-AEEDE1CC1A97}"/>
                </a:ext>
              </a:extLst>
            </p:cNvPr>
            <p:cNvSpPr txBox="1"/>
            <p:nvPr/>
          </p:nvSpPr>
          <p:spPr>
            <a:xfrm>
              <a:off x="6324600" y="3181350"/>
              <a:ext cx="5212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4" name="Google Shape;734;p10">
            <a:extLst>
              <a:ext uri="{FF2B5EF4-FFF2-40B4-BE49-F238E27FC236}">
                <a16:creationId xmlns:a16="http://schemas.microsoft.com/office/drawing/2014/main" id="{557A7855-3357-0C72-7763-4A3CA2885EAC}"/>
              </a:ext>
            </a:extLst>
          </p:cNvPr>
          <p:cNvGrpSpPr/>
          <p:nvPr/>
        </p:nvGrpSpPr>
        <p:grpSpPr>
          <a:xfrm>
            <a:off x="1293056" y="2465625"/>
            <a:ext cx="304800" cy="609600"/>
            <a:chOff x="5181600" y="3257550"/>
            <a:chExt cx="304800" cy="457200"/>
          </a:xfrm>
        </p:grpSpPr>
        <p:sp>
          <p:nvSpPr>
            <p:cNvPr id="735" name="Google Shape;735;p10">
              <a:extLst>
                <a:ext uri="{FF2B5EF4-FFF2-40B4-BE49-F238E27FC236}">
                  <a16:creationId xmlns:a16="http://schemas.microsoft.com/office/drawing/2014/main" id="{6AEF0DE7-11DC-9A10-9545-1BC1F4E0A3B0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chemeClr val="l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10">
              <a:extLst>
                <a:ext uri="{FF2B5EF4-FFF2-40B4-BE49-F238E27FC236}">
                  <a16:creationId xmlns:a16="http://schemas.microsoft.com/office/drawing/2014/main" id="{1974EEFA-4737-AD87-0767-D0BEEBC34905}"/>
                </a:ext>
              </a:extLst>
            </p:cNvPr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7" name="Google Shape;737;p10">
            <a:extLst>
              <a:ext uri="{FF2B5EF4-FFF2-40B4-BE49-F238E27FC236}">
                <a16:creationId xmlns:a16="http://schemas.microsoft.com/office/drawing/2014/main" id="{10C3E684-2E94-38DA-9A42-8C7EE45D7EFC}"/>
              </a:ext>
            </a:extLst>
          </p:cNvPr>
          <p:cNvGrpSpPr/>
          <p:nvPr/>
        </p:nvGrpSpPr>
        <p:grpSpPr>
          <a:xfrm>
            <a:off x="6497131" y="3075225"/>
            <a:ext cx="990600" cy="1117600"/>
            <a:chOff x="6324600" y="1733550"/>
            <a:chExt cx="990600" cy="838200"/>
          </a:xfrm>
        </p:grpSpPr>
        <p:sp>
          <p:nvSpPr>
            <p:cNvPr id="738" name="Google Shape;738;p10">
              <a:extLst>
                <a:ext uri="{FF2B5EF4-FFF2-40B4-BE49-F238E27FC236}">
                  <a16:creationId xmlns:a16="http://schemas.microsoft.com/office/drawing/2014/main" id="{85244FE9-9C19-F51A-1B89-DB7464D638DF}"/>
                </a:ext>
              </a:extLst>
            </p:cNvPr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DMEM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10">
              <a:extLst>
                <a:ext uri="{FF2B5EF4-FFF2-40B4-BE49-F238E27FC236}">
                  <a16:creationId xmlns:a16="http://schemas.microsoft.com/office/drawing/2014/main" id="{071161F1-DAE8-9C1F-78B4-547CF848CA4C}"/>
                </a:ext>
              </a:extLst>
            </p:cNvPr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0" name="Google Shape;740;p10">
            <a:extLst>
              <a:ext uri="{FF2B5EF4-FFF2-40B4-BE49-F238E27FC236}">
                <a16:creationId xmlns:a16="http://schemas.microsoft.com/office/drawing/2014/main" id="{6C2B3E2B-24D5-1596-DDAC-79C1CFCD343D}"/>
              </a:ext>
            </a:extLst>
          </p:cNvPr>
          <p:cNvGrpSpPr/>
          <p:nvPr/>
        </p:nvGrpSpPr>
        <p:grpSpPr>
          <a:xfrm>
            <a:off x="3900021" y="3278425"/>
            <a:ext cx="762000" cy="1166575"/>
            <a:chOff x="4191000" y="1962150"/>
            <a:chExt cx="762000" cy="874931"/>
          </a:xfrm>
        </p:grpSpPr>
        <p:cxnSp>
          <p:nvCxnSpPr>
            <p:cNvPr id="741" name="Google Shape;741;p10">
              <a:extLst>
                <a:ext uri="{FF2B5EF4-FFF2-40B4-BE49-F238E27FC236}">
                  <a16:creationId xmlns:a16="http://schemas.microsoft.com/office/drawing/2014/main" id="{B9675B92-AAB9-BB42-4055-ECA346A4F4E2}"/>
                </a:ext>
              </a:extLst>
            </p:cNvPr>
            <p:cNvCxnSpPr/>
            <p:nvPr/>
          </p:nvCxnSpPr>
          <p:spPr>
            <a:xfrm flipH="1">
              <a:off x="44958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742" name="Google Shape;742;p10">
              <a:extLst>
                <a:ext uri="{FF2B5EF4-FFF2-40B4-BE49-F238E27FC236}">
                  <a16:creationId xmlns:a16="http://schemas.microsoft.com/office/drawing/2014/main" id="{55BBE1AC-C693-FE48-B609-5983990EEFF6}"/>
                </a:ext>
              </a:extLst>
            </p:cNvPr>
            <p:cNvCxnSpPr/>
            <p:nvPr/>
          </p:nvCxnSpPr>
          <p:spPr>
            <a:xfrm flipH="1">
              <a:off x="43434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grpSp>
          <p:nvGrpSpPr>
            <p:cNvPr id="743" name="Google Shape;743;p10">
              <a:extLst>
                <a:ext uri="{FF2B5EF4-FFF2-40B4-BE49-F238E27FC236}">
                  <a16:creationId xmlns:a16="http://schemas.microsoft.com/office/drawing/2014/main" id="{6E59858B-035F-12EA-76A4-93D9BFD5645B}"/>
                </a:ext>
              </a:extLst>
            </p:cNvPr>
            <p:cNvGrpSpPr/>
            <p:nvPr/>
          </p:nvGrpSpPr>
          <p:grpSpPr>
            <a:xfrm>
              <a:off x="4191000" y="1962150"/>
              <a:ext cx="762000" cy="685800"/>
              <a:chOff x="5043063" y="3218081"/>
              <a:chExt cx="762000" cy="685800"/>
            </a:xfrm>
          </p:grpSpPr>
          <p:sp>
            <p:nvSpPr>
              <p:cNvPr id="744" name="Google Shape;744;p10">
                <a:extLst>
                  <a:ext uri="{FF2B5EF4-FFF2-40B4-BE49-F238E27FC236}">
                    <a16:creationId xmlns:a16="http://schemas.microsoft.com/office/drawing/2014/main" id="{D85CAB83-1DFF-B62A-061D-806EA6922FAC}"/>
                  </a:ext>
                </a:extLst>
              </p:cNvPr>
              <p:cNvSpPr/>
              <p:nvPr/>
            </p:nvSpPr>
            <p:spPr>
              <a:xfrm rot="5400000">
                <a:off x="5003812" y="3333532"/>
                <a:ext cx="685800" cy="454898"/>
              </a:xfrm>
              <a:prstGeom prst="trapezoid">
                <a:avLst>
                  <a:gd name="adj" fmla="val 30656"/>
                </a:avLst>
              </a:prstGeom>
              <a:solidFill>
                <a:srgbClr val="FFFFFF"/>
              </a:solidFill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0">
                <a:extLst>
                  <a:ext uri="{FF2B5EF4-FFF2-40B4-BE49-F238E27FC236}">
                    <a16:creationId xmlns:a16="http://schemas.microsoft.com/office/drawing/2014/main" id="{33BBBFCD-F0D4-4F69-4E75-D869012E07CB}"/>
                  </a:ext>
                </a:extLst>
              </p:cNvPr>
              <p:cNvSpPr txBox="1"/>
              <p:nvPr/>
            </p:nvSpPr>
            <p:spPr>
              <a:xfrm>
                <a:off x="5043063" y="3370481"/>
                <a:ext cx="7620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Branch Comp.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46" name="Google Shape;746;p10">
            <a:extLst>
              <a:ext uri="{FF2B5EF4-FFF2-40B4-BE49-F238E27FC236}">
                <a16:creationId xmlns:a16="http://schemas.microsoft.com/office/drawing/2014/main" id="{53E2A0FF-1DD1-D46C-1AD0-1DB20E37B445}"/>
              </a:ext>
            </a:extLst>
          </p:cNvPr>
          <p:cNvGrpSpPr/>
          <p:nvPr/>
        </p:nvGrpSpPr>
        <p:grpSpPr>
          <a:xfrm>
            <a:off x="2680821" y="2567225"/>
            <a:ext cx="841921" cy="1930400"/>
            <a:chOff x="3657600" y="1428750"/>
            <a:chExt cx="841921" cy="1447800"/>
          </a:xfrm>
        </p:grpSpPr>
        <p:grpSp>
          <p:nvGrpSpPr>
            <p:cNvPr id="747" name="Google Shape;747;p10">
              <a:extLst>
                <a:ext uri="{FF2B5EF4-FFF2-40B4-BE49-F238E27FC236}">
                  <a16:creationId xmlns:a16="http://schemas.microsoft.com/office/drawing/2014/main" id="{D89C3904-BBD5-FFAA-8AE1-E93D1E35C7AF}"/>
                </a:ext>
              </a:extLst>
            </p:cNvPr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748" name="Google Shape;748;p10">
                <a:extLst>
                  <a:ext uri="{FF2B5EF4-FFF2-40B4-BE49-F238E27FC236}">
                    <a16:creationId xmlns:a16="http://schemas.microsoft.com/office/drawing/2014/main" id="{81D7AF4D-3C9F-DCB5-4642-17E44C4E50FE}"/>
                  </a:ext>
                </a:extLst>
              </p:cNvPr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Reg[]</a:t>
                </a: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10">
                <a:extLst>
                  <a:ext uri="{FF2B5EF4-FFF2-40B4-BE49-F238E27FC236}">
                    <a16:creationId xmlns:a16="http://schemas.microsoft.com/office/drawing/2014/main" id="{EBFEF9F2-AC76-D3B4-D63B-AD134BCF4FD9}"/>
                  </a:ext>
                </a:extLst>
              </p:cNvPr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0" name="Google Shape;750;p10">
              <a:extLst>
                <a:ext uri="{FF2B5EF4-FFF2-40B4-BE49-F238E27FC236}">
                  <a16:creationId xmlns:a16="http://schemas.microsoft.com/office/drawing/2014/main" id="{FEC9FF77-1577-CDBC-4304-C66BF5CC0807}"/>
                </a:ext>
              </a:extLst>
            </p:cNvPr>
            <p:cNvSpPr txBox="1"/>
            <p:nvPr/>
          </p:nvSpPr>
          <p:spPr>
            <a:xfrm>
              <a:off x="3657600" y="2271415"/>
              <a:ext cx="397545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0">
              <a:extLst>
                <a:ext uri="{FF2B5EF4-FFF2-40B4-BE49-F238E27FC236}">
                  <a16:creationId xmlns:a16="http://schemas.microsoft.com/office/drawing/2014/main" id="{26418897-E925-69CD-1CAA-5BC6522B8E40}"/>
                </a:ext>
              </a:extLst>
            </p:cNvPr>
            <p:cNvSpPr txBox="1"/>
            <p:nvPr/>
          </p:nvSpPr>
          <p:spPr>
            <a:xfrm>
              <a:off x="3657600" y="2576215"/>
              <a:ext cx="388102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0">
              <a:extLst>
                <a:ext uri="{FF2B5EF4-FFF2-40B4-BE49-F238E27FC236}">
                  <a16:creationId xmlns:a16="http://schemas.microsoft.com/office/drawing/2014/main" id="{06C84A63-2529-E031-D77F-A7EB19E8EB90}"/>
                </a:ext>
              </a:extLst>
            </p:cNvPr>
            <p:cNvSpPr txBox="1"/>
            <p:nvPr/>
          </p:nvSpPr>
          <p:spPr>
            <a:xfrm>
              <a:off x="4114800" y="2234684"/>
              <a:ext cx="38472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0">
              <a:extLst>
                <a:ext uri="{FF2B5EF4-FFF2-40B4-BE49-F238E27FC236}">
                  <a16:creationId xmlns:a16="http://schemas.microsoft.com/office/drawing/2014/main" id="{F4477CBC-285B-B48C-9D29-96DB57346ECC}"/>
                </a:ext>
              </a:extLst>
            </p:cNvPr>
            <p:cNvSpPr txBox="1"/>
            <p:nvPr/>
          </p:nvSpPr>
          <p:spPr>
            <a:xfrm>
              <a:off x="3657600" y="1998881"/>
              <a:ext cx="399073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0">
              <a:extLst>
                <a:ext uri="{FF2B5EF4-FFF2-40B4-BE49-F238E27FC236}">
                  <a16:creationId xmlns:a16="http://schemas.microsoft.com/office/drawing/2014/main" id="{94AA33A5-4E9D-A6A0-4CAE-89C068B12FD4}"/>
                </a:ext>
              </a:extLst>
            </p:cNvPr>
            <p:cNvSpPr txBox="1"/>
            <p:nvPr/>
          </p:nvSpPr>
          <p:spPr>
            <a:xfrm>
              <a:off x="4114800" y="2463284"/>
              <a:ext cx="37735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0">
              <a:extLst>
                <a:ext uri="{FF2B5EF4-FFF2-40B4-BE49-F238E27FC236}">
                  <a16:creationId xmlns:a16="http://schemas.microsoft.com/office/drawing/2014/main" id="{5F675CEE-BA4C-C754-F452-1AA3B7FE52EA}"/>
                </a:ext>
              </a:extLst>
            </p:cNvPr>
            <p:cNvSpPr txBox="1"/>
            <p:nvPr/>
          </p:nvSpPr>
          <p:spPr>
            <a:xfrm>
              <a:off x="3657600" y="1694081"/>
              <a:ext cx="38832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6" name="Google Shape;756;p10">
            <a:extLst>
              <a:ext uri="{FF2B5EF4-FFF2-40B4-BE49-F238E27FC236}">
                <a16:creationId xmlns:a16="http://schemas.microsoft.com/office/drawing/2014/main" id="{A1A1D7A5-9955-F271-F7CD-1C5D5CF21B25}"/>
              </a:ext>
            </a:extLst>
          </p:cNvPr>
          <p:cNvSpPr txBox="1"/>
          <p:nvPr/>
        </p:nvSpPr>
        <p:spPr>
          <a:xfrm>
            <a:off x="6497131" y="3380025"/>
            <a:ext cx="30777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10">
            <a:extLst>
              <a:ext uri="{FF2B5EF4-FFF2-40B4-BE49-F238E27FC236}">
                <a16:creationId xmlns:a16="http://schemas.microsoft.com/office/drawing/2014/main" id="{7F264A28-EB01-2550-CF78-158A8FE118E7}"/>
              </a:ext>
            </a:extLst>
          </p:cNvPr>
          <p:cNvSpPr txBox="1"/>
          <p:nvPr/>
        </p:nvSpPr>
        <p:spPr>
          <a:xfrm>
            <a:off x="6518314" y="3743404"/>
            <a:ext cx="4360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DataW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10">
            <a:extLst>
              <a:ext uri="{FF2B5EF4-FFF2-40B4-BE49-F238E27FC236}">
                <a16:creationId xmlns:a16="http://schemas.microsoft.com/office/drawing/2014/main" id="{0EF1A0C3-99E3-336E-CE00-D0AE203993FA}"/>
              </a:ext>
            </a:extLst>
          </p:cNvPr>
          <p:cNvSpPr txBox="1"/>
          <p:nvPr/>
        </p:nvSpPr>
        <p:spPr>
          <a:xfrm>
            <a:off x="7030531" y="3481625"/>
            <a:ext cx="38472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10">
            <a:extLst>
              <a:ext uri="{FF2B5EF4-FFF2-40B4-BE49-F238E27FC236}">
                <a16:creationId xmlns:a16="http://schemas.microsoft.com/office/drawing/2014/main" id="{787B1EF0-E2F4-3968-B039-F77AFBF777C5}"/>
              </a:ext>
            </a:extLst>
          </p:cNvPr>
          <p:cNvSpPr/>
          <p:nvPr/>
        </p:nvSpPr>
        <p:spPr>
          <a:xfrm rot="5400000">
            <a:off x="4687421" y="3049825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0" name="Google Shape;760;p10">
            <a:extLst>
              <a:ext uri="{FF2B5EF4-FFF2-40B4-BE49-F238E27FC236}">
                <a16:creationId xmlns:a16="http://schemas.microsoft.com/office/drawing/2014/main" id="{635DD2F9-958C-FF7A-5DF8-FD22CEFA567F}"/>
              </a:ext>
            </a:extLst>
          </p:cNvPr>
          <p:cNvCxnSpPr>
            <a:stCxn id="738" idx="3"/>
          </p:cNvCxnSpPr>
          <p:nvPr/>
        </p:nvCxnSpPr>
        <p:spPr>
          <a:xfrm rot="10800000" flipH="1">
            <a:off x="7487731" y="3613625"/>
            <a:ext cx="367800" cy="20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61" name="Google Shape;761;p10">
            <a:extLst>
              <a:ext uri="{FF2B5EF4-FFF2-40B4-BE49-F238E27FC236}">
                <a16:creationId xmlns:a16="http://schemas.microsoft.com/office/drawing/2014/main" id="{4C9088CD-4776-EE9F-5103-B75967E64C87}"/>
              </a:ext>
            </a:extLst>
          </p:cNvPr>
          <p:cNvSpPr/>
          <p:nvPr/>
        </p:nvSpPr>
        <p:spPr>
          <a:xfrm rot="5400000">
            <a:off x="7436931" y="3303825"/>
            <a:ext cx="10160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2" name="Google Shape;762;p10">
            <a:extLst>
              <a:ext uri="{FF2B5EF4-FFF2-40B4-BE49-F238E27FC236}">
                <a16:creationId xmlns:a16="http://schemas.microsoft.com/office/drawing/2014/main" id="{5D6EA150-203D-6314-8FF9-6AA7D3306D0C}"/>
              </a:ext>
            </a:extLst>
          </p:cNvPr>
          <p:cNvCxnSpPr/>
          <p:nvPr/>
        </p:nvCxnSpPr>
        <p:spPr>
          <a:xfrm rot="10800000" flipH="1">
            <a:off x="5652621" y="3429000"/>
            <a:ext cx="832407" cy="2928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3" name="Google Shape;763;p10">
            <a:extLst>
              <a:ext uri="{FF2B5EF4-FFF2-40B4-BE49-F238E27FC236}">
                <a16:creationId xmlns:a16="http://schemas.microsoft.com/office/drawing/2014/main" id="{29BA83FC-98AB-060A-8B9F-4066AD1CDD21}"/>
              </a:ext>
            </a:extLst>
          </p:cNvPr>
          <p:cNvCxnSpPr/>
          <p:nvPr/>
        </p:nvCxnSpPr>
        <p:spPr>
          <a:xfrm rot="10800000">
            <a:off x="6262221" y="2921000"/>
            <a:ext cx="0" cy="50799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4" name="Google Shape;764;p10">
            <a:extLst>
              <a:ext uri="{FF2B5EF4-FFF2-40B4-BE49-F238E27FC236}">
                <a16:creationId xmlns:a16="http://schemas.microsoft.com/office/drawing/2014/main" id="{551A11A3-AB13-5093-F354-85990754ECCC}"/>
              </a:ext>
            </a:extLst>
          </p:cNvPr>
          <p:cNvCxnSpPr>
            <a:endCxn id="761" idx="2"/>
          </p:cNvCxnSpPr>
          <p:nvPr/>
        </p:nvCxnSpPr>
        <p:spPr>
          <a:xfrm>
            <a:off x="6262231" y="2920725"/>
            <a:ext cx="1606500" cy="459300"/>
          </a:xfrm>
          <a:prstGeom prst="bentConnector3">
            <a:avLst>
              <a:gd name="adj1" fmla="val 8485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5" name="Google Shape;765;p10">
            <a:extLst>
              <a:ext uri="{FF2B5EF4-FFF2-40B4-BE49-F238E27FC236}">
                <a16:creationId xmlns:a16="http://schemas.microsoft.com/office/drawing/2014/main" id="{3F24D7A8-DF85-17E5-E79D-49A9F4E9D450}"/>
              </a:ext>
            </a:extLst>
          </p:cNvPr>
          <p:cNvCxnSpPr/>
          <p:nvPr/>
        </p:nvCxnSpPr>
        <p:spPr>
          <a:xfrm rot="-5400000" flipH="1">
            <a:off x="-429729" y="2297750"/>
            <a:ext cx="1420500" cy="228600"/>
          </a:xfrm>
          <a:prstGeom prst="bentConnector3">
            <a:avLst>
              <a:gd name="adj1" fmla="val 99305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66" name="Google Shape;766;p10">
            <a:extLst>
              <a:ext uri="{FF2B5EF4-FFF2-40B4-BE49-F238E27FC236}">
                <a16:creationId xmlns:a16="http://schemas.microsoft.com/office/drawing/2014/main" id="{FC51AF01-604A-0CD0-9BEB-8B451B939C35}"/>
              </a:ext>
            </a:extLst>
          </p:cNvPr>
          <p:cNvGrpSpPr/>
          <p:nvPr/>
        </p:nvGrpSpPr>
        <p:grpSpPr>
          <a:xfrm>
            <a:off x="394821" y="2973625"/>
            <a:ext cx="152400" cy="711200"/>
            <a:chOff x="5791200" y="1352550"/>
            <a:chExt cx="152400" cy="533400"/>
          </a:xfrm>
        </p:grpSpPr>
        <p:sp>
          <p:nvSpPr>
            <p:cNvPr id="767" name="Google Shape;767;p10">
              <a:extLst>
                <a:ext uri="{FF2B5EF4-FFF2-40B4-BE49-F238E27FC236}">
                  <a16:creationId xmlns:a16="http://schemas.microsoft.com/office/drawing/2014/main" id="{C95CBA25-9ABC-D404-6CC7-EBF239ADFF76}"/>
                </a:ext>
              </a:extLst>
            </p:cNvPr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0">
              <a:extLst>
                <a:ext uri="{FF2B5EF4-FFF2-40B4-BE49-F238E27FC236}">
                  <a16:creationId xmlns:a16="http://schemas.microsoft.com/office/drawing/2014/main" id="{909F8DC8-690E-DC66-CD37-C75F23F4D3C3}"/>
                </a:ext>
              </a:extLst>
            </p:cNvPr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0">
              <a:extLst>
                <a:ext uri="{FF2B5EF4-FFF2-40B4-BE49-F238E27FC236}">
                  <a16:creationId xmlns:a16="http://schemas.microsoft.com/office/drawing/2014/main" id="{AF6ED77E-4D28-BC7E-1223-4EA951227C9E}"/>
                </a:ext>
              </a:extLst>
            </p:cNvPr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70" name="Google Shape;770;p10">
            <a:extLst>
              <a:ext uri="{FF2B5EF4-FFF2-40B4-BE49-F238E27FC236}">
                <a16:creationId xmlns:a16="http://schemas.microsoft.com/office/drawing/2014/main" id="{3A8A8490-E892-4D5A-9FC3-3170D0197036}"/>
              </a:ext>
            </a:extLst>
          </p:cNvPr>
          <p:cNvCxnSpPr>
            <a:stCxn id="767" idx="0"/>
            <a:endCxn id="771" idx="1"/>
          </p:cNvCxnSpPr>
          <p:nvPr/>
        </p:nvCxnSpPr>
        <p:spPr>
          <a:xfrm>
            <a:off x="547221" y="3329225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2" name="Google Shape;772;p10">
            <a:extLst>
              <a:ext uri="{FF2B5EF4-FFF2-40B4-BE49-F238E27FC236}">
                <a16:creationId xmlns:a16="http://schemas.microsoft.com/office/drawing/2014/main" id="{D1671F65-5646-1544-FED6-9C231E8E35BD}"/>
              </a:ext>
            </a:extLst>
          </p:cNvPr>
          <p:cNvCxnSpPr>
            <a:stCxn id="771" idx="3"/>
            <a:endCxn id="728" idx="1"/>
          </p:cNvCxnSpPr>
          <p:nvPr/>
        </p:nvCxnSpPr>
        <p:spPr>
          <a:xfrm>
            <a:off x="972719" y="3329225"/>
            <a:ext cx="320400" cy="658500"/>
          </a:xfrm>
          <a:prstGeom prst="bentConnector3">
            <a:avLst>
              <a:gd name="adj1" fmla="val 4999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3" name="Google Shape;773;p10">
            <a:extLst>
              <a:ext uri="{FF2B5EF4-FFF2-40B4-BE49-F238E27FC236}">
                <a16:creationId xmlns:a16="http://schemas.microsoft.com/office/drawing/2014/main" id="{20E1BAB5-4042-54FE-F689-1BB7D7F67470}"/>
              </a:ext>
            </a:extLst>
          </p:cNvPr>
          <p:cNvCxnSpPr>
            <a:stCxn id="735" idx="0"/>
          </p:cNvCxnSpPr>
          <p:nvPr/>
        </p:nvCxnSpPr>
        <p:spPr>
          <a:xfrm rot="10800000" flipH="1">
            <a:off x="1597856" y="2108025"/>
            <a:ext cx="168600" cy="6624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4" name="Google Shape;774;p10">
            <a:extLst>
              <a:ext uri="{FF2B5EF4-FFF2-40B4-BE49-F238E27FC236}">
                <a16:creationId xmlns:a16="http://schemas.microsoft.com/office/drawing/2014/main" id="{EF3CC943-D6A1-73EA-436D-FF7818DF5A9A}"/>
              </a:ext>
            </a:extLst>
          </p:cNvPr>
          <p:cNvCxnSpPr>
            <a:stCxn id="775" idx="0"/>
          </p:cNvCxnSpPr>
          <p:nvPr/>
        </p:nvCxnSpPr>
        <p:spPr>
          <a:xfrm>
            <a:off x="6643221" y="2514600"/>
            <a:ext cx="1219200" cy="609600"/>
          </a:xfrm>
          <a:prstGeom prst="bentConnector3">
            <a:avLst>
              <a:gd name="adj1" fmla="val 8594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6" name="Google Shape;776;p10">
            <a:extLst>
              <a:ext uri="{FF2B5EF4-FFF2-40B4-BE49-F238E27FC236}">
                <a16:creationId xmlns:a16="http://schemas.microsoft.com/office/drawing/2014/main" id="{91D566DF-A8AB-E293-6142-A76605D26447}"/>
              </a:ext>
            </a:extLst>
          </p:cNvPr>
          <p:cNvCxnSpPr/>
          <p:nvPr/>
        </p:nvCxnSpPr>
        <p:spPr>
          <a:xfrm flipH="1">
            <a:off x="378621" y="2108199"/>
            <a:ext cx="1387800" cy="1373700"/>
          </a:xfrm>
          <a:prstGeom prst="bentConnector3">
            <a:avLst>
              <a:gd name="adj1" fmla="val 123208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7" name="Google Shape;777;p10">
            <a:extLst>
              <a:ext uri="{FF2B5EF4-FFF2-40B4-BE49-F238E27FC236}">
                <a16:creationId xmlns:a16="http://schemas.microsoft.com/office/drawing/2014/main" id="{88B9CFDF-4939-8A0C-3EC8-E235E1DB1B7A}"/>
              </a:ext>
            </a:extLst>
          </p:cNvPr>
          <p:cNvCxnSpPr>
            <a:stCxn id="759" idx="0"/>
          </p:cNvCxnSpPr>
          <p:nvPr/>
        </p:nvCxnSpPr>
        <p:spPr>
          <a:xfrm rot="10800000" flipH="1">
            <a:off x="5119221" y="3123925"/>
            <a:ext cx="1524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8" name="Google Shape;778;p10">
            <a:extLst>
              <a:ext uri="{FF2B5EF4-FFF2-40B4-BE49-F238E27FC236}">
                <a16:creationId xmlns:a16="http://schemas.microsoft.com/office/drawing/2014/main" id="{453CC615-7A50-80A4-2FCC-79B5BA541B20}"/>
              </a:ext>
            </a:extLst>
          </p:cNvPr>
          <p:cNvCxnSpPr/>
          <p:nvPr/>
        </p:nvCxnSpPr>
        <p:spPr>
          <a:xfrm>
            <a:off x="3519021" y="3124200"/>
            <a:ext cx="457200" cy="304800"/>
          </a:xfrm>
          <a:prstGeom prst="bentConnector3">
            <a:avLst>
              <a:gd name="adj1" fmla="val 63889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9" name="Google Shape;779;p10">
            <a:extLst>
              <a:ext uri="{FF2B5EF4-FFF2-40B4-BE49-F238E27FC236}">
                <a16:creationId xmlns:a16="http://schemas.microsoft.com/office/drawing/2014/main" id="{2A265349-4E49-09DD-0919-40FCBE162920}"/>
              </a:ext>
            </a:extLst>
          </p:cNvPr>
          <p:cNvCxnSpPr>
            <a:stCxn id="754" idx="3"/>
          </p:cNvCxnSpPr>
          <p:nvPr/>
        </p:nvCxnSpPr>
        <p:spPr>
          <a:xfrm>
            <a:off x="3515378" y="4069714"/>
            <a:ext cx="1059000" cy="426900"/>
          </a:xfrm>
          <a:prstGeom prst="bentConnector3">
            <a:avLst>
              <a:gd name="adj1" fmla="val 2928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0" name="Google Shape;780;p10">
            <a:extLst>
              <a:ext uri="{FF2B5EF4-FFF2-40B4-BE49-F238E27FC236}">
                <a16:creationId xmlns:a16="http://schemas.microsoft.com/office/drawing/2014/main" id="{B0DCC902-4F89-5A1E-BE1B-7EE54D626E76}"/>
              </a:ext>
            </a:extLst>
          </p:cNvPr>
          <p:cNvCxnSpPr/>
          <p:nvPr/>
        </p:nvCxnSpPr>
        <p:spPr>
          <a:xfrm>
            <a:off x="3823821" y="4077084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1" name="Google Shape;781;p10">
            <a:extLst>
              <a:ext uri="{FF2B5EF4-FFF2-40B4-BE49-F238E27FC236}">
                <a16:creationId xmlns:a16="http://schemas.microsoft.com/office/drawing/2014/main" id="{7BC56CEF-37E9-E6D0-0B0A-37ECE9FDA9DD}"/>
              </a:ext>
            </a:extLst>
          </p:cNvPr>
          <p:cNvCxnSpPr>
            <a:endCxn id="782" idx="1"/>
          </p:cNvCxnSpPr>
          <p:nvPr/>
        </p:nvCxnSpPr>
        <p:spPr>
          <a:xfrm rot="10800000" flipH="1">
            <a:off x="1138221" y="2463799"/>
            <a:ext cx="4743000" cy="688800"/>
          </a:xfrm>
          <a:prstGeom prst="bentConnector3">
            <a:avLst>
              <a:gd name="adj1" fmla="val 2456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3" name="Google Shape;783;p10">
            <a:extLst>
              <a:ext uri="{FF2B5EF4-FFF2-40B4-BE49-F238E27FC236}">
                <a16:creationId xmlns:a16="http://schemas.microsoft.com/office/drawing/2014/main" id="{398B1B9F-069F-909E-17EA-CFDCD82635AB}"/>
              </a:ext>
            </a:extLst>
          </p:cNvPr>
          <p:cNvCxnSpPr/>
          <p:nvPr/>
        </p:nvCxnSpPr>
        <p:spPr>
          <a:xfrm rot="-5400000" flipH="1">
            <a:off x="4554571" y="2508519"/>
            <a:ext cx="456300" cy="3684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84" name="Google Shape;784;p10">
            <a:extLst>
              <a:ext uri="{FF2B5EF4-FFF2-40B4-BE49-F238E27FC236}">
                <a16:creationId xmlns:a16="http://schemas.microsoft.com/office/drawing/2014/main" id="{C493A631-3314-56AB-EB25-BFCEB1686B2E}"/>
              </a:ext>
            </a:extLst>
          </p:cNvPr>
          <p:cNvGrpSpPr/>
          <p:nvPr/>
        </p:nvGrpSpPr>
        <p:grpSpPr>
          <a:xfrm>
            <a:off x="699621" y="2770425"/>
            <a:ext cx="273098" cy="1117599"/>
            <a:chOff x="1540165" y="1809750"/>
            <a:chExt cx="273098" cy="838199"/>
          </a:xfrm>
        </p:grpSpPr>
        <p:sp>
          <p:nvSpPr>
            <p:cNvPr id="771" name="Google Shape;771;p10">
              <a:extLst>
                <a:ext uri="{FF2B5EF4-FFF2-40B4-BE49-F238E27FC236}">
                  <a16:creationId xmlns:a16="http://schemas.microsoft.com/office/drawing/2014/main" id="{E927573B-C4BC-66DA-02D0-A1799CB5357E}"/>
                </a:ext>
              </a:extLst>
            </p:cNvPr>
            <p:cNvSpPr/>
            <p:nvPr/>
          </p:nvSpPr>
          <p:spPr>
            <a:xfrm>
              <a:off x="1540165" y="1809750"/>
              <a:ext cx="273098" cy="83819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85" name="Google Shape;785;p10">
              <a:extLst>
                <a:ext uri="{FF2B5EF4-FFF2-40B4-BE49-F238E27FC236}">
                  <a16:creationId xmlns:a16="http://schemas.microsoft.com/office/drawing/2014/main" id="{5B50CB9C-2B05-66EC-04C0-0F2347E67607}"/>
                </a:ext>
              </a:extLst>
            </p:cNvPr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6" name="Google Shape;786;p10">
            <a:extLst>
              <a:ext uri="{FF2B5EF4-FFF2-40B4-BE49-F238E27FC236}">
                <a16:creationId xmlns:a16="http://schemas.microsoft.com/office/drawing/2014/main" id="{CAAC7852-7A9E-3491-05BE-1E6DE49DCBE4}"/>
              </a:ext>
            </a:extLst>
          </p:cNvPr>
          <p:cNvSpPr/>
          <p:nvPr/>
        </p:nvSpPr>
        <p:spPr>
          <a:xfrm rot="5400000">
            <a:off x="4703876" y="3810000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7" name="Google Shape;787;p10">
            <a:extLst>
              <a:ext uri="{FF2B5EF4-FFF2-40B4-BE49-F238E27FC236}">
                <a16:creationId xmlns:a16="http://schemas.microsoft.com/office/drawing/2014/main" id="{58C6F077-7705-E65F-D8FB-020647B46FD9}"/>
              </a:ext>
            </a:extLst>
          </p:cNvPr>
          <p:cNvCxnSpPr/>
          <p:nvPr/>
        </p:nvCxnSpPr>
        <p:spPr>
          <a:xfrm>
            <a:off x="1918821" y="3835400"/>
            <a:ext cx="1676400" cy="1625700"/>
          </a:xfrm>
          <a:prstGeom prst="bentConnector3">
            <a:avLst>
              <a:gd name="adj1" fmla="val 32438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8" name="Google Shape;788;p10">
            <a:extLst>
              <a:ext uri="{FF2B5EF4-FFF2-40B4-BE49-F238E27FC236}">
                <a16:creationId xmlns:a16="http://schemas.microsoft.com/office/drawing/2014/main" id="{8179DBA4-3E17-843B-C8DE-C62FEB0541AC}"/>
              </a:ext>
            </a:extLst>
          </p:cNvPr>
          <p:cNvCxnSpPr/>
          <p:nvPr/>
        </p:nvCxnSpPr>
        <p:spPr>
          <a:xfrm>
            <a:off x="2452221" y="38354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9" name="Google Shape;789;p10">
            <a:extLst>
              <a:ext uri="{FF2B5EF4-FFF2-40B4-BE49-F238E27FC236}">
                <a16:creationId xmlns:a16="http://schemas.microsoft.com/office/drawing/2014/main" id="{1C7F66AD-97E6-32A9-C7D0-B41873600656}"/>
              </a:ext>
            </a:extLst>
          </p:cNvPr>
          <p:cNvCxnSpPr/>
          <p:nvPr/>
        </p:nvCxnSpPr>
        <p:spPr>
          <a:xfrm>
            <a:off x="2452221" y="42418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0" name="Google Shape;790;p10">
            <a:extLst>
              <a:ext uri="{FF2B5EF4-FFF2-40B4-BE49-F238E27FC236}">
                <a16:creationId xmlns:a16="http://schemas.microsoft.com/office/drawing/2014/main" id="{F3AB2FBA-B172-A145-1993-857FB6439FEA}"/>
              </a:ext>
            </a:extLst>
          </p:cNvPr>
          <p:cNvCxnSpPr>
            <a:stCxn id="761" idx="0"/>
          </p:cNvCxnSpPr>
          <p:nvPr/>
        </p:nvCxnSpPr>
        <p:spPr>
          <a:xfrm rot="10800000">
            <a:off x="2528431" y="2006325"/>
            <a:ext cx="5492700" cy="1373700"/>
          </a:xfrm>
          <a:prstGeom prst="bentConnector3">
            <a:avLst>
              <a:gd name="adj1" fmla="val -9711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1" name="Google Shape;791;p10">
            <a:extLst>
              <a:ext uri="{FF2B5EF4-FFF2-40B4-BE49-F238E27FC236}">
                <a16:creationId xmlns:a16="http://schemas.microsoft.com/office/drawing/2014/main" id="{0723304E-A975-CD5F-F475-CBC3109BAFE3}"/>
              </a:ext>
            </a:extLst>
          </p:cNvPr>
          <p:cNvCxnSpPr/>
          <p:nvPr/>
        </p:nvCxnSpPr>
        <p:spPr>
          <a:xfrm rot="-5400000" flipH="1">
            <a:off x="2045871" y="2489150"/>
            <a:ext cx="1117500" cy="152400"/>
          </a:xfrm>
          <a:prstGeom prst="bentConnector3">
            <a:avLst>
              <a:gd name="adj1" fmla="val 9890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2" name="Google Shape;792;p10">
            <a:extLst>
              <a:ext uri="{FF2B5EF4-FFF2-40B4-BE49-F238E27FC236}">
                <a16:creationId xmlns:a16="http://schemas.microsoft.com/office/drawing/2014/main" id="{51333515-A803-1CDB-406D-24AF825BF8D1}"/>
              </a:ext>
            </a:extLst>
          </p:cNvPr>
          <p:cNvCxnSpPr>
            <a:stCxn id="786" idx="0"/>
          </p:cNvCxnSpPr>
          <p:nvPr/>
        </p:nvCxnSpPr>
        <p:spPr>
          <a:xfrm>
            <a:off x="5135676" y="3886200"/>
            <a:ext cx="1464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3" name="Google Shape;793;p10">
            <a:extLst>
              <a:ext uri="{FF2B5EF4-FFF2-40B4-BE49-F238E27FC236}">
                <a16:creationId xmlns:a16="http://schemas.microsoft.com/office/drawing/2014/main" id="{1721837E-B678-93DB-9C4D-C3BD82222342}"/>
              </a:ext>
            </a:extLst>
          </p:cNvPr>
          <p:cNvCxnSpPr/>
          <p:nvPr/>
        </p:nvCxnSpPr>
        <p:spPr>
          <a:xfrm rot="10800000" flipH="1">
            <a:off x="4569656" y="3937081"/>
            <a:ext cx="1921200" cy="554100"/>
          </a:xfrm>
          <a:prstGeom prst="bentConnector3">
            <a:avLst>
              <a:gd name="adj1" fmla="val 8155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4" name="Google Shape;794;p10">
            <a:extLst>
              <a:ext uri="{FF2B5EF4-FFF2-40B4-BE49-F238E27FC236}">
                <a16:creationId xmlns:a16="http://schemas.microsoft.com/office/drawing/2014/main" id="{E18105D1-8664-1A52-53D2-9947A46155AB}"/>
              </a:ext>
            </a:extLst>
          </p:cNvPr>
          <p:cNvCxnSpPr/>
          <p:nvPr/>
        </p:nvCxnSpPr>
        <p:spPr>
          <a:xfrm rot="-5400000">
            <a:off x="4351582" y="3902091"/>
            <a:ext cx="831900" cy="389400"/>
          </a:xfrm>
          <a:prstGeom prst="bentConnector3">
            <a:avLst>
              <a:gd name="adj1" fmla="val 99046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95" name="Google Shape;795;p10">
            <a:extLst>
              <a:ext uri="{FF2B5EF4-FFF2-40B4-BE49-F238E27FC236}">
                <a16:creationId xmlns:a16="http://schemas.microsoft.com/office/drawing/2014/main" id="{7B166426-6AAC-32F6-7283-2C9E2AEB3EF0}"/>
              </a:ext>
            </a:extLst>
          </p:cNvPr>
          <p:cNvSpPr txBox="1"/>
          <p:nvPr/>
        </p:nvSpPr>
        <p:spPr>
          <a:xfrm>
            <a:off x="90021" y="3124200"/>
            <a:ext cx="252846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1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10">
            <a:extLst>
              <a:ext uri="{FF2B5EF4-FFF2-40B4-BE49-F238E27FC236}">
                <a16:creationId xmlns:a16="http://schemas.microsoft.com/office/drawing/2014/main" id="{B35BFD79-4E22-E0FD-B41C-A36C78ECCFD5}"/>
              </a:ext>
            </a:extLst>
          </p:cNvPr>
          <p:cNvSpPr txBox="1"/>
          <p:nvPr/>
        </p:nvSpPr>
        <p:spPr>
          <a:xfrm>
            <a:off x="13821" y="3530600"/>
            <a:ext cx="320601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7" name="Google Shape;797;p10">
            <a:extLst>
              <a:ext uri="{FF2B5EF4-FFF2-40B4-BE49-F238E27FC236}">
                <a16:creationId xmlns:a16="http://schemas.microsoft.com/office/drawing/2014/main" id="{5361957C-BF2A-6B56-9690-973D976CA1C9}"/>
              </a:ext>
            </a:extLst>
          </p:cNvPr>
          <p:cNvCxnSpPr/>
          <p:nvPr/>
        </p:nvCxnSpPr>
        <p:spPr>
          <a:xfrm rot="10800000">
            <a:off x="166221" y="1701800"/>
            <a:ext cx="55626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98" name="Google Shape;798;p10">
            <a:extLst>
              <a:ext uri="{FF2B5EF4-FFF2-40B4-BE49-F238E27FC236}">
                <a16:creationId xmlns:a16="http://schemas.microsoft.com/office/drawing/2014/main" id="{7D349CD1-96CD-CA5C-C9FE-22BA45FAA6A2}"/>
              </a:ext>
            </a:extLst>
          </p:cNvPr>
          <p:cNvGrpSpPr/>
          <p:nvPr/>
        </p:nvGrpSpPr>
        <p:grpSpPr>
          <a:xfrm>
            <a:off x="1995021" y="3632201"/>
            <a:ext cx="152401" cy="711199"/>
            <a:chOff x="1066799" y="3333750"/>
            <a:chExt cx="152401" cy="533399"/>
          </a:xfrm>
        </p:grpSpPr>
        <p:sp>
          <p:nvSpPr>
            <p:cNvPr id="799" name="Google Shape;799;p10">
              <a:extLst>
                <a:ext uri="{FF2B5EF4-FFF2-40B4-BE49-F238E27FC236}">
                  <a16:creationId xmlns:a16="http://schemas.microsoft.com/office/drawing/2014/main" id="{F0234DA3-0E07-B63E-F644-E224495491FF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0" name="Google Shape;800;p10">
              <a:extLst>
                <a:ext uri="{FF2B5EF4-FFF2-40B4-BE49-F238E27FC236}">
                  <a16:creationId xmlns:a16="http://schemas.microsoft.com/office/drawing/2014/main" id="{279E2C21-F895-35E5-8C85-A51BE848ADB5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1" name="Google Shape;801;p10">
            <a:extLst>
              <a:ext uri="{FF2B5EF4-FFF2-40B4-BE49-F238E27FC236}">
                <a16:creationId xmlns:a16="http://schemas.microsoft.com/office/drawing/2014/main" id="{5F438D41-2C3D-572C-1176-48AD041B4387}"/>
              </a:ext>
            </a:extLst>
          </p:cNvPr>
          <p:cNvGrpSpPr/>
          <p:nvPr/>
        </p:nvGrpSpPr>
        <p:grpSpPr>
          <a:xfrm>
            <a:off x="1995020" y="2717801"/>
            <a:ext cx="152401" cy="711199"/>
            <a:chOff x="1066799" y="3333750"/>
            <a:chExt cx="152401" cy="533399"/>
          </a:xfrm>
        </p:grpSpPr>
        <p:sp>
          <p:nvSpPr>
            <p:cNvPr id="802" name="Google Shape;802;p10">
              <a:extLst>
                <a:ext uri="{FF2B5EF4-FFF2-40B4-BE49-F238E27FC236}">
                  <a16:creationId xmlns:a16="http://schemas.microsoft.com/office/drawing/2014/main" id="{6291C245-4C44-AAB6-70DA-D174F66C1BAD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3" name="Google Shape;803;p10">
              <a:extLst>
                <a:ext uri="{FF2B5EF4-FFF2-40B4-BE49-F238E27FC236}">
                  <a16:creationId xmlns:a16="http://schemas.microsoft.com/office/drawing/2014/main" id="{83840FC9-81B5-58EB-7A88-44E5A7F0DD39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4" name="Google Shape;804;p10">
            <a:extLst>
              <a:ext uri="{FF2B5EF4-FFF2-40B4-BE49-F238E27FC236}">
                <a16:creationId xmlns:a16="http://schemas.microsoft.com/office/drawing/2014/main" id="{0D94B1E3-B15A-0CBA-72BF-DAF746151C3A}"/>
              </a:ext>
            </a:extLst>
          </p:cNvPr>
          <p:cNvGrpSpPr/>
          <p:nvPr/>
        </p:nvGrpSpPr>
        <p:grpSpPr>
          <a:xfrm>
            <a:off x="3595221" y="3733800"/>
            <a:ext cx="152401" cy="711199"/>
            <a:chOff x="1066799" y="3333750"/>
            <a:chExt cx="152401" cy="533399"/>
          </a:xfrm>
        </p:grpSpPr>
        <p:sp>
          <p:nvSpPr>
            <p:cNvPr id="805" name="Google Shape;805;p10">
              <a:extLst>
                <a:ext uri="{FF2B5EF4-FFF2-40B4-BE49-F238E27FC236}">
                  <a16:creationId xmlns:a16="http://schemas.microsoft.com/office/drawing/2014/main" id="{67DAE617-2AE3-60EA-00B0-C743139C4BD4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6" name="Google Shape;806;p10">
              <a:extLst>
                <a:ext uri="{FF2B5EF4-FFF2-40B4-BE49-F238E27FC236}">
                  <a16:creationId xmlns:a16="http://schemas.microsoft.com/office/drawing/2014/main" id="{2B1E184A-82A8-8AD0-9740-B06E60DABCF5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07" name="Google Shape;807;p10">
            <a:extLst>
              <a:ext uri="{FF2B5EF4-FFF2-40B4-BE49-F238E27FC236}">
                <a16:creationId xmlns:a16="http://schemas.microsoft.com/office/drawing/2014/main" id="{E253598F-B88C-0DE5-0079-1923C588F821}"/>
              </a:ext>
            </a:extLst>
          </p:cNvPr>
          <p:cNvCxnSpPr>
            <a:endCxn id="759" idx="2"/>
          </p:cNvCxnSpPr>
          <p:nvPr/>
        </p:nvCxnSpPr>
        <p:spPr>
          <a:xfrm>
            <a:off x="3687621" y="3123925"/>
            <a:ext cx="12792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08" name="Google Shape;808;p10">
            <a:extLst>
              <a:ext uri="{FF2B5EF4-FFF2-40B4-BE49-F238E27FC236}">
                <a16:creationId xmlns:a16="http://schemas.microsoft.com/office/drawing/2014/main" id="{98D101F1-0843-AE45-9A35-14C99532ADF3}"/>
              </a:ext>
            </a:extLst>
          </p:cNvPr>
          <p:cNvGrpSpPr/>
          <p:nvPr/>
        </p:nvGrpSpPr>
        <p:grpSpPr>
          <a:xfrm>
            <a:off x="3595221" y="4953000"/>
            <a:ext cx="152401" cy="711199"/>
            <a:chOff x="1066799" y="3333750"/>
            <a:chExt cx="152401" cy="533399"/>
          </a:xfrm>
        </p:grpSpPr>
        <p:sp>
          <p:nvSpPr>
            <p:cNvPr id="809" name="Google Shape;809;p10">
              <a:extLst>
                <a:ext uri="{FF2B5EF4-FFF2-40B4-BE49-F238E27FC236}">
                  <a16:creationId xmlns:a16="http://schemas.microsoft.com/office/drawing/2014/main" id="{26905797-0654-7D83-FC34-08CCFC8DC546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0" name="Google Shape;810;p10">
              <a:extLst>
                <a:ext uri="{FF2B5EF4-FFF2-40B4-BE49-F238E27FC236}">
                  <a16:creationId xmlns:a16="http://schemas.microsoft.com/office/drawing/2014/main" id="{129B5912-7AD4-EAC4-1938-BE281826B948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11" name="Google Shape;811;p10">
            <a:extLst>
              <a:ext uri="{FF2B5EF4-FFF2-40B4-BE49-F238E27FC236}">
                <a16:creationId xmlns:a16="http://schemas.microsoft.com/office/drawing/2014/main" id="{374B4C98-0467-6F9B-D470-903192D88528}"/>
              </a:ext>
            </a:extLst>
          </p:cNvPr>
          <p:cNvCxnSpPr/>
          <p:nvPr/>
        </p:nvCxnSpPr>
        <p:spPr>
          <a:xfrm rot="-5400000">
            <a:off x="4179471" y="4165650"/>
            <a:ext cx="812700" cy="7620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12" name="Google Shape;812;p10">
            <a:extLst>
              <a:ext uri="{FF2B5EF4-FFF2-40B4-BE49-F238E27FC236}">
                <a16:creationId xmlns:a16="http://schemas.microsoft.com/office/drawing/2014/main" id="{F7A9D059-C0A8-882E-4FE7-E3444EC76DCD}"/>
              </a:ext>
            </a:extLst>
          </p:cNvPr>
          <p:cNvGrpSpPr/>
          <p:nvPr/>
        </p:nvGrpSpPr>
        <p:grpSpPr>
          <a:xfrm>
            <a:off x="3595221" y="2108200"/>
            <a:ext cx="152401" cy="711199"/>
            <a:chOff x="1066799" y="3333750"/>
            <a:chExt cx="152401" cy="533399"/>
          </a:xfrm>
        </p:grpSpPr>
        <p:sp>
          <p:nvSpPr>
            <p:cNvPr id="813" name="Google Shape;813;p10">
              <a:extLst>
                <a:ext uri="{FF2B5EF4-FFF2-40B4-BE49-F238E27FC236}">
                  <a16:creationId xmlns:a16="http://schemas.microsoft.com/office/drawing/2014/main" id="{D54E4201-16F6-03B3-4B53-F1496B797511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4" name="Google Shape;814;p10">
              <a:extLst>
                <a:ext uri="{FF2B5EF4-FFF2-40B4-BE49-F238E27FC236}">
                  <a16:creationId xmlns:a16="http://schemas.microsoft.com/office/drawing/2014/main" id="{3AA2D519-6041-8A26-4D6E-C617A6061A94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p10">
            <a:extLst>
              <a:ext uri="{FF2B5EF4-FFF2-40B4-BE49-F238E27FC236}">
                <a16:creationId xmlns:a16="http://schemas.microsoft.com/office/drawing/2014/main" id="{DF7710D4-26C9-B292-AD83-B620F373382E}"/>
              </a:ext>
            </a:extLst>
          </p:cNvPr>
          <p:cNvGrpSpPr/>
          <p:nvPr/>
        </p:nvGrpSpPr>
        <p:grpSpPr>
          <a:xfrm>
            <a:off x="5881221" y="2108200"/>
            <a:ext cx="152401" cy="711199"/>
            <a:chOff x="1066799" y="3333750"/>
            <a:chExt cx="152401" cy="533399"/>
          </a:xfrm>
        </p:grpSpPr>
        <p:sp>
          <p:nvSpPr>
            <p:cNvPr id="782" name="Google Shape;782;p10">
              <a:extLst>
                <a:ext uri="{FF2B5EF4-FFF2-40B4-BE49-F238E27FC236}">
                  <a16:creationId xmlns:a16="http://schemas.microsoft.com/office/drawing/2014/main" id="{DA7F8DAB-45AA-19C0-5059-841EE78E95FD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6" name="Google Shape;816;p10">
              <a:extLst>
                <a:ext uri="{FF2B5EF4-FFF2-40B4-BE49-F238E27FC236}">
                  <a16:creationId xmlns:a16="http://schemas.microsoft.com/office/drawing/2014/main" id="{DD835065-620F-BEF7-173D-FB929A4334B4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7" name="Google Shape;817;p10">
            <a:extLst>
              <a:ext uri="{FF2B5EF4-FFF2-40B4-BE49-F238E27FC236}">
                <a16:creationId xmlns:a16="http://schemas.microsoft.com/office/drawing/2014/main" id="{78A6251E-146F-B413-D10F-E305BF0D2824}"/>
              </a:ext>
            </a:extLst>
          </p:cNvPr>
          <p:cNvGrpSpPr/>
          <p:nvPr/>
        </p:nvGrpSpPr>
        <p:grpSpPr>
          <a:xfrm>
            <a:off x="5881221" y="3124200"/>
            <a:ext cx="152401" cy="711199"/>
            <a:chOff x="1066799" y="3333750"/>
            <a:chExt cx="152401" cy="533399"/>
          </a:xfrm>
        </p:grpSpPr>
        <p:sp>
          <p:nvSpPr>
            <p:cNvPr id="818" name="Google Shape;818;p10">
              <a:extLst>
                <a:ext uri="{FF2B5EF4-FFF2-40B4-BE49-F238E27FC236}">
                  <a16:creationId xmlns:a16="http://schemas.microsoft.com/office/drawing/2014/main" id="{04BA192C-4461-0D23-9FD7-72833C0E4C17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9" name="Google Shape;819;p10">
              <a:extLst>
                <a:ext uri="{FF2B5EF4-FFF2-40B4-BE49-F238E27FC236}">
                  <a16:creationId xmlns:a16="http://schemas.microsoft.com/office/drawing/2014/main" id="{E84E6E0B-BB5D-1FDC-C49B-AC4C5BB040A7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Google Shape;820;p10">
            <a:extLst>
              <a:ext uri="{FF2B5EF4-FFF2-40B4-BE49-F238E27FC236}">
                <a16:creationId xmlns:a16="http://schemas.microsoft.com/office/drawing/2014/main" id="{F67ED62C-03F3-B709-BFC8-D98F1B9902E0}"/>
              </a:ext>
            </a:extLst>
          </p:cNvPr>
          <p:cNvGrpSpPr/>
          <p:nvPr/>
        </p:nvGrpSpPr>
        <p:grpSpPr>
          <a:xfrm>
            <a:off x="5881221" y="4140200"/>
            <a:ext cx="152401" cy="711199"/>
            <a:chOff x="1066799" y="3333750"/>
            <a:chExt cx="152401" cy="533399"/>
          </a:xfrm>
        </p:grpSpPr>
        <p:sp>
          <p:nvSpPr>
            <p:cNvPr id="821" name="Google Shape;821;p10">
              <a:extLst>
                <a:ext uri="{FF2B5EF4-FFF2-40B4-BE49-F238E27FC236}">
                  <a16:creationId xmlns:a16="http://schemas.microsoft.com/office/drawing/2014/main" id="{B951CF1E-563E-0C55-5035-5570592B6DC3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2" name="Google Shape;822;p10">
              <a:extLst>
                <a:ext uri="{FF2B5EF4-FFF2-40B4-BE49-F238E27FC236}">
                  <a16:creationId xmlns:a16="http://schemas.microsoft.com/office/drawing/2014/main" id="{BA7C43D3-CE2F-3D61-AF41-E70A6E8B04C7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3" name="Google Shape;823;p10">
            <a:extLst>
              <a:ext uri="{FF2B5EF4-FFF2-40B4-BE49-F238E27FC236}">
                <a16:creationId xmlns:a16="http://schemas.microsoft.com/office/drawing/2014/main" id="{34FF3487-5ED0-915F-8736-1D6BFF7A2EE3}"/>
              </a:ext>
            </a:extLst>
          </p:cNvPr>
          <p:cNvGrpSpPr/>
          <p:nvPr/>
        </p:nvGrpSpPr>
        <p:grpSpPr>
          <a:xfrm>
            <a:off x="3595221" y="2921000"/>
            <a:ext cx="152401" cy="711199"/>
            <a:chOff x="1066799" y="3333750"/>
            <a:chExt cx="152401" cy="533399"/>
          </a:xfrm>
        </p:grpSpPr>
        <p:sp>
          <p:nvSpPr>
            <p:cNvPr id="824" name="Google Shape;824;p10">
              <a:extLst>
                <a:ext uri="{FF2B5EF4-FFF2-40B4-BE49-F238E27FC236}">
                  <a16:creationId xmlns:a16="http://schemas.microsoft.com/office/drawing/2014/main" id="{95A259BE-63DA-6D6B-71F1-97AA4AE42248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5" name="Google Shape;825;p10">
              <a:extLst>
                <a:ext uri="{FF2B5EF4-FFF2-40B4-BE49-F238E27FC236}">
                  <a16:creationId xmlns:a16="http://schemas.microsoft.com/office/drawing/2014/main" id="{276DBD85-72D6-F4DC-1923-465DF243316F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10">
            <a:extLst>
              <a:ext uri="{FF2B5EF4-FFF2-40B4-BE49-F238E27FC236}">
                <a16:creationId xmlns:a16="http://schemas.microsoft.com/office/drawing/2014/main" id="{C96F1E77-297E-CF05-B742-E90779F5ED58}"/>
              </a:ext>
            </a:extLst>
          </p:cNvPr>
          <p:cNvGrpSpPr/>
          <p:nvPr/>
        </p:nvGrpSpPr>
        <p:grpSpPr>
          <a:xfrm>
            <a:off x="8091021" y="3022600"/>
            <a:ext cx="152401" cy="711199"/>
            <a:chOff x="1066799" y="3333750"/>
            <a:chExt cx="152401" cy="533399"/>
          </a:xfrm>
        </p:grpSpPr>
        <p:sp>
          <p:nvSpPr>
            <p:cNvPr id="827" name="Google Shape;827;p10">
              <a:extLst>
                <a:ext uri="{FF2B5EF4-FFF2-40B4-BE49-F238E27FC236}">
                  <a16:creationId xmlns:a16="http://schemas.microsoft.com/office/drawing/2014/main" id="{B0F2F03E-6E88-983F-BDFF-440933663751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8" name="Google Shape;828;p10">
              <a:extLst>
                <a:ext uri="{FF2B5EF4-FFF2-40B4-BE49-F238E27FC236}">
                  <a16:creationId xmlns:a16="http://schemas.microsoft.com/office/drawing/2014/main" id="{6DE54DB6-E470-CD67-666E-8E5711934F42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9" name="Google Shape;829;p10">
            <a:extLst>
              <a:ext uri="{FF2B5EF4-FFF2-40B4-BE49-F238E27FC236}">
                <a16:creationId xmlns:a16="http://schemas.microsoft.com/office/drawing/2014/main" id="{71560B9B-3EBA-95BB-388C-71AD9B61653F}"/>
              </a:ext>
            </a:extLst>
          </p:cNvPr>
          <p:cNvGrpSpPr/>
          <p:nvPr/>
        </p:nvGrpSpPr>
        <p:grpSpPr>
          <a:xfrm>
            <a:off x="6338421" y="2209800"/>
            <a:ext cx="304800" cy="609600"/>
            <a:chOff x="5181600" y="3257550"/>
            <a:chExt cx="304800" cy="457200"/>
          </a:xfrm>
        </p:grpSpPr>
        <p:sp>
          <p:nvSpPr>
            <p:cNvPr id="775" name="Google Shape;775;p10">
              <a:extLst>
                <a:ext uri="{FF2B5EF4-FFF2-40B4-BE49-F238E27FC236}">
                  <a16:creationId xmlns:a16="http://schemas.microsoft.com/office/drawing/2014/main" id="{93BE9B23-7BAF-024B-679C-32CB5F33D0CE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0">
              <a:extLst>
                <a:ext uri="{FF2B5EF4-FFF2-40B4-BE49-F238E27FC236}">
                  <a16:creationId xmlns:a16="http://schemas.microsoft.com/office/drawing/2014/main" id="{77DCE57A-9C91-5F8F-3576-016110CBBAFB}"/>
                </a:ext>
              </a:extLst>
            </p:cNvPr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31" name="Google Shape;831;p10">
            <a:extLst>
              <a:ext uri="{FF2B5EF4-FFF2-40B4-BE49-F238E27FC236}">
                <a16:creationId xmlns:a16="http://schemas.microsoft.com/office/drawing/2014/main" id="{26428A88-EFEB-EE4C-2F75-CE981EE83CBA}"/>
              </a:ext>
            </a:extLst>
          </p:cNvPr>
          <p:cNvCxnSpPr>
            <a:stCxn id="782" idx="3"/>
          </p:cNvCxnSpPr>
          <p:nvPr/>
        </p:nvCxnSpPr>
        <p:spPr>
          <a:xfrm rot="10800000" flipH="1">
            <a:off x="6033622" y="2461399"/>
            <a:ext cx="3930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32" name="Google Shape;832;p10">
            <a:extLst>
              <a:ext uri="{FF2B5EF4-FFF2-40B4-BE49-F238E27FC236}">
                <a16:creationId xmlns:a16="http://schemas.microsoft.com/office/drawing/2014/main" id="{9DDA4D90-FA05-F0F6-2746-017A7E2D477F}"/>
              </a:ext>
            </a:extLst>
          </p:cNvPr>
          <p:cNvCxnSpPr/>
          <p:nvPr/>
        </p:nvCxnSpPr>
        <p:spPr>
          <a:xfrm rot="10800000">
            <a:off x="5728821" y="1701800"/>
            <a:ext cx="0" cy="1727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3" name="Google Shape;833;p10">
            <a:extLst>
              <a:ext uri="{FF2B5EF4-FFF2-40B4-BE49-F238E27FC236}">
                <a16:creationId xmlns:a16="http://schemas.microsoft.com/office/drawing/2014/main" id="{D75CAAF4-762A-72C5-A0ED-CAB7A5149F2D}"/>
              </a:ext>
            </a:extLst>
          </p:cNvPr>
          <p:cNvSpPr txBox="1"/>
          <p:nvPr/>
        </p:nvSpPr>
        <p:spPr>
          <a:xfrm>
            <a:off x="1877793" y="2209800"/>
            <a:ext cx="49822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10">
            <a:extLst>
              <a:ext uri="{FF2B5EF4-FFF2-40B4-BE49-F238E27FC236}">
                <a16:creationId xmlns:a16="http://schemas.microsoft.com/office/drawing/2014/main" id="{18649792-08F5-56DC-4812-E64FE6859C93}"/>
              </a:ext>
            </a:extLst>
          </p:cNvPr>
          <p:cNvSpPr txBox="1"/>
          <p:nvPr/>
        </p:nvSpPr>
        <p:spPr>
          <a:xfrm>
            <a:off x="623421" y="2209800"/>
            <a:ext cx="4742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10">
            <a:extLst>
              <a:ext uri="{FF2B5EF4-FFF2-40B4-BE49-F238E27FC236}">
                <a16:creationId xmlns:a16="http://schemas.microsoft.com/office/drawing/2014/main" id="{277756D2-8CEF-47A3-0C71-33AD603FD341}"/>
              </a:ext>
            </a:extLst>
          </p:cNvPr>
          <p:cNvSpPr txBox="1"/>
          <p:nvPr/>
        </p:nvSpPr>
        <p:spPr>
          <a:xfrm>
            <a:off x="3747621" y="2006600"/>
            <a:ext cx="48342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10">
            <a:extLst>
              <a:ext uri="{FF2B5EF4-FFF2-40B4-BE49-F238E27FC236}">
                <a16:creationId xmlns:a16="http://schemas.microsoft.com/office/drawing/2014/main" id="{5DA373C7-A9B0-2D2D-A7AF-CD91B9FA9471}"/>
              </a:ext>
            </a:extLst>
          </p:cNvPr>
          <p:cNvSpPr txBox="1"/>
          <p:nvPr/>
        </p:nvSpPr>
        <p:spPr>
          <a:xfrm>
            <a:off x="5957421" y="1905000"/>
            <a:ext cx="53512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10">
            <a:extLst>
              <a:ext uri="{FF2B5EF4-FFF2-40B4-BE49-F238E27FC236}">
                <a16:creationId xmlns:a16="http://schemas.microsoft.com/office/drawing/2014/main" id="{6900DB8C-D569-1533-B711-355A5CDFA665}"/>
              </a:ext>
            </a:extLst>
          </p:cNvPr>
          <p:cNvSpPr txBox="1"/>
          <p:nvPr/>
        </p:nvSpPr>
        <p:spPr>
          <a:xfrm>
            <a:off x="1831025" y="4241800"/>
            <a:ext cx="62119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10">
            <a:extLst>
              <a:ext uri="{FF2B5EF4-FFF2-40B4-BE49-F238E27FC236}">
                <a16:creationId xmlns:a16="http://schemas.microsoft.com/office/drawing/2014/main" id="{07A7E885-50EB-EAE8-26F4-1669369E8D80}"/>
              </a:ext>
            </a:extLst>
          </p:cNvPr>
          <p:cNvSpPr txBox="1"/>
          <p:nvPr/>
        </p:nvSpPr>
        <p:spPr>
          <a:xfrm>
            <a:off x="3673162" y="4953000"/>
            <a:ext cx="60785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10">
            <a:extLst>
              <a:ext uri="{FF2B5EF4-FFF2-40B4-BE49-F238E27FC236}">
                <a16:creationId xmlns:a16="http://schemas.microsoft.com/office/drawing/2014/main" id="{1C058DFD-D714-D0DC-777B-6457915D0117}"/>
              </a:ext>
            </a:extLst>
          </p:cNvPr>
          <p:cNvSpPr txBox="1"/>
          <p:nvPr/>
        </p:nvSpPr>
        <p:spPr>
          <a:xfrm>
            <a:off x="3747621" y="2616200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10">
            <a:extLst>
              <a:ext uri="{FF2B5EF4-FFF2-40B4-BE49-F238E27FC236}">
                <a16:creationId xmlns:a16="http://schemas.microsoft.com/office/drawing/2014/main" id="{E0B5629A-445F-D023-62D1-DDE3160E7C3A}"/>
              </a:ext>
            </a:extLst>
          </p:cNvPr>
          <p:cNvSpPr txBox="1"/>
          <p:nvPr/>
        </p:nvSpPr>
        <p:spPr>
          <a:xfrm>
            <a:off x="3652529" y="4358957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10">
            <a:extLst>
              <a:ext uri="{FF2B5EF4-FFF2-40B4-BE49-F238E27FC236}">
                <a16:creationId xmlns:a16="http://schemas.microsoft.com/office/drawing/2014/main" id="{D1E02A33-8AD9-EBAD-0D8F-5AAFFF218BB3}"/>
              </a:ext>
            </a:extLst>
          </p:cNvPr>
          <p:cNvSpPr txBox="1"/>
          <p:nvPr/>
        </p:nvSpPr>
        <p:spPr>
          <a:xfrm>
            <a:off x="5957421" y="3327400"/>
            <a:ext cx="6010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10">
            <a:extLst>
              <a:ext uri="{FF2B5EF4-FFF2-40B4-BE49-F238E27FC236}">
                <a16:creationId xmlns:a16="http://schemas.microsoft.com/office/drawing/2014/main" id="{8DA0444B-CF8A-10A7-5551-8772F4A260F4}"/>
              </a:ext>
            </a:extLst>
          </p:cNvPr>
          <p:cNvSpPr txBox="1"/>
          <p:nvPr/>
        </p:nvSpPr>
        <p:spPr>
          <a:xfrm>
            <a:off x="5957421" y="4343400"/>
            <a:ext cx="6039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10">
            <a:extLst>
              <a:ext uri="{FF2B5EF4-FFF2-40B4-BE49-F238E27FC236}">
                <a16:creationId xmlns:a16="http://schemas.microsoft.com/office/drawing/2014/main" id="{A6F31D7F-B38C-1E41-4F44-E78954ADA3A0}"/>
              </a:ext>
            </a:extLst>
          </p:cNvPr>
          <p:cNvSpPr txBox="1"/>
          <p:nvPr/>
        </p:nvSpPr>
        <p:spPr>
          <a:xfrm>
            <a:off x="4738221" y="4546600"/>
            <a:ext cx="68630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4" name="Google Shape;844;p10">
            <a:extLst>
              <a:ext uri="{FF2B5EF4-FFF2-40B4-BE49-F238E27FC236}">
                <a16:creationId xmlns:a16="http://schemas.microsoft.com/office/drawing/2014/main" id="{48CBF3CB-BC7C-3B11-0D9F-0C8D78730708}"/>
              </a:ext>
            </a:extLst>
          </p:cNvPr>
          <p:cNvGrpSpPr/>
          <p:nvPr/>
        </p:nvGrpSpPr>
        <p:grpSpPr>
          <a:xfrm>
            <a:off x="4281021" y="4648200"/>
            <a:ext cx="556492" cy="609600"/>
            <a:chOff x="3886200" y="3257550"/>
            <a:chExt cx="556492" cy="457200"/>
          </a:xfrm>
        </p:grpSpPr>
        <p:sp>
          <p:nvSpPr>
            <p:cNvPr id="845" name="Google Shape;845;p10">
              <a:extLst>
                <a:ext uri="{FF2B5EF4-FFF2-40B4-BE49-F238E27FC236}">
                  <a16:creationId xmlns:a16="http://schemas.microsoft.com/office/drawing/2014/main" id="{A31C38CD-5129-1569-86DF-C73A0B4A5AE4}"/>
                </a:ext>
              </a:extLst>
            </p:cNvPr>
            <p:cNvSpPr/>
            <p:nvPr/>
          </p:nvSpPr>
          <p:spPr>
            <a:xfrm rot="5400000">
              <a:off x="3848100" y="3295650"/>
              <a:ext cx="457200" cy="3810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0">
              <a:extLst>
                <a:ext uri="{FF2B5EF4-FFF2-40B4-BE49-F238E27FC236}">
                  <a16:creationId xmlns:a16="http://schemas.microsoft.com/office/drawing/2014/main" id="{5F1B7456-99BF-2CC6-FA3A-334252EC5C2E}"/>
                </a:ext>
              </a:extLst>
            </p:cNvPr>
            <p:cNvSpPr txBox="1"/>
            <p:nvPr/>
          </p:nvSpPr>
          <p:spPr>
            <a:xfrm>
              <a:off x="3909292" y="3304885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7" name="Google Shape;847;p10">
            <a:extLst>
              <a:ext uri="{FF2B5EF4-FFF2-40B4-BE49-F238E27FC236}">
                <a16:creationId xmlns:a16="http://schemas.microsoft.com/office/drawing/2014/main" id="{52989FE8-FC64-B7EB-C976-1F1DDEBD01BD}"/>
              </a:ext>
            </a:extLst>
          </p:cNvPr>
          <p:cNvGrpSpPr/>
          <p:nvPr/>
        </p:nvGrpSpPr>
        <p:grpSpPr>
          <a:xfrm>
            <a:off x="5881221" y="4953000"/>
            <a:ext cx="152401" cy="711199"/>
            <a:chOff x="1066799" y="3333750"/>
            <a:chExt cx="152401" cy="533399"/>
          </a:xfrm>
        </p:grpSpPr>
        <p:sp>
          <p:nvSpPr>
            <p:cNvPr id="848" name="Google Shape;848;p10">
              <a:extLst>
                <a:ext uri="{FF2B5EF4-FFF2-40B4-BE49-F238E27FC236}">
                  <a16:creationId xmlns:a16="http://schemas.microsoft.com/office/drawing/2014/main" id="{DBCE55FF-8B2D-E52D-E141-C307F51BE7FD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49" name="Google Shape;849;p10">
              <a:extLst>
                <a:ext uri="{FF2B5EF4-FFF2-40B4-BE49-F238E27FC236}">
                  <a16:creationId xmlns:a16="http://schemas.microsoft.com/office/drawing/2014/main" id="{97080611-662E-360E-7BA3-FC9EEDF09CCB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0" name="Google Shape;850;p10">
            <a:extLst>
              <a:ext uri="{FF2B5EF4-FFF2-40B4-BE49-F238E27FC236}">
                <a16:creationId xmlns:a16="http://schemas.microsoft.com/office/drawing/2014/main" id="{F36EC059-AC56-39F4-1773-EDBB853EA616}"/>
              </a:ext>
            </a:extLst>
          </p:cNvPr>
          <p:cNvGrpSpPr/>
          <p:nvPr/>
        </p:nvGrpSpPr>
        <p:grpSpPr>
          <a:xfrm>
            <a:off x="8091021" y="4953000"/>
            <a:ext cx="152401" cy="711199"/>
            <a:chOff x="1066799" y="3333750"/>
            <a:chExt cx="152401" cy="533399"/>
          </a:xfrm>
        </p:grpSpPr>
        <p:sp>
          <p:nvSpPr>
            <p:cNvPr id="851" name="Google Shape;851;p10">
              <a:extLst>
                <a:ext uri="{FF2B5EF4-FFF2-40B4-BE49-F238E27FC236}">
                  <a16:creationId xmlns:a16="http://schemas.microsoft.com/office/drawing/2014/main" id="{552C64FB-0BD2-FAFA-9322-2C7AA04F982A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52" name="Google Shape;852;p10">
              <a:extLst>
                <a:ext uri="{FF2B5EF4-FFF2-40B4-BE49-F238E27FC236}">
                  <a16:creationId xmlns:a16="http://schemas.microsoft.com/office/drawing/2014/main" id="{A9A8B9EE-9BCB-A5F0-ECC6-C57FC0827635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53" name="Google Shape;853;p10">
            <a:extLst>
              <a:ext uri="{FF2B5EF4-FFF2-40B4-BE49-F238E27FC236}">
                <a16:creationId xmlns:a16="http://schemas.microsoft.com/office/drawing/2014/main" id="{7318C3A3-E2AD-207B-EC67-1E5CFC760D12}"/>
              </a:ext>
            </a:extLst>
          </p:cNvPr>
          <p:cNvCxnSpPr/>
          <p:nvPr/>
        </p:nvCxnSpPr>
        <p:spPr>
          <a:xfrm>
            <a:off x="4204821" y="4953000"/>
            <a:ext cx="0" cy="508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4" name="Google Shape;854;p10">
            <a:extLst>
              <a:ext uri="{FF2B5EF4-FFF2-40B4-BE49-F238E27FC236}">
                <a16:creationId xmlns:a16="http://schemas.microsoft.com/office/drawing/2014/main" id="{7DE0DF3B-5C80-C02A-AF1E-806E6479C3D9}"/>
              </a:ext>
            </a:extLst>
          </p:cNvPr>
          <p:cNvSpPr txBox="1"/>
          <p:nvPr/>
        </p:nvSpPr>
        <p:spPr>
          <a:xfrm>
            <a:off x="6033621" y="4953000"/>
            <a:ext cx="6580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10">
            <a:extLst>
              <a:ext uri="{FF2B5EF4-FFF2-40B4-BE49-F238E27FC236}">
                <a16:creationId xmlns:a16="http://schemas.microsoft.com/office/drawing/2014/main" id="{B1C97F17-85E1-2EDE-299B-8C2C0931E134}"/>
              </a:ext>
            </a:extLst>
          </p:cNvPr>
          <p:cNvSpPr txBox="1"/>
          <p:nvPr/>
        </p:nvSpPr>
        <p:spPr>
          <a:xfrm>
            <a:off x="8167221" y="5156200"/>
            <a:ext cx="67197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6" name="Google Shape;856;p10">
            <a:extLst>
              <a:ext uri="{FF2B5EF4-FFF2-40B4-BE49-F238E27FC236}">
                <a16:creationId xmlns:a16="http://schemas.microsoft.com/office/drawing/2014/main" id="{EEF09E45-576B-2789-FBB6-FF7BB82B9135}"/>
              </a:ext>
            </a:extLst>
          </p:cNvPr>
          <p:cNvCxnSpPr/>
          <p:nvPr/>
        </p:nvCxnSpPr>
        <p:spPr>
          <a:xfrm rot="10800000">
            <a:off x="2452221" y="1905100"/>
            <a:ext cx="5791200" cy="3251100"/>
          </a:xfrm>
          <a:prstGeom prst="bentConnector3">
            <a:avLst>
              <a:gd name="adj1" fmla="val -6619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7" name="Google Shape;857;p10">
            <a:extLst>
              <a:ext uri="{FF2B5EF4-FFF2-40B4-BE49-F238E27FC236}">
                <a16:creationId xmlns:a16="http://schemas.microsoft.com/office/drawing/2014/main" id="{ACBB7AD9-279A-1CE0-A82D-E9F40C63D250}"/>
              </a:ext>
            </a:extLst>
          </p:cNvPr>
          <p:cNvCxnSpPr>
            <a:endCxn id="748" idx="1"/>
          </p:cNvCxnSpPr>
          <p:nvPr/>
        </p:nvCxnSpPr>
        <p:spPr>
          <a:xfrm rot="-5400000" flipH="1">
            <a:off x="1752771" y="2604375"/>
            <a:ext cx="1627500" cy="228600"/>
          </a:xfrm>
          <a:prstGeom prst="bentConnector2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58" name="Google Shape;858;p10">
            <a:extLst>
              <a:ext uri="{FF2B5EF4-FFF2-40B4-BE49-F238E27FC236}">
                <a16:creationId xmlns:a16="http://schemas.microsoft.com/office/drawing/2014/main" id="{575A3831-E6EB-1363-98FB-73207BA5D92A}"/>
              </a:ext>
            </a:extLst>
          </p:cNvPr>
          <p:cNvCxnSpPr/>
          <p:nvPr/>
        </p:nvCxnSpPr>
        <p:spPr>
          <a:xfrm>
            <a:off x="2071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59" name="Google Shape;859;p10">
            <a:extLst>
              <a:ext uri="{FF2B5EF4-FFF2-40B4-BE49-F238E27FC236}">
                <a16:creationId xmlns:a16="http://schemas.microsoft.com/office/drawing/2014/main" id="{23F6E283-E2A0-16F0-4BCF-538D7C226DB6}"/>
              </a:ext>
            </a:extLst>
          </p:cNvPr>
          <p:cNvCxnSpPr/>
          <p:nvPr/>
        </p:nvCxnSpPr>
        <p:spPr>
          <a:xfrm>
            <a:off x="3671421" y="10922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0" name="Google Shape;860;p10">
            <a:extLst>
              <a:ext uri="{FF2B5EF4-FFF2-40B4-BE49-F238E27FC236}">
                <a16:creationId xmlns:a16="http://schemas.microsoft.com/office/drawing/2014/main" id="{85FAC1FF-44D5-E9AD-C3D3-3583D10CE27B}"/>
              </a:ext>
            </a:extLst>
          </p:cNvPr>
          <p:cNvCxnSpPr/>
          <p:nvPr/>
        </p:nvCxnSpPr>
        <p:spPr>
          <a:xfrm>
            <a:off x="59574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1" name="Google Shape;861;p10">
            <a:extLst>
              <a:ext uri="{FF2B5EF4-FFF2-40B4-BE49-F238E27FC236}">
                <a16:creationId xmlns:a16="http://schemas.microsoft.com/office/drawing/2014/main" id="{D6C8B0C4-7912-D5DC-F3DE-3944171E6613}"/>
              </a:ext>
            </a:extLst>
          </p:cNvPr>
          <p:cNvCxnSpPr/>
          <p:nvPr/>
        </p:nvCxnSpPr>
        <p:spPr>
          <a:xfrm>
            <a:off x="8167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867" name="Google Shape;867;p10">
            <a:extLst>
              <a:ext uri="{FF2B5EF4-FFF2-40B4-BE49-F238E27FC236}">
                <a16:creationId xmlns:a16="http://schemas.microsoft.com/office/drawing/2014/main" id="{6280FEDB-7846-0261-FCA5-15AAE2E506CD}"/>
              </a:ext>
            </a:extLst>
          </p:cNvPr>
          <p:cNvSpPr txBox="1"/>
          <p:nvPr/>
        </p:nvSpPr>
        <p:spPr>
          <a:xfrm>
            <a:off x="1371600" y="5943600"/>
            <a:ext cx="69603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Pipeline registers separate stages, hold data for each instruction in flight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8" name="Google Shape;868;p10">
            <a:extLst>
              <a:ext uri="{FF2B5EF4-FFF2-40B4-BE49-F238E27FC236}">
                <a16:creationId xmlns:a16="http://schemas.microsoft.com/office/drawing/2014/main" id="{FF81D741-79E6-E051-1A74-48A3529A5D3C}"/>
              </a:ext>
            </a:extLst>
          </p:cNvPr>
          <p:cNvCxnSpPr/>
          <p:nvPr/>
        </p:nvCxnSpPr>
        <p:spPr>
          <a:xfrm rot="-5400000">
            <a:off x="863581" y="2851834"/>
            <a:ext cx="558900" cy="3966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" name="Google Shape;865;p10">
            <a:extLst>
              <a:ext uri="{FF2B5EF4-FFF2-40B4-BE49-F238E27FC236}">
                <a16:creationId xmlns:a16="http://schemas.microsoft.com/office/drawing/2014/main" id="{91729F68-23A6-2CFD-67FD-5FA0CDBEF541}"/>
              </a:ext>
            </a:extLst>
          </p:cNvPr>
          <p:cNvSpPr txBox="1"/>
          <p:nvPr/>
        </p:nvSpPr>
        <p:spPr>
          <a:xfrm>
            <a:off x="391209" y="1092200"/>
            <a:ext cx="1362623" cy="43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8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dd t3,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0,t2</a:t>
            </a:r>
            <a:endParaRPr sz="18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64;p10">
            <a:extLst>
              <a:ext uri="{FF2B5EF4-FFF2-40B4-BE49-F238E27FC236}">
                <a16:creationId xmlns:a16="http://schemas.microsoft.com/office/drawing/2014/main" id="{695B84B9-5D4F-54BF-C9E6-ECB67D7142F4}"/>
              </a:ext>
            </a:extLst>
          </p:cNvPr>
          <p:cNvSpPr txBox="1"/>
          <p:nvPr/>
        </p:nvSpPr>
        <p:spPr>
          <a:xfrm>
            <a:off x="6172201" y="1026323"/>
            <a:ext cx="1780241" cy="53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lw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t0, 0 (t1)</a:t>
            </a:r>
          </a:p>
        </p:txBody>
      </p:sp>
      <p:sp>
        <p:nvSpPr>
          <p:cNvPr id="4" name="Google Shape;865;p10">
            <a:extLst>
              <a:ext uri="{FF2B5EF4-FFF2-40B4-BE49-F238E27FC236}">
                <a16:creationId xmlns:a16="http://schemas.microsoft.com/office/drawing/2014/main" id="{62FB3458-6D56-1655-7476-F8DD1D420BB7}"/>
              </a:ext>
            </a:extLst>
          </p:cNvPr>
          <p:cNvSpPr txBox="1"/>
          <p:nvPr/>
        </p:nvSpPr>
        <p:spPr>
          <a:xfrm>
            <a:off x="3971395" y="1092200"/>
            <a:ext cx="1362623" cy="43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sub t3,t0,t2</a:t>
            </a:r>
            <a:endParaRPr sz="1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23321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>
          <a:extLst>
            <a:ext uri="{FF2B5EF4-FFF2-40B4-BE49-F238E27FC236}">
              <a16:creationId xmlns:a16="http://schemas.microsoft.com/office/drawing/2014/main" id="{FFDC335C-BCE6-1F20-22FE-1F904EC8D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5" name="Google Shape;725;p10">
            <a:extLst>
              <a:ext uri="{FF2B5EF4-FFF2-40B4-BE49-F238E27FC236}">
                <a16:creationId xmlns:a16="http://schemas.microsoft.com/office/drawing/2014/main" id="{0F5EF1BA-A6C5-A3B8-C82E-70C198485183}"/>
              </a:ext>
            </a:extLst>
          </p:cNvPr>
          <p:cNvCxnSpPr/>
          <p:nvPr/>
        </p:nvCxnSpPr>
        <p:spPr>
          <a:xfrm>
            <a:off x="3747621" y="5461000"/>
            <a:ext cx="4343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6" name="Google Shape;726;p10">
            <a:extLst>
              <a:ext uri="{FF2B5EF4-FFF2-40B4-BE49-F238E27FC236}">
                <a16:creationId xmlns:a16="http://schemas.microsoft.com/office/drawing/2014/main" id="{F996C7B1-FEDA-B258-C070-A05E7748EE7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184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en-US" sz="3600" i="0" u="none" strike="noStrike" cap="none" dirty="0">
                <a:latin typeface="Calibri"/>
                <a:ea typeface="Calibri"/>
                <a:cs typeface="Calibri"/>
                <a:sym typeface="Calibri"/>
              </a:rPr>
              <a:t>Correct Exe: Stall</a:t>
            </a:r>
            <a:endParaRPr sz="360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10">
            <a:extLst>
              <a:ext uri="{FF2B5EF4-FFF2-40B4-BE49-F238E27FC236}">
                <a16:creationId xmlns:a16="http://schemas.microsoft.com/office/drawing/2014/main" id="{A1CEA364-28A7-00FA-82CD-A8EA7D7682E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47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10">
            <a:extLst>
              <a:ext uri="{FF2B5EF4-FFF2-40B4-BE49-F238E27FC236}">
                <a16:creationId xmlns:a16="http://schemas.microsoft.com/office/drawing/2014/main" id="{1C2C2FD0-660E-91B6-710C-20F926B24467}"/>
              </a:ext>
            </a:extLst>
          </p:cNvPr>
          <p:cNvSpPr/>
          <p:nvPr/>
        </p:nvSpPr>
        <p:spPr>
          <a:xfrm>
            <a:off x="1293056" y="3530600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9" name="Google Shape;729;p10">
            <a:extLst>
              <a:ext uri="{FF2B5EF4-FFF2-40B4-BE49-F238E27FC236}">
                <a16:creationId xmlns:a16="http://schemas.microsoft.com/office/drawing/2014/main" id="{D69F1E63-0EDA-5E9A-8C83-21DDD0894143}"/>
              </a:ext>
            </a:extLst>
          </p:cNvPr>
          <p:cNvGrpSpPr/>
          <p:nvPr/>
        </p:nvGrpSpPr>
        <p:grpSpPr>
          <a:xfrm>
            <a:off x="5207524" y="2872025"/>
            <a:ext cx="521297" cy="1320800"/>
            <a:chOff x="6324600" y="3115310"/>
            <a:chExt cx="521297" cy="1056640"/>
          </a:xfrm>
        </p:grpSpPr>
        <p:sp>
          <p:nvSpPr>
            <p:cNvPr id="730" name="Google Shape;730;p10">
              <a:extLst>
                <a:ext uri="{FF2B5EF4-FFF2-40B4-BE49-F238E27FC236}">
                  <a16:creationId xmlns:a16="http://schemas.microsoft.com/office/drawing/2014/main" id="{DF4E570E-6698-4D25-3863-AA35DEC17FD6}"/>
                </a:ext>
              </a:extLst>
            </p:cNvPr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0">
              <a:extLst>
                <a:ext uri="{FF2B5EF4-FFF2-40B4-BE49-F238E27FC236}">
                  <a16:creationId xmlns:a16="http://schemas.microsoft.com/office/drawing/2014/main" id="{FA9B89D3-9B28-0D6B-F09D-C397E5AB4E7C}"/>
                </a:ext>
              </a:extLst>
            </p:cNvPr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32" name="Google Shape;732;p10">
              <a:extLst>
                <a:ext uri="{FF2B5EF4-FFF2-40B4-BE49-F238E27FC236}">
                  <a16:creationId xmlns:a16="http://schemas.microsoft.com/office/drawing/2014/main" id="{ECDD5F17-D413-06EE-5051-1FC4CA434105}"/>
                </a:ext>
              </a:extLst>
            </p:cNvPr>
            <p:cNvCxnSpPr>
              <a:stCxn id="731" idx="2"/>
              <a:endCxn id="731" idx="4"/>
            </p:cNvCxnSpPr>
            <p:nvPr/>
          </p:nvCxnSpPr>
          <p:spPr>
            <a:xfrm>
              <a:off x="6400807" y="3602991"/>
              <a:ext cx="0" cy="1524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33" name="Google Shape;733;p10">
              <a:extLst>
                <a:ext uri="{FF2B5EF4-FFF2-40B4-BE49-F238E27FC236}">
                  <a16:creationId xmlns:a16="http://schemas.microsoft.com/office/drawing/2014/main" id="{B6BCC1B1-8424-C4C4-52E3-92B99C40851C}"/>
                </a:ext>
              </a:extLst>
            </p:cNvPr>
            <p:cNvSpPr txBox="1"/>
            <p:nvPr/>
          </p:nvSpPr>
          <p:spPr>
            <a:xfrm>
              <a:off x="6324600" y="3181350"/>
              <a:ext cx="5212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4" name="Google Shape;734;p10">
            <a:extLst>
              <a:ext uri="{FF2B5EF4-FFF2-40B4-BE49-F238E27FC236}">
                <a16:creationId xmlns:a16="http://schemas.microsoft.com/office/drawing/2014/main" id="{3AB42F3F-5EB8-6123-8D92-6B9542D4C814}"/>
              </a:ext>
            </a:extLst>
          </p:cNvPr>
          <p:cNvGrpSpPr/>
          <p:nvPr/>
        </p:nvGrpSpPr>
        <p:grpSpPr>
          <a:xfrm>
            <a:off x="1293056" y="2465625"/>
            <a:ext cx="304800" cy="609600"/>
            <a:chOff x="5181600" y="3257550"/>
            <a:chExt cx="304800" cy="457200"/>
          </a:xfrm>
        </p:grpSpPr>
        <p:sp>
          <p:nvSpPr>
            <p:cNvPr id="735" name="Google Shape;735;p10">
              <a:extLst>
                <a:ext uri="{FF2B5EF4-FFF2-40B4-BE49-F238E27FC236}">
                  <a16:creationId xmlns:a16="http://schemas.microsoft.com/office/drawing/2014/main" id="{83609474-467E-728A-B49D-54ACFD53997A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chemeClr val="l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10">
              <a:extLst>
                <a:ext uri="{FF2B5EF4-FFF2-40B4-BE49-F238E27FC236}">
                  <a16:creationId xmlns:a16="http://schemas.microsoft.com/office/drawing/2014/main" id="{C8F1CFE7-BC37-0EF9-D0E6-9716D96FBB9D}"/>
                </a:ext>
              </a:extLst>
            </p:cNvPr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7" name="Google Shape;737;p10">
            <a:extLst>
              <a:ext uri="{FF2B5EF4-FFF2-40B4-BE49-F238E27FC236}">
                <a16:creationId xmlns:a16="http://schemas.microsoft.com/office/drawing/2014/main" id="{1D7DCD5A-73C2-FEFD-210B-BA837DAEF40A}"/>
              </a:ext>
            </a:extLst>
          </p:cNvPr>
          <p:cNvGrpSpPr/>
          <p:nvPr/>
        </p:nvGrpSpPr>
        <p:grpSpPr>
          <a:xfrm>
            <a:off x="6497131" y="3075225"/>
            <a:ext cx="990600" cy="1117600"/>
            <a:chOff x="6324600" y="1733550"/>
            <a:chExt cx="990600" cy="838200"/>
          </a:xfrm>
        </p:grpSpPr>
        <p:sp>
          <p:nvSpPr>
            <p:cNvPr id="738" name="Google Shape;738;p10">
              <a:extLst>
                <a:ext uri="{FF2B5EF4-FFF2-40B4-BE49-F238E27FC236}">
                  <a16:creationId xmlns:a16="http://schemas.microsoft.com/office/drawing/2014/main" id="{63ACD128-6C42-1C6E-355A-49EDB2DF7000}"/>
                </a:ext>
              </a:extLst>
            </p:cNvPr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DMEM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10">
              <a:extLst>
                <a:ext uri="{FF2B5EF4-FFF2-40B4-BE49-F238E27FC236}">
                  <a16:creationId xmlns:a16="http://schemas.microsoft.com/office/drawing/2014/main" id="{2AC6A437-07B3-95EF-3769-881EE0CF663B}"/>
                </a:ext>
              </a:extLst>
            </p:cNvPr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0" name="Google Shape;740;p10">
            <a:extLst>
              <a:ext uri="{FF2B5EF4-FFF2-40B4-BE49-F238E27FC236}">
                <a16:creationId xmlns:a16="http://schemas.microsoft.com/office/drawing/2014/main" id="{7766E0D2-2126-9E2C-27CE-2B76733B81CF}"/>
              </a:ext>
            </a:extLst>
          </p:cNvPr>
          <p:cNvGrpSpPr/>
          <p:nvPr/>
        </p:nvGrpSpPr>
        <p:grpSpPr>
          <a:xfrm>
            <a:off x="3900021" y="3278425"/>
            <a:ext cx="762000" cy="1166575"/>
            <a:chOff x="4191000" y="1962150"/>
            <a:chExt cx="762000" cy="874931"/>
          </a:xfrm>
        </p:grpSpPr>
        <p:cxnSp>
          <p:nvCxnSpPr>
            <p:cNvPr id="741" name="Google Shape;741;p10">
              <a:extLst>
                <a:ext uri="{FF2B5EF4-FFF2-40B4-BE49-F238E27FC236}">
                  <a16:creationId xmlns:a16="http://schemas.microsoft.com/office/drawing/2014/main" id="{017884C9-BC3B-CBCB-5879-169BC4345CB3}"/>
                </a:ext>
              </a:extLst>
            </p:cNvPr>
            <p:cNvCxnSpPr/>
            <p:nvPr/>
          </p:nvCxnSpPr>
          <p:spPr>
            <a:xfrm flipH="1">
              <a:off x="44958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742" name="Google Shape;742;p10">
              <a:extLst>
                <a:ext uri="{FF2B5EF4-FFF2-40B4-BE49-F238E27FC236}">
                  <a16:creationId xmlns:a16="http://schemas.microsoft.com/office/drawing/2014/main" id="{C111A053-7F08-A617-0C74-9F82A4BA61A3}"/>
                </a:ext>
              </a:extLst>
            </p:cNvPr>
            <p:cNvCxnSpPr/>
            <p:nvPr/>
          </p:nvCxnSpPr>
          <p:spPr>
            <a:xfrm flipH="1">
              <a:off x="43434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grpSp>
          <p:nvGrpSpPr>
            <p:cNvPr id="743" name="Google Shape;743;p10">
              <a:extLst>
                <a:ext uri="{FF2B5EF4-FFF2-40B4-BE49-F238E27FC236}">
                  <a16:creationId xmlns:a16="http://schemas.microsoft.com/office/drawing/2014/main" id="{A3EECCBB-D8F4-5473-4042-D663E089644A}"/>
                </a:ext>
              </a:extLst>
            </p:cNvPr>
            <p:cNvGrpSpPr/>
            <p:nvPr/>
          </p:nvGrpSpPr>
          <p:grpSpPr>
            <a:xfrm>
              <a:off x="4191000" y="1962150"/>
              <a:ext cx="762000" cy="685800"/>
              <a:chOff x="5043063" y="3218081"/>
              <a:chExt cx="762000" cy="685800"/>
            </a:xfrm>
          </p:grpSpPr>
          <p:sp>
            <p:nvSpPr>
              <p:cNvPr id="744" name="Google Shape;744;p10">
                <a:extLst>
                  <a:ext uri="{FF2B5EF4-FFF2-40B4-BE49-F238E27FC236}">
                    <a16:creationId xmlns:a16="http://schemas.microsoft.com/office/drawing/2014/main" id="{070A3B2B-88CF-6B00-4472-2252532A41B8}"/>
                  </a:ext>
                </a:extLst>
              </p:cNvPr>
              <p:cNvSpPr/>
              <p:nvPr/>
            </p:nvSpPr>
            <p:spPr>
              <a:xfrm rot="5400000">
                <a:off x="5003812" y="3333532"/>
                <a:ext cx="685800" cy="454898"/>
              </a:xfrm>
              <a:prstGeom prst="trapezoid">
                <a:avLst>
                  <a:gd name="adj" fmla="val 30656"/>
                </a:avLst>
              </a:prstGeom>
              <a:solidFill>
                <a:srgbClr val="FFFFFF"/>
              </a:solidFill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0">
                <a:extLst>
                  <a:ext uri="{FF2B5EF4-FFF2-40B4-BE49-F238E27FC236}">
                    <a16:creationId xmlns:a16="http://schemas.microsoft.com/office/drawing/2014/main" id="{F4297CD5-D834-2801-F5BA-D778AAC576A0}"/>
                  </a:ext>
                </a:extLst>
              </p:cNvPr>
              <p:cNvSpPr txBox="1"/>
              <p:nvPr/>
            </p:nvSpPr>
            <p:spPr>
              <a:xfrm>
                <a:off x="5043063" y="3370481"/>
                <a:ext cx="7620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Branch Comp.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46" name="Google Shape;746;p10">
            <a:extLst>
              <a:ext uri="{FF2B5EF4-FFF2-40B4-BE49-F238E27FC236}">
                <a16:creationId xmlns:a16="http://schemas.microsoft.com/office/drawing/2014/main" id="{FD530C29-0B2D-61E7-AD42-D30D38C6C805}"/>
              </a:ext>
            </a:extLst>
          </p:cNvPr>
          <p:cNvGrpSpPr/>
          <p:nvPr/>
        </p:nvGrpSpPr>
        <p:grpSpPr>
          <a:xfrm>
            <a:off x="2680821" y="2567225"/>
            <a:ext cx="841921" cy="1930400"/>
            <a:chOff x="3657600" y="1428750"/>
            <a:chExt cx="841921" cy="1447800"/>
          </a:xfrm>
        </p:grpSpPr>
        <p:grpSp>
          <p:nvGrpSpPr>
            <p:cNvPr id="747" name="Google Shape;747;p10">
              <a:extLst>
                <a:ext uri="{FF2B5EF4-FFF2-40B4-BE49-F238E27FC236}">
                  <a16:creationId xmlns:a16="http://schemas.microsoft.com/office/drawing/2014/main" id="{4934925A-8043-1854-672E-A11DDFA980D5}"/>
                </a:ext>
              </a:extLst>
            </p:cNvPr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748" name="Google Shape;748;p10">
                <a:extLst>
                  <a:ext uri="{FF2B5EF4-FFF2-40B4-BE49-F238E27FC236}">
                    <a16:creationId xmlns:a16="http://schemas.microsoft.com/office/drawing/2014/main" id="{A49152A5-F640-907B-C4EC-7A7541804168}"/>
                  </a:ext>
                </a:extLst>
              </p:cNvPr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Reg[]</a:t>
                </a: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10">
                <a:extLst>
                  <a:ext uri="{FF2B5EF4-FFF2-40B4-BE49-F238E27FC236}">
                    <a16:creationId xmlns:a16="http://schemas.microsoft.com/office/drawing/2014/main" id="{1E036B5C-4207-361D-9B30-D1C89B457A98}"/>
                  </a:ext>
                </a:extLst>
              </p:cNvPr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0" name="Google Shape;750;p10">
              <a:extLst>
                <a:ext uri="{FF2B5EF4-FFF2-40B4-BE49-F238E27FC236}">
                  <a16:creationId xmlns:a16="http://schemas.microsoft.com/office/drawing/2014/main" id="{C870F6D6-2D9C-C5C5-99E1-4E54B01C6DF3}"/>
                </a:ext>
              </a:extLst>
            </p:cNvPr>
            <p:cNvSpPr txBox="1"/>
            <p:nvPr/>
          </p:nvSpPr>
          <p:spPr>
            <a:xfrm>
              <a:off x="3657600" y="2271415"/>
              <a:ext cx="397545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0">
              <a:extLst>
                <a:ext uri="{FF2B5EF4-FFF2-40B4-BE49-F238E27FC236}">
                  <a16:creationId xmlns:a16="http://schemas.microsoft.com/office/drawing/2014/main" id="{C479B0B9-1CF7-2C96-590B-AAF69BC2BF00}"/>
                </a:ext>
              </a:extLst>
            </p:cNvPr>
            <p:cNvSpPr txBox="1"/>
            <p:nvPr/>
          </p:nvSpPr>
          <p:spPr>
            <a:xfrm>
              <a:off x="3657600" y="2576215"/>
              <a:ext cx="388102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0">
              <a:extLst>
                <a:ext uri="{FF2B5EF4-FFF2-40B4-BE49-F238E27FC236}">
                  <a16:creationId xmlns:a16="http://schemas.microsoft.com/office/drawing/2014/main" id="{C5FB9C06-A7E2-123D-7764-0BC6648E0EAC}"/>
                </a:ext>
              </a:extLst>
            </p:cNvPr>
            <p:cNvSpPr txBox="1"/>
            <p:nvPr/>
          </p:nvSpPr>
          <p:spPr>
            <a:xfrm>
              <a:off x="4114800" y="2234684"/>
              <a:ext cx="38472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0">
              <a:extLst>
                <a:ext uri="{FF2B5EF4-FFF2-40B4-BE49-F238E27FC236}">
                  <a16:creationId xmlns:a16="http://schemas.microsoft.com/office/drawing/2014/main" id="{39B54518-6100-4CCC-C7C9-F4213CB20B01}"/>
                </a:ext>
              </a:extLst>
            </p:cNvPr>
            <p:cNvSpPr txBox="1"/>
            <p:nvPr/>
          </p:nvSpPr>
          <p:spPr>
            <a:xfrm>
              <a:off x="3657600" y="1998881"/>
              <a:ext cx="399073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0">
              <a:extLst>
                <a:ext uri="{FF2B5EF4-FFF2-40B4-BE49-F238E27FC236}">
                  <a16:creationId xmlns:a16="http://schemas.microsoft.com/office/drawing/2014/main" id="{425EE5A5-58C2-2017-ACF2-D2B904EC71B8}"/>
                </a:ext>
              </a:extLst>
            </p:cNvPr>
            <p:cNvSpPr txBox="1"/>
            <p:nvPr/>
          </p:nvSpPr>
          <p:spPr>
            <a:xfrm>
              <a:off x="4114800" y="2463284"/>
              <a:ext cx="37735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0">
              <a:extLst>
                <a:ext uri="{FF2B5EF4-FFF2-40B4-BE49-F238E27FC236}">
                  <a16:creationId xmlns:a16="http://schemas.microsoft.com/office/drawing/2014/main" id="{68F92C51-2DD0-73F9-4B32-4298AB614016}"/>
                </a:ext>
              </a:extLst>
            </p:cNvPr>
            <p:cNvSpPr txBox="1"/>
            <p:nvPr/>
          </p:nvSpPr>
          <p:spPr>
            <a:xfrm>
              <a:off x="3657600" y="1694081"/>
              <a:ext cx="38832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6" name="Google Shape;756;p10">
            <a:extLst>
              <a:ext uri="{FF2B5EF4-FFF2-40B4-BE49-F238E27FC236}">
                <a16:creationId xmlns:a16="http://schemas.microsoft.com/office/drawing/2014/main" id="{AB87255A-D614-E88B-8481-D138F52757F6}"/>
              </a:ext>
            </a:extLst>
          </p:cNvPr>
          <p:cNvSpPr txBox="1"/>
          <p:nvPr/>
        </p:nvSpPr>
        <p:spPr>
          <a:xfrm>
            <a:off x="6497131" y="3380025"/>
            <a:ext cx="30777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10">
            <a:extLst>
              <a:ext uri="{FF2B5EF4-FFF2-40B4-BE49-F238E27FC236}">
                <a16:creationId xmlns:a16="http://schemas.microsoft.com/office/drawing/2014/main" id="{13090B61-EADF-6576-1ABC-A31E1488646F}"/>
              </a:ext>
            </a:extLst>
          </p:cNvPr>
          <p:cNvSpPr txBox="1"/>
          <p:nvPr/>
        </p:nvSpPr>
        <p:spPr>
          <a:xfrm>
            <a:off x="6518314" y="3743404"/>
            <a:ext cx="4360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DataW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10">
            <a:extLst>
              <a:ext uri="{FF2B5EF4-FFF2-40B4-BE49-F238E27FC236}">
                <a16:creationId xmlns:a16="http://schemas.microsoft.com/office/drawing/2014/main" id="{263380F7-668B-3C9B-78F7-069F65C4FAE3}"/>
              </a:ext>
            </a:extLst>
          </p:cNvPr>
          <p:cNvSpPr txBox="1"/>
          <p:nvPr/>
        </p:nvSpPr>
        <p:spPr>
          <a:xfrm>
            <a:off x="7030531" y="3481625"/>
            <a:ext cx="38472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10">
            <a:extLst>
              <a:ext uri="{FF2B5EF4-FFF2-40B4-BE49-F238E27FC236}">
                <a16:creationId xmlns:a16="http://schemas.microsoft.com/office/drawing/2014/main" id="{A7A35502-7CEB-308D-596D-071142739F28}"/>
              </a:ext>
            </a:extLst>
          </p:cNvPr>
          <p:cNvSpPr/>
          <p:nvPr/>
        </p:nvSpPr>
        <p:spPr>
          <a:xfrm rot="5400000">
            <a:off x="4687421" y="3049825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0" name="Google Shape;760;p10">
            <a:extLst>
              <a:ext uri="{FF2B5EF4-FFF2-40B4-BE49-F238E27FC236}">
                <a16:creationId xmlns:a16="http://schemas.microsoft.com/office/drawing/2014/main" id="{B076A9A3-E5FC-C05E-685A-F11F5580DD19}"/>
              </a:ext>
            </a:extLst>
          </p:cNvPr>
          <p:cNvCxnSpPr>
            <a:stCxn id="738" idx="3"/>
          </p:cNvCxnSpPr>
          <p:nvPr/>
        </p:nvCxnSpPr>
        <p:spPr>
          <a:xfrm rot="10800000" flipH="1">
            <a:off x="7487731" y="3613625"/>
            <a:ext cx="367800" cy="20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61" name="Google Shape;761;p10">
            <a:extLst>
              <a:ext uri="{FF2B5EF4-FFF2-40B4-BE49-F238E27FC236}">
                <a16:creationId xmlns:a16="http://schemas.microsoft.com/office/drawing/2014/main" id="{3E760BA4-5E5A-86A1-B7C4-F3C08328EB02}"/>
              </a:ext>
            </a:extLst>
          </p:cNvPr>
          <p:cNvSpPr/>
          <p:nvPr/>
        </p:nvSpPr>
        <p:spPr>
          <a:xfrm rot="5400000">
            <a:off x="7436931" y="3303825"/>
            <a:ext cx="10160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2" name="Google Shape;762;p10">
            <a:extLst>
              <a:ext uri="{FF2B5EF4-FFF2-40B4-BE49-F238E27FC236}">
                <a16:creationId xmlns:a16="http://schemas.microsoft.com/office/drawing/2014/main" id="{10E22861-8583-67A1-10EA-F27C94D2E586}"/>
              </a:ext>
            </a:extLst>
          </p:cNvPr>
          <p:cNvCxnSpPr/>
          <p:nvPr/>
        </p:nvCxnSpPr>
        <p:spPr>
          <a:xfrm rot="10800000" flipH="1">
            <a:off x="5652621" y="3429000"/>
            <a:ext cx="832407" cy="2928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3" name="Google Shape;763;p10">
            <a:extLst>
              <a:ext uri="{FF2B5EF4-FFF2-40B4-BE49-F238E27FC236}">
                <a16:creationId xmlns:a16="http://schemas.microsoft.com/office/drawing/2014/main" id="{72ACE855-A31A-C213-037F-9004BD7A8632}"/>
              </a:ext>
            </a:extLst>
          </p:cNvPr>
          <p:cNvCxnSpPr/>
          <p:nvPr/>
        </p:nvCxnSpPr>
        <p:spPr>
          <a:xfrm rot="10800000">
            <a:off x="6262221" y="2921000"/>
            <a:ext cx="0" cy="50799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4" name="Google Shape;764;p10">
            <a:extLst>
              <a:ext uri="{FF2B5EF4-FFF2-40B4-BE49-F238E27FC236}">
                <a16:creationId xmlns:a16="http://schemas.microsoft.com/office/drawing/2014/main" id="{5B19633F-BA00-92CF-99EF-C156AD3A8E46}"/>
              </a:ext>
            </a:extLst>
          </p:cNvPr>
          <p:cNvCxnSpPr>
            <a:endCxn id="761" idx="2"/>
          </p:cNvCxnSpPr>
          <p:nvPr/>
        </p:nvCxnSpPr>
        <p:spPr>
          <a:xfrm>
            <a:off x="6262231" y="2920725"/>
            <a:ext cx="1606500" cy="459300"/>
          </a:xfrm>
          <a:prstGeom prst="bentConnector3">
            <a:avLst>
              <a:gd name="adj1" fmla="val 8485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5" name="Google Shape;765;p10">
            <a:extLst>
              <a:ext uri="{FF2B5EF4-FFF2-40B4-BE49-F238E27FC236}">
                <a16:creationId xmlns:a16="http://schemas.microsoft.com/office/drawing/2014/main" id="{E2A77485-EF96-F811-23FB-E71E4CD6D31F}"/>
              </a:ext>
            </a:extLst>
          </p:cNvPr>
          <p:cNvCxnSpPr/>
          <p:nvPr/>
        </p:nvCxnSpPr>
        <p:spPr>
          <a:xfrm rot="-5400000" flipH="1">
            <a:off x="-429729" y="2297750"/>
            <a:ext cx="1420500" cy="228600"/>
          </a:xfrm>
          <a:prstGeom prst="bentConnector3">
            <a:avLst>
              <a:gd name="adj1" fmla="val 99305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66" name="Google Shape;766;p10">
            <a:extLst>
              <a:ext uri="{FF2B5EF4-FFF2-40B4-BE49-F238E27FC236}">
                <a16:creationId xmlns:a16="http://schemas.microsoft.com/office/drawing/2014/main" id="{BC622676-7E08-4D75-98E7-CA4C5EE75E82}"/>
              </a:ext>
            </a:extLst>
          </p:cNvPr>
          <p:cNvGrpSpPr/>
          <p:nvPr/>
        </p:nvGrpSpPr>
        <p:grpSpPr>
          <a:xfrm>
            <a:off x="394821" y="2973625"/>
            <a:ext cx="152400" cy="711200"/>
            <a:chOff x="5791200" y="1352550"/>
            <a:chExt cx="152400" cy="533400"/>
          </a:xfrm>
        </p:grpSpPr>
        <p:sp>
          <p:nvSpPr>
            <p:cNvPr id="767" name="Google Shape;767;p10">
              <a:extLst>
                <a:ext uri="{FF2B5EF4-FFF2-40B4-BE49-F238E27FC236}">
                  <a16:creationId xmlns:a16="http://schemas.microsoft.com/office/drawing/2014/main" id="{6F2F7E6D-E6F5-8493-37BF-FA4F0C0E9AA9}"/>
                </a:ext>
              </a:extLst>
            </p:cNvPr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0">
              <a:extLst>
                <a:ext uri="{FF2B5EF4-FFF2-40B4-BE49-F238E27FC236}">
                  <a16:creationId xmlns:a16="http://schemas.microsoft.com/office/drawing/2014/main" id="{FF13B463-14A9-0DF2-4210-E490D374308D}"/>
                </a:ext>
              </a:extLst>
            </p:cNvPr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0">
              <a:extLst>
                <a:ext uri="{FF2B5EF4-FFF2-40B4-BE49-F238E27FC236}">
                  <a16:creationId xmlns:a16="http://schemas.microsoft.com/office/drawing/2014/main" id="{FD0D2ACD-B12D-0B9F-8F84-F12299394413}"/>
                </a:ext>
              </a:extLst>
            </p:cNvPr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70" name="Google Shape;770;p10">
            <a:extLst>
              <a:ext uri="{FF2B5EF4-FFF2-40B4-BE49-F238E27FC236}">
                <a16:creationId xmlns:a16="http://schemas.microsoft.com/office/drawing/2014/main" id="{758F0EE9-8815-FDE3-AD3F-6F5BE4E8649D}"/>
              </a:ext>
            </a:extLst>
          </p:cNvPr>
          <p:cNvCxnSpPr>
            <a:stCxn id="767" idx="0"/>
            <a:endCxn id="771" idx="1"/>
          </p:cNvCxnSpPr>
          <p:nvPr/>
        </p:nvCxnSpPr>
        <p:spPr>
          <a:xfrm>
            <a:off x="547221" y="3329225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2" name="Google Shape;772;p10">
            <a:extLst>
              <a:ext uri="{FF2B5EF4-FFF2-40B4-BE49-F238E27FC236}">
                <a16:creationId xmlns:a16="http://schemas.microsoft.com/office/drawing/2014/main" id="{A5381F92-6D6B-5A07-4886-D0DFC1CAEE88}"/>
              </a:ext>
            </a:extLst>
          </p:cNvPr>
          <p:cNvCxnSpPr>
            <a:stCxn id="771" idx="3"/>
            <a:endCxn id="728" idx="1"/>
          </p:cNvCxnSpPr>
          <p:nvPr/>
        </p:nvCxnSpPr>
        <p:spPr>
          <a:xfrm>
            <a:off x="972719" y="3329225"/>
            <a:ext cx="320400" cy="658500"/>
          </a:xfrm>
          <a:prstGeom prst="bentConnector3">
            <a:avLst>
              <a:gd name="adj1" fmla="val 4999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3" name="Google Shape;773;p10">
            <a:extLst>
              <a:ext uri="{FF2B5EF4-FFF2-40B4-BE49-F238E27FC236}">
                <a16:creationId xmlns:a16="http://schemas.microsoft.com/office/drawing/2014/main" id="{BB6D14E0-A89F-2CF3-80DB-3BCAF334AB5C}"/>
              </a:ext>
            </a:extLst>
          </p:cNvPr>
          <p:cNvCxnSpPr>
            <a:stCxn id="735" idx="0"/>
          </p:cNvCxnSpPr>
          <p:nvPr/>
        </p:nvCxnSpPr>
        <p:spPr>
          <a:xfrm rot="10800000" flipH="1">
            <a:off x="1597856" y="2108025"/>
            <a:ext cx="168600" cy="6624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4" name="Google Shape;774;p10">
            <a:extLst>
              <a:ext uri="{FF2B5EF4-FFF2-40B4-BE49-F238E27FC236}">
                <a16:creationId xmlns:a16="http://schemas.microsoft.com/office/drawing/2014/main" id="{CB0CDC14-3D4D-9E00-AE27-2251C61EE4A2}"/>
              </a:ext>
            </a:extLst>
          </p:cNvPr>
          <p:cNvCxnSpPr>
            <a:stCxn id="775" idx="0"/>
          </p:cNvCxnSpPr>
          <p:nvPr/>
        </p:nvCxnSpPr>
        <p:spPr>
          <a:xfrm>
            <a:off x="6643221" y="2514600"/>
            <a:ext cx="1219200" cy="609600"/>
          </a:xfrm>
          <a:prstGeom prst="bentConnector3">
            <a:avLst>
              <a:gd name="adj1" fmla="val 8594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6" name="Google Shape;776;p10">
            <a:extLst>
              <a:ext uri="{FF2B5EF4-FFF2-40B4-BE49-F238E27FC236}">
                <a16:creationId xmlns:a16="http://schemas.microsoft.com/office/drawing/2014/main" id="{D639EA52-89DC-CFED-E56B-3EC95E9F0D2C}"/>
              </a:ext>
            </a:extLst>
          </p:cNvPr>
          <p:cNvCxnSpPr/>
          <p:nvPr/>
        </p:nvCxnSpPr>
        <p:spPr>
          <a:xfrm flipH="1">
            <a:off x="378621" y="2108199"/>
            <a:ext cx="1387800" cy="1373700"/>
          </a:xfrm>
          <a:prstGeom prst="bentConnector3">
            <a:avLst>
              <a:gd name="adj1" fmla="val 123208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7" name="Google Shape;777;p10">
            <a:extLst>
              <a:ext uri="{FF2B5EF4-FFF2-40B4-BE49-F238E27FC236}">
                <a16:creationId xmlns:a16="http://schemas.microsoft.com/office/drawing/2014/main" id="{9DA1C026-A368-B589-EB3C-1165890219FC}"/>
              </a:ext>
            </a:extLst>
          </p:cNvPr>
          <p:cNvCxnSpPr>
            <a:stCxn id="759" idx="0"/>
          </p:cNvCxnSpPr>
          <p:nvPr/>
        </p:nvCxnSpPr>
        <p:spPr>
          <a:xfrm rot="10800000" flipH="1">
            <a:off x="5119221" y="3123925"/>
            <a:ext cx="1524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8" name="Google Shape;778;p10">
            <a:extLst>
              <a:ext uri="{FF2B5EF4-FFF2-40B4-BE49-F238E27FC236}">
                <a16:creationId xmlns:a16="http://schemas.microsoft.com/office/drawing/2014/main" id="{EB85660B-FA31-C040-82D0-7EAA8844411A}"/>
              </a:ext>
            </a:extLst>
          </p:cNvPr>
          <p:cNvCxnSpPr/>
          <p:nvPr/>
        </p:nvCxnSpPr>
        <p:spPr>
          <a:xfrm>
            <a:off x="3519021" y="3124200"/>
            <a:ext cx="457200" cy="304800"/>
          </a:xfrm>
          <a:prstGeom prst="bentConnector3">
            <a:avLst>
              <a:gd name="adj1" fmla="val 63889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9" name="Google Shape;779;p10">
            <a:extLst>
              <a:ext uri="{FF2B5EF4-FFF2-40B4-BE49-F238E27FC236}">
                <a16:creationId xmlns:a16="http://schemas.microsoft.com/office/drawing/2014/main" id="{18DC39F9-FDAE-55B7-9513-80F54683AB76}"/>
              </a:ext>
            </a:extLst>
          </p:cNvPr>
          <p:cNvCxnSpPr>
            <a:stCxn id="754" idx="3"/>
          </p:cNvCxnSpPr>
          <p:nvPr/>
        </p:nvCxnSpPr>
        <p:spPr>
          <a:xfrm>
            <a:off x="3515378" y="4069714"/>
            <a:ext cx="1059000" cy="426900"/>
          </a:xfrm>
          <a:prstGeom prst="bentConnector3">
            <a:avLst>
              <a:gd name="adj1" fmla="val 2928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0" name="Google Shape;780;p10">
            <a:extLst>
              <a:ext uri="{FF2B5EF4-FFF2-40B4-BE49-F238E27FC236}">
                <a16:creationId xmlns:a16="http://schemas.microsoft.com/office/drawing/2014/main" id="{BC0A51B0-B20A-01C0-B8A4-AEA73D2F3BE9}"/>
              </a:ext>
            </a:extLst>
          </p:cNvPr>
          <p:cNvCxnSpPr/>
          <p:nvPr/>
        </p:nvCxnSpPr>
        <p:spPr>
          <a:xfrm>
            <a:off x="3823821" y="4077084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1" name="Google Shape;781;p10">
            <a:extLst>
              <a:ext uri="{FF2B5EF4-FFF2-40B4-BE49-F238E27FC236}">
                <a16:creationId xmlns:a16="http://schemas.microsoft.com/office/drawing/2014/main" id="{2A70AB31-D38A-9019-7282-03E663C062C8}"/>
              </a:ext>
            </a:extLst>
          </p:cNvPr>
          <p:cNvCxnSpPr>
            <a:endCxn id="782" idx="1"/>
          </p:cNvCxnSpPr>
          <p:nvPr/>
        </p:nvCxnSpPr>
        <p:spPr>
          <a:xfrm rot="10800000" flipH="1">
            <a:off x="1138221" y="2463799"/>
            <a:ext cx="4743000" cy="688800"/>
          </a:xfrm>
          <a:prstGeom prst="bentConnector3">
            <a:avLst>
              <a:gd name="adj1" fmla="val 2456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3" name="Google Shape;783;p10">
            <a:extLst>
              <a:ext uri="{FF2B5EF4-FFF2-40B4-BE49-F238E27FC236}">
                <a16:creationId xmlns:a16="http://schemas.microsoft.com/office/drawing/2014/main" id="{42852889-FBBA-3553-9136-F9BE68A4CE35}"/>
              </a:ext>
            </a:extLst>
          </p:cNvPr>
          <p:cNvCxnSpPr/>
          <p:nvPr/>
        </p:nvCxnSpPr>
        <p:spPr>
          <a:xfrm rot="-5400000" flipH="1">
            <a:off x="4554571" y="2508519"/>
            <a:ext cx="456300" cy="3684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84" name="Google Shape;784;p10">
            <a:extLst>
              <a:ext uri="{FF2B5EF4-FFF2-40B4-BE49-F238E27FC236}">
                <a16:creationId xmlns:a16="http://schemas.microsoft.com/office/drawing/2014/main" id="{4E0BA8E7-44DE-6B97-7839-EACF62ADA492}"/>
              </a:ext>
            </a:extLst>
          </p:cNvPr>
          <p:cNvGrpSpPr/>
          <p:nvPr/>
        </p:nvGrpSpPr>
        <p:grpSpPr>
          <a:xfrm>
            <a:off x="699621" y="2770425"/>
            <a:ext cx="273098" cy="1117599"/>
            <a:chOff x="1540165" y="1809750"/>
            <a:chExt cx="273098" cy="838199"/>
          </a:xfrm>
        </p:grpSpPr>
        <p:sp>
          <p:nvSpPr>
            <p:cNvPr id="771" name="Google Shape;771;p10">
              <a:extLst>
                <a:ext uri="{FF2B5EF4-FFF2-40B4-BE49-F238E27FC236}">
                  <a16:creationId xmlns:a16="http://schemas.microsoft.com/office/drawing/2014/main" id="{14485C2B-1B77-A84C-EA8E-59D35A2FB156}"/>
                </a:ext>
              </a:extLst>
            </p:cNvPr>
            <p:cNvSpPr/>
            <p:nvPr/>
          </p:nvSpPr>
          <p:spPr>
            <a:xfrm>
              <a:off x="1540165" y="1809750"/>
              <a:ext cx="273098" cy="83819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85" name="Google Shape;785;p10">
              <a:extLst>
                <a:ext uri="{FF2B5EF4-FFF2-40B4-BE49-F238E27FC236}">
                  <a16:creationId xmlns:a16="http://schemas.microsoft.com/office/drawing/2014/main" id="{68648583-D65D-C145-B65D-A0E3BED1E4CE}"/>
                </a:ext>
              </a:extLst>
            </p:cNvPr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6" name="Google Shape;786;p10">
            <a:extLst>
              <a:ext uri="{FF2B5EF4-FFF2-40B4-BE49-F238E27FC236}">
                <a16:creationId xmlns:a16="http://schemas.microsoft.com/office/drawing/2014/main" id="{1F0615A8-1B59-EF67-88FE-91CE50CD33F6}"/>
              </a:ext>
            </a:extLst>
          </p:cNvPr>
          <p:cNvSpPr/>
          <p:nvPr/>
        </p:nvSpPr>
        <p:spPr>
          <a:xfrm rot="5400000">
            <a:off x="4703876" y="3810000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7" name="Google Shape;787;p10">
            <a:extLst>
              <a:ext uri="{FF2B5EF4-FFF2-40B4-BE49-F238E27FC236}">
                <a16:creationId xmlns:a16="http://schemas.microsoft.com/office/drawing/2014/main" id="{5BC31ED2-7DC0-5984-A606-316B1203AFAA}"/>
              </a:ext>
            </a:extLst>
          </p:cNvPr>
          <p:cNvCxnSpPr/>
          <p:nvPr/>
        </p:nvCxnSpPr>
        <p:spPr>
          <a:xfrm>
            <a:off x="1918821" y="3835400"/>
            <a:ext cx="1676400" cy="1625700"/>
          </a:xfrm>
          <a:prstGeom prst="bentConnector3">
            <a:avLst>
              <a:gd name="adj1" fmla="val 32438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8" name="Google Shape;788;p10">
            <a:extLst>
              <a:ext uri="{FF2B5EF4-FFF2-40B4-BE49-F238E27FC236}">
                <a16:creationId xmlns:a16="http://schemas.microsoft.com/office/drawing/2014/main" id="{35416173-553F-2B27-E070-3FAD7C306038}"/>
              </a:ext>
            </a:extLst>
          </p:cNvPr>
          <p:cNvCxnSpPr/>
          <p:nvPr/>
        </p:nvCxnSpPr>
        <p:spPr>
          <a:xfrm>
            <a:off x="2452221" y="38354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9" name="Google Shape;789;p10">
            <a:extLst>
              <a:ext uri="{FF2B5EF4-FFF2-40B4-BE49-F238E27FC236}">
                <a16:creationId xmlns:a16="http://schemas.microsoft.com/office/drawing/2014/main" id="{0949D1B1-0EF3-6301-0440-47D88F284A1D}"/>
              </a:ext>
            </a:extLst>
          </p:cNvPr>
          <p:cNvCxnSpPr/>
          <p:nvPr/>
        </p:nvCxnSpPr>
        <p:spPr>
          <a:xfrm>
            <a:off x="2452221" y="42418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0" name="Google Shape;790;p10">
            <a:extLst>
              <a:ext uri="{FF2B5EF4-FFF2-40B4-BE49-F238E27FC236}">
                <a16:creationId xmlns:a16="http://schemas.microsoft.com/office/drawing/2014/main" id="{9C857D56-F4B8-DC71-4A9E-26D7B4CBA484}"/>
              </a:ext>
            </a:extLst>
          </p:cNvPr>
          <p:cNvCxnSpPr>
            <a:stCxn id="761" idx="0"/>
          </p:cNvCxnSpPr>
          <p:nvPr/>
        </p:nvCxnSpPr>
        <p:spPr>
          <a:xfrm rot="10800000">
            <a:off x="2528431" y="2006325"/>
            <a:ext cx="5492700" cy="1373700"/>
          </a:xfrm>
          <a:prstGeom prst="bentConnector3">
            <a:avLst>
              <a:gd name="adj1" fmla="val -9711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1" name="Google Shape;791;p10">
            <a:extLst>
              <a:ext uri="{FF2B5EF4-FFF2-40B4-BE49-F238E27FC236}">
                <a16:creationId xmlns:a16="http://schemas.microsoft.com/office/drawing/2014/main" id="{33DDFCF9-6537-3167-D746-EB310F18B895}"/>
              </a:ext>
            </a:extLst>
          </p:cNvPr>
          <p:cNvCxnSpPr/>
          <p:nvPr/>
        </p:nvCxnSpPr>
        <p:spPr>
          <a:xfrm rot="-5400000" flipH="1">
            <a:off x="2045871" y="2489150"/>
            <a:ext cx="1117500" cy="152400"/>
          </a:xfrm>
          <a:prstGeom prst="bentConnector3">
            <a:avLst>
              <a:gd name="adj1" fmla="val 9890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2" name="Google Shape;792;p10">
            <a:extLst>
              <a:ext uri="{FF2B5EF4-FFF2-40B4-BE49-F238E27FC236}">
                <a16:creationId xmlns:a16="http://schemas.microsoft.com/office/drawing/2014/main" id="{9676A253-2B41-8CAB-E934-381C3AB4D3B0}"/>
              </a:ext>
            </a:extLst>
          </p:cNvPr>
          <p:cNvCxnSpPr>
            <a:stCxn id="786" idx="0"/>
          </p:cNvCxnSpPr>
          <p:nvPr/>
        </p:nvCxnSpPr>
        <p:spPr>
          <a:xfrm>
            <a:off x="5135676" y="3886200"/>
            <a:ext cx="1464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3" name="Google Shape;793;p10">
            <a:extLst>
              <a:ext uri="{FF2B5EF4-FFF2-40B4-BE49-F238E27FC236}">
                <a16:creationId xmlns:a16="http://schemas.microsoft.com/office/drawing/2014/main" id="{EE38A3DF-5BC1-C93B-88E2-5A23FF0310CA}"/>
              </a:ext>
            </a:extLst>
          </p:cNvPr>
          <p:cNvCxnSpPr/>
          <p:nvPr/>
        </p:nvCxnSpPr>
        <p:spPr>
          <a:xfrm rot="10800000" flipH="1">
            <a:off x="4569656" y="3937081"/>
            <a:ext cx="1921200" cy="554100"/>
          </a:xfrm>
          <a:prstGeom prst="bentConnector3">
            <a:avLst>
              <a:gd name="adj1" fmla="val 8155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4" name="Google Shape;794;p10">
            <a:extLst>
              <a:ext uri="{FF2B5EF4-FFF2-40B4-BE49-F238E27FC236}">
                <a16:creationId xmlns:a16="http://schemas.microsoft.com/office/drawing/2014/main" id="{6CC90EF8-60C8-856F-E8FF-32CA036A9AAF}"/>
              </a:ext>
            </a:extLst>
          </p:cNvPr>
          <p:cNvCxnSpPr/>
          <p:nvPr/>
        </p:nvCxnSpPr>
        <p:spPr>
          <a:xfrm rot="-5400000">
            <a:off x="4351582" y="3902091"/>
            <a:ext cx="831900" cy="389400"/>
          </a:xfrm>
          <a:prstGeom prst="bentConnector3">
            <a:avLst>
              <a:gd name="adj1" fmla="val 99046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95" name="Google Shape;795;p10">
            <a:extLst>
              <a:ext uri="{FF2B5EF4-FFF2-40B4-BE49-F238E27FC236}">
                <a16:creationId xmlns:a16="http://schemas.microsoft.com/office/drawing/2014/main" id="{1EBA2FB9-C391-062A-6D75-2C389E8D9338}"/>
              </a:ext>
            </a:extLst>
          </p:cNvPr>
          <p:cNvSpPr txBox="1"/>
          <p:nvPr/>
        </p:nvSpPr>
        <p:spPr>
          <a:xfrm>
            <a:off x="90021" y="3124200"/>
            <a:ext cx="252846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1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10">
            <a:extLst>
              <a:ext uri="{FF2B5EF4-FFF2-40B4-BE49-F238E27FC236}">
                <a16:creationId xmlns:a16="http://schemas.microsoft.com/office/drawing/2014/main" id="{790C207D-D14E-DDDE-0FD2-47ABEB0105E9}"/>
              </a:ext>
            </a:extLst>
          </p:cNvPr>
          <p:cNvSpPr txBox="1"/>
          <p:nvPr/>
        </p:nvSpPr>
        <p:spPr>
          <a:xfrm>
            <a:off x="13821" y="3530600"/>
            <a:ext cx="320601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7" name="Google Shape;797;p10">
            <a:extLst>
              <a:ext uri="{FF2B5EF4-FFF2-40B4-BE49-F238E27FC236}">
                <a16:creationId xmlns:a16="http://schemas.microsoft.com/office/drawing/2014/main" id="{A364BA50-FBD2-61DC-4BAB-7DD99FAF96A9}"/>
              </a:ext>
            </a:extLst>
          </p:cNvPr>
          <p:cNvCxnSpPr/>
          <p:nvPr/>
        </p:nvCxnSpPr>
        <p:spPr>
          <a:xfrm rot="10800000">
            <a:off x="166221" y="1701800"/>
            <a:ext cx="55626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98" name="Google Shape;798;p10">
            <a:extLst>
              <a:ext uri="{FF2B5EF4-FFF2-40B4-BE49-F238E27FC236}">
                <a16:creationId xmlns:a16="http://schemas.microsoft.com/office/drawing/2014/main" id="{3A61D7CD-3289-2037-EB02-14FBC6E48911}"/>
              </a:ext>
            </a:extLst>
          </p:cNvPr>
          <p:cNvGrpSpPr/>
          <p:nvPr/>
        </p:nvGrpSpPr>
        <p:grpSpPr>
          <a:xfrm>
            <a:off x="1995021" y="3632201"/>
            <a:ext cx="152401" cy="711199"/>
            <a:chOff x="1066799" y="3333750"/>
            <a:chExt cx="152401" cy="533399"/>
          </a:xfrm>
        </p:grpSpPr>
        <p:sp>
          <p:nvSpPr>
            <p:cNvPr id="799" name="Google Shape;799;p10">
              <a:extLst>
                <a:ext uri="{FF2B5EF4-FFF2-40B4-BE49-F238E27FC236}">
                  <a16:creationId xmlns:a16="http://schemas.microsoft.com/office/drawing/2014/main" id="{21B928FA-7F68-C9E0-93B8-2FE8E50646D8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0" name="Google Shape;800;p10">
              <a:extLst>
                <a:ext uri="{FF2B5EF4-FFF2-40B4-BE49-F238E27FC236}">
                  <a16:creationId xmlns:a16="http://schemas.microsoft.com/office/drawing/2014/main" id="{4FAE41C1-1A58-0F2F-0CF2-E960595AE41E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1" name="Google Shape;801;p10">
            <a:extLst>
              <a:ext uri="{FF2B5EF4-FFF2-40B4-BE49-F238E27FC236}">
                <a16:creationId xmlns:a16="http://schemas.microsoft.com/office/drawing/2014/main" id="{CBDA2818-7645-F4EC-FD24-F5064716CC41}"/>
              </a:ext>
            </a:extLst>
          </p:cNvPr>
          <p:cNvGrpSpPr/>
          <p:nvPr/>
        </p:nvGrpSpPr>
        <p:grpSpPr>
          <a:xfrm>
            <a:off x="1995020" y="2717801"/>
            <a:ext cx="152401" cy="711199"/>
            <a:chOff x="1066799" y="3333750"/>
            <a:chExt cx="152401" cy="533399"/>
          </a:xfrm>
        </p:grpSpPr>
        <p:sp>
          <p:nvSpPr>
            <p:cNvPr id="802" name="Google Shape;802;p10">
              <a:extLst>
                <a:ext uri="{FF2B5EF4-FFF2-40B4-BE49-F238E27FC236}">
                  <a16:creationId xmlns:a16="http://schemas.microsoft.com/office/drawing/2014/main" id="{2BB56F06-80C4-FA48-C12C-D5C42C1E2DC8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3" name="Google Shape;803;p10">
              <a:extLst>
                <a:ext uri="{FF2B5EF4-FFF2-40B4-BE49-F238E27FC236}">
                  <a16:creationId xmlns:a16="http://schemas.microsoft.com/office/drawing/2014/main" id="{BFDC68EF-58AE-F737-0862-DB2D4DB1B100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4" name="Google Shape;804;p10">
            <a:extLst>
              <a:ext uri="{FF2B5EF4-FFF2-40B4-BE49-F238E27FC236}">
                <a16:creationId xmlns:a16="http://schemas.microsoft.com/office/drawing/2014/main" id="{05EB870C-9351-B110-3EF5-08D78697341A}"/>
              </a:ext>
            </a:extLst>
          </p:cNvPr>
          <p:cNvGrpSpPr/>
          <p:nvPr/>
        </p:nvGrpSpPr>
        <p:grpSpPr>
          <a:xfrm>
            <a:off x="3595221" y="3733800"/>
            <a:ext cx="152401" cy="711199"/>
            <a:chOff x="1066799" y="3333750"/>
            <a:chExt cx="152401" cy="533399"/>
          </a:xfrm>
        </p:grpSpPr>
        <p:sp>
          <p:nvSpPr>
            <p:cNvPr id="805" name="Google Shape;805;p10">
              <a:extLst>
                <a:ext uri="{FF2B5EF4-FFF2-40B4-BE49-F238E27FC236}">
                  <a16:creationId xmlns:a16="http://schemas.microsoft.com/office/drawing/2014/main" id="{01705D69-70A3-C852-1EEC-8B440CA46F4E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6" name="Google Shape;806;p10">
              <a:extLst>
                <a:ext uri="{FF2B5EF4-FFF2-40B4-BE49-F238E27FC236}">
                  <a16:creationId xmlns:a16="http://schemas.microsoft.com/office/drawing/2014/main" id="{1FD53EB7-1035-8DDD-4BB7-A617FAE1D6AB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07" name="Google Shape;807;p10">
            <a:extLst>
              <a:ext uri="{FF2B5EF4-FFF2-40B4-BE49-F238E27FC236}">
                <a16:creationId xmlns:a16="http://schemas.microsoft.com/office/drawing/2014/main" id="{1C51A9D1-DB8C-A8C9-FEE9-3A04226C1AD3}"/>
              </a:ext>
            </a:extLst>
          </p:cNvPr>
          <p:cNvCxnSpPr>
            <a:endCxn id="759" idx="2"/>
          </p:cNvCxnSpPr>
          <p:nvPr/>
        </p:nvCxnSpPr>
        <p:spPr>
          <a:xfrm>
            <a:off x="3687621" y="3123925"/>
            <a:ext cx="12792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08" name="Google Shape;808;p10">
            <a:extLst>
              <a:ext uri="{FF2B5EF4-FFF2-40B4-BE49-F238E27FC236}">
                <a16:creationId xmlns:a16="http://schemas.microsoft.com/office/drawing/2014/main" id="{10B9896A-3956-B1A3-089C-67FFF25C9A74}"/>
              </a:ext>
            </a:extLst>
          </p:cNvPr>
          <p:cNvGrpSpPr/>
          <p:nvPr/>
        </p:nvGrpSpPr>
        <p:grpSpPr>
          <a:xfrm>
            <a:off x="3595221" y="4953000"/>
            <a:ext cx="152401" cy="711199"/>
            <a:chOff x="1066799" y="3333750"/>
            <a:chExt cx="152401" cy="533399"/>
          </a:xfrm>
        </p:grpSpPr>
        <p:sp>
          <p:nvSpPr>
            <p:cNvPr id="809" name="Google Shape;809;p10">
              <a:extLst>
                <a:ext uri="{FF2B5EF4-FFF2-40B4-BE49-F238E27FC236}">
                  <a16:creationId xmlns:a16="http://schemas.microsoft.com/office/drawing/2014/main" id="{7851818A-661B-1325-71F4-78F1528F48D8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0" name="Google Shape;810;p10">
              <a:extLst>
                <a:ext uri="{FF2B5EF4-FFF2-40B4-BE49-F238E27FC236}">
                  <a16:creationId xmlns:a16="http://schemas.microsoft.com/office/drawing/2014/main" id="{A9F9598B-8911-9E96-ABFF-568BF4794BE0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11" name="Google Shape;811;p10">
            <a:extLst>
              <a:ext uri="{FF2B5EF4-FFF2-40B4-BE49-F238E27FC236}">
                <a16:creationId xmlns:a16="http://schemas.microsoft.com/office/drawing/2014/main" id="{F7F1A7AF-668C-CBB4-8116-2640487CE22B}"/>
              </a:ext>
            </a:extLst>
          </p:cNvPr>
          <p:cNvCxnSpPr/>
          <p:nvPr/>
        </p:nvCxnSpPr>
        <p:spPr>
          <a:xfrm rot="-5400000">
            <a:off x="4179471" y="4165650"/>
            <a:ext cx="812700" cy="7620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12" name="Google Shape;812;p10">
            <a:extLst>
              <a:ext uri="{FF2B5EF4-FFF2-40B4-BE49-F238E27FC236}">
                <a16:creationId xmlns:a16="http://schemas.microsoft.com/office/drawing/2014/main" id="{56069CD4-C6C5-FF1F-6295-49C25E701FBC}"/>
              </a:ext>
            </a:extLst>
          </p:cNvPr>
          <p:cNvGrpSpPr/>
          <p:nvPr/>
        </p:nvGrpSpPr>
        <p:grpSpPr>
          <a:xfrm>
            <a:off x="3595221" y="2108200"/>
            <a:ext cx="152401" cy="711199"/>
            <a:chOff x="1066799" y="3333750"/>
            <a:chExt cx="152401" cy="533399"/>
          </a:xfrm>
        </p:grpSpPr>
        <p:sp>
          <p:nvSpPr>
            <p:cNvPr id="813" name="Google Shape;813;p10">
              <a:extLst>
                <a:ext uri="{FF2B5EF4-FFF2-40B4-BE49-F238E27FC236}">
                  <a16:creationId xmlns:a16="http://schemas.microsoft.com/office/drawing/2014/main" id="{1F06B697-975A-B7D1-430A-7D572022A4C0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4" name="Google Shape;814;p10">
              <a:extLst>
                <a:ext uri="{FF2B5EF4-FFF2-40B4-BE49-F238E27FC236}">
                  <a16:creationId xmlns:a16="http://schemas.microsoft.com/office/drawing/2014/main" id="{F5A03A90-5DF1-5CEE-B458-E3EEE4AF9A71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p10">
            <a:extLst>
              <a:ext uri="{FF2B5EF4-FFF2-40B4-BE49-F238E27FC236}">
                <a16:creationId xmlns:a16="http://schemas.microsoft.com/office/drawing/2014/main" id="{7A00C14A-B62A-90C0-C5FB-C2E272792319}"/>
              </a:ext>
            </a:extLst>
          </p:cNvPr>
          <p:cNvGrpSpPr/>
          <p:nvPr/>
        </p:nvGrpSpPr>
        <p:grpSpPr>
          <a:xfrm>
            <a:off x="5881221" y="2108200"/>
            <a:ext cx="152401" cy="711199"/>
            <a:chOff x="1066799" y="3333750"/>
            <a:chExt cx="152401" cy="533399"/>
          </a:xfrm>
        </p:grpSpPr>
        <p:sp>
          <p:nvSpPr>
            <p:cNvPr id="782" name="Google Shape;782;p10">
              <a:extLst>
                <a:ext uri="{FF2B5EF4-FFF2-40B4-BE49-F238E27FC236}">
                  <a16:creationId xmlns:a16="http://schemas.microsoft.com/office/drawing/2014/main" id="{BD1A1B0B-5E05-C9FD-CCCC-E9588EB86E67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6" name="Google Shape;816;p10">
              <a:extLst>
                <a:ext uri="{FF2B5EF4-FFF2-40B4-BE49-F238E27FC236}">
                  <a16:creationId xmlns:a16="http://schemas.microsoft.com/office/drawing/2014/main" id="{463242A7-5469-3F56-3155-D21EB0B77285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7" name="Google Shape;817;p10">
            <a:extLst>
              <a:ext uri="{FF2B5EF4-FFF2-40B4-BE49-F238E27FC236}">
                <a16:creationId xmlns:a16="http://schemas.microsoft.com/office/drawing/2014/main" id="{FF886A80-9F7F-705C-42B8-A2058D623590}"/>
              </a:ext>
            </a:extLst>
          </p:cNvPr>
          <p:cNvGrpSpPr/>
          <p:nvPr/>
        </p:nvGrpSpPr>
        <p:grpSpPr>
          <a:xfrm>
            <a:off x="5881221" y="3124200"/>
            <a:ext cx="152401" cy="711199"/>
            <a:chOff x="1066799" y="3333750"/>
            <a:chExt cx="152401" cy="533399"/>
          </a:xfrm>
        </p:grpSpPr>
        <p:sp>
          <p:nvSpPr>
            <p:cNvPr id="818" name="Google Shape;818;p10">
              <a:extLst>
                <a:ext uri="{FF2B5EF4-FFF2-40B4-BE49-F238E27FC236}">
                  <a16:creationId xmlns:a16="http://schemas.microsoft.com/office/drawing/2014/main" id="{DA8322E3-A8DA-C724-56A9-5E1099B0AB6F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9" name="Google Shape;819;p10">
              <a:extLst>
                <a:ext uri="{FF2B5EF4-FFF2-40B4-BE49-F238E27FC236}">
                  <a16:creationId xmlns:a16="http://schemas.microsoft.com/office/drawing/2014/main" id="{3D1F7621-BF0C-E58E-30E7-2201FC0CABDE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Google Shape;820;p10">
            <a:extLst>
              <a:ext uri="{FF2B5EF4-FFF2-40B4-BE49-F238E27FC236}">
                <a16:creationId xmlns:a16="http://schemas.microsoft.com/office/drawing/2014/main" id="{1FD265FA-8C4C-98F9-BFC1-7D1B6FAF0790}"/>
              </a:ext>
            </a:extLst>
          </p:cNvPr>
          <p:cNvGrpSpPr/>
          <p:nvPr/>
        </p:nvGrpSpPr>
        <p:grpSpPr>
          <a:xfrm>
            <a:off x="5881221" y="4140200"/>
            <a:ext cx="152401" cy="711199"/>
            <a:chOff x="1066799" y="3333750"/>
            <a:chExt cx="152401" cy="533399"/>
          </a:xfrm>
        </p:grpSpPr>
        <p:sp>
          <p:nvSpPr>
            <p:cNvPr id="821" name="Google Shape;821;p10">
              <a:extLst>
                <a:ext uri="{FF2B5EF4-FFF2-40B4-BE49-F238E27FC236}">
                  <a16:creationId xmlns:a16="http://schemas.microsoft.com/office/drawing/2014/main" id="{CF6B930E-41B3-C95C-6B63-F06EB5E5E9A8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2" name="Google Shape;822;p10">
              <a:extLst>
                <a:ext uri="{FF2B5EF4-FFF2-40B4-BE49-F238E27FC236}">
                  <a16:creationId xmlns:a16="http://schemas.microsoft.com/office/drawing/2014/main" id="{F8C8F341-DBAC-DCDE-48FA-3B06845DAB50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3" name="Google Shape;823;p10">
            <a:extLst>
              <a:ext uri="{FF2B5EF4-FFF2-40B4-BE49-F238E27FC236}">
                <a16:creationId xmlns:a16="http://schemas.microsoft.com/office/drawing/2014/main" id="{C66DBAEE-AAE9-2D2C-6D4C-69EC409E2CC4}"/>
              </a:ext>
            </a:extLst>
          </p:cNvPr>
          <p:cNvGrpSpPr/>
          <p:nvPr/>
        </p:nvGrpSpPr>
        <p:grpSpPr>
          <a:xfrm>
            <a:off x="3595221" y="2921000"/>
            <a:ext cx="152401" cy="711199"/>
            <a:chOff x="1066799" y="3333750"/>
            <a:chExt cx="152401" cy="533399"/>
          </a:xfrm>
        </p:grpSpPr>
        <p:sp>
          <p:nvSpPr>
            <p:cNvPr id="824" name="Google Shape;824;p10">
              <a:extLst>
                <a:ext uri="{FF2B5EF4-FFF2-40B4-BE49-F238E27FC236}">
                  <a16:creationId xmlns:a16="http://schemas.microsoft.com/office/drawing/2014/main" id="{759B32C3-6131-570F-A057-294A8B0F1F2B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5" name="Google Shape;825;p10">
              <a:extLst>
                <a:ext uri="{FF2B5EF4-FFF2-40B4-BE49-F238E27FC236}">
                  <a16:creationId xmlns:a16="http://schemas.microsoft.com/office/drawing/2014/main" id="{A1B8431B-1AF9-E762-3516-8A3371E21B0F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10">
            <a:extLst>
              <a:ext uri="{FF2B5EF4-FFF2-40B4-BE49-F238E27FC236}">
                <a16:creationId xmlns:a16="http://schemas.microsoft.com/office/drawing/2014/main" id="{0EB5C3D9-A672-2CB9-79A2-0CFA4564AAA8}"/>
              </a:ext>
            </a:extLst>
          </p:cNvPr>
          <p:cNvGrpSpPr/>
          <p:nvPr/>
        </p:nvGrpSpPr>
        <p:grpSpPr>
          <a:xfrm>
            <a:off x="8091021" y="3022600"/>
            <a:ext cx="152401" cy="711199"/>
            <a:chOff x="1066799" y="3333750"/>
            <a:chExt cx="152401" cy="533399"/>
          </a:xfrm>
        </p:grpSpPr>
        <p:sp>
          <p:nvSpPr>
            <p:cNvPr id="827" name="Google Shape;827;p10">
              <a:extLst>
                <a:ext uri="{FF2B5EF4-FFF2-40B4-BE49-F238E27FC236}">
                  <a16:creationId xmlns:a16="http://schemas.microsoft.com/office/drawing/2014/main" id="{3B81171E-45FD-AED1-8E71-149A6924FB54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8" name="Google Shape;828;p10">
              <a:extLst>
                <a:ext uri="{FF2B5EF4-FFF2-40B4-BE49-F238E27FC236}">
                  <a16:creationId xmlns:a16="http://schemas.microsoft.com/office/drawing/2014/main" id="{F79ACB64-0C55-E0B5-9825-EBFDDEB46C65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9" name="Google Shape;829;p10">
            <a:extLst>
              <a:ext uri="{FF2B5EF4-FFF2-40B4-BE49-F238E27FC236}">
                <a16:creationId xmlns:a16="http://schemas.microsoft.com/office/drawing/2014/main" id="{F32822BF-521F-0D72-93FF-C1CF9DB5B494}"/>
              </a:ext>
            </a:extLst>
          </p:cNvPr>
          <p:cNvGrpSpPr/>
          <p:nvPr/>
        </p:nvGrpSpPr>
        <p:grpSpPr>
          <a:xfrm>
            <a:off x="6338421" y="2209800"/>
            <a:ext cx="304800" cy="609600"/>
            <a:chOff x="5181600" y="3257550"/>
            <a:chExt cx="304800" cy="457200"/>
          </a:xfrm>
        </p:grpSpPr>
        <p:sp>
          <p:nvSpPr>
            <p:cNvPr id="775" name="Google Shape;775;p10">
              <a:extLst>
                <a:ext uri="{FF2B5EF4-FFF2-40B4-BE49-F238E27FC236}">
                  <a16:creationId xmlns:a16="http://schemas.microsoft.com/office/drawing/2014/main" id="{7B2BB13A-443E-4FEC-3485-1D8B223E2FBD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0">
              <a:extLst>
                <a:ext uri="{FF2B5EF4-FFF2-40B4-BE49-F238E27FC236}">
                  <a16:creationId xmlns:a16="http://schemas.microsoft.com/office/drawing/2014/main" id="{492E7476-3A7C-2C40-7285-892241D91730}"/>
                </a:ext>
              </a:extLst>
            </p:cNvPr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31" name="Google Shape;831;p10">
            <a:extLst>
              <a:ext uri="{FF2B5EF4-FFF2-40B4-BE49-F238E27FC236}">
                <a16:creationId xmlns:a16="http://schemas.microsoft.com/office/drawing/2014/main" id="{D1555260-83FD-A599-7E79-AD8C4482F321}"/>
              </a:ext>
            </a:extLst>
          </p:cNvPr>
          <p:cNvCxnSpPr>
            <a:stCxn id="782" idx="3"/>
          </p:cNvCxnSpPr>
          <p:nvPr/>
        </p:nvCxnSpPr>
        <p:spPr>
          <a:xfrm rot="10800000" flipH="1">
            <a:off x="6033622" y="2461399"/>
            <a:ext cx="3930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32" name="Google Shape;832;p10">
            <a:extLst>
              <a:ext uri="{FF2B5EF4-FFF2-40B4-BE49-F238E27FC236}">
                <a16:creationId xmlns:a16="http://schemas.microsoft.com/office/drawing/2014/main" id="{E5D25118-E0D5-8982-7334-D27153F365D3}"/>
              </a:ext>
            </a:extLst>
          </p:cNvPr>
          <p:cNvCxnSpPr/>
          <p:nvPr/>
        </p:nvCxnSpPr>
        <p:spPr>
          <a:xfrm rot="10800000">
            <a:off x="5728821" y="1701800"/>
            <a:ext cx="0" cy="1727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3" name="Google Shape;833;p10">
            <a:extLst>
              <a:ext uri="{FF2B5EF4-FFF2-40B4-BE49-F238E27FC236}">
                <a16:creationId xmlns:a16="http://schemas.microsoft.com/office/drawing/2014/main" id="{FA376F70-6FAF-D760-8341-9A28FC3251D9}"/>
              </a:ext>
            </a:extLst>
          </p:cNvPr>
          <p:cNvSpPr txBox="1"/>
          <p:nvPr/>
        </p:nvSpPr>
        <p:spPr>
          <a:xfrm>
            <a:off x="1877793" y="2209800"/>
            <a:ext cx="49822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10">
            <a:extLst>
              <a:ext uri="{FF2B5EF4-FFF2-40B4-BE49-F238E27FC236}">
                <a16:creationId xmlns:a16="http://schemas.microsoft.com/office/drawing/2014/main" id="{C55DEC99-B203-7D0A-0A50-C6862E9DAD25}"/>
              </a:ext>
            </a:extLst>
          </p:cNvPr>
          <p:cNvSpPr txBox="1"/>
          <p:nvPr/>
        </p:nvSpPr>
        <p:spPr>
          <a:xfrm>
            <a:off x="623421" y="2209800"/>
            <a:ext cx="4742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10">
            <a:extLst>
              <a:ext uri="{FF2B5EF4-FFF2-40B4-BE49-F238E27FC236}">
                <a16:creationId xmlns:a16="http://schemas.microsoft.com/office/drawing/2014/main" id="{187DF2AB-761D-9A0E-3523-E3B68176C5B4}"/>
              </a:ext>
            </a:extLst>
          </p:cNvPr>
          <p:cNvSpPr txBox="1"/>
          <p:nvPr/>
        </p:nvSpPr>
        <p:spPr>
          <a:xfrm>
            <a:off x="3747621" y="2006600"/>
            <a:ext cx="48342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10">
            <a:extLst>
              <a:ext uri="{FF2B5EF4-FFF2-40B4-BE49-F238E27FC236}">
                <a16:creationId xmlns:a16="http://schemas.microsoft.com/office/drawing/2014/main" id="{F18FB9C8-9540-89AB-5482-9161F06749B4}"/>
              </a:ext>
            </a:extLst>
          </p:cNvPr>
          <p:cNvSpPr txBox="1"/>
          <p:nvPr/>
        </p:nvSpPr>
        <p:spPr>
          <a:xfrm>
            <a:off x="5957421" y="1905000"/>
            <a:ext cx="53512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10">
            <a:extLst>
              <a:ext uri="{FF2B5EF4-FFF2-40B4-BE49-F238E27FC236}">
                <a16:creationId xmlns:a16="http://schemas.microsoft.com/office/drawing/2014/main" id="{90B1CC8A-1360-8627-AD21-5F44DBC75080}"/>
              </a:ext>
            </a:extLst>
          </p:cNvPr>
          <p:cNvSpPr txBox="1"/>
          <p:nvPr/>
        </p:nvSpPr>
        <p:spPr>
          <a:xfrm>
            <a:off x="1831025" y="4241800"/>
            <a:ext cx="62119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10">
            <a:extLst>
              <a:ext uri="{FF2B5EF4-FFF2-40B4-BE49-F238E27FC236}">
                <a16:creationId xmlns:a16="http://schemas.microsoft.com/office/drawing/2014/main" id="{D969E2C1-2B3F-AA5B-8732-78CB8289726F}"/>
              </a:ext>
            </a:extLst>
          </p:cNvPr>
          <p:cNvSpPr txBox="1"/>
          <p:nvPr/>
        </p:nvSpPr>
        <p:spPr>
          <a:xfrm>
            <a:off x="3673162" y="4953000"/>
            <a:ext cx="60785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10">
            <a:extLst>
              <a:ext uri="{FF2B5EF4-FFF2-40B4-BE49-F238E27FC236}">
                <a16:creationId xmlns:a16="http://schemas.microsoft.com/office/drawing/2014/main" id="{F1B7BE41-6559-FA6B-DF6B-ECD6F24FDFD6}"/>
              </a:ext>
            </a:extLst>
          </p:cNvPr>
          <p:cNvSpPr txBox="1"/>
          <p:nvPr/>
        </p:nvSpPr>
        <p:spPr>
          <a:xfrm>
            <a:off x="3747621" y="2616200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10">
            <a:extLst>
              <a:ext uri="{FF2B5EF4-FFF2-40B4-BE49-F238E27FC236}">
                <a16:creationId xmlns:a16="http://schemas.microsoft.com/office/drawing/2014/main" id="{3E95EA26-5231-6E5F-23CA-1250BD7DE69D}"/>
              </a:ext>
            </a:extLst>
          </p:cNvPr>
          <p:cNvSpPr txBox="1"/>
          <p:nvPr/>
        </p:nvSpPr>
        <p:spPr>
          <a:xfrm>
            <a:off x="3652529" y="4358957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10">
            <a:extLst>
              <a:ext uri="{FF2B5EF4-FFF2-40B4-BE49-F238E27FC236}">
                <a16:creationId xmlns:a16="http://schemas.microsoft.com/office/drawing/2014/main" id="{BE063A1C-EDB7-C330-55D5-880FE690BD91}"/>
              </a:ext>
            </a:extLst>
          </p:cNvPr>
          <p:cNvSpPr txBox="1"/>
          <p:nvPr/>
        </p:nvSpPr>
        <p:spPr>
          <a:xfrm>
            <a:off x="5957421" y="3327400"/>
            <a:ext cx="6010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10">
            <a:extLst>
              <a:ext uri="{FF2B5EF4-FFF2-40B4-BE49-F238E27FC236}">
                <a16:creationId xmlns:a16="http://schemas.microsoft.com/office/drawing/2014/main" id="{A8389AA0-64E9-048C-DAAC-7E3E6B0D341A}"/>
              </a:ext>
            </a:extLst>
          </p:cNvPr>
          <p:cNvSpPr txBox="1"/>
          <p:nvPr/>
        </p:nvSpPr>
        <p:spPr>
          <a:xfrm>
            <a:off x="5957421" y="4343400"/>
            <a:ext cx="6039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10">
            <a:extLst>
              <a:ext uri="{FF2B5EF4-FFF2-40B4-BE49-F238E27FC236}">
                <a16:creationId xmlns:a16="http://schemas.microsoft.com/office/drawing/2014/main" id="{8678FCCF-F826-34DA-8D2D-5637AAB30B55}"/>
              </a:ext>
            </a:extLst>
          </p:cNvPr>
          <p:cNvSpPr txBox="1"/>
          <p:nvPr/>
        </p:nvSpPr>
        <p:spPr>
          <a:xfrm>
            <a:off x="4738221" y="4546600"/>
            <a:ext cx="68630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4" name="Google Shape;844;p10">
            <a:extLst>
              <a:ext uri="{FF2B5EF4-FFF2-40B4-BE49-F238E27FC236}">
                <a16:creationId xmlns:a16="http://schemas.microsoft.com/office/drawing/2014/main" id="{47262548-EF30-8D4A-0F33-68A1F453564C}"/>
              </a:ext>
            </a:extLst>
          </p:cNvPr>
          <p:cNvGrpSpPr/>
          <p:nvPr/>
        </p:nvGrpSpPr>
        <p:grpSpPr>
          <a:xfrm>
            <a:off x="4281021" y="4648200"/>
            <a:ext cx="556492" cy="609600"/>
            <a:chOff x="3886200" y="3257550"/>
            <a:chExt cx="556492" cy="457200"/>
          </a:xfrm>
        </p:grpSpPr>
        <p:sp>
          <p:nvSpPr>
            <p:cNvPr id="845" name="Google Shape;845;p10">
              <a:extLst>
                <a:ext uri="{FF2B5EF4-FFF2-40B4-BE49-F238E27FC236}">
                  <a16:creationId xmlns:a16="http://schemas.microsoft.com/office/drawing/2014/main" id="{D9AFBB85-465D-67E5-C00D-87F9272E2133}"/>
                </a:ext>
              </a:extLst>
            </p:cNvPr>
            <p:cNvSpPr/>
            <p:nvPr/>
          </p:nvSpPr>
          <p:spPr>
            <a:xfrm rot="5400000">
              <a:off x="3848100" y="3295650"/>
              <a:ext cx="457200" cy="3810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0">
              <a:extLst>
                <a:ext uri="{FF2B5EF4-FFF2-40B4-BE49-F238E27FC236}">
                  <a16:creationId xmlns:a16="http://schemas.microsoft.com/office/drawing/2014/main" id="{5BFEF6D5-24DB-6811-5EE2-CA1F6F2B6232}"/>
                </a:ext>
              </a:extLst>
            </p:cNvPr>
            <p:cNvSpPr txBox="1"/>
            <p:nvPr/>
          </p:nvSpPr>
          <p:spPr>
            <a:xfrm>
              <a:off x="3909292" y="3304885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7" name="Google Shape;847;p10">
            <a:extLst>
              <a:ext uri="{FF2B5EF4-FFF2-40B4-BE49-F238E27FC236}">
                <a16:creationId xmlns:a16="http://schemas.microsoft.com/office/drawing/2014/main" id="{89E19F75-45AF-FC46-2D03-C9F1014A940E}"/>
              </a:ext>
            </a:extLst>
          </p:cNvPr>
          <p:cNvGrpSpPr/>
          <p:nvPr/>
        </p:nvGrpSpPr>
        <p:grpSpPr>
          <a:xfrm>
            <a:off x="5881221" y="4953000"/>
            <a:ext cx="152401" cy="711199"/>
            <a:chOff x="1066799" y="3333750"/>
            <a:chExt cx="152401" cy="533399"/>
          </a:xfrm>
        </p:grpSpPr>
        <p:sp>
          <p:nvSpPr>
            <p:cNvPr id="848" name="Google Shape;848;p10">
              <a:extLst>
                <a:ext uri="{FF2B5EF4-FFF2-40B4-BE49-F238E27FC236}">
                  <a16:creationId xmlns:a16="http://schemas.microsoft.com/office/drawing/2014/main" id="{B84AA914-4FD1-2B8A-7F30-09082ABAAEA4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49" name="Google Shape;849;p10">
              <a:extLst>
                <a:ext uri="{FF2B5EF4-FFF2-40B4-BE49-F238E27FC236}">
                  <a16:creationId xmlns:a16="http://schemas.microsoft.com/office/drawing/2014/main" id="{08FB6215-FE87-9FAE-F6A7-549B858C1884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0" name="Google Shape;850;p10">
            <a:extLst>
              <a:ext uri="{FF2B5EF4-FFF2-40B4-BE49-F238E27FC236}">
                <a16:creationId xmlns:a16="http://schemas.microsoft.com/office/drawing/2014/main" id="{60A1CBBD-96B1-85EF-2FD3-DF1F86AD29A5}"/>
              </a:ext>
            </a:extLst>
          </p:cNvPr>
          <p:cNvGrpSpPr/>
          <p:nvPr/>
        </p:nvGrpSpPr>
        <p:grpSpPr>
          <a:xfrm>
            <a:off x="8091021" y="4953000"/>
            <a:ext cx="152401" cy="711199"/>
            <a:chOff x="1066799" y="3333750"/>
            <a:chExt cx="152401" cy="533399"/>
          </a:xfrm>
        </p:grpSpPr>
        <p:sp>
          <p:nvSpPr>
            <p:cNvPr id="851" name="Google Shape;851;p10">
              <a:extLst>
                <a:ext uri="{FF2B5EF4-FFF2-40B4-BE49-F238E27FC236}">
                  <a16:creationId xmlns:a16="http://schemas.microsoft.com/office/drawing/2014/main" id="{8C31CCD0-EA53-7D9B-74D7-B81132CF4AB0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52" name="Google Shape;852;p10">
              <a:extLst>
                <a:ext uri="{FF2B5EF4-FFF2-40B4-BE49-F238E27FC236}">
                  <a16:creationId xmlns:a16="http://schemas.microsoft.com/office/drawing/2014/main" id="{3649D941-22D0-F449-FBA4-81D0DF6DC965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53" name="Google Shape;853;p10">
            <a:extLst>
              <a:ext uri="{FF2B5EF4-FFF2-40B4-BE49-F238E27FC236}">
                <a16:creationId xmlns:a16="http://schemas.microsoft.com/office/drawing/2014/main" id="{E4C942BC-312D-7E74-895C-6F72745CE469}"/>
              </a:ext>
            </a:extLst>
          </p:cNvPr>
          <p:cNvCxnSpPr/>
          <p:nvPr/>
        </p:nvCxnSpPr>
        <p:spPr>
          <a:xfrm>
            <a:off x="4204821" y="4953000"/>
            <a:ext cx="0" cy="508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4" name="Google Shape;854;p10">
            <a:extLst>
              <a:ext uri="{FF2B5EF4-FFF2-40B4-BE49-F238E27FC236}">
                <a16:creationId xmlns:a16="http://schemas.microsoft.com/office/drawing/2014/main" id="{EEEA858E-77D7-4EDD-FBFB-C1586EF8AA61}"/>
              </a:ext>
            </a:extLst>
          </p:cNvPr>
          <p:cNvSpPr txBox="1"/>
          <p:nvPr/>
        </p:nvSpPr>
        <p:spPr>
          <a:xfrm>
            <a:off x="6033621" y="4953000"/>
            <a:ext cx="6580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10">
            <a:extLst>
              <a:ext uri="{FF2B5EF4-FFF2-40B4-BE49-F238E27FC236}">
                <a16:creationId xmlns:a16="http://schemas.microsoft.com/office/drawing/2014/main" id="{DB5B5461-A4D1-58D2-47BB-053765467E5C}"/>
              </a:ext>
            </a:extLst>
          </p:cNvPr>
          <p:cNvSpPr txBox="1"/>
          <p:nvPr/>
        </p:nvSpPr>
        <p:spPr>
          <a:xfrm>
            <a:off x="8167221" y="5156200"/>
            <a:ext cx="67197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6" name="Google Shape;856;p10">
            <a:extLst>
              <a:ext uri="{FF2B5EF4-FFF2-40B4-BE49-F238E27FC236}">
                <a16:creationId xmlns:a16="http://schemas.microsoft.com/office/drawing/2014/main" id="{B2ED825D-5E76-455A-9B00-ADDE8250713F}"/>
              </a:ext>
            </a:extLst>
          </p:cNvPr>
          <p:cNvCxnSpPr/>
          <p:nvPr/>
        </p:nvCxnSpPr>
        <p:spPr>
          <a:xfrm rot="10800000">
            <a:off x="2452221" y="1905100"/>
            <a:ext cx="5791200" cy="3251100"/>
          </a:xfrm>
          <a:prstGeom prst="bentConnector3">
            <a:avLst>
              <a:gd name="adj1" fmla="val -6619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7" name="Google Shape;857;p10">
            <a:extLst>
              <a:ext uri="{FF2B5EF4-FFF2-40B4-BE49-F238E27FC236}">
                <a16:creationId xmlns:a16="http://schemas.microsoft.com/office/drawing/2014/main" id="{45F37579-CF7B-629C-EEBD-1B0DE5B8E15A}"/>
              </a:ext>
            </a:extLst>
          </p:cNvPr>
          <p:cNvCxnSpPr>
            <a:endCxn id="748" idx="1"/>
          </p:cNvCxnSpPr>
          <p:nvPr/>
        </p:nvCxnSpPr>
        <p:spPr>
          <a:xfrm rot="-5400000" flipH="1">
            <a:off x="1752771" y="2604375"/>
            <a:ext cx="1627500" cy="228600"/>
          </a:xfrm>
          <a:prstGeom prst="bentConnector2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58" name="Google Shape;858;p10">
            <a:extLst>
              <a:ext uri="{FF2B5EF4-FFF2-40B4-BE49-F238E27FC236}">
                <a16:creationId xmlns:a16="http://schemas.microsoft.com/office/drawing/2014/main" id="{D2EC57BF-496E-0D29-BDA2-11A91AAC96DC}"/>
              </a:ext>
            </a:extLst>
          </p:cNvPr>
          <p:cNvCxnSpPr/>
          <p:nvPr/>
        </p:nvCxnSpPr>
        <p:spPr>
          <a:xfrm>
            <a:off x="2071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59" name="Google Shape;859;p10">
            <a:extLst>
              <a:ext uri="{FF2B5EF4-FFF2-40B4-BE49-F238E27FC236}">
                <a16:creationId xmlns:a16="http://schemas.microsoft.com/office/drawing/2014/main" id="{51463EF5-23C9-9840-91BC-09F4297B5844}"/>
              </a:ext>
            </a:extLst>
          </p:cNvPr>
          <p:cNvCxnSpPr/>
          <p:nvPr/>
        </p:nvCxnSpPr>
        <p:spPr>
          <a:xfrm>
            <a:off x="3671421" y="10922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0" name="Google Shape;860;p10">
            <a:extLst>
              <a:ext uri="{FF2B5EF4-FFF2-40B4-BE49-F238E27FC236}">
                <a16:creationId xmlns:a16="http://schemas.microsoft.com/office/drawing/2014/main" id="{DEF59B91-9C52-E7A4-5E4E-68D996E60E5C}"/>
              </a:ext>
            </a:extLst>
          </p:cNvPr>
          <p:cNvCxnSpPr/>
          <p:nvPr/>
        </p:nvCxnSpPr>
        <p:spPr>
          <a:xfrm>
            <a:off x="59574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1" name="Google Shape;861;p10">
            <a:extLst>
              <a:ext uri="{FF2B5EF4-FFF2-40B4-BE49-F238E27FC236}">
                <a16:creationId xmlns:a16="http://schemas.microsoft.com/office/drawing/2014/main" id="{F69F61B7-E550-CFC9-72C6-16E5DC27C12F}"/>
              </a:ext>
            </a:extLst>
          </p:cNvPr>
          <p:cNvCxnSpPr/>
          <p:nvPr/>
        </p:nvCxnSpPr>
        <p:spPr>
          <a:xfrm>
            <a:off x="8167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867" name="Google Shape;867;p10">
            <a:extLst>
              <a:ext uri="{FF2B5EF4-FFF2-40B4-BE49-F238E27FC236}">
                <a16:creationId xmlns:a16="http://schemas.microsoft.com/office/drawing/2014/main" id="{BAD5A9DC-0D40-2542-E164-1AC5499CFC16}"/>
              </a:ext>
            </a:extLst>
          </p:cNvPr>
          <p:cNvSpPr txBox="1"/>
          <p:nvPr/>
        </p:nvSpPr>
        <p:spPr>
          <a:xfrm>
            <a:off x="1371600" y="5943600"/>
            <a:ext cx="69603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Pipeline registers separate stages, hold data for each instruction in flight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8" name="Google Shape;868;p10">
            <a:extLst>
              <a:ext uri="{FF2B5EF4-FFF2-40B4-BE49-F238E27FC236}">
                <a16:creationId xmlns:a16="http://schemas.microsoft.com/office/drawing/2014/main" id="{616BD465-2604-6002-4AC2-A8E7BBB0B071}"/>
              </a:ext>
            </a:extLst>
          </p:cNvPr>
          <p:cNvCxnSpPr/>
          <p:nvPr/>
        </p:nvCxnSpPr>
        <p:spPr>
          <a:xfrm rot="-5400000">
            <a:off x="863581" y="2851834"/>
            <a:ext cx="558900" cy="3966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2" name="Google Shape;865;p10">
            <a:extLst>
              <a:ext uri="{FF2B5EF4-FFF2-40B4-BE49-F238E27FC236}">
                <a16:creationId xmlns:a16="http://schemas.microsoft.com/office/drawing/2014/main" id="{43571BFF-E8CB-B5E0-3D8A-2B897C870E72}"/>
              </a:ext>
            </a:extLst>
          </p:cNvPr>
          <p:cNvSpPr txBox="1"/>
          <p:nvPr/>
        </p:nvSpPr>
        <p:spPr>
          <a:xfrm>
            <a:off x="391209" y="1092200"/>
            <a:ext cx="1362623" cy="43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18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dd t3,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1800" b="0" i="0" u="none" strike="noStrike" cap="none" dirty="0">
                <a:latin typeface="Calibri"/>
                <a:ea typeface="Calibri"/>
                <a:cs typeface="Calibri"/>
                <a:sym typeface="Calibri"/>
              </a:rPr>
              <a:t>0,t2</a:t>
            </a:r>
            <a:endParaRPr sz="1800" b="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64;p10">
            <a:extLst>
              <a:ext uri="{FF2B5EF4-FFF2-40B4-BE49-F238E27FC236}">
                <a16:creationId xmlns:a16="http://schemas.microsoft.com/office/drawing/2014/main" id="{DEDB51AA-6A58-3D62-6543-3B00626EFA43}"/>
              </a:ext>
            </a:extLst>
          </p:cNvPr>
          <p:cNvSpPr txBox="1"/>
          <p:nvPr/>
        </p:nvSpPr>
        <p:spPr>
          <a:xfrm>
            <a:off x="6172201" y="1026323"/>
            <a:ext cx="1780241" cy="53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lw</a:t>
            </a: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t0, 0 (t1)</a:t>
            </a:r>
          </a:p>
        </p:txBody>
      </p:sp>
      <p:sp>
        <p:nvSpPr>
          <p:cNvPr id="5" name="Google Shape;865;p10">
            <a:extLst>
              <a:ext uri="{FF2B5EF4-FFF2-40B4-BE49-F238E27FC236}">
                <a16:creationId xmlns:a16="http://schemas.microsoft.com/office/drawing/2014/main" id="{14E75C05-BFA8-39E6-8AFF-F71B0D7057EF}"/>
              </a:ext>
            </a:extLst>
          </p:cNvPr>
          <p:cNvSpPr txBox="1"/>
          <p:nvPr/>
        </p:nvSpPr>
        <p:spPr>
          <a:xfrm>
            <a:off x="2185184" y="1103054"/>
            <a:ext cx="1362623" cy="431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sub t3,t0,t2</a:t>
            </a:r>
            <a:endParaRPr sz="18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21444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5" name="Google Shape;1755;p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Data Hazard: </a:t>
            </a: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Loads (2/2)</a:t>
            </a:r>
            <a:endParaRPr dirty="0"/>
          </a:p>
        </p:txBody>
      </p:sp>
      <p:sp>
        <p:nvSpPr>
          <p:cNvPr id="1756" name="Google Shape;1756;p3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Slot after a load is called a </a:t>
            </a:r>
            <a:r>
              <a:rPr lang="en-US" sz="32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load delay slot</a:t>
            </a:r>
            <a:endParaRPr dirty="0"/>
          </a:p>
          <a:p>
            <a:pPr marL="742950" lvl="1" indent="-2984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utive"/>
              <a:buChar char="–"/>
            </a:pPr>
            <a:r>
              <a:rPr lang="en-US" sz="3000" dirty="0"/>
              <a:t>If that instruction uses the result of the load, then the hardware will stall for </a:t>
            </a:r>
            <a:r>
              <a:rPr lang="en-US" sz="3000" u="sng" dirty="0"/>
              <a:t>one cycle</a:t>
            </a:r>
            <a:endParaRPr sz="3000" u="sng" dirty="0"/>
          </a:p>
          <a:p>
            <a:pPr marL="742950" lvl="1" indent="-2984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utive"/>
              <a:buChar char="–"/>
            </a:pPr>
            <a:r>
              <a:rPr lang="en-US" sz="3000" dirty="0"/>
              <a:t>Equivalent to inserting an explicit </a:t>
            </a:r>
            <a:r>
              <a:rPr lang="en-US" sz="3000" b="1" dirty="0" err="1">
                <a:latin typeface="Courier"/>
                <a:ea typeface="Courier"/>
                <a:cs typeface="Courier"/>
                <a:sym typeface="Courier"/>
              </a:rPr>
              <a:t>nop</a:t>
            </a:r>
            <a:r>
              <a:rPr lang="en-US" sz="3000" dirty="0"/>
              <a:t> in the slot</a:t>
            </a:r>
            <a:endParaRPr sz="3000" dirty="0"/>
          </a:p>
          <a:p>
            <a:pPr marL="1143000" lvl="2" indent="-26670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SzPts val="3000"/>
              <a:buFont typeface="Noto Sans Symbols"/>
              <a:buChar char="•"/>
            </a:pPr>
            <a:r>
              <a:rPr lang="en-US" sz="3000" dirty="0"/>
              <a:t>except the latter uses more code space</a:t>
            </a:r>
            <a:endParaRPr sz="3000" dirty="0"/>
          </a:p>
          <a:p>
            <a:pPr marL="742950" lvl="1" indent="-298450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utive"/>
              <a:buChar char="–"/>
            </a:pPr>
            <a:r>
              <a:rPr lang="en-US" sz="3000" dirty="0"/>
              <a:t>Performance loss</a:t>
            </a:r>
            <a:endParaRPr sz="3000" dirty="0"/>
          </a:p>
          <a:p>
            <a:pPr marL="342900" marR="0" lvl="0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Idea: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Let the compiler/</a:t>
            </a:r>
            <a:r>
              <a:rPr lang="en-US" dirty="0"/>
              <a:t>assembler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put an unrelated instruction in that slot → no stall!</a:t>
            </a:r>
            <a:endParaRPr dirty="0"/>
          </a:p>
        </p:txBody>
      </p:sp>
      <p:sp>
        <p:nvSpPr>
          <p:cNvPr id="1757" name="Google Shape;1757;p3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48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328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3F5EC-AC5F-1EC7-8399-B95BF7D6A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17778-B292-8CA0-E888-4FCEA8032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Data Hazards with Forwarding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B99B86B-A0CB-A256-02A2-F67C2150BA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6192330"/>
              </p:ext>
            </p:extLst>
          </p:nvPr>
        </p:nvGraphicFramePr>
        <p:xfrm>
          <a:off x="357018" y="1648514"/>
          <a:ext cx="778584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0080">
                  <a:extLst>
                    <a:ext uri="{9D8B030D-6E8A-4147-A177-3AD203B41FA5}">
                      <a16:colId xmlns:a16="http://schemas.microsoft.com/office/drawing/2014/main" val="725976373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768484402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1750161561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3900799466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1901209654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567966414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1791661713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4122082776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3307523886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2772407282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762231843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564730409"/>
                    </a:ext>
                  </a:extLst>
                </a:gridCol>
                <a:gridCol w="508299">
                  <a:extLst>
                    <a:ext uri="{9D8B030D-6E8A-4147-A177-3AD203B41FA5}">
                      <a16:colId xmlns:a16="http://schemas.microsoft.com/office/drawing/2014/main" val="1318992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Inst   |     Cycle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96230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0x00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lw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/>
                          <a:ea typeface="Arial"/>
                          <a:cs typeface="Arial"/>
                          <a:sym typeface="Arial"/>
                        </a:rPr>
                        <a:t> s0, 0 (t1)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EX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WB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46358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0x04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sub s4,</a:t>
                      </a:r>
                      <a:r>
                        <a:rPr lang="en-US" sz="1600" b="0" i="0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s0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s3</a:t>
                      </a:r>
                      <a:endParaRPr lang="en-US"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ID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7837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0x08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and s5,</a:t>
                      </a:r>
                      <a:r>
                        <a:rPr lang="en-US" sz="1600" b="0" i="0" u="none" strike="noStrike" cap="none" dirty="0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en-US" sz="1600" b="0" i="0" u="none" strike="noStrike" cap="none" dirty="0">
                          <a:solidFill>
                            <a:srgbClr val="00B05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s0</a:t>
                      </a:r>
                      <a:r>
                        <a:rPr lang="en-US" sz="1600" b="0" i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s6</a:t>
                      </a:r>
                      <a:endParaRPr lang="en-US"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2932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0x0C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or    s7,</a:t>
                      </a:r>
                      <a:r>
                        <a:rPr lang="en-US" sz="1600" b="0" i="0" u="none" strike="noStrike" cap="none">
                          <a:solidFill>
                            <a:srgbClr val="00FF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s0</a:t>
                      </a:r>
                      <a:r>
                        <a:rPr lang="en-US" sz="1600" b="0" i="0" u="none" strike="noStrike" cap="none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s8</a:t>
                      </a:r>
                      <a:endParaRPr lang="en-US" sz="16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29111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808C5-5D83-7166-4942-12136080A2E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49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5BA5D1-A205-2DA5-5ABE-26286B345E14}"/>
              </a:ext>
            </a:extLst>
          </p:cNvPr>
          <p:cNvSpPr txBox="1"/>
          <p:nvPr/>
        </p:nvSpPr>
        <p:spPr>
          <a:xfrm>
            <a:off x="4191000" y="275992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IF</a:t>
            </a:r>
          </a:p>
        </p:txBody>
      </p:sp>
    </p:spTree>
    <p:extLst>
      <p:ext uri="{BB962C8B-B14F-4D97-AF65-F5344CB8AC3E}">
        <p14:creationId xmlns:p14="http://schemas.microsoft.com/office/powerpoint/2010/main" val="3811699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p22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184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Instruction Timing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28" name="Google Shape;828;p22"/>
          <p:cNvGraphicFramePr/>
          <p:nvPr/>
        </p:nvGraphicFramePr>
        <p:xfrm>
          <a:off x="807225" y="3746125"/>
          <a:ext cx="8139150" cy="1204125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5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6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6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65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56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1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IF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ID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EX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MEM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WB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Total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1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IMEM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Reg Read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ALU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DMEM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Reg W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13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200 ps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100 ps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200 ps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200 ps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100 ps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700"/>
                        <a:buFont typeface="Arial"/>
                        <a:buNone/>
                      </a:pPr>
                      <a:r>
                        <a:rPr lang="en-US" sz="1800" u="none" strike="noStrike" cap="none"/>
                        <a:t>800 ps</a:t>
                      </a:r>
                      <a:endParaRPr sz="18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29" name="Google Shape;829;p22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0" name="Google Shape;83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102" y="950000"/>
            <a:ext cx="7645799" cy="2641825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2" name="Google Shape;83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33" name="Google Shape;833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75200" y="4950250"/>
            <a:ext cx="5603187" cy="1282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645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8" name="Google Shape;988;p12"/>
          <p:cNvGrpSpPr/>
          <p:nvPr/>
        </p:nvGrpSpPr>
        <p:grpSpPr>
          <a:xfrm>
            <a:off x="564052" y="2235811"/>
            <a:ext cx="577851" cy="4356100"/>
            <a:chOff x="215" y="876"/>
            <a:chExt cx="364" cy="2744"/>
          </a:xfrm>
        </p:grpSpPr>
        <p:sp>
          <p:nvSpPr>
            <p:cNvPr id="989" name="Google Shape;989;p12"/>
            <p:cNvSpPr/>
            <p:nvPr/>
          </p:nvSpPr>
          <p:spPr>
            <a:xfrm>
              <a:off x="215" y="876"/>
              <a:ext cx="291" cy="27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endPara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990" name="Google Shape;990;p12"/>
            <p:cNvCxnSpPr/>
            <p:nvPr/>
          </p:nvCxnSpPr>
          <p:spPr>
            <a:xfrm>
              <a:off x="579" y="920"/>
              <a:ext cx="0" cy="265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</p:grpSp>
      <p:grpSp>
        <p:nvGrpSpPr>
          <p:cNvPr id="991" name="Google Shape;991;p12"/>
          <p:cNvGrpSpPr/>
          <p:nvPr/>
        </p:nvGrpSpPr>
        <p:grpSpPr>
          <a:xfrm>
            <a:off x="1103802" y="2912086"/>
            <a:ext cx="1090612" cy="3317875"/>
            <a:chOff x="555" y="1302"/>
            <a:chExt cx="687" cy="2090"/>
          </a:xfrm>
        </p:grpSpPr>
        <p:sp>
          <p:nvSpPr>
            <p:cNvPr id="992" name="Google Shape;992;p12"/>
            <p:cNvSpPr/>
            <p:nvPr/>
          </p:nvSpPr>
          <p:spPr>
            <a:xfrm>
              <a:off x="579" y="1302"/>
              <a:ext cx="649" cy="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Load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12"/>
            <p:cNvSpPr/>
            <p:nvPr/>
          </p:nvSpPr>
          <p:spPr>
            <a:xfrm>
              <a:off x="563" y="1718"/>
              <a:ext cx="549" cy="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Add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12"/>
            <p:cNvSpPr/>
            <p:nvPr/>
          </p:nvSpPr>
          <p:spPr>
            <a:xfrm>
              <a:off x="555" y="2182"/>
              <a:ext cx="687" cy="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Store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12"/>
            <p:cNvSpPr/>
            <p:nvPr/>
          </p:nvSpPr>
          <p:spPr>
            <a:xfrm>
              <a:off x="598" y="2612"/>
              <a:ext cx="537" cy="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Sub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12"/>
            <p:cNvSpPr/>
            <p:nvPr/>
          </p:nvSpPr>
          <p:spPr>
            <a:xfrm>
              <a:off x="587" y="3067"/>
              <a:ext cx="375" cy="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Or</a:t>
              </a: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7" name="Google Shape;997;p12"/>
          <p:cNvGrpSpPr/>
          <p:nvPr/>
        </p:nvGrpSpPr>
        <p:grpSpPr>
          <a:xfrm>
            <a:off x="1784839" y="1781785"/>
            <a:ext cx="6311900" cy="515938"/>
            <a:chOff x="984" y="551"/>
            <a:chExt cx="3976" cy="325"/>
          </a:xfrm>
        </p:grpSpPr>
        <p:cxnSp>
          <p:nvCxnSpPr>
            <p:cNvPr id="998" name="Google Shape;998;p12"/>
            <p:cNvCxnSpPr/>
            <p:nvPr/>
          </p:nvCxnSpPr>
          <p:spPr>
            <a:xfrm>
              <a:off x="984" y="840"/>
              <a:ext cx="3976" cy="0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sp>
          <p:nvSpPr>
            <p:cNvPr id="999" name="Google Shape;999;p12"/>
            <p:cNvSpPr/>
            <p:nvPr/>
          </p:nvSpPr>
          <p:spPr>
            <a:xfrm>
              <a:off x="1867" y="551"/>
              <a:ext cx="2168" cy="3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Time (clock cycles)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00" name="Google Shape;1000;p12"/>
          <p:cNvSpPr/>
          <p:nvPr/>
        </p:nvSpPr>
        <p:spPr>
          <a:xfrm>
            <a:off x="152400" y="1066800"/>
            <a:ext cx="8229600" cy="9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RegFile: Used in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 and WB!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1" name="Google Shape;1001;p12"/>
          <p:cNvSpPr txBox="1">
            <a:spLocks noGrp="1"/>
          </p:cNvSpPr>
          <p:nvPr>
            <p:ph type="title"/>
          </p:nvPr>
        </p:nvSpPr>
        <p:spPr>
          <a:xfrm>
            <a:off x="457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/>
              <a:t>Structural Hazard: Regfile!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2" name="Google Shape;1002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50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3" name="Google Shape;100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26330" y="2798500"/>
            <a:ext cx="2711628" cy="51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4" name="Google Shape;100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27885" y="3528528"/>
            <a:ext cx="2711628" cy="51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5" name="Google Shape;100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0199" y="4279360"/>
            <a:ext cx="2711628" cy="51231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6" name="Google Shape;1006;p12"/>
          <p:cNvCxnSpPr/>
          <p:nvPr/>
        </p:nvCxnSpPr>
        <p:spPr>
          <a:xfrm>
            <a:off x="2292057" y="2508700"/>
            <a:ext cx="0" cy="2476200"/>
          </a:xfrm>
          <a:prstGeom prst="straightConnector1">
            <a:avLst/>
          </a:prstGeom>
          <a:noFill/>
          <a:ln w="19050" cap="flat" cmpd="sng">
            <a:solidFill>
              <a:srgbClr val="92D05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007" name="Google Shape;100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38060" y="4909278"/>
            <a:ext cx="2711628" cy="51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8" name="Google Shape;100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40374" y="5660110"/>
            <a:ext cx="2711628" cy="512312"/>
          </a:xfrm>
          <a:prstGeom prst="rect">
            <a:avLst/>
          </a:prstGeom>
          <a:noFill/>
          <a:ln>
            <a:noFill/>
          </a:ln>
        </p:spPr>
      </p:pic>
      <p:sp>
        <p:nvSpPr>
          <p:cNvPr id="1009" name="Google Shape;1009;p12"/>
          <p:cNvSpPr/>
          <p:nvPr/>
        </p:nvSpPr>
        <p:spPr>
          <a:xfrm>
            <a:off x="4703825" y="2657050"/>
            <a:ext cx="577800" cy="665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12"/>
          <p:cNvSpPr/>
          <p:nvPr/>
        </p:nvSpPr>
        <p:spPr>
          <a:xfrm>
            <a:off x="4728100" y="4810775"/>
            <a:ext cx="577800" cy="6654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4875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>
          <a:extLst>
            <a:ext uri="{FF2B5EF4-FFF2-40B4-BE49-F238E27FC236}">
              <a16:creationId xmlns:a16="http://schemas.microsoft.com/office/drawing/2014/main" id="{3DFCE688-D0DF-71B7-F4AD-29A2AF046A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5" name="Google Shape;725;p10">
            <a:extLst>
              <a:ext uri="{FF2B5EF4-FFF2-40B4-BE49-F238E27FC236}">
                <a16:creationId xmlns:a16="http://schemas.microsoft.com/office/drawing/2014/main" id="{2A51F821-6E56-119B-9D5C-7B9066A512E9}"/>
              </a:ext>
            </a:extLst>
          </p:cNvPr>
          <p:cNvCxnSpPr/>
          <p:nvPr/>
        </p:nvCxnSpPr>
        <p:spPr>
          <a:xfrm>
            <a:off x="3747621" y="5461000"/>
            <a:ext cx="4343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6" name="Google Shape;726;p10">
            <a:extLst>
              <a:ext uri="{FF2B5EF4-FFF2-40B4-BE49-F238E27FC236}">
                <a16:creationId xmlns:a16="http://schemas.microsoft.com/office/drawing/2014/main" id="{3C1BC25D-0BDC-B815-B6EB-9944BE66B4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184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Calibri"/>
              <a:buNone/>
            </a:pPr>
            <a:r>
              <a:rPr lang="en-US" sz="3600" i="0" u="none" strike="noStrike" cap="none" dirty="0">
                <a:latin typeface="Calibri"/>
                <a:ea typeface="Calibri"/>
                <a:cs typeface="Calibri"/>
                <a:sym typeface="Calibri"/>
              </a:rPr>
              <a:t>Each stage operates on different instruction</a:t>
            </a:r>
            <a:endParaRPr sz="360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7" name="Google Shape;727;p10">
            <a:extLst>
              <a:ext uri="{FF2B5EF4-FFF2-40B4-BE49-F238E27FC236}">
                <a16:creationId xmlns:a16="http://schemas.microsoft.com/office/drawing/2014/main" id="{17D872F5-EDBC-4CB6-3B12-32D1000CB7E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51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10">
            <a:extLst>
              <a:ext uri="{FF2B5EF4-FFF2-40B4-BE49-F238E27FC236}">
                <a16:creationId xmlns:a16="http://schemas.microsoft.com/office/drawing/2014/main" id="{6ED4AEE6-5BE2-0C37-274A-D9EDFA0796A4}"/>
              </a:ext>
            </a:extLst>
          </p:cNvPr>
          <p:cNvSpPr/>
          <p:nvPr/>
        </p:nvSpPr>
        <p:spPr>
          <a:xfrm>
            <a:off x="1293056" y="3530600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9" name="Google Shape;729;p10">
            <a:extLst>
              <a:ext uri="{FF2B5EF4-FFF2-40B4-BE49-F238E27FC236}">
                <a16:creationId xmlns:a16="http://schemas.microsoft.com/office/drawing/2014/main" id="{8EEB92AA-BD8C-D69F-7EBB-B0B1F500C3E1}"/>
              </a:ext>
            </a:extLst>
          </p:cNvPr>
          <p:cNvGrpSpPr/>
          <p:nvPr/>
        </p:nvGrpSpPr>
        <p:grpSpPr>
          <a:xfrm>
            <a:off x="5207524" y="2872025"/>
            <a:ext cx="521297" cy="1320800"/>
            <a:chOff x="6324600" y="3115310"/>
            <a:chExt cx="521297" cy="1056640"/>
          </a:xfrm>
        </p:grpSpPr>
        <p:sp>
          <p:nvSpPr>
            <p:cNvPr id="730" name="Google Shape;730;p10">
              <a:extLst>
                <a:ext uri="{FF2B5EF4-FFF2-40B4-BE49-F238E27FC236}">
                  <a16:creationId xmlns:a16="http://schemas.microsoft.com/office/drawing/2014/main" id="{4F2A0BDA-E260-DF85-4A58-F26358B217DA}"/>
                </a:ext>
              </a:extLst>
            </p:cNvPr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0">
              <a:extLst>
                <a:ext uri="{FF2B5EF4-FFF2-40B4-BE49-F238E27FC236}">
                  <a16:creationId xmlns:a16="http://schemas.microsoft.com/office/drawing/2014/main" id="{EE1B2F72-C17B-4083-6099-051E8A041594}"/>
                </a:ext>
              </a:extLst>
            </p:cNvPr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32" name="Google Shape;732;p10">
              <a:extLst>
                <a:ext uri="{FF2B5EF4-FFF2-40B4-BE49-F238E27FC236}">
                  <a16:creationId xmlns:a16="http://schemas.microsoft.com/office/drawing/2014/main" id="{E0B18FE0-EE0A-8345-24ED-AD65D8ED136C}"/>
                </a:ext>
              </a:extLst>
            </p:cNvPr>
            <p:cNvCxnSpPr>
              <a:stCxn id="731" idx="2"/>
              <a:endCxn id="731" idx="4"/>
            </p:cNvCxnSpPr>
            <p:nvPr/>
          </p:nvCxnSpPr>
          <p:spPr>
            <a:xfrm>
              <a:off x="6400807" y="3602991"/>
              <a:ext cx="0" cy="1524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33" name="Google Shape;733;p10">
              <a:extLst>
                <a:ext uri="{FF2B5EF4-FFF2-40B4-BE49-F238E27FC236}">
                  <a16:creationId xmlns:a16="http://schemas.microsoft.com/office/drawing/2014/main" id="{C658AC8C-D4B9-0798-9318-EB1DBFFBF859}"/>
                </a:ext>
              </a:extLst>
            </p:cNvPr>
            <p:cNvSpPr txBox="1"/>
            <p:nvPr/>
          </p:nvSpPr>
          <p:spPr>
            <a:xfrm>
              <a:off x="6324600" y="3181350"/>
              <a:ext cx="5212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4" name="Google Shape;734;p10">
            <a:extLst>
              <a:ext uri="{FF2B5EF4-FFF2-40B4-BE49-F238E27FC236}">
                <a16:creationId xmlns:a16="http://schemas.microsoft.com/office/drawing/2014/main" id="{7BE41DE4-45B7-39FC-05BE-091DA46046BC}"/>
              </a:ext>
            </a:extLst>
          </p:cNvPr>
          <p:cNvGrpSpPr/>
          <p:nvPr/>
        </p:nvGrpSpPr>
        <p:grpSpPr>
          <a:xfrm>
            <a:off x="1293056" y="2465625"/>
            <a:ext cx="304800" cy="609600"/>
            <a:chOff x="5181600" y="3257550"/>
            <a:chExt cx="304800" cy="457200"/>
          </a:xfrm>
        </p:grpSpPr>
        <p:sp>
          <p:nvSpPr>
            <p:cNvPr id="735" name="Google Shape;735;p10">
              <a:extLst>
                <a:ext uri="{FF2B5EF4-FFF2-40B4-BE49-F238E27FC236}">
                  <a16:creationId xmlns:a16="http://schemas.microsoft.com/office/drawing/2014/main" id="{456C88A9-A9DD-3DD2-E7C8-97EE0A081401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chemeClr val="l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10">
              <a:extLst>
                <a:ext uri="{FF2B5EF4-FFF2-40B4-BE49-F238E27FC236}">
                  <a16:creationId xmlns:a16="http://schemas.microsoft.com/office/drawing/2014/main" id="{3CCA0028-083B-B7F8-68F9-A5B3B7508396}"/>
                </a:ext>
              </a:extLst>
            </p:cNvPr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7" name="Google Shape;737;p10">
            <a:extLst>
              <a:ext uri="{FF2B5EF4-FFF2-40B4-BE49-F238E27FC236}">
                <a16:creationId xmlns:a16="http://schemas.microsoft.com/office/drawing/2014/main" id="{A2FADA88-6BED-1621-D864-21198428032D}"/>
              </a:ext>
            </a:extLst>
          </p:cNvPr>
          <p:cNvGrpSpPr/>
          <p:nvPr/>
        </p:nvGrpSpPr>
        <p:grpSpPr>
          <a:xfrm>
            <a:off x="6497131" y="3075225"/>
            <a:ext cx="990600" cy="1117600"/>
            <a:chOff x="6324600" y="1733550"/>
            <a:chExt cx="990600" cy="838200"/>
          </a:xfrm>
        </p:grpSpPr>
        <p:sp>
          <p:nvSpPr>
            <p:cNvPr id="738" name="Google Shape;738;p10">
              <a:extLst>
                <a:ext uri="{FF2B5EF4-FFF2-40B4-BE49-F238E27FC236}">
                  <a16:creationId xmlns:a16="http://schemas.microsoft.com/office/drawing/2014/main" id="{567F7DCC-41D2-3ECB-30F4-604B9FCB6C40}"/>
                </a:ext>
              </a:extLst>
            </p:cNvPr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DMEM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10">
              <a:extLst>
                <a:ext uri="{FF2B5EF4-FFF2-40B4-BE49-F238E27FC236}">
                  <a16:creationId xmlns:a16="http://schemas.microsoft.com/office/drawing/2014/main" id="{B2B2FD71-DFB7-BD4F-5608-F2B8623C4AE1}"/>
                </a:ext>
              </a:extLst>
            </p:cNvPr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0" name="Google Shape;740;p10">
            <a:extLst>
              <a:ext uri="{FF2B5EF4-FFF2-40B4-BE49-F238E27FC236}">
                <a16:creationId xmlns:a16="http://schemas.microsoft.com/office/drawing/2014/main" id="{3903D6BC-830C-3358-80B9-B27F2F2D3065}"/>
              </a:ext>
            </a:extLst>
          </p:cNvPr>
          <p:cNvGrpSpPr/>
          <p:nvPr/>
        </p:nvGrpSpPr>
        <p:grpSpPr>
          <a:xfrm>
            <a:off x="3900021" y="3278425"/>
            <a:ext cx="762000" cy="1166575"/>
            <a:chOff x="4191000" y="1962150"/>
            <a:chExt cx="762000" cy="874931"/>
          </a:xfrm>
        </p:grpSpPr>
        <p:cxnSp>
          <p:nvCxnSpPr>
            <p:cNvPr id="741" name="Google Shape;741;p10">
              <a:extLst>
                <a:ext uri="{FF2B5EF4-FFF2-40B4-BE49-F238E27FC236}">
                  <a16:creationId xmlns:a16="http://schemas.microsoft.com/office/drawing/2014/main" id="{04F541B5-C782-15C2-F7BC-4E39C6B6E936}"/>
                </a:ext>
              </a:extLst>
            </p:cNvPr>
            <p:cNvCxnSpPr/>
            <p:nvPr/>
          </p:nvCxnSpPr>
          <p:spPr>
            <a:xfrm flipH="1">
              <a:off x="44958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742" name="Google Shape;742;p10">
              <a:extLst>
                <a:ext uri="{FF2B5EF4-FFF2-40B4-BE49-F238E27FC236}">
                  <a16:creationId xmlns:a16="http://schemas.microsoft.com/office/drawing/2014/main" id="{10897B7D-7563-8310-74FB-68A6BD9E763A}"/>
                </a:ext>
              </a:extLst>
            </p:cNvPr>
            <p:cNvCxnSpPr/>
            <p:nvPr/>
          </p:nvCxnSpPr>
          <p:spPr>
            <a:xfrm flipH="1">
              <a:off x="43434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grpSp>
          <p:nvGrpSpPr>
            <p:cNvPr id="743" name="Google Shape;743;p10">
              <a:extLst>
                <a:ext uri="{FF2B5EF4-FFF2-40B4-BE49-F238E27FC236}">
                  <a16:creationId xmlns:a16="http://schemas.microsoft.com/office/drawing/2014/main" id="{B31C25AF-2D6A-829B-3DEA-E6BD8F710080}"/>
                </a:ext>
              </a:extLst>
            </p:cNvPr>
            <p:cNvGrpSpPr/>
            <p:nvPr/>
          </p:nvGrpSpPr>
          <p:grpSpPr>
            <a:xfrm>
              <a:off x="4191000" y="1962150"/>
              <a:ext cx="762000" cy="685800"/>
              <a:chOff x="5043063" y="3218081"/>
              <a:chExt cx="762000" cy="685800"/>
            </a:xfrm>
          </p:grpSpPr>
          <p:sp>
            <p:nvSpPr>
              <p:cNvPr id="744" name="Google Shape;744;p10">
                <a:extLst>
                  <a:ext uri="{FF2B5EF4-FFF2-40B4-BE49-F238E27FC236}">
                    <a16:creationId xmlns:a16="http://schemas.microsoft.com/office/drawing/2014/main" id="{4AEB9437-2C7F-2400-105B-321812D5A6FD}"/>
                  </a:ext>
                </a:extLst>
              </p:cNvPr>
              <p:cNvSpPr/>
              <p:nvPr/>
            </p:nvSpPr>
            <p:spPr>
              <a:xfrm rot="5400000">
                <a:off x="5003812" y="3333532"/>
                <a:ext cx="685800" cy="454898"/>
              </a:xfrm>
              <a:prstGeom prst="trapezoid">
                <a:avLst>
                  <a:gd name="adj" fmla="val 30656"/>
                </a:avLst>
              </a:prstGeom>
              <a:solidFill>
                <a:srgbClr val="FFFFFF"/>
              </a:solidFill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0">
                <a:extLst>
                  <a:ext uri="{FF2B5EF4-FFF2-40B4-BE49-F238E27FC236}">
                    <a16:creationId xmlns:a16="http://schemas.microsoft.com/office/drawing/2014/main" id="{EA39DA48-472B-2C9F-71DC-41A467CA15DD}"/>
                  </a:ext>
                </a:extLst>
              </p:cNvPr>
              <p:cNvSpPr txBox="1"/>
              <p:nvPr/>
            </p:nvSpPr>
            <p:spPr>
              <a:xfrm>
                <a:off x="5043063" y="3370481"/>
                <a:ext cx="7620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Branch Comp.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46" name="Google Shape;746;p10">
            <a:extLst>
              <a:ext uri="{FF2B5EF4-FFF2-40B4-BE49-F238E27FC236}">
                <a16:creationId xmlns:a16="http://schemas.microsoft.com/office/drawing/2014/main" id="{DC4B6D5B-E991-CA1D-86DF-2FAF5A3DAF8A}"/>
              </a:ext>
            </a:extLst>
          </p:cNvPr>
          <p:cNvGrpSpPr/>
          <p:nvPr/>
        </p:nvGrpSpPr>
        <p:grpSpPr>
          <a:xfrm>
            <a:off x="2680821" y="2567225"/>
            <a:ext cx="841921" cy="1930400"/>
            <a:chOff x="3657600" y="1428750"/>
            <a:chExt cx="841921" cy="1447800"/>
          </a:xfrm>
        </p:grpSpPr>
        <p:grpSp>
          <p:nvGrpSpPr>
            <p:cNvPr id="747" name="Google Shape;747;p10">
              <a:extLst>
                <a:ext uri="{FF2B5EF4-FFF2-40B4-BE49-F238E27FC236}">
                  <a16:creationId xmlns:a16="http://schemas.microsoft.com/office/drawing/2014/main" id="{D29C956E-FC5E-DB9F-0D29-6DABF7563EC6}"/>
                </a:ext>
              </a:extLst>
            </p:cNvPr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748" name="Google Shape;748;p10">
                <a:extLst>
                  <a:ext uri="{FF2B5EF4-FFF2-40B4-BE49-F238E27FC236}">
                    <a16:creationId xmlns:a16="http://schemas.microsoft.com/office/drawing/2014/main" id="{F0014A39-5F36-6DBA-4D52-3322BBB5B223}"/>
                  </a:ext>
                </a:extLst>
              </p:cNvPr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Reg[]</a:t>
                </a: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10">
                <a:extLst>
                  <a:ext uri="{FF2B5EF4-FFF2-40B4-BE49-F238E27FC236}">
                    <a16:creationId xmlns:a16="http://schemas.microsoft.com/office/drawing/2014/main" id="{82B44A60-1A8E-9A01-E1BC-B4AC58B373D6}"/>
                  </a:ext>
                </a:extLst>
              </p:cNvPr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0" name="Google Shape;750;p10">
              <a:extLst>
                <a:ext uri="{FF2B5EF4-FFF2-40B4-BE49-F238E27FC236}">
                  <a16:creationId xmlns:a16="http://schemas.microsoft.com/office/drawing/2014/main" id="{BD925B6B-59D8-7709-5682-0904F481E6C6}"/>
                </a:ext>
              </a:extLst>
            </p:cNvPr>
            <p:cNvSpPr txBox="1"/>
            <p:nvPr/>
          </p:nvSpPr>
          <p:spPr>
            <a:xfrm>
              <a:off x="3657600" y="2271415"/>
              <a:ext cx="397545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0">
              <a:extLst>
                <a:ext uri="{FF2B5EF4-FFF2-40B4-BE49-F238E27FC236}">
                  <a16:creationId xmlns:a16="http://schemas.microsoft.com/office/drawing/2014/main" id="{9C3FD0C8-315B-6E62-3105-B24CAC903411}"/>
                </a:ext>
              </a:extLst>
            </p:cNvPr>
            <p:cNvSpPr txBox="1"/>
            <p:nvPr/>
          </p:nvSpPr>
          <p:spPr>
            <a:xfrm>
              <a:off x="3657600" y="2576215"/>
              <a:ext cx="388102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0">
              <a:extLst>
                <a:ext uri="{FF2B5EF4-FFF2-40B4-BE49-F238E27FC236}">
                  <a16:creationId xmlns:a16="http://schemas.microsoft.com/office/drawing/2014/main" id="{527BD5B9-9BCC-77CE-5908-47CEA7150639}"/>
                </a:ext>
              </a:extLst>
            </p:cNvPr>
            <p:cNvSpPr txBox="1"/>
            <p:nvPr/>
          </p:nvSpPr>
          <p:spPr>
            <a:xfrm>
              <a:off x="4114800" y="2234684"/>
              <a:ext cx="38472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0">
              <a:extLst>
                <a:ext uri="{FF2B5EF4-FFF2-40B4-BE49-F238E27FC236}">
                  <a16:creationId xmlns:a16="http://schemas.microsoft.com/office/drawing/2014/main" id="{8531CA37-35F8-85DC-416F-98C635F2DA03}"/>
                </a:ext>
              </a:extLst>
            </p:cNvPr>
            <p:cNvSpPr txBox="1"/>
            <p:nvPr/>
          </p:nvSpPr>
          <p:spPr>
            <a:xfrm>
              <a:off x="3657600" y="1998881"/>
              <a:ext cx="399073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0">
              <a:extLst>
                <a:ext uri="{FF2B5EF4-FFF2-40B4-BE49-F238E27FC236}">
                  <a16:creationId xmlns:a16="http://schemas.microsoft.com/office/drawing/2014/main" id="{CACBBAB1-1EBB-D6A8-2B40-EA2D55CC2445}"/>
                </a:ext>
              </a:extLst>
            </p:cNvPr>
            <p:cNvSpPr txBox="1"/>
            <p:nvPr/>
          </p:nvSpPr>
          <p:spPr>
            <a:xfrm>
              <a:off x="4114800" y="2463284"/>
              <a:ext cx="37735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0">
              <a:extLst>
                <a:ext uri="{FF2B5EF4-FFF2-40B4-BE49-F238E27FC236}">
                  <a16:creationId xmlns:a16="http://schemas.microsoft.com/office/drawing/2014/main" id="{5DF41BCD-2DD4-2C56-F8D6-95D3EC0EB989}"/>
                </a:ext>
              </a:extLst>
            </p:cNvPr>
            <p:cNvSpPr txBox="1"/>
            <p:nvPr/>
          </p:nvSpPr>
          <p:spPr>
            <a:xfrm>
              <a:off x="3657600" y="1694081"/>
              <a:ext cx="38832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6" name="Google Shape;756;p10">
            <a:extLst>
              <a:ext uri="{FF2B5EF4-FFF2-40B4-BE49-F238E27FC236}">
                <a16:creationId xmlns:a16="http://schemas.microsoft.com/office/drawing/2014/main" id="{E77A6CC3-5ADE-50FD-9C07-25ADEB2B9610}"/>
              </a:ext>
            </a:extLst>
          </p:cNvPr>
          <p:cNvSpPr txBox="1"/>
          <p:nvPr/>
        </p:nvSpPr>
        <p:spPr>
          <a:xfrm>
            <a:off x="6497131" y="3380025"/>
            <a:ext cx="30777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10">
            <a:extLst>
              <a:ext uri="{FF2B5EF4-FFF2-40B4-BE49-F238E27FC236}">
                <a16:creationId xmlns:a16="http://schemas.microsoft.com/office/drawing/2014/main" id="{821A295B-EDFD-0C44-59E8-B0FF4B3E9ABE}"/>
              </a:ext>
            </a:extLst>
          </p:cNvPr>
          <p:cNvSpPr txBox="1"/>
          <p:nvPr/>
        </p:nvSpPr>
        <p:spPr>
          <a:xfrm>
            <a:off x="6518314" y="3743404"/>
            <a:ext cx="4360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DataW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10">
            <a:extLst>
              <a:ext uri="{FF2B5EF4-FFF2-40B4-BE49-F238E27FC236}">
                <a16:creationId xmlns:a16="http://schemas.microsoft.com/office/drawing/2014/main" id="{2FBC189B-B471-53A1-2DFD-92400078D194}"/>
              </a:ext>
            </a:extLst>
          </p:cNvPr>
          <p:cNvSpPr txBox="1"/>
          <p:nvPr/>
        </p:nvSpPr>
        <p:spPr>
          <a:xfrm>
            <a:off x="7030531" y="3481625"/>
            <a:ext cx="38472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10">
            <a:extLst>
              <a:ext uri="{FF2B5EF4-FFF2-40B4-BE49-F238E27FC236}">
                <a16:creationId xmlns:a16="http://schemas.microsoft.com/office/drawing/2014/main" id="{60BE2711-3A2F-87BC-43A0-E4AC123EB031}"/>
              </a:ext>
            </a:extLst>
          </p:cNvPr>
          <p:cNvSpPr/>
          <p:nvPr/>
        </p:nvSpPr>
        <p:spPr>
          <a:xfrm rot="5400000">
            <a:off x="4687421" y="3049825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0" name="Google Shape;760;p10">
            <a:extLst>
              <a:ext uri="{FF2B5EF4-FFF2-40B4-BE49-F238E27FC236}">
                <a16:creationId xmlns:a16="http://schemas.microsoft.com/office/drawing/2014/main" id="{6B1A747E-6AF0-18A2-5AAD-B8EC4086FA11}"/>
              </a:ext>
            </a:extLst>
          </p:cNvPr>
          <p:cNvCxnSpPr>
            <a:stCxn id="738" idx="3"/>
          </p:cNvCxnSpPr>
          <p:nvPr/>
        </p:nvCxnSpPr>
        <p:spPr>
          <a:xfrm rot="10800000" flipH="1">
            <a:off x="7487731" y="3613625"/>
            <a:ext cx="367800" cy="20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61" name="Google Shape;761;p10">
            <a:extLst>
              <a:ext uri="{FF2B5EF4-FFF2-40B4-BE49-F238E27FC236}">
                <a16:creationId xmlns:a16="http://schemas.microsoft.com/office/drawing/2014/main" id="{03339B65-85A9-77A4-DBEA-D07423E46449}"/>
              </a:ext>
            </a:extLst>
          </p:cNvPr>
          <p:cNvSpPr/>
          <p:nvPr/>
        </p:nvSpPr>
        <p:spPr>
          <a:xfrm rot="5400000">
            <a:off x="7436931" y="3303825"/>
            <a:ext cx="10160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2" name="Google Shape;762;p10">
            <a:extLst>
              <a:ext uri="{FF2B5EF4-FFF2-40B4-BE49-F238E27FC236}">
                <a16:creationId xmlns:a16="http://schemas.microsoft.com/office/drawing/2014/main" id="{F77F34DD-874C-D582-CC1F-8DDB61923478}"/>
              </a:ext>
            </a:extLst>
          </p:cNvPr>
          <p:cNvCxnSpPr/>
          <p:nvPr/>
        </p:nvCxnSpPr>
        <p:spPr>
          <a:xfrm rot="10800000" flipH="1">
            <a:off x="5652621" y="3429000"/>
            <a:ext cx="832407" cy="2928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3" name="Google Shape;763;p10">
            <a:extLst>
              <a:ext uri="{FF2B5EF4-FFF2-40B4-BE49-F238E27FC236}">
                <a16:creationId xmlns:a16="http://schemas.microsoft.com/office/drawing/2014/main" id="{BFEE924E-5998-3C9E-A094-06288E3FB4E9}"/>
              </a:ext>
            </a:extLst>
          </p:cNvPr>
          <p:cNvCxnSpPr/>
          <p:nvPr/>
        </p:nvCxnSpPr>
        <p:spPr>
          <a:xfrm rot="10800000">
            <a:off x="6262221" y="2921000"/>
            <a:ext cx="0" cy="50799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4" name="Google Shape;764;p10">
            <a:extLst>
              <a:ext uri="{FF2B5EF4-FFF2-40B4-BE49-F238E27FC236}">
                <a16:creationId xmlns:a16="http://schemas.microsoft.com/office/drawing/2014/main" id="{0CC982AC-40B5-DAC6-10BB-30B1110CD9C4}"/>
              </a:ext>
            </a:extLst>
          </p:cNvPr>
          <p:cNvCxnSpPr>
            <a:endCxn id="761" idx="2"/>
          </p:cNvCxnSpPr>
          <p:nvPr/>
        </p:nvCxnSpPr>
        <p:spPr>
          <a:xfrm>
            <a:off x="6262231" y="2920725"/>
            <a:ext cx="1606500" cy="459300"/>
          </a:xfrm>
          <a:prstGeom prst="bentConnector3">
            <a:avLst>
              <a:gd name="adj1" fmla="val 8485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5" name="Google Shape;765;p10">
            <a:extLst>
              <a:ext uri="{FF2B5EF4-FFF2-40B4-BE49-F238E27FC236}">
                <a16:creationId xmlns:a16="http://schemas.microsoft.com/office/drawing/2014/main" id="{93D46B2E-F939-6C99-69E2-69510E085395}"/>
              </a:ext>
            </a:extLst>
          </p:cNvPr>
          <p:cNvCxnSpPr/>
          <p:nvPr/>
        </p:nvCxnSpPr>
        <p:spPr>
          <a:xfrm rot="-5400000" flipH="1">
            <a:off x="-429729" y="2297750"/>
            <a:ext cx="1420500" cy="228600"/>
          </a:xfrm>
          <a:prstGeom prst="bentConnector3">
            <a:avLst>
              <a:gd name="adj1" fmla="val 99305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66" name="Google Shape;766;p10">
            <a:extLst>
              <a:ext uri="{FF2B5EF4-FFF2-40B4-BE49-F238E27FC236}">
                <a16:creationId xmlns:a16="http://schemas.microsoft.com/office/drawing/2014/main" id="{A2CE2A99-A2E5-B5E2-038D-4A66B6931DEE}"/>
              </a:ext>
            </a:extLst>
          </p:cNvPr>
          <p:cNvGrpSpPr/>
          <p:nvPr/>
        </p:nvGrpSpPr>
        <p:grpSpPr>
          <a:xfrm>
            <a:off x="394821" y="2973625"/>
            <a:ext cx="152400" cy="711200"/>
            <a:chOff x="5791200" y="1352550"/>
            <a:chExt cx="152400" cy="533400"/>
          </a:xfrm>
        </p:grpSpPr>
        <p:sp>
          <p:nvSpPr>
            <p:cNvPr id="767" name="Google Shape;767;p10">
              <a:extLst>
                <a:ext uri="{FF2B5EF4-FFF2-40B4-BE49-F238E27FC236}">
                  <a16:creationId xmlns:a16="http://schemas.microsoft.com/office/drawing/2014/main" id="{38550138-EC97-C631-2AA8-6E782942AC60}"/>
                </a:ext>
              </a:extLst>
            </p:cNvPr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0">
              <a:extLst>
                <a:ext uri="{FF2B5EF4-FFF2-40B4-BE49-F238E27FC236}">
                  <a16:creationId xmlns:a16="http://schemas.microsoft.com/office/drawing/2014/main" id="{FF6CC806-7795-7348-62C5-7BF3655F830C}"/>
                </a:ext>
              </a:extLst>
            </p:cNvPr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0">
              <a:extLst>
                <a:ext uri="{FF2B5EF4-FFF2-40B4-BE49-F238E27FC236}">
                  <a16:creationId xmlns:a16="http://schemas.microsoft.com/office/drawing/2014/main" id="{02A0C091-9EC6-B17D-A9BA-6EA42E27698E}"/>
                </a:ext>
              </a:extLst>
            </p:cNvPr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70" name="Google Shape;770;p10">
            <a:extLst>
              <a:ext uri="{FF2B5EF4-FFF2-40B4-BE49-F238E27FC236}">
                <a16:creationId xmlns:a16="http://schemas.microsoft.com/office/drawing/2014/main" id="{F8F1428B-AD6E-BF3F-086F-4AE5E7A80065}"/>
              </a:ext>
            </a:extLst>
          </p:cNvPr>
          <p:cNvCxnSpPr>
            <a:stCxn id="767" idx="0"/>
            <a:endCxn id="771" idx="1"/>
          </p:cNvCxnSpPr>
          <p:nvPr/>
        </p:nvCxnSpPr>
        <p:spPr>
          <a:xfrm>
            <a:off x="547221" y="3329225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2" name="Google Shape;772;p10">
            <a:extLst>
              <a:ext uri="{FF2B5EF4-FFF2-40B4-BE49-F238E27FC236}">
                <a16:creationId xmlns:a16="http://schemas.microsoft.com/office/drawing/2014/main" id="{FEB673C2-476B-268C-234B-C5277C532CDB}"/>
              </a:ext>
            </a:extLst>
          </p:cNvPr>
          <p:cNvCxnSpPr>
            <a:stCxn id="771" idx="3"/>
            <a:endCxn id="728" idx="1"/>
          </p:cNvCxnSpPr>
          <p:nvPr/>
        </p:nvCxnSpPr>
        <p:spPr>
          <a:xfrm>
            <a:off x="972719" y="3329225"/>
            <a:ext cx="320400" cy="658500"/>
          </a:xfrm>
          <a:prstGeom prst="bentConnector3">
            <a:avLst>
              <a:gd name="adj1" fmla="val 4999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3" name="Google Shape;773;p10">
            <a:extLst>
              <a:ext uri="{FF2B5EF4-FFF2-40B4-BE49-F238E27FC236}">
                <a16:creationId xmlns:a16="http://schemas.microsoft.com/office/drawing/2014/main" id="{FFE313B6-9A53-851F-5659-C48EC1E1F515}"/>
              </a:ext>
            </a:extLst>
          </p:cNvPr>
          <p:cNvCxnSpPr>
            <a:stCxn id="735" idx="0"/>
          </p:cNvCxnSpPr>
          <p:nvPr/>
        </p:nvCxnSpPr>
        <p:spPr>
          <a:xfrm rot="10800000" flipH="1">
            <a:off x="1597856" y="2108025"/>
            <a:ext cx="168600" cy="6624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4" name="Google Shape;774;p10">
            <a:extLst>
              <a:ext uri="{FF2B5EF4-FFF2-40B4-BE49-F238E27FC236}">
                <a16:creationId xmlns:a16="http://schemas.microsoft.com/office/drawing/2014/main" id="{6D810DA6-C6DF-E0A2-AB74-58C01A1A8361}"/>
              </a:ext>
            </a:extLst>
          </p:cNvPr>
          <p:cNvCxnSpPr>
            <a:stCxn id="775" idx="0"/>
          </p:cNvCxnSpPr>
          <p:nvPr/>
        </p:nvCxnSpPr>
        <p:spPr>
          <a:xfrm>
            <a:off x="6643221" y="2514600"/>
            <a:ext cx="1219200" cy="609600"/>
          </a:xfrm>
          <a:prstGeom prst="bentConnector3">
            <a:avLst>
              <a:gd name="adj1" fmla="val 8594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6" name="Google Shape;776;p10">
            <a:extLst>
              <a:ext uri="{FF2B5EF4-FFF2-40B4-BE49-F238E27FC236}">
                <a16:creationId xmlns:a16="http://schemas.microsoft.com/office/drawing/2014/main" id="{0C8986B5-F4D4-9679-B845-2C2816167182}"/>
              </a:ext>
            </a:extLst>
          </p:cNvPr>
          <p:cNvCxnSpPr/>
          <p:nvPr/>
        </p:nvCxnSpPr>
        <p:spPr>
          <a:xfrm flipH="1">
            <a:off x="378621" y="2108199"/>
            <a:ext cx="1387800" cy="1373700"/>
          </a:xfrm>
          <a:prstGeom prst="bentConnector3">
            <a:avLst>
              <a:gd name="adj1" fmla="val 123208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7" name="Google Shape;777;p10">
            <a:extLst>
              <a:ext uri="{FF2B5EF4-FFF2-40B4-BE49-F238E27FC236}">
                <a16:creationId xmlns:a16="http://schemas.microsoft.com/office/drawing/2014/main" id="{B4E3AA09-D50C-3113-6C8B-7B743AD588C3}"/>
              </a:ext>
            </a:extLst>
          </p:cNvPr>
          <p:cNvCxnSpPr>
            <a:stCxn id="759" idx="0"/>
          </p:cNvCxnSpPr>
          <p:nvPr/>
        </p:nvCxnSpPr>
        <p:spPr>
          <a:xfrm rot="10800000" flipH="1">
            <a:off x="5119221" y="3123925"/>
            <a:ext cx="1524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8" name="Google Shape;778;p10">
            <a:extLst>
              <a:ext uri="{FF2B5EF4-FFF2-40B4-BE49-F238E27FC236}">
                <a16:creationId xmlns:a16="http://schemas.microsoft.com/office/drawing/2014/main" id="{2314FFB9-AAF2-6D63-9E58-52371C72B3D0}"/>
              </a:ext>
            </a:extLst>
          </p:cNvPr>
          <p:cNvCxnSpPr/>
          <p:nvPr/>
        </p:nvCxnSpPr>
        <p:spPr>
          <a:xfrm>
            <a:off x="3519021" y="3124200"/>
            <a:ext cx="457200" cy="304800"/>
          </a:xfrm>
          <a:prstGeom prst="bentConnector3">
            <a:avLst>
              <a:gd name="adj1" fmla="val 63889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9" name="Google Shape;779;p10">
            <a:extLst>
              <a:ext uri="{FF2B5EF4-FFF2-40B4-BE49-F238E27FC236}">
                <a16:creationId xmlns:a16="http://schemas.microsoft.com/office/drawing/2014/main" id="{8EB7E515-FD06-38F0-1B7B-C7108C1C80FC}"/>
              </a:ext>
            </a:extLst>
          </p:cNvPr>
          <p:cNvCxnSpPr>
            <a:stCxn id="754" idx="3"/>
          </p:cNvCxnSpPr>
          <p:nvPr/>
        </p:nvCxnSpPr>
        <p:spPr>
          <a:xfrm>
            <a:off x="3515378" y="4069714"/>
            <a:ext cx="1059000" cy="426900"/>
          </a:xfrm>
          <a:prstGeom prst="bentConnector3">
            <a:avLst>
              <a:gd name="adj1" fmla="val 2928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0" name="Google Shape;780;p10">
            <a:extLst>
              <a:ext uri="{FF2B5EF4-FFF2-40B4-BE49-F238E27FC236}">
                <a16:creationId xmlns:a16="http://schemas.microsoft.com/office/drawing/2014/main" id="{5C2F212F-9E15-0D55-C991-E16D97636318}"/>
              </a:ext>
            </a:extLst>
          </p:cNvPr>
          <p:cNvCxnSpPr/>
          <p:nvPr/>
        </p:nvCxnSpPr>
        <p:spPr>
          <a:xfrm>
            <a:off x="3823821" y="4077084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1" name="Google Shape;781;p10">
            <a:extLst>
              <a:ext uri="{FF2B5EF4-FFF2-40B4-BE49-F238E27FC236}">
                <a16:creationId xmlns:a16="http://schemas.microsoft.com/office/drawing/2014/main" id="{98A59E18-8F8A-30E5-8F77-D4897A5DD48F}"/>
              </a:ext>
            </a:extLst>
          </p:cNvPr>
          <p:cNvCxnSpPr>
            <a:endCxn id="782" idx="1"/>
          </p:cNvCxnSpPr>
          <p:nvPr/>
        </p:nvCxnSpPr>
        <p:spPr>
          <a:xfrm rot="10800000" flipH="1">
            <a:off x="1138221" y="2463799"/>
            <a:ext cx="4743000" cy="688800"/>
          </a:xfrm>
          <a:prstGeom prst="bentConnector3">
            <a:avLst>
              <a:gd name="adj1" fmla="val 2456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3" name="Google Shape;783;p10">
            <a:extLst>
              <a:ext uri="{FF2B5EF4-FFF2-40B4-BE49-F238E27FC236}">
                <a16:creationId xmlns:a16="http://schemas.microsoft.com/office/drawing/2014/main" id="{72C98BEA-A92F-025D-8145-9BA9000D82F2}"/>
              </a:ext>
            </a:extLst>
          </p:cNvPr>
          <p:cNvCxnSpPr/>
          <p:nvPr/>
        </p:nvCxnSpPr>
        <p:spPr>
          <a:xfrm rot="-5400000" flipH="1">
            <a:off x="4554571" y="2508519"/>
            <a:ext cx="456300" cy="3684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84" name="Google Shape;784;p10">
            <a:extLst>
              <a:ext uri="{FF2B5EF4-FFF2-40B4-BE49-F238E27FC236}">
                <a16:creationId xmlns:a16="http://schemas.microsoft.com/office/drawing/2014/main" id="{BFC32DE7-8E71-0CA7-49F9-A9967ACF9ED9}"/>
              </a:ext>
            </a:extLst>
          </p:cNvPr>
          <p:cNvGrpSpPr/>
          <p:nvPr/>
        </p:nvGrpSpPr>
        <p:grpSpPr>
          <a:xfrm>
            <a:off x="699621" y="2770425"/>
            <a:ext cx="273098" cy="1117599"/>
            <a:chOff x="1540165" y="1809750"/>
            <a:chExt cx="273098" cy="838199"/>
          </a:xfrm>
        </p:grpSpPr>
        <p:sp>
          <p:nvSpPr>
            <p:cNvPr id="771" name="Google Shape;771;p10">
              <a:extLst>
                <a:ext uri="{FF2B5EF4-FFF2-40B4-BE49-F238E27FC236}">
                  <a16:creationId xmlns:a16="http://schemas.microsoft.com/office/drawing/2014/main" id="{DBD53469-4C75-E535-628E-4E6D3644802B}"/>
                </a:ext>
              </a:extLst>
            </p:cNvPr>
            <p:cNvSpPr/>
            <p:nvPr/>
          </p:nvSpPr>
          <p:spPr>
            <a:xfrm>
              <a:off x="1540165" y="1809750"/>
              <a:ext cx="273098" cy="83819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85" name="Google Shape;785;p10">
              <a:extLst>
                <a:ext uri="{FF2B5EF4-FFF2-40B4-BE49-F238E27FC236}">
                  <a16:creationId xmlns:a16="http://schemas.microsoft.com/office/drawing/2014/main" id="{5B5F5A7F-245A-6AD0-5702-DD16A7769790}"/>
                </a:ext>
              </a:extLst>
            </p:cNvPr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6" name="Google Shape;786;p10">
            <a:extLst>
              <a:ext uri="{FF2B5EF4-FFF2-40B4-BE49-F238E27FC236}">
                <a16:creationId xmlns:a16="http://schemas.microsoft.com/office/drawing/2014/main" id="{23768D4A-4357-81CE-C5B7-48885CB5D342}"/>
              </a:ext>
            </a:extLst>
          </p:cNvPr>
          <p:cNvSpPr/>
          <p:nvPr/>
        </p:nvSpPr>
        <p:spPr>
          <a:xfrm rot="5400000">
            <a:off x="4703876" y="3810000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7" name="Google Shape;787;p10">
            <a:extLst>
              <a:ext uri="{FF2B5EF4-FFF2-40B4-BE49-F238E27FC236}">
                <a16:creationId xmlns:a16="http://schemas.microsoft.com/office/drawing/2014/main" id="{989E24E6-259F-3DC4-7F33-49AEB4575FF1}"/>
              </a:ext>
            </a:extLst>
          </p:cNvPr>
          <p:cNvCxnSpPr/>
          <p:nvPr/>
        </p:nvCxnSpPr>
        <p:spPr>
          <a:xfrm>
            <a:off x="1918821" y="3835400"/>
            <a:ext cx="1676400" cy="1625700"/>
          </a:xfrm>
          <a:prstGeom prst="bentConnector3">
            <a:avLst>
              <a:gd name="adj1" fmla="val 32438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8" name="Google Shape;788;p10">
            <a:extLst>
              <a:ext uri="{FF2B5EF4-FFF2-40B4-BE49-F238E27FC236}">
                <a16:creationId xmlns:a16="http://schemas.microsoft.com/office/drawing/2014/main" id="{0A4A3DDE-8512-63F9-5CC3-693D61ABEBCC}"/>
              </a:ext>
            </a:extLst>
          </p:cNvPr>
          <p:cNvCxnSpPr/>
          <p:nvPr/>
        </p:nvCxnSpPr>
        <p:spPr>
          <a:xfrm>
            <a:off x="2452221" y="38354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9" name="Google Shape;789;p10">
            <a:extLst>
              <a:ext uri="{FF2B5EF4-FFF2-40B4-BE49-F238E27FC236}">
                <a16:creationId xmlns:a16="http://schemas.microsoft.com/office/drawing/2014/main" id="{5F456304-B3FB-8EBF-E450-5358A1E19283}"/>
              </a:ext>
            </a:extLst>
          </p:cNvPr>
          <p:cNvCxnSpPr/>
          <p:nvPr/>
        </p:nvCxnSpPr>
        <p:spPr>
          <a:xfrm>
            <a:off x="2452221" y="42418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0" name="Google Shape;790;p10">
            <a:extLst>
              <a:ext uri="{FF2B5EF4-FFF2-40B4-BE49-F238E27FC236}">
                <a16:creationId xmlns:a16="http://schemas.microsoft.com/office/drawing/2014/main" id="{2CA03CA7-7649-BBBC-2BAA-1CCB1E0FBBDE}"/>
              </a:ext>
            </a:extLst>
          </p:cNvPr>
          <p:cNvCxnSpPr>
            <a:stCxn id="761" idx="0"/>
          </p:cNvCxnSpPr>
          <p:nvPr/>
        </p:nvCxnSpPr>
        <p:spPr>
          <a:xfrm rot="10800000">
            <a:off x="2528431" y="2006325"/>
            <a:ext cx="5492700" cy="1373700"/>
          </a:xfrm>
          <a:prstGeom prst="bentConnector3">
            <a:avLst>
              <a:gd name="adj1" fmla="val -9711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1" name="Google Shape;791;p10">
            <a:extLst>
              <a:ext uri="{FF2B5EF4-FFF2-40B4-BE49-F238E27FC236}">
                <a16:creationId xmlns:a16="http://schemas.microsoft.com/office/drawing/2014/main" id="{5015B1CD-5103-0B35-2BB8-3D163823789F}"/>
              </a:ext>
            </a:extLst>
          </p:cNvPr>
          <p:cNvCxnSpPr/>
          <p:nvPr/>
        </p:nvCxnSpPr>
        <p:spPr>
          <a:xfrm rot="-5400000" flipH="1">
            <a:off x="2045871" y="2489150"/>
            <a:ext cx="1117500" cy="152400"/>
          </a:xfrm>
          <a:prstGeom prst="bentConnector3">
            <a:avLst>
              <a:gd name="adj1" fmla="val 9890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2" name="Google Shape;792;p10">
            <a:extLst>
              <a:ext uri="{FF2B5EF4-FFF2-40B4-BE49-F238E27FC236}">
                <a16:creationId xmlns:a16="http://schemas.microsoft.com/office/drawing/2014/main" id="{6944E669-8B80-7F13-C482-F1BB320E0D93}"/>
              </a:ext>
            </a:extLst>
          </p:cNvPr>
          <p:cNvCxnSpPr>
            <a:stCxn id="786" idx="0"/>
          </p:cNvCxnSpPr>
          <p:nvPr/>
        </p:nvCxnSpPr>
        <p:spPr>
          <a:xfrm>
            <a:off x="5135676" y="3886200"/>
            <a:ext cx="1464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3" name="Google Shape;793;p10">
            <a:extLst>
              <a:ext uri="{FF2B5EF4-FFF2-40B4-BE49-F238E27FC236}">
                <a16:creationId xmlns:a16="http://schemas.microsoft.com/office/drawing/2014/main" id="{B251387C-DBD1-496C-0FBC-AA8B64619C8A}"/>
              </a:ext>
            </a:extLst>
          </p:cNvPr>
          <p:cNvCxnSpPr/>
          <p:nvPr/>
        </p:nvCxnSpPr>
        <p:spPr>
          <a:xfrm rot="10800000" flipH="1">
            <a:off x="4569656" y="3937081"/>
            <a:ext cx="1921200" cy="554100"/>
          </a:xfrm>
          <a:prstGeom prst="bentConnector3">
            <a:avLst>
              <a:gd name="adj1" fmla="val 8155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4" name="Google Shape;794;p10">
            <a:extLst>
              <a:ext uri="{FF2B5EF4-FFF2-40B4-BE49-F238E27FC236}">
                <a16:creationId xmlns:a16="http://schemas.microsoft.com/office/drawing/2014/main" id="{734025B0-C80B-F87A-D7D9-A7CB27B594FF}"/>
              </a:ext>
            </a:extLst>
          </p:cNvPr>
          <p:cNvCxnSpPr/>
          <p:nvPr/>
        </p:nvCxnSpPr>
        <p:spPr>
          <a:xfrm rot="-5400000">
            <a:off x="4351582" y="3902091"/>
            <a:ext cx="831900" cy="389400"/>
          </a:xfrm>
          <a:prstGeom prst="bentConnector3">
            <a:avLst>
              <a:gd name="adj1" fmla="val 99046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95" name="Google Shape;795;p10">
            <a:extLst>
              <a:ext uri="{FF2B5EF4-FFF2-40B4-BE49-F238E27FC236}">
                <a16:creationId xmlns:a16="http://schemas.microsoft.com/office/drawing/2014/main" id="{1B0DDB91-2517-236B-B532-6A6238617EC4}"/>
              </a:ext>
            </a:extLst>
          </p:cNvPr>
          <p:cNvSpPr txBox="1"/>
          <p:nvPr/>
        </p:nvSpPr>
        <p:spPr>
          <a:xfrm>
            <a:off x="90021" y="3124200"/>
            <a:ext cx="252846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1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10">
            <a:extLst>
              <a:ext uri="{FF2B5EF4-FFF2-40B4-BE49-F238E27FC236}">
                <a16:creationId xmlns:a16="http://schemas.microsoft.com/office/drawing/2014/main" id="{0F6EA142-2EA0-0DDA-EDC8-0D9FE624992A}"/>
              </a:ext>
            </a:extLst>
          </p:cNvPr>
          <p:cNvSpPr txBox="1"/>
          <p:nvPr/>
        </p:nvSpPr>
        <p:spPr>
          <a:xfrm>
            <a:off x="13821" y="3530600"/>
            <a:ext cx="320601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7" name="Google Shape;797;p10">
            <a:extLst>
              <a:ext uri="{FF2B5EF4-FFF2-40B4-BE49-F238E27FC236}">
                <a16:creationId xmlns:a16="http://schemas.microsoft.com/office/drawing/2014/main" id="{7071B33B-6663-7E29-1C23-6307E09E8A01}"/>
              </a:ext>
            </a:extLst>
          </p:cNvPr>
          <p:cNvCxnSpPr/>
          <p:nvPr/>
        </p:nvCxnSpPr>
        <p:spPr>
          <a:xfrm rot="10800000">
            <a:off x="166221" y="1701800"/>
            <a:ext cx="55626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98" name="Google Shape;798;p10">
            <a:extLst>
              <a:ext uri="{FF2B5EF4-FFF2-40B4-BE49-F238E27FC236}">
                <a16:creationId xmlns:a16="http://schemas.microsoft.com/office/drawing/2014/main" id="{85EED772-F150-591B-C2C0-06F9D34670C6}"/>
              </a:ext>
            </a:extLst>
          </p:cNvPr>
          <p:cNvGrpSpPr/>
          <p:nvPr/>
        </p:nvGrpSpPr>
        <p:grpSpPr>
          <a:xfrm>
            <a:off x="1995021" y="3632201"/>
            <a:ext cx="152401" cy="711199"/>
            <a:chOff x="1066799" y="3333750"/>
            <a:chExt cx="152401" cy="533399"/>
          </a:xfrm>
        </p:grpSpPr>
        <p:sp>
          <p:nvSpPr>
            <p:cNvPr id="799" name="Google Shape;799;p10">
              <a:extLst>
                <a:ext uri="{FF2B5EF4-FFF2-40B4-BE49-F238E27FC236}">
                  <a16:creationId xmlns:a16="http://schemas.microsoft.com/office/drawing/2014/main" id="{192C802D-F75F-39F4-223E-535E8A6366EA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0" name="Google Shape;800;p10">
              <a:extLst>
                <a:ext uri="{FF2B5EF4-FFF2-40B4-BE49-F238E27FC236}">
                  <a16:creationId xmlns:a16="http://schemas.microsoft.com/office/drawing/2014/main" id="{BA9CDCFD-035A-0971-C788-ECAD5D8580B7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1" name="Google Shape;801;p10">
            <a:extLst>
              <a:ext uri="{FF2B5EF4-FFF2-40B4-BE49-F238E27FC236}">
                <a16:creationId xmlns:a16="http://schemas.microsoft.com/office/drawing/2014/main" id="{D8E55CF5-8416-72A8-B339-9E9B4C415903}"/>
              </a:ext>
            </a:extLst>
          </p:cNvPr>
          <p:cNvGrpSpPr/>
          <p:nvPr/>
        </p:nvGrpSpPr>
        <p:grpSpPr>
          <a:xfrm>
            <a:off x="1995020" y="2717801"/>
            <a:ext cx="152401" cy="711199"/>
            <a:chOff x="1066799" y="3333750"/>
            <a:chExt cx="152401" cy="533399"/>
          </a:xfrm>
        </p:grpSpPr>
        <p:sp>
          <p:nvSpPr>
            <p:cNvPr id="802" name="Google Shape;802;p10">
              <a:extLst>
                <a:ext uri="{FF2B5EF4-FFF2-40B4-BE49-F238E27FC236}">
                  <a16:creationId xmlns:a16="http://schemas.microsoft.com/office/drawing/2014/main" id="{AD01F7E5-C37C-8A27-E987-296718B71153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3" name="Google Shape;803;p10">
              <a:extLst>
                <a:ext uri="{FF2B5EF4-FFF2-40B4-BE49-F238E27FC236}">
                  <a16:creationId xmlns:a16="http://schemas.microsoft.com/office/drawing/2014/main" id="{BBEA9DA4-98AE-A547-DA0D-97AEF67462B8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4" name="Google Shape;804;p10">
            <a:extLst>
              <a:ext uri="{FF2B5EF4-FFF2-40B4-BE49-F238E27FC236}">
                <a16:creationId xmlns:a16="http://schemas.microsoft.com/office/drawing/2014/main" id="{ADDC5F17-EE75-8DD3-3A9A-EA7B1426C3DA}"/>
              </a:ext>
            </a:extLst>
          </p:cNvPr>
          <p:cNvGrpSpPr/>
          <p:nvPr/>
        </p:nvGrpSpPr>
        <p:grpSpPr>
          <a:xfrm>
            <a:off x="3595221" y="3733800"/>
            <a:ext cx="152401" cy="711199"/>
            <a:chOff x="1066799" y="3333750"/>
            <a:chExt cx="152401" cy="533399"/>
          </a:xfrm>
        </p:grpSpPr>
        <p:sp>
          <p:nvSpPr>
            <p:cNvPr id="805" name="Google Shape;805;p10">
              <a:extLst>
                <a:ext uri="{FF2B5EF4-FFF2-40B4-BE49-F238E27FC236}">
                  <a16:creationId xmlns:a16="http://schemas.microsoft.com/office/drawing/2014/main" id="{5FB2E3C1-E20D-6B99-268B-9C3950370AC7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6" name="Google Shape;806;p10">
              <a:extLst>
                <a:ext uri="{FF2B5EF4-FFF2-40B4-BE49-F238E27FC236}">
                  <a16:creationId xmlns:a16="http://schemas.microsoft.com/office/drawing/2014/main" id="{13AF3EA9-2329-98B2-179D-E4B71CB9DC76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07" name="Google Shape;807;p10">
            <a:extLst>
              <a:ext uri="{FF2B5EF4-FFF2-40B4-BE49-F238E27FC236}">
                <a16:creationId xmlns:a16="http://schemas.microsoft.com/office/drawing/2014/main" id="{6F1DE3A1-8CF4-E7E6-E92C-9829332AEBA4}"/>
              </a:ext>
            </a:extLst>
          </p:cNvPr>
          <p:cNvCxnSpPr>
            <a:endCxn id="759" idx="2"/>
          </p:cNvCxnSpPr>
          <p:nvPr/>
        </p:nvCxnSpPr>
        <p:spPr>
          <a:xfrm>
            <a:off x="3687621" y="3123925"/>
            <a:ext cx="12792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08" name="Google Shape;808;p10">
            <a:extLst>
              <a:ext uri="{FF2B5EF4-FFF2-40B4-BE49-F238E27FC236}">
                <a16:creationId xmlns:a16="http://schemas.microsoft.com/office/drawing/2014/main" id="{A2F2B086-BC45-8C0F-684D-46F0C16134F0}"/>
              </a:ext>
            </a:extLst>
          </p:cNvPr>
          <p:cNvGrpSpPr/>
          <p:nvPr/>
        </p:nvGrpSpPr>
        <p:grpSpPr>
          <a:xfrm>
            <a:off x="3595221" y="4953000"/>
            <a:ext cx="152401" cy="711199"/>
            <a:chOff x="1066799" y="3333750"/>
            <a:chExt cx="152401" cy="533399"/>
          </a:xfrm>
        </p:grpSpPr>
        <p:sp>
          <p:nvSpPr>
            <p:cNvPr id="809" name="Google Shape;809;p10">
              <a:extLst>
                <a:ext uri="{FF2B5EF4-FFF2-40B4-BE49-F238E27FC236}">
                  <a16:creationId xmlns:a16="http://schemas.microsoft.com/office/drawing/2014/main" id="{B8F6A873-48A6-0953-0669-F63F4401A8BF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0" name="Google Shape;810;p10">
              <a:extLst>
                <a:ext uri="{FF2B5EF4-FFF2-40B4-BE49-F238E27FC236}">
                  <a16:creationId xmlns:a16="http://schemas.microsoft.com/office/drawing/2014/main" id="{20962AA7-F9B8-ED1E-DE2A-873B090E990C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11" name="Google Shape;811;p10">
            <a:extLst>
              <a:ext uri="{FF2B5EF4-FFF2-40B4-BE49-F238E27FC236}">
                <a16:creationId xmlns:a16="http://schemas.microsoft.com/office/drawing/2014/main" id="{4A7F0FE6-E8AE-B3B1-6DC5-2A8EEA47AC92}"/>
              </a:ext>
            </a:extLst>
          </p:cNvPr>
          <p:cNvCxnSpPr/>
          <p:nvPr/>
        </p:nvCxnSpPr>
        <p:spPr>
          <a:xfrm rot="-5400000">
            <a:off x="4179471" y="4165650"/>
            <a:ext cx="812700" cy="7620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12" name="Google Shape;812;p10">
            <a:extLst>
              <a:ext uri="{FF2B5EF4-FFF2-40B4-BE49-F238E27FC236}">
                <a16:creationId xmlns:a16="http://schemas.microsoft.com/office/drawing/2014/main" id="{B3689A1B-F2BE-25B4-FFFE-5117C7282061}"/>
              </a:ext>
            </a:extLst>
          </p:cNvPr>
          <p:cNvGrpSpPr/>
          <p:nvPr/>
        </p:nvGrpSpPr>
        <p:grpSpPr>
          <a:xfrm>
            <a:off x="3595221" y="2108200"/>
            <a:ext cx="152401" cy="711199"/>
            <a:chOff x="1066799" y="3333750"/>
            <a:chExt cx="152401" cy="533399"/>
          </a:xfrm>
        </p:grpSpPr>
        <p:sp>
          <p:nvSpPr>
            <p:cNvPr id="813" name="Google Shape;813;p10">
              <a:extLst>
                <a:ext uri="{FF2B5EF4-FFF2-40B4-BE49-F238E27FC236}">
                  <a16:creationId xmlns:a16="http://schemas.microsoft.com/office/drawing/2014/main" id="{F13E97D8-1DF5-33A0-C1A9-49DA55339AFC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4" name="Google Shape;814;p10">
              <a:extLst>
                <a:ext uri="{FF2B5EF4-FFF2-40B4-BE49-F238E27FC236}">
                  <a16:creationId xmlns:a16="http://schemas.microsoft.com/office/drawing/2014/main" id="{60885CB2-5178-B055-08F2-E03BF340023B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p10">
            <a:extLst>
              <a:ext uri="{FF2B5EF4-FFF2-40B4-BE49-F238E27FC236}">
                <a16:creationId xmlns:a16="http://schemas.microsoft.com/office/drawing/2014/main" id="{9902D2BA-DBF8-0A97-2F11-FFA27A25F1A6}"/>
              </a:ext>
            </a:extLst>
          </p:cNvPr>
          <p:cNvGrpSpPr/>
          <p:nvPr/>
        </p:nvGrpSpPr>
        <p:grpSpPr>
          <a:xfrm>
            <a:off x="5881221" y="2108200"/>
            <a:ext cx="152401" cy="711199"/>
            <a:chOff x="1066799" y="3333750"/>
            <a:chExt cx="152401" cy="533399"/>
          </a:xfrm>
        </p:grpSpPr>
        <p:sp>
          <p:nvSpPr>
            <p:cNvPr id="782" name="Google Shape;782;p10">
              <a:extLst>
                <a:ext uri="{FF2B5EF4-FFF2-40B4-BE49-F238E27FC236}">
                  <a16:creationId xmlns:a16="http://schemas.microsoft.com/office/drawing/2014/main" id="{B029293E-9724-2A97-E3B8-DFF0E3F100B7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6" name="Google Shape;816;p10">
              <a:extLst>
                <a:ext uri="{FF2B5EF4-FFF2-40B4-BE49-F238E27FC236}">
                  <a16:creationId xmlns:a16="http://schemas.microsoft.com/office/drawing/2014/main" id="{DAF6151B-A7B1-2A4B-2FB6-0C0986E2A028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7" name="Google Shape;817;p10">
            <a:extLst>
              <a:ext uri="{FF2B5EF4-FFF2-40B4-BE49-F238E27FC236}">
                <a16:creationId xmlns:a16="http://schemas.microsoft.com/office/drawing/2014/main" id="{F863FF03-BF4A-8B01-F07D-562C7303E0CC}"/>
              </a:ext>
            </a:extLst>
          </p:cNvPr>
          <p:cNvGrpSpPr/>
          <p:nvPr/>
        </p:nvGrpSpPr>
        <p:grpSpPr>
          <a:xfrm>
            <a:off x="5881221" y="3124200"/>
            <a:ext cx="152401" cy="711199"/>
            <a:chOff x="1066799" y="3333750"/>
            <a:chExt cx="152401" cy="533399"/>
          </a:xfrm>
        </p:grpSpPr>
        <p:sp>
          <p:nvSpPr>
            <p:cNvPr id="818" name="Google Shape;818;p10">
              <a:extLst>
                <a:ext uri="{FF2B5EF4-FFF2-40B4-BE49-F238E27FC236}">
                  <a16:creationId xmlns:a16="http://schemas.microsoft.com/office/drawing/2014/main" id="{2391F136-C215-CA41-6371-0CB35F860FCC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9" name="Google Shape;819;p10">
              <a:extLst>
                <a:ext uri="{FF2B5EF4-FFF2-40B4-BE49-F238E27FC236}">
                  <a16:creationId xmlns:a16="http://schemas.microsoft.com/office/drawing/2014/main" id="{FCA11757-5905-493A-B734-AC110F56EE43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Google Shape;820;p10">
            <a:extLst>
              <a:ext uri="{FF2B5EF4-FFF2-40B4-BE49-F238E27FC236}">
                <a16:creationId xmlns:a16="http://schemas.microsoft.com/office/drawing/2014/main" id="{5DECE420-FC67-7502-D1C6-69F66AA51B3B}"/>
              </a:ext>
            </a:extLst>
          </p:cNvPr>
          <p:cNvGrpSpPr/>
          <p:nvPr/>
        </p:nvGrpSpPr>
        <p:grpSpPr>
          <a:xfrm>
            <a:off x="5881221" y="4140200"/>
            <a:ext cx="152401" cy="711199"/>
            <a:chOff x="1066799" y="3333750"/>
            <a:chExt cx="152401" cy="533399"/>
          </a:xfrm>
        </p:grpSpPr>
        <p:sp>
          <p:nvSpPr>
            <p:cNvPr id="821" name="Google Shape;821;p10">
              <a:extLst>
                <a:ext uri="{FF2B5EF4-FFF2-40B4-BE49-F238E27FC236}">
                  <a16:creationId xmlns:a16="http://schemas.microsoft.com/office/drawing/2014/main" id="{5F0BD945-36ED-59C2-70BD-4CF8FAE4F8C2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2" name="Google Shape;822;p10">
              <a:extLst>
                <a:ext uri="{FF2B5EF4-FFF2-40B4-BE49-F238E27FC236}">
                  <a16:creationId xmlns:a16="http://schemas.microsoft.com/office/drawing/2014/main" id="{F0A2CFFC-6AFB-2F7B-1FF7-515039BA3AC7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3" name="Google Shape;823;p10">
            <a:extLst>
              <a:ext uri="{FF2B5EF4-FFF2-40B4-BE49-F238E27FC236}">
                <a16:creationId xmlns:a16="http://schemas.microsoft.com/office/drawing/2014/main" id="{44AAA18F-3A98-D522-5625-32FB0BB2044A}"/>
              </a:ext>
            </a:extLst>
          </p:cNvPr>
          <p:cNvGrpSpPr/>
          <p:nvPr/>
        </p:nvGrpSpPr>
        <p:grpSpPr>
          <a:xfrm>
            <a:off x="3595221" y="2921000"/>
            <a:ext cx="152401" cy="711199"/>
            <a:chOff x="1066799" y="3333750"/>
            <a:chExt cx="152401" cy="533399"/>
          </a:xfrm>
        </p:grpSpPr>
        <p:sp>
          <p:nvSpPr>
            <p:cNvPr id="824" name="Google Shape;824;p10">
              <a:extLst>
                <a:ext uri="{FF2B5EF4-FFF2-40B4-BE49-F238E27FC236}">
                  <a16:creationId xmlns:a16="http://schemas.microsoft.com/office/drawing/2014/main" id="{492D372A-172F-8D2E-0CD0-753A620A1C27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5" name="Google Shape;825;p10">
              <a:extLst>
                <a:ext uri="{FF2B5EF4-FFF2-40B4-BE49-F238E27FC236}">
                  <a16:creationId xmlns:a16="http://schemas.microsoft.com/office/drawing/2014/main" id="{02883A0F-B8CB-D2B5-CC13-9E6EDA9881E0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10">
            <a:extLst>
              <a:ext uri="{FF2B5EF4-FFF2-40B4-BE49-F238E27FC236}">
                <a16:creationId xmlns:a16="http://schemas.microsoft.com/office/drawing/2014/main" id="{21D19498-A2C3-460F-1421-36DAF73FBB8F}"/>
              </a:ext>
            </a:extLst>
          </p:cNvPr>
          <p:cNvGrpSpPr/>
          <p:nvPr/>
        </p:nvGrpSpPr>
        <p:grpSpPr>
          <a:xfrm>
            <a:off x="8091021" y="3022600"/>
            <a:ext cx="152401" cy="711199"/>
            <a:chOff x="1066799" y="3333750"/>
            <a:chExt cx="152401" cy="533399"/>
          </a:xfrm>
        </p:grpSpPr>
        <p:sp>
          <p:nvSpPr>
            <p:cNvPr id="827" name="Google Shape;827;p10">
              <a:extLst>
                <a:ext uri="{FF2B5EF4-FFF2-40B4-BE49-F238E27FC236}">
                  <a16:creationId xmlns:a16="http://schemas.microsoft.com/office/drawing/2014/main" id="{C044EB73-6710-8C9B-6F0F-CB0BF9D48502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8" name="Google Shape;828;p10">
              <a:extLst>
                <a:ext uri="{FF2B5EF4-FFF2-40B4-BE49-F238E27FC236}">
                  <a16:creationId xmlns:a16="http://schemas.microsoft.com/office/drawing/2014/main" id="{5D3DCF7E-208A-A529-0ADF-918C26CF6812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9" name="Google Shape;829;p10">
            <a:extLst>
              <a:ext uri="{FF2B5EF4-FFF2-40B4-BE49-F238E27FC236}">
                <a16:creationId xmlns:a16="http://schemas.microsoft.com/office/drawing/2014/main" id="{2AC12599-3646-AFAB-83F1-5BD0E642F343}"/>
              </a:ext>
            </a:extLst>
          </p:cNvPr>
          <p:cNvGrpSpPr/>
          <p:nvPr/>
        </p:nvGrpSpPr>
        <p:grpSpPr>
          <a:xfrm>
            <a:off x="6338421" y="2209800"/>
            <a:ext cx="304800" cy="609600"/>
            <a:chOff x="5181600" y="3257550"/>
            <a:chExt cx="304800" cy="457200"/>
          </a:xfrm>
        </p:grpSpPr>
        <p:sp>
          <p:nvSpPr>
            <p:cNvPr id="775" name="Google Shape;775;p10">
              <a:extLst>
                <a:ext uri="{FF2B5EF4-FFF2-40B4-BE49-F238E27FC236}">
                  <a16:creationId xmlns:a16="http://schemas.microsoft.com/office/drawing/2014/main" id="{FD1ABB2D-9BE8-1417-1B04-3EE3F02D4CF8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0">
              <a:extLst>
                <a:ext uri="{FF2B5EF4-FFF2-40B4-BE49-F238E27FC236}">
                  <a16:creationId xmlns:a16="http://schemas.microsoft.com/office/drawing/2014/main" id="{BADD6D9B-D724-AAAC-6E59-F3549AF82BF4}"/>
                </a:ext>
              </a:extLst>
            </p:cNvPr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31" name="Google Shape;831;p10">
            <a:extLst>
              <a:ext uri="{FF2B5EF4-FFF2-40B4-BE49-F238E27FC236}">
                <a16:creationId xmlns:a16="http://schemas.microsoft.com/office/drawing/2014/main" id="{7397B708-2A46-F442-EAAB-EB1FE4729C14}"/>
              </a:ext>
            </a:extLst>
          </p:cNvPr>
          <p:cNvCxnSpPr>
            <a:stCxn id="782" idx="3"/>
          </p:cNvCxnSpPr>
          <p:nvPr/>
        </p:nvCxnSpPr>
        <p:spPr>
          <a:xfrm rot="10800000" flipH="1">
            <a:off x="6033622" y="2461399"/>
            <a:ext cx="3930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32" name="Google Shape;832;p10">
            <a:extLst>
              <a:ext uri="{FF2B5EF4-FFF2-40B4-BE49-F238E27FC236}">
                <a16:creationId xmlns:a16="http://schemas.microsoft.com/office/drawing/2014/main" id="{7A13A9C2-5492-9495-9DB2-290A5E3BAD3C}"/>
              </a:ext>
            </a:extLst>
          </p:cNvPr>
          <p:cNvCxnSpPr/>
          <p:nvPr/>
        </p:nvCxnSpPr>
        <p:spPr>
          <a:xfrm rot="10800000">
            <a:off x="5728821" y="1701800"/>
            <a:ext cx="0" cy="1727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3" name="Google Shape;833;p10">
            <a:extLst>
              <a:ext uri="{FF2B5EF4-FFF2-40B4-BE49-F238E27FC236}">
                <a16:creationId xmlns:a16="http://schemas.microsoft.com/office/drawing/2014/main" id="{EF875DE7-E134-A3B8-F53D-2656AC265B4C}"/>
              </a:ext>
            </a:extLst>
          </p:cNvPr>
          <p:cNvSpPr txBox="1"/>
          <p:nvPr/>
        </p:nvSpPr>
        <p:spPr>
          <a:xfrm>
            <a:off x="1877793" y="2209800"/>
            <a:ext cx="49822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10">
            <a:extLst>
              <a:ext uri="{FF2B5EF4-FFF2-40B4-BE49-F238E27FC236}">
                <a16:creationId xmlns:a16="http://schemas.microsoft.com/office/drawing/2014/main" id="{B43AA439-891E-DD72-B3E7-AB9D3B5BBEEB}"/>
              </a:ext>
            </a:extLst>
          </p:cNvPr>
          <p:cNvSpPr txBox="1"/>
          <p:nvPr/>
        </p:nvSpPr>
        <p:spPr>
          <a:xfrm>
            <a:off x="623421" y="2209800"/>
            <a:ext cx="4742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10">
            <a:extLst>
              <a:ext uri="{FF2B5EF4-FFF2-40B4-BE49-F238E27FC236}">
                <a16:creationId xmlns:a16="http://schemas.microsoft.com/office/drawing/2014/main" id="{CCC6BBA2-2FAD-ED13-C6C4-1FDA52664943}"/>
              </a:ext>
            </a:extLst>
          </p:cNvPr>
          <p:cNvSpPr txBox="1"/>
          <p:nvPr/>
        </p:nvSpPr>
        <p:spPr>
          <a:xfrm>
            <a:off x="3747621" y="2006600"/>
            <a:ext cx="48342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10">
            <a:extLst>
              <a:ext uri="{FF2B5EF4-FFF2-40B4-BE49-F238E27FC236}">
                <a16:creationId xmlns:a16="http://schemas.microsoft.com/office/drawing/2014/main" id="{3949FEB4-0092-07BB-587B-37AA6FFDC1B1}"/>
              </a:ext>
            </a:extLst>
          </p:cNvPr>
          <p:cNvSpPr txBox="1"/>
          <p:nvPr/>
        </p:nvSpPr>
        <p:spPr>
          <a:xfrm>
            <a:off x="5957421" y="1905000"/>
            <a:ext cx="53512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10">
            <a:extLst>
              <a:ext uri="{FF2B5EF4-FFF2-40B4-BE49-F238E27FC236}">
                <a16:creationId xmlns:a16="http://schemas.microsoft.com/office/drawing/2014/main" id="{672BB38C-B2EB-E148-BF89-638640FB065D}"/>
              </a:ext>
            </a:extLst>
          </p:cNvPr>
          <p:cNvSpPr txBox="1"/>
          <p:nvPr/>
        </p:nvSpPr>
        <p:spPr>
          <a:xfrm>
            <a:off x="1831025" y="4241800"/>
            <a:ext cx="62119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10">
            <a:extLst>
              <a:ext uri="{FF2B5EF4-FFF2-40B4-BE49-F238E27FC236}">
                <a16:creationId xmlns:a16="http://schemas.microsoft.com/office/drawing/2014/main" id="{C9ED6971-DE9D-934A-B224-B2360E76CEC9}"/>
              </a:ext>
            </a:extLst>
          </p:cNvPr>
          <p:cNvSpPr txBox="1"/>
          <p:nvPr/>
        </p:nvSpPr>
        <p:spPr>
          <a:xfrm>
            <a:off x="3673162" y="4953000"/>
            <a:ext cx="60785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10">
            <a:extLst>
              <a:ext uri="{FF2B5EF4-FFF2-40B4-BE49-F238E27FC236}">
                <a16:creationId xmlns:a16="http://schemas.microsoft.com/office/drawing/2014/main" id="{262F1D57-295D-211F-24E3-058E6DC4D4B4}"/>
              </a:ext>
            </a:extLst>
          </p:cNvPr>
          <p:cNvSpPr txBox="1"/>
          <p:nvPr/>
        </p:nvSpPr>
        <p:spPr>
          <a:xfrm>
            <a:off x="3747621" y="2616200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10">
            <a:extLst>
              <a:ext uri="{FF2B5EF4-FFF2-40B4-BE49-F238E27FC236}">
                <a16:creationId xmlns:a16="http://schemas.microsoft.com/office/drawing/2014/main" id="{C6F9CB6E-6735-E027-C26F-E1E4E88D0F85}"/>
              </a:ext>
            </a:extLst>
          </p:cNvPr>
          <p:cNvSpPr txBox="1"/>
          <p:nvPr/>
        </p:nvSpPr>
        <p:spPr>
          <a:xfrm>
            <a:off x="3652529" y="4358957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10">
            <a:extLst>
              <a:ext uri="{FF2B5EF4-FFF2-40B4-BE49-F238E27FC236}">
                <a16:creationId xmlns:a16="http://schemas.microsoft.com/office/drawing/2014/main" id="{522BD104-5039-10B3-1E5A-373ED67DB8B4}"/>
              </a:ext>
            </a:extLst>
          </p:cNvPr>
          <p:cNvSpPr txBox="1"/>
          <p:nvPr/>
        </p:nvSpPr>
        <p:spPr>
          <a:xfrm>
            <a:off x="5957421" y="3327400"/>
            <a:ext cx="6010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10">
            <a:extLst>
              <a:ext uri="{FF2B5EF4-FFF2-40B4-BE49-F238E27FC236}">
                <a16:creationId xmlns:a16="http://schemas.microsoft.com/office/drawing/2014/main" id="{B15ECD0F-0679-F9E1-0F7E-4A703B613919}"/>
              </a:ext>
            </a:extLst>
          </p:cNvPr>
          <p:cNvSpPr txBox="1"/>
          <p:nvPr/>
        </p:nvSpPr>
        <p:spPr>
          <a:xfrm>
            <a:off x="5957421" y="4343400"/>
            <a:ext cx="6039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10">
            <a:extLst>
              <a:ext uri="{FF2B5EF4-FFF2-40B4-BE49-F238E27FC236}">
                <a16:creationId xmlns:a16="http://schemas.microsoft.com/office/drawing/2014/main" id="{4A95441D-92AB-C37C-E19F-F0BF56DBA0A6}"/>
              </a:ext>
            </a:extLst>
          </p:cNvPr>
          <p:cNvSpPr txBox="1"/>
          <p:nvPr/>
        </p:nvSpPr>
        <p:spPr>
          <a:xfrm>
            <a:off x="4738221" y="4546600"/>
            <a:ext cx="68630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4" name="Google Shape;844;p10">
            <a:extLst>
              <a:ext uri="{FF2B5EF4-FFF2-40B4-BE49-F238E27FC236}">
                <a16:creationId xmlns:a16="http://schemas.microsoft.com/office/drawing/2014/main" id="{C1A79E55-8252-6498-B281-EEBE637EBAC2}"/>
              </a:ext>
            </a:extLst>
          </p:cNvPr>
          <p:cNvGrpSpPr/>
          <p:nvPr/>
        </p:nvGrpSpPr>
        <p:grpSpPr>
          <a:xfrm>
            <a:off x="4281021" y="4648200"/>
            <a:ext cx="556492" cy="609600"/>
            <a:chOff x="3886200" y="3257550"/>
            <a:chExt cx="556492" cy="457200"/>
          </a:xfrm>
        </p:grpSpPr>
        <p:sp>
          <p:nvSpPr>
            <p:cNvPr id="845" name="Google Shape;845;p10">
              <a:extLst>
                <a:ext uri="{FF2B5EF4-FFF2-40B4-BE49-F238E27FC236}">
                  <a16:creationId xmlns:a16="http://schemas.microsoft.com/office/drawing/2014/main" id="{8A7837B5-7224-C02F-78FD-D9505F5B49C6}"/>
                </a:ext>
              </a:extLst>
            </p:cNvPr>
            <p:cNvSpPr/>
            <p:nvPr/>
          </p:nvSpPr>
          <p:spPr>
            <a:xfrm rot="5400000">
              <a:off x="3848100" y="3295650"/>
              <a:ext cx="457200" cy="3810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0">
              <a:extLst>
                <a:ext uri="{FF2B5EF4-FFF2-40B4-BE49-F238E27FC236}">
                  <a16:creationId xmlns:a16="http://schemas.microsoft.com/office/drawing/2014/main" id="{09B55E46-3D43-DABF-509E-C5AB29803328}"/>
                </a:ext>
              </a:extLst>
            </p:cNvPr>
            <p:cNvSpPr txBox="1"/>
            <p:nvPr/>
          </p:nvSpPr>
          <p:spPr>
            <a:xfrm>
              <a:off x="3909292" y="3304885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7" name="Google Shape;847;p10">
            <a:extLst>
              <a:ext uri="{FF2B5EF4-FFF2-40B4-BE49-F238E27FC236}">
                <a16:creationId xmlns:a16="http://schemas.microsoft.com/office/drawing/2014/main" id="{0D5FE54C-8AC8-4C2F-EF1A-83143E72FF76}"/>
              </a:ext>
            </a:extLst>
          </p:cNvPr>
          <p:cNvGrpSpPr/>
          <p:nvPr/>
        </p:nvGrpSpPr>
        <p:grpSpPr>
          <a:xfrm>
            <a:off x="5881221" y="4953000"/>
            <a:ext cx="152401" cy="711199"/>
            <a:chOff x="1066799" y="3333750"/>
            <a:chExt cx="152401" cy="533399"/>
          </a:xfrm>
        </p:grpSpPr>
        <p:sp>
          <p:nvSpPr>
            <p:cNvPr id="848" name="Google Shape;848;p10">
              <a:extLst>
                <a:ext uri="{FF2B5EF4-FFF2-40B4-BE49-F238E27FC236}">
                  <a16:creationId xmlns:a16="http://schemas.microsoft.com/office/drawing/2014/main" id="{20CBB19D-2DEA-E945-1B17-0AA04FFA7BDA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49" name="Google Shape;849;p10">
              <a:extLst>
                <a:ext uri="{FF2B5EF4-FFF2-40B4-BE49-F238E27FC236}">
                  <a16:creationId xmlns:a16="http://schemas.microsoft.com/office/drawing/2014/main" id="{00585ABF-16B0-C712-A380-CC4D8FC56B44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0" name="Google Shape;850;p10">
            <a:extLst>
              <a:ext uri="{FF2B5EF4-FFF2-40B4-BE49-F238E27FC236}">
                <a16:creationId xmlns:a16="http://schemas.microsoft.com/office/drawing/2014/main" id="{95C6BAC5-BAE7-7324-FB47-2D83892C486E}"/>
              </a:ext>
            </a:extLst>
          </p:cNvPr>
          <p:cNvGrpSpPr/>
          <p:nvPr/>
        </p:nvGrpSpPr>
        <p:grpSpPr>
          <a:xfrm>
            <a:off x="8091021" y="4953000"/>
            <a:ext cx="152401" cy="711199"/>
            <a:chOff x="1066799" y="3333750"/>
            <a:chExt cx="152401" cy="533399"/>
          </a:xfrm>
        </p:grpSpPr>
        <p:sp>
          <p:nvSpPr>
            <p:cNvPr id="851" name="Google Shape;851;p10">
              <a:extLst>
                <a:ext uri="{FF2B5EF4-FFF2-40B4-BE49-F238E27FC236}">
                  <a16:creationId xmlns:a16="http://schemas.microsoft.com/office/drawing/2014/main" id="{9C1CCC5F-2E1D-7EE6-4733-50779706F3CC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52" name="Google Shape;852;p10">
              <a:extLst>
                <a:ext uri="{FF2B5EF4-FFF2-40B4-BE49-F238E27FC236}">
                  <a16:creationId xmlns:a16="http://schemas.microsoft.com/office/drawing/2014/main" id="{EBFD12EE-7588-0C44-C2A1-DEFA9F39C9DB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53" name="Google Shape;853;p10">
            <a:extLst>
              <a:ext uri="{FF2B5EF4-FFF2-40B4-BE49-F238E27FC236}">
                <a16:creationId xmlns:a16="http://schemas.microsoft.com/office/drawing/2014/main" id="{25906FD2-CEAE-D692-36D5-198E2C43889F}"/>
              </a:ext>
            </a:extLst>
          </p:cNvPr>
          <p:cNvCxnSpPr/>
          <p:nvPr/>
        </p:nvCxnSpPr>
        <p:spPr>
          <a:xfrm>
            <a:off x="4204821" y="4953000"/>
            <a:ext cx="0" cy="508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4" name="Google Shape;854;p10">
            <a:extLst>
              <a:ext uri="{FF2B5EF4-FFF2-40B4-BE49-F238E27FC236}">
                <a16:creationId xmlns:a16="http://schemas.microsoft.com/office/drawing/2014/main" id="{F1C19DD2-2816-F820-21C0-BB2F1F14FA8F}"/>
              </a:ext>
            </a:extLst>
          </p:cNvPr>
          <p:cNvSpPr txBox="1"/>
          <p:nvPr/>
        </p:nvSpPr>
        <p:spPr>
          <a:xfrm>
            <a:off x="6033621" y="4953000"/>
            <a:ext cx="6580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10">
            <a:extLst>
              <a:ext uri="{FF2B5EF4-FFF2-40B4-BE49-F238E27FC236}">
                <a16:creationId xmlns:a16="http://schemas.microsoft.com/office/drawing/2014/main" id="{DFA7DE4D-6C64-1812-6A1C-D1A7E970CC07}"/>
              </a:ext>
            </a:extLst>
          </p:cNvPr>
          <p:cNvSpPr txBox="1"/>
          <p:nvPr/>
        </p:nvSpPr>
        <p:spPr>
          <a:xfrm>
            <a:off x="8167221" y="5156200"/>
            <a:ext cx="67197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6" name="Google Shape;856;p10">
            <a:extLst>
              <a:ext uri="{FF2B5EF4-FFF2-40B4-BE49-F238E27FC236}">
                <a16:creationId xmlns:a16="http://schemas.microsoft.com/office/drawing/2014/main" id="{6EB25D41-27C4-1AF1-FF29-9DE0679ECD60}"/>
              </a:ext>
            </a:extLst>
          </p:cNvPr>
          <p:cNvCxnSpPr/>
          <p:nvPr/>
        </p:nvCxnSpPr>
        <p:spPr>
          <a:xfrm rot="10800000">
            <a:off x="2452221" y="1905100"/>
            <a:ext cx="5791200" cy="3251100"/>
          </a:xfrm>
          <a:prstGeom prst="bentConnector3">
            <a:avLst>
              <a:gd name="adj1" fmla="val -6619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7" name="Google Shape;857;p10">
            <a:extLst>
              <a:ext uri="{FF2B5EF4-FFF2-40B4-BE49-F238E27FC236}">
                <a16:creationId xmlns:a16="http://schemas.microsoft.com/office/drawing/2014/main" id="{99D1440F-143C-F43A-62A1-FF1A309F12FE}"/>
              </a:ext>
            </a:extLst>
          </p:cNvPr>
          <p:cNvCxnSpPr>
            <a:endCxn id="748" idx="1"/>
          </p:cNvCxnSpPr>
          <p:nvPr/>
        </p:nvCxnSpPr>
        <p:spPr>
          <a:xfrm rot="-5400000" flipH="1">
            <a:off x="1752771" y="2604375"/>
            <a:ext cx="1627500" cy="228600"/>
          </a:xfrm>
          <a:prstGeom prst="bentConnector2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58" name="Google Shape;858;p10">
            <a:extLst>
              <a:ext uri="{FF2B5EF4-FFF2-40B4-BE49-F238E27FC236}">
                <a16:creationId xmlns:a16="http://schemas.microsoft.com/office/drawing/2014/main" id="{72E8EF37-EDB0-4888-7F29-44A050108DCD}"/>
              </a:ext>
            </a:extLst>
          </p:cNvPr>
          <p:cNvCxnSpPr/>
          <p:nvPr/>
        </p:nvCxnSpPr>
        <p:spPr>
          <a:xfrm>
            <a:off x="2071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59" name="Google Shape;859;p10">
            <a:extLst>
              <a:ext uri="{FF2B5EF4-FFF2-40B4-BE49-F238E27FC236}">
                <a16:creationId xmlns:a16="http://schemas.microsoft.com/office/drawing/2014/main" id="{81C433FB-B916-D486-1163-7F175A25AD78}"/>
              </a:ext>
            </a:extLst>
          </p:cNvPr>
          <p:cNvCxnSpPr/>
          <p:nvPr/>
        </p:nvCxnSpPr>
        <p:spPr>
          <a:xfrm>
            <a:off x="3671421" y="10922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0" name="Google Shape;860;p10">
            <a:extLst>
              <a:ext uri="{FF2B5EF4-FFF2-40B4-BE49-F238E27FC236}">
                <a16:creationId xmlns:a16="http://schemas.microsoft.com/office/drawing/2014/main" id="{2611B953-BE0A-31D3-4CAC-8B74BB5740F8}"/>
              </a:ext>
            </a:extLst>
          </p:cNvPr>
          <p:cNvCxnSpPr/>
          <p:nvPr/>
        </p:nvCxnSpPr>
        <p:spPr>
          <a:xfrm>
            <a:off x="59574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1" name="Google Shape;861;p10">
            <a:extLst>
              <a:ext uri="{FF2B5EF4-FFF2-40B4-BE49-F238E27FC236}">
                <a16:creationId xmlns:a16="http://schemas.microsoft.com/office/drawing/2014/main" id="{45F5CAB6-79B1-8C0D-FE47-9AB74D14A414}"/>
              </a:ext>
            </a:extLst>
          </p:cNvPr>
          <p:cNvCxnSpPr/>
          <p:nvPr/>
        </p:nvCxnSpPr>
        <p:spPr>
          <a:xfrm>
            <a:off x="8167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862" name="Google Shape;862;p10">
            <a:extLst>
              <a:ext uri="{FF2B5EF4-FFF2-40B4-BE49-F238E27FC236}">
                <a16:creationId xmlns:a16="http://schemas.microsoft.com/office/drawing/2014/main" id="{10225EE1-B060-5721-776D-6BB028CAFF9E}"/>
              </a:ext>
            </a:extLst>
          </p:cNvPr>
          <p:cNvSpPr txBox="1"/>
          <p:nvPr/>
        </p:nvSpPr>
        <p:spPr>
          <a:xfrm>
            <a:off x="8229600" y="990600"/>
            <a:ext cx="838199" cy="86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t0, t1, t2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p10">
            <a:extLst>
              <a:ext uri="{FF2B5EF4-FFF2-40B4-BE49-F238E27FC236}">
                <a16:creationId xmlns:a16="http://schemas.microsoft.com/office/drawing/2014/main" id="{4DD6BAAC-85B8-58FE-E556-DB066E0B2499}"/>
              </a:ext>
            </a:extLst>
          </p:cNvPr>
          <p:cNvSpPr txBox="1"/>
          <p:nvPr/>
        </p:nvSpPr>
        <p:spPr>
          <a:xfrm>
            <a:off x="6477000" y="1092200"/>
            <a:ext cx="12415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t3, t4, t5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Google Shape;864;p10">
            <a:extLst>
              <a:ext uri="{FF2B5EF4-FFF2-40B4-BE49-F238E27FC236}">
                <a16:creationId xmlns:a16="http://schemas.microsoft.com/office/drawing/2014/main" id="{C25BBD99-F3F6-47EF-15EB-30FB2E936DC2}"/>
              </a:ext>
            </a:extLst>
          </p:cNvPr>
          <p:cNvSpPr txBox="1"/>
          <p:nvPr/>
        </p:nvSpPr>
        <p:spPr>
          <a:xfrm>
            <a:off x="4114800" y="1092200"/>
            <a:ext cx="125993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slt t6, t0, t3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10">
            <a:extLst>
              <a:ext uri="{FF2B5EF4-FFF2-40B4-BE49-F238E27FC236}">
                <a16:creationId xmlns:a16="http://schemas.microsoft.com/office/drawing/2014/main" id="{111C914D-5D85-AD31-58D8-A4993AA2C72F}"/>
              </a:ext>
            </a:extLst>
          </p:cNvPr>
          <p:cNvSpPr txBox="1"/>
          <p:nvPr/>
        </p:nvSpPr>
        <p:spPr>
          <a:xfrm>
            <a:off x="2133600" y="1092200"/>
            <a:ext cx="124753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sw t0, 4(t3)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6" name="Google Shape;866;p10">
            <a:extLst>
              <a:ext uri="{FF2B5EF4-FFF2-40B4-BE49-F238E27FC236}">
                <a16:creationId xmlns:a16="http://schemas.microsoft.com/office/drawing/2014/main" id="{1AC555A6-9DD3-E96E-C84C-DF1AFA04298E}"/>
              </a:ext>
            </a:extLst>
          </p:cNvPr>
          <p:cNvSpPr txBox="1"/>
          <p:nvPr/>
        </p:nvSpPr>
        <p:spPr>
          <a:xfrm>
            <a:off x="685800" y="1092200"/>
            <a:ext cx="12102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lw t0, 8(t3)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7" name="Google Shape;867;p10">
            <a:extLst>
              <a:ext uri="{FF2B5EF4-FFF2-40B4-BE49-F238E27FC236}">
                <a16:creationId xmlns:a16="http://schemas.microsoft.com/office/drawing/2014/main" id="{EF6D8BE9-2A8D-3D44-DC0C-0FEA027D8D67}"/>
              </a:ext>
            </a:extLst>
          </p:cNvPr>
          <p:cNvSpPr txBox="1"/>
          <p:nvPr/>
        </p:nvSpPr>
        <p:spPr>
          <a:xfrm>
            <a:off x="1371600" y="5943600"/>
            <a:ext cx="69603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Pipeline registers separate stages, hold data for each instruction in flight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8" name="Google Shape;868;p10">
            <a:extLst>
              <a:ext uri="{FF2B5EF4-FFF2-40B4-BE49-F238E27FC236}">
                <a16:creationId xmlns:a16="http://schemas.microsoft.com/office/drawing/2014/main" id="{D2FA6837-7C3B-45FB-79DD-9F845266D39B}"/>
              </a:ext>
            </a:extLst>
          </p:cNvPr>
          <p:cNvCxnSpPr/>
          <p:nvPr/>
        </p:nvCxnSpPr>
        <p:spPr>
          <a:xfrm rot="-5400000">
            <a:off x="863581" y="2851834"/>
            <a:ext cx="558900" cy="3966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</p:spTree>
    <p:extLst>
      <p:ext uri="{BB962C8B-B14F-4D97-AF65-F5344CB8AC3E}">
        <p14:creationId xmlns:p14="http://schemas.microsoft.com/office/powerpoint/2010/main" val="16226038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00E7B-39A4-8588-707E-E21EACAB6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RISC-V Pipeline: </a:t>
            </a:r>
            <a:r>
              <a:rPr lang="en-US" dirty="0" err="1"/>
              <a:t>Regfile</a:t>
            </a:r>
            <a:r>
              <a:rPr lang="en-US" dirty="0"/>
              <a:t> Structural Hazard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D132F48-D7E5-8E2E-56A9-286F9881EC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479474"/>
              </p:ext>
            </p:extLst>
          </p:nvPr>
        </p:nvGraphicFramePr>
        <p:xfrm>
          <a:off x="357017" y="1648513"/>
          <a:ext cx="8405978" cy="3707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061">
                  <a:extLst>
                    <a:ext uri="{9D8B030D-6E8A-4147-A177-3AD203B41FA5}">
                      <a16:colId xmlns:a16="http://schemas.microsoft.com/office/drawing/2014/main" val="725976373"/>
                    </a:ext>
                  </a:extLst>
                </a:gridCol>
                <a:gridCol w="1678293">
                  <a:extLst>
                    <a:ext uri="{9D8B030D-6E8A-4147-A177-3AD203B41FA5}">
                      <a16:colId xmlns:a16="http://schemas.microsoft.com/office/drawing/2014/main" val="2768484402"/>
                    </a:ext>
                  </a:extLst>
                </a:gridCol>
                <a:gridCol w="548784">
                  <a:extLst>
                    <a:ext uri="{9D8B030D-6E8A-4147-A177-3AD203B41FA5}">
                      <a16:colId xmlns:a16="http://schemas.microsoft.com/office/drawing/2014/main" val="1750161561"/>
                    </a:ext>
                  </a:extLst>
                </a:gridCol>
                <a:gridCol w="548784">
                  <a:extLst>
                    <a:ext uri="{9D8B030D-6E8A-4147-A177-3AD203B41FA5}">
                      <a16:colId xmlns:a16="http://schemas.microsoft.com/office/drawing/2014/main" val="3900799466"/>
                    </a:ext>
                  </a:extLst>
                </a:gridCol>
                <a:gridCol w="548784">
                  <a:extLst>
                    <a:ext uri="{9D8B030D-6E8A-4147-A177-3AD203B41FA5}">
                      <a16:colId xmlns:a16="http://schemas.microsoft.com/office/drawing/2014/main" val="1901209654"/>
                    </a:ext>
                  </a:extLst>
                </a:gridCol>
                <a:gridCol w="548784">
                  <a:extLst>
                    <a:ext uri="{9D8B030D-6E8A-4147-A177-3AD203B41FA5}">
                      <a16:colId xmlns:a16="http://schemas.microsoft.com/office/drawing/2014/main" val="567966414"/>
                    </a:ext>
                  </a:extLst>
                </a:gridCol>
                <a:gridCol w="548784">
                  <a:extLst>
                    <a:ext uri="{9D8B030D-6E8A-4147-A177-3AD203B41FA5}">
                      <a16:colId xmlns:a16="http://schemas.microsoft.com/office/drawing/2014/main" val="1791661713"/>
                    </a:ext>
                  </a:extLst>
                </a:gridCol>
                <a:gridCol w="548784">
                  <a:extLst>
                    <a:ext uri="{9D8B030D-6E8A-4147-A177-3AD203B41FA5}">
                      <a16:colId xmlns:a16="http://schemas.microsoft.com/office/drawing/2014/main" val="4122082776"/>
                    </a:ext>
                  </a:extLst>
                </a:gridCol>
                <a:gridCol w="548784">
                  <a:extLst>
                    <a:ext uri="{9D8B030D-6E8A-4147-A177-3AD203B41FA5}">
                      <a16:colId xmlns:a16="http://schemas.microsoft.com/office/drawing/2014/main" val="3307523886"/>
                    </a:ext>
                  </a:extLst>
                </a:gridCol>
                <a:gridCol w="548784">
                  <a:extLst>
                    <a:ext uri="{9D8B030D-6E8A-4147-A177-3AD203B41FA5}">
                      <a16:colId xmlns:a16="http://schemas.microsoft.com/office/drawing/2014/main" val="2772407282"/>
                    </a:ext>
                  </a:extLst>
                </a:gridCol>
                <a:gridCol w="548784">
                  <a:extLst>
                    <a:ext uri="{9D8B030D-6E8A-4147-A177-3AD203B41FA5}">
                      <a16:colId xmlns:a16="http://schemas.microsoft.com/office/drawing/2014/main" val="762231843"/>
                    </a:ext>
                  </a:extLst>
                </a:gridCol>
                <a:gridCol w="548784">
                  <a:extLst>
                    <a:ext uri="{9D8B030D-6E8A-4147-A177-3AD203B41FA5}">
                      <a16:colId xmlns:a16="http://schemas.microsoft.com/office/drawing/2014/main" val="564730409"/>
                    </a:ext>
                  </a:extLst>
                </a:gridCol>
                <a:gridCol w="548784">
                  <a:extLst>
                    <a:ext uri="{9D8B030D-6E8A-4147-A177-3AD203B41FA5}">
                      <a16:colId xmlns:a16="http://schemas.microsoft.com/office/drawing/2014/main" val="1318992909"/>
                    </a:ext>
                  </a:extLst>
                </a:gridCol>
              </a:tblGrid>
              <a:tr h="61787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Inst   |     Cycle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9623051"/>
                  </a:ext>
                </a:extLst>
              </a:tr>
              <a:tr h="6178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a0, zero, 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4635833"/>
                  </a:ext>
                </a:extLst>
              </a:tr>
              <a:tr h="6178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a1, a4, 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7837258"/>
                  </a:ext>
                </a:extLst>
              </a:tr>
              <a:tr h="6178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a2, a5, 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2932447"/>
                  </a:ext>
                </a:extLst>
              </a:tr>
              <a:tr h="6178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a3, a6, 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291111"/>
                  </a:ext>
                </a:extLst>
              </a:tr>
              <a:tr h="6178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Instuction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687559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22157-61A7-B5D6-5F6C-F4D93AB3E9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52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C562FAD-C8BF-E8B0-CCD3-F985F1B18153}"/>
              </a:ext>
            </a:extLst>
          </p:cNvPr>
          <p:cNvSpPr/>
          <p:nvPr/>
        </p:nvSpPr>
        <p:spPr bwMode="auto">
          <a:xfrm>
            <a:off x="4950901" y="2239178"/>
            <a:ext cx="524613" cy="2539651"/>
          </a:xfrm>
          <a:prstGeom prst="ellips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625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p19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184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000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Regfile</a:t>
            </a:r>
            <a:r>
              <a:rPr lang="en-US" sz="4000" i="0" u="none" strike="noStrike" cap="none" dirty="0">
                <a:latin typeface="Calibri"/>
                <a:ea typeface="Calibri"/>
                <a:cs typeface="Calibri"/>
                <a:sym typeface="Calibri"/>
              </a:rPr>
              <a:t> Structural Hazards</a:t>
            </a:r>
            <a:endParaRPr sz="4000"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6" name="Google Shape;1016;p19"/>
          <p:cNvSpPr txBox="1">
            <a:spLocks noGrp="1"/>
          </p:cNvSpPr>
          <p:nvPr>
            <p:ph type="body" idx="1"/>
          </p:nvPr>
        </p:nvSpPr>
        <p:spPr>
          <a:xfrm>
            <a:off x="222739" y="1406769"/>
            <a:ext cx="8628184" cy="4770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instruction: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utive"/>
              <a:buChar char="−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read up to two operands in decode stage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utive"/>
              <a:buChar char="−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write one value in writeback stage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 structural hazard by having separate “ports”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utive"/>
              <a:buChar char="−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 independent read ports and one independent write port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accesses per cycle can happen simultaneously</a:t>
            </a:r>
            <a:endParaRPr dirty="0"/>
          </a:p>
        </p:txBody>
      </p:sp>
      <p:sp>
        <p:nvSpPr>
          <p:cNvPr id="1017" name="Google Shape;1017;p19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53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18" name="Google Shape;1018;p19"/>
          <p:cNvGrpSpPr/>
          <p:nvPr/>
        </p:nvGrpSpPr>
        <p:grpSpPr>
          <a:xfrm>
            <a:off x="2702086" y="4206845"/>
            <a:ext cx="3669506" cy="2149500"/>
            <a:chOff x="5398194" y="1096963"/>
            <a:chExt cx="3669506" cy="2149500"/>
          </a:xfrm>
        </p:grpSpPr>
        <p:sp>
          <p:nvSpPr>
            <p:cNvPr id="1019" name="Google Shape;1019;p19"/>
            <p:cNvSpPr/>
            <p:nvPr/>
          </p:nvSpPr>
          <p:spPr>
            <a:xfrm>
              <a:off x="5562600" y="2773363"/>
              <a:ext cx="5049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Clk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19"/>
            <p:cNvSpPr/>
            <p:nvPr/>
          </p:nvSpPr>
          <p:spPr>
            <a:xfrm>
              <a:off x="5561008" y="2087568"/>
              <a:ext cx="851100" cy="397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rgbClr val="8064A2"/>
                  </a:solidFill>
                  <a:latin typeface="Calibri"/>
                  <a:ea typeface="Calibri"/>
                  <a:cs typeface="Calibri"/>
                  <a:sym typeface="Calibri"/>
                </a:rPr>
                <a:t>portW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19"/>
            <p:cNvSpPr/>
            <p:nvPr/>
          </p:nvSpPr>
          <p:spPr>
            <a:xfrm>
              <a:off x="6657975" y="1928813"/>
              <a:ext cx="1406400" cy="1187400"/>
            </a:xfrm>
            <a:prstGeom prst="rect">
              <a:avLst/>
            </a:prstGeom>
            <a:noFill/>
            <a:ln w="50800" cap="flat" cmpd="sng">
              <a:solidFill>
                <a:srgbClr val="0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19"/>
            <p:cNvSpPr/>
            <p:nvPr/>
          </p:nvSpPr>
          <p:spPr>
            <a:xfrm>
              <a:off x="5398194" y="1334733"/>
              <a:ext cx="15543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8064A2"/>
                  </a:solidFill>
                  <a:latin typeface="Calibri"/>
                  <a:ea typeface="Calibri"/>
                  <a:cs typeface="Calibri"/>
                  <a:sym typeface="Calibri"/>
                </a:rPr>
                <a:t>Write Enable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23" name="Google Shape;1023;p19"/>
            <p:cNvCxnSpPr/>
            <p:nvPr/>
          </p:nvCxnSpPr>
          <p:spPr>
            <a:xfrm rot="10800000">
              <a:off x="5638700" y="2436813"/>
              <a:ext cx="1016100" cy="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triangle" w="med" len="med"/>
              <a:tailEnd type="none" w="sm" len="sm"/>
            </a:ln>
          </p:spPr>
        </p:cxnSp>
        <p:cxnSp>
          <p:nvCxnSpPr>
            <p:cNvPr id="1024" name="Google Shape;1024;p19"/>
            <p:cNvCxnSpPr/>
            <p:nvPr/>
          </p:nvCxnSpPr>
          <p:spPr>
            <a:xfrm flipH="1">
              <a:off x="6178650" y="2366963"/>
              <a:ext cx="88800" cy="1398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25" name="Google Shape;1025;p19"/>
            <p:cNvSpPr/>
            <p:nvPr/>
          </p:nvSpPr>
          <p:spPr>
            <a:xfrm>
              <a:off x="5865813" y="2392363"/>
              <a:ext cx="4428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26" name="Google Shape;1026;p19"/>
            <p:cNvCxnSpPr/>
            <p:nvPr/>
          </p:nvCxnSpPr>
          <p:spPr>
            <a:xfrm>
              <a:off x="8102600" y="2132013"/>
              <a:ext cx="965100" cy="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027" name="Google Shape;1027;p19"/>
            <p:cNvCxnSpPr/>
            <p:nvPr/>
          </p:nvCxnSpPr>
          <p:spPr>
            <a:xfrm flipH="1">
              <a:off x="8693250" y="2062163"/>
              <a:ext cx="88800" cy="1398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28" name="Google Shape;1028;p19"/>
            <p:cNvSpPr/>
            <p:nvPr/>
          </p:nvSpPr>
          <p:spPr>
            <a:xfrm>
              <a:off x="8380413" y="2087563"/>
              <a:ext cx="4428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19"/>
            <p:cNvSpPr/>
            <p:nvPr/>
          </p:nvSpPr>
          <p:spPr>
            <a:xfrm>
              <a:off x="8075608" y="1782768"/>
              <a:ext cx="7806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rgbClr val="F79646"/>
                  </a:solidFill>
                  <a:latin typeface="Calibri"/>
                  <a:ea typeface="Calibri"/>
                  <a:cs typeface="Calibri"/>
                  <a:sym typeface="Calibri"/>
                </a:rPr>
                <a:t>portA</a:t>
              </a:r>
              <a:endParaRPr sz="2000" b="0" i="0" u="none" strike="noStrike" cap="none">
                <a:solidFill>
                  <a:srgbClr val="F7964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30" name="Google Shape;1030;p19"/>
            <p:cNvCxnSpPr/>
            <p:nvPr/>
          </p:nvCxnSpPr>
          <p:spPr>
            <a:xfrm rot="10800000">
              <a:off x="6794500" y="1662013"/>
              <a:ext cx="0" cy="25410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31" name="Google Shape;1031;p19"/>
            <p:cNvCxnSpPr/>
            <p:nvPr/>
          </p:nvCxnSpPr>
          <p:spPr>
            <a:xfrm>
              <a:off x="8102600" y="2894013"/>
              <a:ext cx="965100" cy="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triangle" w="med" len="med"/>
            </a:ln>
          </p:spPr>
        </p:cxnSp>
        <p:cxnSp>
          <p:nvCxnSpPr>
            <p:cNvPr id="1032" name="Google Shape;1032;p19"/>
            <p:cNvCxnSpPr/>
            <p:nvPr/>
          </p:nvCxnSpPr>
          <p:spPr>
            <a:xfrm flipH="1">
              <a:off x="8693250" y="2824163"/>
              <a:ext cx="88800" cy="1398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33" name="Google Shape;1033;p19"/>
            <p:cNvSpPr/>
            <p:nvPr/>
          </p:nvSpPr>
          <p:spPr>
            <a:xfrm>
              <a:off x="8380413" y="2849563"/>
              <a:ext cx="4428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19"/>
            <p:cNvSpPr/>
            <p:nvPr/>
          </p:nvSpPr>
          <p:spPr>
            <a:xfrm>
              <a:off x="8075607" y="2544768"/>
              <a:ext cx="7806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>
                  <a:solidFill>
                    <a:srgbClr val="F79646"/>
                  </a:solidFill>
                  <a:latin typeface="Calibri"/>
                  <a:ea typeface="Calibri"/>
                  <a:cs typeface="Calibri"/>
                  <a:sym typeface="Calibri"/>
                </a:rPr>
                <a:t>portB</a:t>
              </a:r>
              <a:endParaRPr sz="2000" b="0" i="0" u="none" strike="noStrike" cap="none">
                <a:solidFill>
                  <a:srgbClr val="F7964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035" name="Google Shape;1035;p19"/>
            <p:cNvCxnSpPr/>
            <p:nvPr/>
          </p:nvCxnSpPr>
          <p:spPr>
            <a:xfrm rot="10800000">
              <a:off x="6146700" y="2938463"/>
              <a:ext cx="482700" cy="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36" name="Google Shape;1036;p19"/>
            <p:cNvCxnSpPr/>
            <p:nvPr/>
          </p:nvCxnSpPr>
          <p:spPr>
            <a:xfrm>
              <a:off x="7099300" y="1458913"/>
              <a:ext cx="0" cy="43170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37" name="Google Shape;1037;p19"/>
            <p:cNvCxnSpPr/>
            <p:nvPr/>
          </p:nvCxnSpPr>
          <p:spPr>
            <a:xfrm rot="10800000" flipH="1">
              <a:off x="7029450" y="1592363"/>
              <a:ext cx="139800" cy="1650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38" name="Google Shape;1038;p19"/>
            <p:cNvSpPr/>
            <p:nvPr/>
          </p:nvSpPr>
          <p:spPr>
            <a:xfrm>
              <a:off x="6856413" y="1401763"/>
              <a:ext cx="3126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39" name="Google Shape;1039;p19"/>
            <p:cNvCxnSpPr/>
            <p:nvPr/>
          </p:nvCxnSpPr>
          <p:spPr>
            <a:xfrm>
              <a:off x="7480300" y="1458913"/>
              <a:ext cx="0" cy="43170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40" name="Google Shape;1040;p19"/>
            <p:cNvCxnSpPr/>
            <p:nvPr/>
          </p:nvCxnSpPr>
          <p:spPr>
            <a:xfrm rot="10800000" flipH="1">
              <a:off x="7410450" y="1592363"/>
              <a:ext cx="139800" cy="1650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41" name="Google Shape;1041;p19"/>
            <p:cNvSpPr/>
            <p:nvPr/>
          </p:nvSpPr>
          <p:spPr>
            <a:xfrm>
              <a:off x="7237413" y="1401763"/>
              <a:ext cx="3126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42" name="Google Shape;1042;p19"/>
            <p:cNvCxnSpPr/>
            <p:nvPr/>
          </p:nvCxnSpPr>
          <p:spPr>
            <a:xfrm>
              <a:off x="7937500" y="1458913"/>
              <a:ext cx="0" cy="431700"/>
            </a:xfrm>
            <a:prstGeom prst="straightConnector1">
              <a:avLst/>
            </a:prstGeom>
            <a:noFill/>
            <a:ln w="254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43" name="Google Shape;1043;p19"/>
            <p:cNvCxnSpPr/>
            <p:nvPr/>
          </p:nvCxnSpPr>
          <p:spPr>
            <a:xfrm rot="10800000" flipH="1">
              <a:off x="7867650" y="1592363"/>
              <a:ext cx="139800" cy="165000"/>
            </a:xfrm>
            <a:prstGeom prst="straightConnector1">
              <a:avLst/>
            </a:prstGeom>
            <a:noFill/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044" name="Google Shape;1044;p19"/>
            <p:cNvSpPr/>
            <p:nvPr/>
          </p:nvSpPr>
          <p:spPr>
            <a:xfrm>
              <a:off x="7694613" y="1401763"/>
              <a:ext cx="3126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19"/>
            <p:cNvSpPr/>
            <p:nvPr/>
          </p:nvSpPr>
          <p:spPr>
            <a:xfrm>
              <a:off x="6761163" y="1096963"/>
              <a:ext cx="5571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8064A2"/>
                  </a:solidFill>
                  <a:latin typeface="Calibri"/>
                  <a:ea typeface="Calibri"/>
                  <a:cs typeface="Calibri"/>
                  <a:sym typeface="Calibri"/>
                </a:rPr>
                <a:t>RW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19"/>
            <p:cNvSpPr/>
            <p:nvPr/>
          </p:nvSpPr>
          <p:spPr>
            <a:xfrm>
              <a:off x="7219950" y="1096963"/>
              <a:ext cx="4827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8064A2"/>
                  </a:solidFill>
                  <a:latin typeface="Calibri"/>
                  <a:ea typeface="Calibri"/>
                  <a:cs typeface="Calibri"/>
                  <a:sym typeface="Calibri"/>
                </a:rPr>
                <a:t>RA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19"/>
            <p:cNvSpPr/>
            <p:nvPr/>
          </p:nvSpPr>
          <p:spPr>
            <a:xfrm>
              <a:off x="7694613" y="1096963"/>
              <a:ext cx="471600" cy="39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8064A2"/>
                  </a:solidFill>
                  <a:latin typeface="Calibri"/>
                  <a:ea typeface="Calibri"/>
                  <a:cs typeface="Calibri"/>
                  <a:sym typeface="Calibri"/>
                </a:rPr>
                <a:t>RB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19"/>
            <p:cNvSpPr/>
            <p:nvPr/>
          </p:nvSpPr>
          <p:spPr>
            <a:xfrm>
              <a:off x="6716713" y="2163763"/>
              <a:ext cx="1287600" cy="70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475" tIns="44450" rIns="90475" bIns="444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32 x 32-bit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Registers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049" name="Google Shape;1049;p19"/>
            <p:cNvCxnSpPr/>
            <p:nvPr/>
          </p:nvCxnSpPr>
          <p:spPr>
            <a:xfrm>
              <a:off x="6662738" y="2862263"/>
              <a:ext cx="152400" cy="762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050" name="Google Shape;1050;p19"/>
            <p:cNvCxnSpPr/>
            <p:nvPr/>
          </p:nvCxnSpPr>
          <p:spPr>
            <a:xfrm flipH="1">
              <a:off x="6662738" y="2938463"/>
              <a:ext cx="152400" cy="76200"/>
            </a:xfrm>
            <a:prstGeom prst="straightConnector1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</p:spTree>
    <p:extLst>
      <p:ext uri="{BB962C8B-B14F-4D97-AF65-F5344CB8AC3E}">
        <p14:creationId xmlns:p14="http://schemas.microsoft.com/office/powerpoint/2010/main" val="17574943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20"/>
          <p:cNvSpPr txBox="1">
            <a:spLocks noGrp="1"/>
          </p:cNvSpPr>
          <p:nvPr>
            <p:ph type="body" idx="1"/>
          </p:nvPr>
        </p:nvSpPr>
        <p:spPr>
          <a:xfrm>
            <a:off x="457200" y="914400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dirty="0"/>
              <a:t>Two </a:t>
            </a:r>
            <a:r>
              <a:rPr lang="en-US" i="1" dirty="0"/>
              <a:t>alternate</a:t>
            </a:r>
            <a:r>
              <a:rPr lang="en-US" dirty="0"/>
              <a:t> solutions:</a:t>
            </a:r>
            <a:endParaRPr sz="3200" b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155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en-US" dirty="0"/>
              <a:t>Build </a:t>
            </a:r>
            <a:r>
              <a:rPr lang="en-US" dirty="0" err="1"/>
              <a:t>RegFile</a:t>
            </a:r>
            <a:r>
              <a:rPr lang="en-US" dirty="0"/>
              <a:t> with independent read and write ports; good for single-stage</a:t>
            </a:r>
            <a:endParaRPr dirty="0"/>
          </a:p>
          <a:p>
            <a:pPr marL="971550" marR="0" lvl="1" indent="-5143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arenR"/>
            </a:pPr>
            <a:r>
              <a:rPr lang="en-US" dirty="0"/>
              <a:t>Double Pumping: S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plit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RegFile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access in two</a:t>
            </a:r>
            <a:r>
              <a:rPr lang="en-US" dirty="0"/>
              <a:t>.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/>
              <a:t>Prepare to write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during 1</a:t>
            </a:r>
            <a:r>
              <a:rPr lang="en-US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half, write on </a:t>
            </a:r>
            <a:r>
              <a:rPr lang="en-US" b="0" i="1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rising</a:t>
            </a:r>
            <a:r>
              <a:rPr lang="en-US" b="0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edge,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/>
              <a:t>r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ead during 2</a:t>
            </a:r>
            <a:r>
              <a:rPr lang="en-US" b="0" i="0" u="none" strike="noStrike" cap="none" baseline="30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nd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half of each clock cycle (</a:t>
            </a:r>
            <a:r>
              <a:rPr lang="en-US" i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</a:t>
            </a:r>
            <a:r>
              <a:rPr lang="en-US" b="0" i="1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ing</a:t>
            </a:r>
            <a:r>
              <a:rPr lang="en-US" b="0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edge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  <a:p>
            <a:pPr marL="1371600" marR="0" lvl="2" indent="-520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dirty="0"/>
              <a:t>Will save us a cycle later...</a:t>
            </a:r>
            <a:endParaRPr sz="2400" dirty="0"/>
          </a:p>
          <a:p>
            <a:pPr marL="1371600" marR="0" lvl="2" indent="-5207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Possible because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RegFile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access is fast </a:t>
            </a:r>
            <a:b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(takes less than half the time of ALU stage)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Conclusion: </a:t>
            </a:r>
            <a:r>
              <a:rPr lang="en-US" sz="32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r>
              <a:rPr lang="en-US" sz="3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 is OK to read and Write to registers during same clock cycle</a:t>
            </a:r>
            <a:endParaRPr sz="3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7" name="Google Shape;105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54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8" name="Google Shape;1058;p20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300" cy="105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i="0" u="none" strike="noStrike" cap="none" dirty="0" err="1">
                <a:latin typeface="Calibri"/>
                <a:ea typeface="Calibri"/>
                <a:cs typeface="Calibri"/>
                <a:sym typeface="Calibri"/>
              </a:rPr>
              <a:t>Regfile</a:t>
            </a: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 Structural Hazards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498278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EF4ECD-0F41-3A85-4960-7B97414DA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A57BE-7169-BE25-24A4-D806334B2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RISC-V Pipeline: </a:t>
            </a:r>
            <a:r>
              <a:rPr lang="en-US" dirty="0" err="1"/>
              <a:t>Regfile</a:t>
            </a:r>
            <a:r>
              <a:rPr lang="en-US" dirty="0"/>
              <a:t> Structural Hazard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2CCAB5F-A7FA-A272-EE77-1C63DF782E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1037115"/>
              </p:ext>
            </p:extLst>
          </p:nvPr>
        </p:nvGraphicFramePr>
        <p:xfrm>
          <a:off x="357017" y="1648513"/>
          <a:ext cx="8405978" cy="37072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1061">
                  <a:extLst>
                    <a:ext uri="{9D8B030D-6E8A-4147-A177-3AD203B41FA5}">
                      <a16:colId xmlns:a16="http://schemas.microsoft.com/office/drawing/2014/main" val="725976373"/>
                    </a:ext>
                  </a:extLst>
                </a:gridCol>
                <a:gridCol w="1678293">
                  <a:extLst>
                    <a:ext uri="{9D8B030D-6E8A-4147-A177-3AD203B41FA5}">
                      <a16:colId xmlns:a16="http://schemas.microsoft.com/office/drawing/2014/main" val="2768484402"/>
                    </a:ext>
                  </a:extLst>
                </a:gridCol>
                <a:gridCol w="548784">
                  <a:extLst>
                    <a:ext uri="{9D8B030D-6E8A-4147-A177-3AD203B41FA5}">
                      <a16:colId xmlns:a16="http://schemas.microsoft.com/office/drawing/2014/main" val="1750161561"/>
                    </a:ext>
                  </a:extLst>
                </a:gridCol>
                <a:gridCol w="548784">
                  <a:extLst>
                    <a:ext uri="{9D8B030D-6E8A-4147-A177-3AD203B41FA5}">
                      <a16:colId xmlns:a16="http://schemas.microsoft.com/office/drawing/2014/main" val="3900799466"/>
                    </a:ext>
                  </a:extLst>
                </a:gridCol>
                <a:gridCol w="548784">
                  <a:extLst>
                    <a:ext uri="{9D8B030D-6E8A-4147-A177-3AD203B41FA5}">
                      <a16:colId xmlns:a16="http://schemas.microsoft.com/office/drawing/2014/main" val="1901209654"/>
                    </a:ext>
                  </a:extLst>
                </a:gridCol>
                <a:gridCol w="548784">
                  <a:extLst>
                    <a:ext uri="{9D8B030D-6E8A-4147-A177-3AD203B41FA5}">
                      <a16:colId xmlns:a16="http://schemas.microsoft.com/office/drawing/2014/main" val="567966414"/>
                    </a:ext>
                  </a:extLst>
                </a:gridCol>
                <a:gridCol w="548784">
                  <a:extLst>
                    <a:ext uri="{9D8B030D-6E8A-4147-A177-3AD203B41FA5}">
                      <a16:colId xmlns:a16="http://schemas.microsoft.com/office/drawing/2014/main" val="1791661713"/>
                    </a:ext>
                  </a:extLst>
                </a:gridCol>
                <a:gridCol w="548784">
                  <a:extLst>
                    <a:ext uri="{9D8B030D-6E8A-4147-A177-3AD203B41FA5}">
                      <a16:colId xmlns:a16="http://schemas.microsoft.com/office/drawing/2014/main" val="4122082776"/>
                    </a:ext>
                  </a:extLst>
                </a:gridCol>
                <a:gridCol w="548784">
                  <a:extLst>
                    <a:ext uri="{9D8B030D-6E8A-4147-A177-3AD203B41FA5}">
                      <a16:colId xmlns:a16="http://schemas.microsoft.com/office/drawing/2014/main" val="3307523886"/>
                    </a:ext>
                  </a:extLst>
                </a:gridCol>
                <a:gridCol w="548784">
                  <a:extLst>
                    <a:ext uri="{9D8B030D-6E8A-4147-A177-3AD203B41FA5}">
                      <a16:colId xmlns:a16="http://schemas.microsoft.com/office/drawing/2014/main" val="2772407282"/>
                    </a:ext>
                  </a:extLst>
                </a:gridCol>
                <a:gridCol w="548784">
                  <a:extLst>
                    <a:ext uri="{9D8B030D-6E8A-4147-A177-3AD203B41FA5}">
                      <a16:colId xmlns:a16="http://schemas.microsoft.com/office/drawing/2014/main" val="762231843"/>
                    </a:ext>
                  </a:extLst>
                </a:gridCol>
                <a:gridCol w="548784">
                  <a:extLst>
                    <a:ext uri="{9D8B030D-6E8A-4147-A177-3AD203B41FA5}">
                      <a16:colId xmlns:a16="http://schemas.microsoft.com/office/drawing/2014/main" val="564730409"/>
                    </a:ext>
                  </a:extLst>
                </a:gridCol>
                <a:gridCol w="548784">
                  <a:extLst>
                    <a:ext uri="{9D8B030D-6E8A-4147-A177-3AD203B41FA5}">
                      <a16:colId xmlns:a16="http://schemas.microsoft.com/office/drawing/2014/main" val="1318992909"/>
                    </a:ext>
                  </a:extLst>
                </a:gridCol>
              </a:tblGrid>
              <a:tr h="617876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Addr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Inst   |     Cycle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9623051"/>
                  </a:ext>
                </a:extLst>
              </a:tr>
              <a:tr h="6178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</a:t>
                      </a:r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a0, zero, 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4635833"/>
                  </a:ext>
                </a:extLst>
              </a:tr>
              <a:tr h="6178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Instruction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7837258"/>
                  </a:ext>
                </a:extLst>
              </a:tr>
              <a:tr h="6178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Instruction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IF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2932447"/>
                  </a:ext>
                </a:extLst>
              </a:tr>
              <a:tr h="617876"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0x0C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b="1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</a:t>
                      </a:r>
                      <a:r>
                        <a:rPr lang="en-US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a3, a0, 5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291111"/>
                  </a:ext>
                </a:extLst>
              </a:tr>
              <a:tr h="61787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0x0F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err="1"/>
                        <a:t>Instuction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IF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6875593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0664F7-0A7C-0A77-9F38-385904F855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55</a:t>
            </a:fld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BA3DF37-FD60-9D9D-486F-AED680390A9C}"/>
              </a:ext>
            </a:extLst>
          </p:cNvPr>
          <p:cNvSpPr/>
          <p:nvPr/>
        </p:nvSpPr>
        <p:spPr bwMode="auto">
          <a:xfrm>
            <a:off x="4950901" y="2239178"/>
            <a:ext cx="524613" cy="2539651"/>
          </a:xfrm>
          <a:prstGeom prst="ellipse">
            <a:avLst/>
          </a:prstGeom>
          <a:noFill/>
          <a:ln w="25400" cap="flat" cmpd="sng" algn="ctr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>
              <a:solidFill>
                <a:srgbClr val="C000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03674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Hazard: Memory Access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6129" y="3996187"/>
            <a:ext cx="2711628" cy="51231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950" y="4536572"/>
            <a:ext cx="2711628" cy="5123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4467" y="2408988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add t0, t1, t2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94468" y="2961758"/>
            <a:ext cx="1093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or t3, t4, t5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4467" y="3543662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slt</a:t>
            </a:r>
            <a:r>
              <a:rPr lang="en-US" dirty="0"/>
              <a:t> t6, t0, t3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566314" y="2408989"/>
            <a:ext cx="0" cy="2742875"/>
          </a:xfrm>
          <a:prstGeom prst="straightConnector1">
            <a:avLst/>
          </a:prstGeom>
          <a:ln w="38100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9734" y="2315362"/>
            <a:ext cx="2711628" cy="5123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1289" y="2862882"/>
            <a:ext cx="2711628" cy="5123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603" y="3426006"/>
            <a:ext cx="2711628" cy="51231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 rot="5400000">
            <a:off x="-662477" y="4056544"/>
            <a:ext cx="192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3064C0"/>
                </a:solidFill>
              </a:rPr>
              <a:t>instruction sequence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13815" y="4113844"/>
            <a:ext cx="1122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sw</a:t>
            </a:r>
            <a:r>
              <a:rPr lang="en-US" dirty="0"/>
              <a:t> t0, 4(t3)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700408" y="4656950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lw</a:t>
            </a:r>
            <a:r>
              <a:rPr lang="en-US" dirty="0"/>
              <a:t> t0, 8(t3)</a:t>
            </a:r>
          </a:p>
        </p:txBody>
      </p:sp>
      <p:sp>
        <p:nvSpPr>
          <p:cNvPr id="4" name="Oval 3"/>
          <p:cNvSpPr/>
          <p:nvPr/>
        </p:nvSpPr>
        <p:spPr>
          <a:xfrm>
            <a:off x="4864384" y="2924589"/>
            <a:ext cx="440473" cy="3888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64384" y="4598279"/>
            <a:ext cx="440473" cy="38889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750842" y="1768478"/>
            <a:ext cx="32728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charset="0"/>
              <a:buChar char="•"/>
            </a:pPr>
            <a:r>
              <a:rPr lang="en-US" sz="2000" dirty="0"/>
              <a:t>Instruction and data memory used simultaneously</a:t>
            </a:r>
          </a:p>
          <a:p>
            <a:pPr marL="800100" lvl="1" indent="-342900">
              <a:buFont typeface="Wingdings" charset="2"/>
              <a:buChar char="ü"/>
            </a:pPr>
            <a:r>
              <a:rPr lang="en-US" sz="2000" dirty="0"/>
              <a:t>Use two separate memories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93523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F131CF-B26C-E347-9AC9-78212C099DD5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0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23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184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i="0" u="none" strike="noStrike" cap="none" dirty="0">
                <a:latin typeface="Calibri"/>
                <a:ea typeface="Calibri"/>
                <a:cs typeface="Calibri"/>
                <a:sym typeface="Calibri"/>
              </a:rPr>
              <a:t>Structural Hazards – Summary</a:t>
            </a:r>
            <a:endParaRPr i="0" u="none" strike="noStrike" cap="none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7" name="Google Shape;1337;p23"/>
          <p:cNvSpPr txBox="1">
            <a:spLocks noGrp="1"/>
          </p:cNvSpPr>
          <p:nvPr>
            <p:ph type="body" idx="1"/>
          </p:nvPr>
        </p:nvSpPr>
        <p:spPr>
          <a:xfrm>
            <a:off x="111370" y="1066532"/>
            <a:ext cx="8921260" cy="5281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Conflict for use of a resource</a:t>
            </a:r>
            <a:endParaRPr dirty="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RISC-V pipeline with a single memory uni</a:t>
            </a:r>
            <a:r>
              <a:rPr lang="en-US" dirty="0"/>
              <a:t>t</a:t>
            </a:r>
            <a:endParaRPr dirty="0"/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Cutive"/>
              <a:buChar char="−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Load/store requires data access</a:t>
            </a:r>
            <a:endParaRPr dirty="0"/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Cutive"/>
              <a:buChar char="−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Without separate memor</a:t>
            </a:r>
            <a:r>
              <a:rPr lang="en-US" dirty="0"/>
              <a:t>y units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instruction fetch would have to </a:t>
            </a:r>
            <a:r>
              <a:rPr lang="en-US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stall</a:t>
            </a:r>
            <a:r>
              <a:rPr lang="en-US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that cycle</a:t>
            </a:r>
            <a:endParaRPr dirty="0"/>
          </a:p>
          <a:p>
            <a:pPr marL="1143000" marR="0" lvl="2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other operations in pipeline would have to wait</a:t>
            </a:r>
          </a:p>
          <a:p>
            <a:pPr marL="1143000" marR="0" lvl="2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Noto Sans Symbols"/>
              <a:buChar char="▪"/>
            </a:pP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2" indent="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Pipelined </a:t>
            </a:r>
            <a:r>
              <a:rPr lang="en-US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datapaths</a:t>
            </a: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require separate instruction/data memor</a:t>
            </a:r>
            <a:r>
              <a:rPr lang="en-US" dirty="0"/>
              <a:t>y units</a:t>
            </a:r>
            <a:endParaRPr dirty="0"/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Cutive"/>
              <a:buChar char="−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separate instruction/data caches</a:t>
            </a:r>
            <a:endParaRPr dirty="0"/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90"/>
              <a:buFont typeface="Arial"/>
              <a:buChar char="•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RISC ISAs (including RISC-V) designed to avoid structural hazards</a:t>
            </a:r>
            <a:endParaRPr dirty="0"/>
          </a:p>
          <a:p>
            <a:pPr marL="685800" marR="0" lvl="1" indent="-228600" algn="l" rtl="0">
              <a:lnSpc>
                <a:spcPct val="7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20"/>
              <a:buFont typeface="Cutive"/>
              <a:buChar char="−"/>
            </a:pPr>
            <a:r>
              <a:rPr lang="en-US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 at most one memory access/instruction</a:t>
            </a:r>
            <a:endParaRPr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8" name="Google Shape;1338;p23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57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69310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p4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3. Control Hazards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5" name="Google Shape;1825;p42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Branch (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beq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3000" b="0" i="0" u="none" strike="noStrike" cap="none" dirty="0" err="1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bne</a:t>
            </a:r>
            <a:r>
              <a:rPr lang="en-US" sz="3000" b="0" i="0" u="none" strike="noStrike" cap="none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,...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determines flow of control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Fetching next instruction </a:t>
            </a:r>
            <a:r>
              <a:rPr lang="en-US" sz="28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depends on branch outcome</a:t>
            </a:r>
            <a:endParaRPr u="sng" dirty="0"/>
          </a:p>
          <a:p>
            <a:pPr marL="742950" marR="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Pipeline can’t always fetch correct instruction</a:t>
            </a:r>
            <a:endParaRPr dirty="0"/>
          </a:p>
          <a:p>
            <a:pPr marL="1371600" marR="0" lvl="2" indent="-3810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400"/>
              <a:buChar char="•"/>
            </a:pPr>
            <a:r>
              <a:rPr lang="en-US" dirty="0"/>
              <a:t>Result isn’t known until end of execute</a:t>
            </a:r>
            <a:endParaRPr dirty="0"/>
          </a:p>
          <a:p>
            <a:pPr marL="342900" marR="0" lvl="0" indent="-342900" algn="l" rtl="0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Solution: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Stall</a:t>
            </a:r>
            <a:r>
              <a:rPr lang="en-US" sz="32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or flush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</a:t>
            </a:r>
            <a:r>
              <a:rPr lang="en-US" sz="3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every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branch until we have the new PC value</a:t>
            </a:r>
            <a:endParaRPr dirty="0"/>
          </a:p>
          <a:p>
            <a:pPr marL="742950" marR="0" lvl="1" indent="-28575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long must we stall?</a:t>
            </a:r>
            <a:endParaRPr dirty="0"/>
          </a:p>
        </p:txBody>
      </p:sp>
      <p:sp>
        <p:nvSpPr>
          <p:cNvPr id="1826" name="Google Shape;1826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58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2773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g5d23d86798_0_3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59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4" name="Google Shape;1834;g5d23d86798_0_373"/>
          <p:cNvSpPr/>
          <p:nvPr/>
        </p:nvSpPr>
        <p:spPr>
          <a:xfrm>
            <a:off x="457200" y="1371607"/>
            <a:ext cx="8229600" cy="46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instructions after </a:t>
            </a:r>
            <a:r>
              <a:rPr lang="en-US" sz="3200" b="1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beq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are affected by the control hazard?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lphaUcParenR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lphaUcParenR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lphaUcParenR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lphaUcParenR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alphaUcParenR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35" name="Google Shape;1835;g5d23d86798_0_373"/>
          <p:cNvCxnSpPr/>
          <p:nvPr/>
        </p:nvCxnSpPr>
        <p:spPr>
          <a:xfrm>
            <a:off x="3182784" y="2737127"/>
            <a:ext cx="0" cy="2563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36" name="Google Shape;1836;g5d23d86798_0_373"/>
          <p:cNvCxnSpPr/>
          <p:nvPr/>
        </p:nvCxnSpPr>
        <p:spPr>
          <a:xfrm>
            <a:off x="3687428" y="2549146"/>
            <a:ext cx="50163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837" name="Google Shape;1837;g5d23d86798_0_373"/>
          <p:cNvSpPr/>
          <p:nvPr/>
        </p:nvSpPr>
        <p:spPr>
          <a:xfrm>
            <a:off x="3176476" y="2835533"/>
            <a:ext cx="653400" cy="4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beq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8" name="Google Shape;1838;g5d23d86798_0_373"/>
          <p:cNvSpPr/>
          <p:nvPr/>
        </p:nvSpPr>
        <p:spPr>
          <a:xfrm>
            <a:off x="3156290" y="3360366"/>
            <a:ext cx="9915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 1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9" name="Google Shape;1839;g5d23d86798_0_373"/>
          <p:cNvSpPr/>
          <p:nvPr/>
        </p:nvSpPr>
        <p:spPr>
          <a:xfrm>
            <a:off x="3146197" y="3945757"/>
            <a:ext cx="9915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 2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0" name="Google Shape;1840;g5d23d86798_0_373"/>
          <p:cNvSpPr/>
          <p:nvPr/>
        </p:nvSpPr>
        <p:spPr>
          <a:xfrm>
            <a:off x="3152505" y="4488252"/>
            <a:ext cx="9915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 3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1" name="Google Shape;1841;g5d23d86798_0_373"/>
          <p:cNvSpPr/>
          <p:nvPr/>
        </p:nvSpPr>
        <p:spPr>
          <a:xfrm>
            <a:off x="3186569" y="5062288"/>
            <a:ext cx="991500" cy="4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 4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42" name="Google Shape;1842;g5d23d86798_0_373"/>
          <p:cNvCxnSpPr/>
          <p:nvPr/>
        </p:nvCxnSpPr>
        <p:spPr>
          <a:xfrm>
            <a:off x="6242050" y="6015355"/>
            <a:ext cx="2493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843" name="Google Shape;1843;g5d23d86798_0_3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63130" y="2827960"/>
            <a:ext cx="2022649" cy="382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4" name="Google Shape;1844;g5d23d86798_0_3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1840" y="3372507"/>
            <a:ext cx="2022649" cy="382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5" name="Google Shape;1845;g5d23d86798_0_3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61116" y="3932573"/>
            <a:ext cx="2022649" cy="382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6" name="Google Shape;1846;g5d23d86798_0_3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14530" y="4402445"/>
            <a:ext cx="2022649" cy="382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7" name="Google Shape;1847;g5d23d86798_0_3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3806" y="4962511"/>
            <a:ext cx="2022649" cy="38214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249B3BB-4B21-754F-A55B-BE54322D3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821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5d2440be3b_0_131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300" cy="10533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Control Signals: ADD</a:t>
            </a:r>
            <a:endParaRPr/>
          </a:p>
        </p:txBody>
      </p:sp>
      <p:sp>
        <p:nvSpPr>
          <p:cNvPr id="568" name="Google Shape;568;g5d2440be3b_0_131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t>6</a:t>
            </a:fld>
            <a:endParaRPr/>
          </a:p>
        </p:txBody>
      </p:sp>
      <p:cxnSp>
        <p:nvCxnSpPr>
          <p:cNvPr id="569" name="Google Shape;569;g5d2440be3b_0_131"/>
          <p:cNvCxnSpPr/>
          <p:nvPr/>
        </p:nvCxnSpPr>
        <p:spPr>
          <a:xfrm>
            <a:off x="5183902" y="3481625"/>
            <a:ext cx="0" cy="1877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70" name="Google Shape;570;g5d2440be3b_0_131"/>
          <p:cNvCxnSpPr/>
          <p:nvPr/>
        </p:nvCxnSpPr>
        <p:spPr>
          <a:xfrm>
            <a:off x="5031502" y="3481625"/>
            <a:ext cx="0" cy="18777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571" name="Google Shape;571;g5d2440be3b_0_131"/>
          <p:cNvSpPr/>
          <p:nvPr/>
        </p:nvSpPr>
        <p:spPr>
          <a:xfrm>
            <a:off x="2133600" y="2668825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72" name="Google Shape;572;g5d2440be3b_0_131"/>
          <p:cNvGrpSpPr/>
          <p:nvPr/>
        </p:nvGrpSpPr>
        <p:grpSpPr>
          <a:xfrm>
            <a:off x="6172200" y="2262425"/>
            <a:ext cx="521400" cy="1320750"/>
            <a:chOff x="6324600" y="3115310"/>
            <a:chExt cx="521400" cy="1056600"/>
          </a:xfrm>
        </p:grpSpPr>
        <p:sp>
          <p:nvSpPr>
            <p:cNvPr id="573" name="Google Shape;573;g5d2440be3b_0_131"/>
            <p:cNvSpPr/>
            <p:nvPr/>
          </p:nvSpPr>
          <p:spPr>
            <a:xfrm rot="5400000">
              <a:off x="6063000" y="3453110"/>
              <a:ext cx="105660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g5d2440be3b_0_131"/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75" name="Google Shape;575;g5d2440be3b_0_131"/>
            <p:cNvCxnSpPr>
              <a:stCxn id="574" idx="2"/>
              <a:endCxn id="574" idx="4"/>
            </p:cNvCxnSpPr>
            <p:nvPr/>
          </p:nvCxnSpPr>
          <p:spPr>
            <a:xfrm>
              <a:off x="6400807" y="3602991"/>
              <a:ext cx="0" cy="1524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76" name="Google Shape;576;g5d2440be3b_0_131"/>
            <p:cNvSpPr txBox="1"/>
            <p:nvPr/>
          </p:nvSpPr>
          <p:spPr>
            <a:xfrm>
              <a:off x="6324600" y="3181350"/>
              <a:ext cx="521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77" name="Google Shape;577;g5d2440be3b_0_131"/>
          <p:cNvGrpSpPr/>
          <p:nvPr/>
        </p:nvGrpSpPr>
        <p:grpSpPr>
          <a:xfrm>
            <a:off x="3429000" y="3989521"/>
            <a:ext cx="615900" cy="1015975"/>
            <a:chOff x="3733800" y="3105150"/>
            <a:chExt cx="615900" cy="762000"/>
          </a:xfrm>
        </p:grpSpPr>
        <p:sp>
          <p:nvSpPr>
            <p:cNvPr id="578" name="Google Shape;578;g5d2440be3b_0_131"/>
            <p:cNvSpPr/>
            <p:nvPr/>
          </p:nvSpPr>
          <p:spPr>
            <a:xfrm rot="5400000">
              <a:off x="3695700" y="3219450"/>
              <a:ext cx="762000" cy="533400"/>
            </a:xfrm>
            <a:prstGeom prst="trapezoid">
              <a:avLst>
                <a:gd name="adj" fmla="val 30656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g5d2440be3b_0_131"/>
            <p:cNvSpPr txBox="1"/>
            <p:nvPr/>
          </p:nvSpPr>
          <p:spPr>
            <a:xfrm>
              <a:off x="3733800" y="3218081"/>
              <a:ext cx="615900" cy="58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0" name="Google Shape;580;g5d2440be3b_0_131"/>
          <p:cNvGrpSpPr/>
          <p:nvPr/>
        </p:nvGrpSpPr>
        <p:grpSpPr>
          <a:xfrm>
            <a:off x="2133600" y="1855916"/>
            <a:ext cx="304800" cy="609585"/>
            <a:chOff x="5181600" y="3257550"/>
            <a:chExt cx="304800" cy="457200"/>
          </a:xfrm>
        </p:grpSpPr>
        <p:sp>
          <p:nvSpPr>
            <p:cNvPr id="581" name="Google Shape;581;g5d2440be3b_0_131"/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g5d2440be3b_0_131"/>
            <p:cNvSpPr txBox="1"/>
            <p:nvPr/>
          </p:nvSpPr>
          <p:spPr>
            <a:xfrm>
              <a:off x="5181600" y="3333750"/>
              <a:ext cx="2985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583" name="Google Shape;583;g5d2440be3b_0_131"/>
          <p:cNvCxnSpPr>
            <a:endCxn id="584" idx="3"/>
          </p:cNvCxnSpPr>
          <p:nvPr/>
        </p:nvCxnSpPr>
        <p:spPr>
          <a:xfrm rot="10800000">
            <a:off x="1219200" y="3027378"/>
            <a:ext cx="10500" cy="2360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585" name="Google Shape;585;g5d2440be3b_0_131"/>
          <p:cNvCxnSpPr/>
          <p:nvPr/>
        </p:nvCxnSpPr>
        <p:spPr>
          <a:xfrm rot="10800000">
            <a:off x="4879102" y="3632300"/>
            <a:ext cx="0" cy="1727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586" name="Google Shape;586;g5d2440be3b_0_131"/>
          <p:cNvGrpSpPr/>
          <p:nvPr/>
        </p:nvGrpSpPr>
        <p:grpSpPr>
          <a:xfrm>
            <a:off x="7010400" y="2465567"/>
            <a:ext cx="990600" cy="1117572"/>
            <a:chOff x="6324600" y="1733550"/>
            <a:chExt cx="990600" cy="838200"/>
          </a:xfrm>
        </p:grpSpPr>
        <p:sp>
          <p:nvSpPr>
            <p:cNvPr id="587" name="Google Shape;587;g5d2440be3b_0_131"/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DMEM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g5d2440be3b_0_131"/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89" name="Google Shape;589;g5d2440be3b_0_131"/>
          <p:cNvGrpSpPr/>
          <p:nvPr/>
        </p:nvGrpSpPr>
        <p:grpSpPr>
          <a:xfrm>
            <a:off x="4726702" y="2770314"/>
            <a:ext cx="762000" cy="914377"/>
            <a:chOff x="5029200" y="3333750"/>
            <a:chExt cx="762000" cy="685800"/>
          </a:xfrm>
        </p:grpSpPr>
        <p:sp>
          <p:nvSpPr>
            <p:cNvPr id="590" name="Google Shape;590;g5d2440be3b_0_131"/>
            <p:cNvSpPr/>
            <p:nvPr/>
          </p:nvSpPr>
          <p:spPr>
            <a:xfrm rot="5400000">
              <a:off x="4989998" y="3449250"/>
              <a:ext cx="685800" cy="4548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g5d2440be3b_0_131"/>
            <p:cNvSpPr txBox="1"/>
            <p:nvPr/>
          </p:nvSpPr>
          <p:spPr>
            <a:xfrm>
              <a:off x="5029200" y="3409950"/>
              <a:ext cx="7620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Branch Comp.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92" name="Google Shape;592;g5d2440be3b_0_131"/>
          <p:cNvGrpSpPr/>
          <p:nvPr/>
        </p:nvGrpSpPr>
        <p:grpSpPr>
          <a:xfrm>
            <a:off x="3657600" y="1957577"/>
            <a:ext cx="841800" cy="1930352"/>
            <a:chOff x="3657600" y="1428750"/>
            <a:chExt cx="841800" cy="1447800"/>
          </a:xfrm>
        </p:grpSpPr>
        <p:grpSp>
          <p:nvGrpSpPr>
            <p:cNvPr id="593" name="Google Shape;593;g5d2440be3b_0_131"/>
            <p:cNvGrpSpPr/>
            <p:nvPr/>
          </p:nvGrpSpPr>
          <p:grpSpPr>
            <a:xfrm>
              <a:off x="3657600" y="1428750"/>
              <a:ext cx="838200" cy="1447800"/>
              <a:chOff x="3810000" y="1412681"/>
              <a:chExt cx="838200" cy="1447800"/>
            </a:xfrm>
          </p:grpSpPr>
          <p:sp>
            <p:nvSpPr>
              <p:cNvPr id="594" name="Google Shape;594;g5d2440be3b_0_131"/>
              <p:cNvSpPr/>
              <p:nvPr/>
            </p:nvSpPr>
            <p:spPr>
              <a:xfrm>
                <a:off x="3810000" y="1412681"/>
                <a:ext cx="838200" cy="14478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Reg[]</a:t>
                </a: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95" name="Google Shape;595;g5d2440be3b_0_131"/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6" name="Google Shape;596;g5d2440be3b_0_131"/>
            <p:cNvSpPr txBox="1"/>
            <p:nvPr/>
          </p:nvSpPr>
          <p:spPr>
            <a:xfrm>
              <a:off x="3657600" y="2234684"/>
              <a:ext cx="3975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g5d2440be3b_0_131"/>
            <p:cNvSpPr txBox="1"/>
            <p:nvPr/>
          </p:nvSpPr>
          <p:spPr>
            <a:xfrm>
              <a:off x="3657600" y="2463284"/>
              <a:ext cx="388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g5d2440be3b_0_131"/>
            <p:cNvSpPr txBox="1"/>
            <p:nvPr/>
          </p:nvSpPr>
          <p:spPr>
            <a:xfrm>
              <a:off x="4114800" y="2234684"/>
              <a:ext cx="3846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g5d2440be3b_0_131"/>
            <p:cNvSpPr txBox="1"/>
            <p:nvPr/>
          </p:nvSpPr>
          <p:spPr>
            <a:xfrm>
              <a:off x="3657600" y="1998881"/>
              <a:ext cx="399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g5d2440be3b_0_131"/>
            <p:cNvSpPr txBox="1"/>
            <p:nvPr/>
          </p:nvSpPr>
          <p:spPr>
            <a:xfrm>
              <a:off x="4114800" y="2463284"/>
              <a:ext cx="3774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g5d2440be3b_0_131"/>
            <p:cNvSpPr txBox="1"/>
            <p:nvPr/>
          </p:nvSpPr>
          <p:spPr>
            <a:xfrm>
              <a:off x="3657600" y="1694081"/>
              <a:ext cx="388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02" name="Google Shape;602;g5d2440be3b_0_131"/>
          <p:cNvCxnSpPr/>
          <p:nvPr/>
        </p:nvCxnSpPr>
        <p:spPr>
          <a:xfrm rot="10800000">
            <a:off x="6454320" y="3446300"/>
            <a:ext cx="0" cy="19131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03" name="Google Shape;603;g5d2440be3b_0_131"/>
          <p:cNvCxnSpPr/>
          <p:nvPr/>
        </p:nvCxnSpPr>
        <p:spPr>
          <a:xfrm rot="10800000">
            <a:off x="4191000" y="3887900"/>
            <a:ext cx="0" cy="1471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04" name="Google Shape;604;g5d2440be3b_0_131"/>
          <p:cNvCxnSpPr/>
          <p:nvPr/>
        </p:nvCxnSpPr>
        <p:spPr>
          <a:xfrm rot="10800000">
            <a:off x="7233228" y="3575000"/>
            <a:ext cx="0" cy="17844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605" name="Google Shape;605;g5d2440be3b_0_131"/>
          <p:cNvSpPr txBox="1"/>
          <p:nvPr/>
        </p:nvSpPr>
        <p:spPr>
          <a:xfrm>
            <a:off x="7010400" y="2770425"/>
            <a:ext cx="3078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g5d2440be3b_0_131"/>
          <p:cNvSpPr txBox="1"/>
          <p:nvPr/>
        </p:nvSpPr>
        <p:spPr>
          <a:xfrm>
            <a:off x="7031583" y="3133804"/>
            <a:ext cx="435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DataW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g5d2440be3b_0_131"/>
          <p:cNvSpPr txBox="1"/>
          <p:nvPr/>
        </p:nvSpPr>
        <p:spPr>
          <a:xfrm>
            <a:off x="7543800" y="2872025"/>
            <a:ext cx="384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08" name="Google Shape;608;g5d2440be3b_0_131"/>
          <p:cNvCxnSpPr>
            <a:endCxn id="609" idx="3"/>
          </p:cNvCxnSpPr>
          <p:nvPr/>
        </p:nvCxnSpPr>
        <p:spPr>
          <a:xfrm rot="10800000">
            <a:off x="5867400" y="3584353"/>
            <a:ext cx="0" cy="17907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10" name="Google Shape;610;g5d2440be3b_0_131"/>
          <p:cNvCxnSpPr>
            <a:endCxn id="611" idx="3"/>
          </p:cNvCxnSpPr>
          <p:nvPr/>
        </p:nvCxnSpPr>
        <p:spPr>
          <a:xfrm rot="10800000">
            <a:off x="6019800" y="2824178"/>
            <a:ext cx="0" cy="2551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612" name="Google Shape;612;g5d2440be3b_0_131"/>
          <p:cNvGrpSpPr/>
          <p:nvPr/>
        </p:nvGrpSpPr>
        <p:grpSpPr>
          <a:xfrm>
            <a:off x="5943600" y="2160780"/>
            <a:ext cx="152400" cy="711182"/>
            <a:chOff x="5791200" y="1352550"/>
            <a:chExt cx="152400" cy="533400"/>
          </a:xfrm>
        </p:grpSpPr>
        <p:sp>
          <p:nvSpPr>
            <p:cNvPr id="611" name="Google Shape;611;g5d2440be3b_0_131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g5d2440be3b_0_131"/>
            <p:cNvSpPr txBox="1"/>
            <p:nvPr/>
          </p:nvSpPr>
          <p:spPr>
            <a:xfrm>
              <a:off x="5807075" y="1390650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g5d2440be3b_0_131"/>
            <p:cNvSpPr txBox="1"/>
            <p:nvPr/>
          </p:nvSpPr>
          <p:spPr>
            <a:xfrm>
              <a:off x="5810250" y="1638300"/>
              <a:ext cx="78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15" name="Google Shape;615;g5d2440be3b_0_131"/>
          <p:cNvCxnSpPr>
            <a:stCxn id="587" idx="3"/>
          </p:cNvCxnSpPr>
          <p:nvPr/>
        </p:nvCxnSpPr>
        <p:spPr>
          <a:xfrm rot="10800000" flipH="1">
            <a:off x="8001000" y="3003953"/>
            <a:ext cx="367800" cy="20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616" name="Google Shape;616;g5d2440be3b_0_131"/>
          <p:cNvGrpSpPr/>
          <p:nvPr/>
        </p:nvGrpSpPr>
        <p:grpSpPr>
          <a:xfrm>
            <a:off x="8382000" y="2262367"/>
            <a:ext cx="152400" cy="1015975"/>
            <a:chOff x="8229600" y="1733550"/>
            <a:chExt cx="152400" cy="762000"/>
          </a:xfrm>
        </p:grpSpPr>
        <p:sp>
          <p:nvSpPr>
            <p:cNvPr id="617" name="Google Shape;617;g5d2440be3b_0_131"/>
            <p:cNvSpPr/>
            <p:nvPr/>
          </p:nvSpPr>
          <p:spPr>
            <a:xfrm rot="5400000">
              <a:off x="7924800" y="2038350"/>
              <a:ext cx="7620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g5d2440be3b_0_131"/>
            <p:cNvSpPr txBox="1"/>
            <p:nvPr/>
          </p:nvSpPr>
          <p:spPr>
            <a:xfrm>
              <a:off x="8255000" y="2232025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g5d2440be3b_0_131"/>
            <p:cNvSpPr txBox="1"/>
            <p:nvPr/>
          </p:nvSpPr>
          <p:spPr>
            <a:xfrm>
              <a:off x="8255000" y="2016125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g5d2440be3b_0_131"/>
            <p:cNvSpPr txBox="1"/>
            <p:nvPr/>
          </p:nvSpPr>
          <p:spPr>
            <a:xfrm>
              <a:off x="8255000" y="1800225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21" name="Google Shape;621;g5d2440be3b_0_131"/>
          <p:cNvCxnSpPr>
            <a:stCxn id="573" idx="0"/>
            <a:endCxn id="605" idx="1"/>
          </p:cNvCxnSpPr>
          <p:nvPr/>
        </p:nvCxnSpPr>
        <p:spPr>
          <a:xfrm rot="10800000" flipH="1">
            <a:off x="6629400" y="2893700"/>
            <a:ext cx="381000" cy="29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22" name="Google Shape;622;g5d2440be3b_0_131"/>
          <p:cNvCxnSpPr/>
          <p:nvPr/>
        </p:nvCxnSpPr>
        <p:spPr>
          <a:xfrm rot="10800000">
            <a:off x="8458200" y="3176900"/>
            <a:ext cx="0" cy="21825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23" name="Google Shape;623;g5d2440be3b_0_131"/>
          <p:cNvCxnSpPr>
            <a:cxnSpLocks/>
          </p:cNvCxnSpPr>
          <p:nvPr/>
        </p:nvCxnSpPr>
        <p:spPr>
          <a:xfrm flipV="1">
            <a:off x="6781800" y="1937670"/>
            <a:ext cx="3000" cy="975631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24" name="Google Shape;624;g5d2440be3b_0_131"/>
          <p:cNvCxnSpPr>
            <a:cxnSpLocks/>
          </p:cNvCxnSpPr>
          <p:nvPr/>
        </p:nvCxnSpPr>
        <p:spPr>
          <a:xfrm>
            <a:off x="5223100" y="1702106"/>
            <a:ext cx="3141563" cy="963933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25" name="Google Shape;625;g5d2440be3b_0_131"/>
          <p:cNvCxnSpPr/>
          <p:nvPr/>
        </p:nvCxnSpPr>
        <p:spPr>
          <a:xfrm rot="-5400000" flipH="1">
            <a:off x="610949" y="1980378"/>
            <a:ext cx="835500" cy="228600"/>
          </a:xfrm>
          <a:prstGeom prst="bentConnector3">
            <a:avLst>
              <a:gd name="adj1" fmla="val 101582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626" name="Google Shape;626;g5d2440be3b_0_131"/>
          <p:cNvGrpSpPr/>
          <p:nvPr/>
        </p:nvGrpSpPr>
        <p:grpSpPr>
          <a:xfrm>
            <a:off x="1143000" y="2363980"/>
            <a:ext cx="152400" cy="711182"/>
            <a:chOff x="5791200" y="1352550"/>
            <a:chExt cx="152400" cy="533400"/>
          </a:xfrm>
        </p:grpSpPr>
        <p:sp>
          <p:nvSpPr>
            <p:cNvPr id="584" name="Google Shape;584;g5d2440be3b_0_131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g5d2440be3b_0_131"/>
            <p:cNvSpPr txBox="1"/>
            <p:nvPr/>
          </p:nvSpPr>
          <p:spPr>
            <a:xfrm>
              <a:off x="5807075" y="1390650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g5d2440be3b_0_131"/>
            <p:cNvSpPr txBox="1"/>
            <p:nvPr/>
          </p:nvSpPr>
          <p:spPr>
            <a:xfrm>
              <a:off x="5810250" y="1638300"/>
              <a:ext cx="78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629" name="Google Shape;629;g5d2440be3b_0_131"/>
          <p:cNvCxnSpPr>
            <a:stCxn id="584" idx="0"/>
            <a:endCxn id="630" idx="1"/>
          </p:cNvCxnSpPr>
          <p:nvPr/>
        </p:nvCxnSpPr>
        <p:spPr>
          <a:xfrm>
            <a:off x="1295400" y="2719571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1" name="Google Shape;631;g5d2440be3b_0_131"/>
          <p:cNvCxnSpPr>
            <a:stCxn id="630" idx="3"/>
            <a:endCxn id="571" idx="1"/>
          </p:cNvCxnSpPr>
          <p:nvPr/>
        </p:nvCxnSpPr>
        <p:spPr>
          <a:xfrm>
            <a:off x="1813200" y="2719550"/>
            <a:ext cx="320400" cy="4065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32" name="Google Shape;632;g5d2440be3b_0_131"/>
          <p:cNvCxnSpPr/>
          <p:nvPr/>
        </p:nvCxnSpPr>
        <p:spPr>
          <a:xfrm rot="-5400000">
            <a:off x="1798825" y="2358925"/>
            <a:ext cx="578400" cy="183000"/>
          </a:xfrm>
          <a:prstGeom prst="bentConnector3">
            <a:avLst>
              <a:gd name="adj1" fmla="val 97519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33" name="Google Shape;633;g5d2440be3b_0_131"/>
          <p:cNvCxnSpPr>
            <a:stCxn id="581" idx="0"/>
          </p:cNvCxnSpPr>
          <p:nvPr/>
        </p:nvCxnSpPr>
        <p:spPr>
          <a:xfrm rot="10800000" flipH="1">
            <a:off x="2438400" y="1551109"/>
            <a:ext cx="304800" cy="6096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4" name="Google Shape;634;g5d2440be3b_0_131"/>
          <p:cNvCxnSpPr/>
          <p:nvPr/>
        </p:nvCxnSpPr>
        <p:spPr>
          <a:xfrm>
            <a:off x="2743200" y="1551225"/>
            <a:ext cx="5638800" cy="914400"/>
          </a:xfrm>
          <a:prstGeom prst="bentConnector3">
            <a:avLst>
              <a:gd name="adj1" fmla="val 97158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35" name="Google Shape;635;g5d2440be3b_0_131"/>
          <p:cNvCxnSpPr/>
          <p:nvPr/>
        </p:nvCxnSpPr>
        <p:spPr>
          <a:xfrm flipH="1">
            <a:off x="1143000" y="1551225"/>
            <a:ext cx="1600200" cy="1320900"/>
          </a:xfrm>
          <a:prstGeom prst="bentConnector3">
            <a:avLst>
              <a:gd name="adj1" fmla="val 124407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36" name="Google Shape;636;g5d2440be3b_0_131"/>
          <p:cNvCxnSpPr>
            <a:stCxn id="611" idx="0"/>
          </p:cNvCxnSpPr>
          <p:nvPr/>
        </p:nvCxnSpPr>
        <p:spPr>
          <a:xfrm rot="10800000" flipH="1">
            <a:off x="6096000" y="2514271"/>
            <a:ext cx="1524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37" name="Google Shape;637;g5d2440be3b_0_131"/>
          <p:cNvCxnSpPr>
            <a:stCxn id="598" idx="3"/>
            <a:endCxn id="614" idx="1"/>
          </p:cNvCxnSpPr>
          <p:nvPr/>
        </p:nvCxnSpPr>
        <p:spPr>
          <a:xfrm rot="10800000" flipH="1">
            <a:off x="4499400" y="2664826"/>
            <a:ext cx="1463400" cy="490500"/>
          </a:xfrm>
          <a:prstGeom prst="bentConnector3">
            <a:avLst>
              <a:gd name="adj1" fmla="val 4999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38" name="Google Shape;638;g5d2440be3b_0_131"/>
          <p:cNvCxnSpPr/>
          <p:nvPr/>
        </p:nvCxnSpPr>
        <p:spPr>
          <a:xfrm>
            <a:off x="4457521" y="3460115"/>
            <a:ext cx="957300" cy="426900"/>
          </a:xfrm>
          <a:prstGeom prst="bentConnector3">
            <a:avLst>
              <a:gd name="adj1" fmla="val 16834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9" name="Google Shape;639;g5d2440be3b_0_131"/>
          <p:cNvCxnSpPr/>
          <p:nvPr/>
        </p:nvCxnSpPr>
        <p:spPr>
          <a:xfrm rot="10800000" flipH="1">
            <a:off x="4648200" y="3148093"/>
            <a:ext cx="183600" cy="15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40" name="Google Shape;640;g5d2440be3b_0_131"/>
          <p:cNvCxnSpPr/>
          <p:nvPr/>
        </p:nvCxnSpPr>
        <p:spPr>
          <a:xfrm rot="10800000" flipH="1">
            <a:off x="4537364" y="3448140"/>
            <a:ext cx="259800" cy="78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41" name="Google Shape;641;g5d2440be3b_0_131"/>
          <p:cNvCxnSpPr>
            <a:cxnSpLocks/>
          </p:cNvCxnSpPr>
          <p:nvPr/>
        </p:nvCxnSpPr>
        <p:spPr>
          <a:xfrm flipV="1">
            <a:off x="2010375" y="1829150"/>
            <a:ext cx="3182450" cy="753851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42" name="Google Shape;642;g5d2440be3b_0_131"/>
          <p:cNvCxnSpPr/>
          <p:nvPr/>
        </p:nvCxnSpPr>
        <p:spPr>
          <a:xfrm>
            <a:off x="5181600" y="1821413"/>
            <a:ext cx="762000" cy="4899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643" name="Google Shape;643;g5d2440be3b_0_131"/>
          <p:cNvGrpSpPr/>
          <p:nvPr/>
        </p:nvGrpSpPr>
        <p:grpSpPr>
          <a:xfrm>
            <a:off x="1447800" y="2160764"/>
            <a:ext cx="365400" cy="1117572"/>
            <a:chOff x="1447800" y="1809750"/>
            <a:chExt cx="365400" cy="838200"/>
          </a:xfrm>
        </p:grpSpPr>
        <p:sp>
          <p:nvSpPr>
            <p:cNvPr id="630" name="Google Shape;630;g5d2440be3b_0_131"/>
            <p:cNvSpPr/>
            <p:nvPr/>
          </p:nvSpPr>
          <p:spPr>
            <a:xfrm>
              <a:off x="1447800" y="1809750"/>
              <a:ext cx="3654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ourier New"/>
                  <a:ea typeface="Courier New"/>
                  <a:cs typeface="Courier New"/>
                  <a:sym typeface="Courier New"/>
                </a:rPr>
                <a:t>pc</a:t>
              </a: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644" name="Google Shape;644;g5d2440be3b_0_131"/>
            <p:cNvSpPr/>
            <p:nvPr/>
          </p:nvSpPr>
          <p:spPr>
            <a:xfrm>
              <a:off x="1600200" y="24955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45" name="Google Shape;645;g5d2440be3b_0_131"/>
          <p:cNvGrpSpPr/>
          <p:nvPr/>
        </p:nvGrpSpPr>
        <p:grpSpPr>
          <a:xfrm>
            <a:off x="5791200" y="2920955"/>
            <a:ext cx="152400" cy="711182"/>
            <a:chOff x="5791200" y="1352550"/>
            <a:chExt cx="152400" cy="533400"/>
          </a:xfrm>
        </p:grpSpPr>
        <p:sp>
          <p:nvSpPr>
            <p:cNvPr id="609" name="Google Shape;609;g5d2440be3b_0_131"/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g5d2440be3b_0_131"/>
            <p:cNvSpPr txBox="1"/>
            <p:nvPr/>
          </p:nvSpPr>
          <p:spPr>
            <a:xfrm>
              <a:off x="5807075" y="1390650"/>
              <a:ext cx="762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g5d2440be3b_0_131"/>
            <p:cNvSpPr txBox="1"/>
            <p:nvPr/>
          </p:nvSpPr>
          <p:spPr>
            <a:xfrm>
              <a:off x="5810250" y="1638300"/>
              <a:ext cx="78000" cy="184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48" name="Google Shape;648;g5d2440be3b_0_131"/>
          <p:cNvCxnSpPr>
            <a:stCxn id="571" idx="3"/>
            <a:endCxn id="594" idx="1"/>
          </p:cNvCxnSpPr>
          <p:nvPr/>
        </p:nvCxnSpPr>
        <p:spPr>
          <a:xfrm rot="10800000" flipH="1">
            <a:off x="2743200" y="2922625"/>
            <a:ext cx="914400" cy="2034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49" name="Google Shape;649;g5d2440be3b_0_131"/>
          <p:cNvCxnSpPr/>
          <p:nvPr/>
        </p:nvCxnSpPr>
        <p:spPr>
          <a:xfrm>
            <a:off x="2895600" y="3124200"/>
            <a:ext cx="0" cy="22353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50" name="Google Shape;650;g5d2440be3b_0_131"/>
          <p:cNvCxnSpPr/>
          <p:nvPr/>
        </p:nvCxnSpPr>
        <p:spPr>
          <a:xfrm rot="10800000" flipH="1">
            <a:off x="2886364" y="3278309"/>
            <a:ext cx="771300" cy="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51" name="Google Shape;651;g5d2440be3b_0_131"/>
          <p:cNvCxnSpPr/>
          <p:nvPr/>
        </p:nvCxnSpPr>
        <p:spPr>
          <a:xfrm rot="10800000" flipH="1">
            <a:off x="2897909" y="3583188"/>
            <a:ext cx="759600" cy="36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52" name="Google Shape;652;g5d2440be3b_0_131"/>
          <p:cNvCxnSpPr/>
          <p:nvPr/>
        </p:nvCxnSpPr>
        <p:spPr>
          <a:xfrm rot="10800000" flipH="1">
            <a:off x="2886364" y="4497524"/>
            <a:ext cx="618900" cy="129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53" name="Google Shape;653;g5d2440be3b_0_131"/>
          <p:cNvCxnSpPr>
            <a:stCxn id="617" idx="0"/>
          </p:cNvCxnSpPr>
          <p:nvPr/>
        </p:nvCxnSpPr>
        <p:spPr>
          <a:xfrm rot="10800000">
            <a:off x="3330900" y="1393055"/>
            <a:ext cx="5203500" cy="1377300"/>
          </a:xfrm>
          <a:prstGeom prst="bentConnector3">
            <a:avLst>
              <a:gd name="adj1" fmla="val -4576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4" name="Google Shape;654;g5d2440be3b_0_131"/>
          <p:cNvCxnSpPr/>
          <p:nvPr/>
        </p:nvCxnSpPr>
        <p:spPr>
          <a:xfrm rot="-5400000" flipH="1">
            <a:off x="2946450" y="1803350"/>
            <a:ext cx="1117500" cy="304800"/>
          </a:xfrm>
          <a:prstGeom prst="bentConnector3">
            <a:avLst>
              <a:gd name="adj1" fmla="val 100284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55" name="Google Shape;655;g5d2440be3b_0_131"/>
          <p:cNvCxnSpPr/>
          <p:nvPr/>
        </p:nvCxnSpPr>
        <p:spPr>
          <a:xfrm rot="10800000">
            <a:off x="3810000" y="4851500"/>
            <a:ext cx="0" cy="5079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56" name="Google Shape;656;g5d2440be3b_0_131"/>
          <p:cNvCxnSpPr/>
          <p:nvPr/>
        </p:nvCxnSpPr>
        <p:spPr>
          <a:xfrm rot="10800000" flipH="1">
            <a:off x="5943600" y="3327480"/>
            <a:ext cx="370500" cy="3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657" name="Google Shape;657;g5d2440be3b_0_131"/>
          <p:cNvCxnSpPr/>
          <p:nvPr/>
        </p:nvCxnSpPr>
        <p:spPr>
          <a:xfrm rot="10800000" flipH="1">
            <a:off x="5410200" y="3373681"/>
            <a:ext cx="1600200" cy="507900"/>
          </a:xfrm>
          <a:prstGeom prst="bentConnector3">
            <a:avLst>
              <a:gd name="adj1" fmla="val 8607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658" name="Google Shape;658;g5d2440be3b_0_131"/>
          <p:cNvSpPr txBox="1"/>
          <p:nvPr/>
        </p:nvSpPr>
        <p:spPr>
          <a:xfrm>
            <a:off x="2988810" y="2646436"/>
            <a:ext cx="547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inst[11:7]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9" name="Google Shape;659;g5d2440be3b_0_131"/>
          <p:cNvSpPr txBox="1"/>
          <p:nvPr/>
        </p:nvSpPr>
        <p:spPr>
          <a:xfrm>
            <a:off x="2971800" y="3022600"/>
            <a:ext cx="619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inst[19:15]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0" name="Google Shape;660;g5d2440be3b_0_131"/>
          <p:cNvSpPr txBox="1"/>
          <p:nvPr/>
        </p:nvSpPr>
        <p:spPr>
          <a:xfrm>
            <a:off x="2971800" y="3327400"/>
            <a:ext cx="619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inst[24:20]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1" name="Google Shape;661;g5d2440be3b_0_131"/>
          <p:cNvSpPr txBox="1"/>
          <p:nvPr/>
        </p:nvSpPr>
        <p:spPr>
          <a:xfrm>
            <a:off x="2918691" y="4180224"/>
            <a:ext cx="547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inst[31:7]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2" name="Google Shape;662;g5d2440be3b_0_131"/>
          <p:cNvCxnSpPr/>
          <p:nvPr/>
        </p:nvCxnSpPr>
        <p:spPr>
          <a:xfrm rot="-5400000">
            <a:off x="5212827" y="3324885"/>
            <a:ext cx="778800" cy="377700"/>
          </a:xfrm>
          <a:prstGeom prst="bentConnector3">
            <a:avLst>
              <a:gd name="adj1" fmla="val 10048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663" name="Google Shape;663;g5d2440be3b_0_131"/>
          <p:cNvSpPr txBox="1"/>
          <p:nvPr/>
        </p:nvSpPr>
        <p:spPr>
          <a:xfrm>
            <a:off x="8250383" y="1888065"/>
            <a:ext cx="2820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pc+4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g5d2440be3b_0_131"/>
          <p:cNvSpPr txBox="1"/>
          <p:nvPr/>
        </p:nvSpPr>
        <p:spPr>
          <a:xfrm>
            <a:off x="7923646" y="2075872"/>
            <a:ext cx="1740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5" name="Google Shape;665;g5d2440be3b_0_131"/>
          <p:cNvSpPr txBox="1"/>
          <p:nvPr/>
        </p:nvSpPr>
        <p:spPr>
          <a:xfrm>
            <a:off x="8029863" y="3141132"/>
            <a:ext cx="334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g5d2440be3b_0_131"/>
          <p:cNvSpPr txBox="1"/>
          <p:nvPr/>
        </p:nvSpPr>
        <p:spPr>
          <a:xfrm>
            <a:off x="8581737" y="2783993"/>
            <a:ext cx="1749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wb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7" name="Google Shape;667;g5d2440be3b_0_131"/>
          <p:cNvSpPr txBox="1"/>
          <p:nvPr/>
        </p:nvSpPr>
        <p:spPr>
          <a:xfrm>
            <a:off x="813954" y="2479193"/>
            <a:ext cx="208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8" name="Google Shape;668;g5d2440be3b_0_131"/>
          <p:cNvSpPr txBox="1"/>
          <p:nvPr/>
        </p:nvSpPr>
        <p:spPr>
          <a:xfrm>
            <a:off x="701965" y="2868660"/>
            <a:ext cx="2820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pc+4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g5d2440be3b_0_131"/>
          <p:cNvSpPr txBox="1"/>
          <p:nvPr/>
        </p:nvSpPr>
        <p:spPr>
          <a:xfrm>
            <a:off x="5312006" y="2413000"/>
            <a:ext cx="5241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Reg[rs1]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0" name="Google Shape;670;g5d2440be3b_0_131"/>
          <p:cNvSpPr txBox="1"/>
          <p:nvPr/>
        </p:nvSpPr>
        <p:spPr>
          <a:xfrm>
            <a:off x="5395683" y="1999041"/>
            <a:ext cx="2193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1" name="Google Shape;671;g5d2440be3b_0_131"/>
          <p:cNvSpPr txBox="1"/>
          <p:nvPr/>
        </p:nvSpPr>
        <p:spPr>
          <a:xfrm>
            <a:off x="4247574" y="4278745"/>
            <a:ext cx="6291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imm[31:0]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g5d2440be3b_0_131"/>
          <p:cNvSpPr txBox="1"/>
          <p:nvPr/>
        </p:nvSpPr>
        <p:spPr>
          <a:xfrm>
            <a:off x="5299981" y="2811841"/>
            <a:ext cx="5334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Reg[rs2]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3" name="Google Shape;673;g5d2440be3b_0_131"/>
          <p:cNvCxnSpPr>
            <a:stCxn id="579" idx="3"/>
          </p:cNvCxnSpPr>
          <p:nvPr/>
        </p:nvCxnSpPr>
        <p:spPr>
          <a:xfrm rot="10800000" flipH="1">
            <a:off x="4044900" y="3428583"/>
            <a:ext cx="1746300" cy="1101300"/>
          </a:xfrm>
          <a:prstGeom prst="bentConnector3">
            <a:avLst>
              <a:gd name="adj1" fmla="val 5000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674" name="Google Shape;674;g5d2440be3b_0_131"/>
          <p:cNvSpPr/>
          <p:nvPr/>
        </p:nvSpPr>
        <p:spPr>
          <a:xfrm>
            <a:off x="838200" y="5359400"/>
            <a:ext cx="7868100" cy="9543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5" name="Google Shape;675;g5d2440be3b_0_131"/>
          <p:cNvSpPr txBox="1"/>
          <p:nvPr/>
        </p:nvSpPr>
        <p:spPr>
          <a:xfrm>
            <a:off x="2590800" y="5438497"/>
            <a:ext cx="547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inst[31:0]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g5d2440be3b_0_131"/>
          <p:cNvSpPr txBox="1"/>
          <p:nvPr/>
        </p:nvSpPr>
        <p:spPr>
          <a:xfrm>
            <a:off x="3429000" y="5461000"/>
            <a:ext cx="4284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7" name="Google Shape;677;g5d2440be3b_0_131"/>
          <p:cNvSpPr txBox="1"/>
          <p:nvPr/>
        </p:nvSpPr>
        <p:spPr>
          <a:xfrm>
            <a:off x="3962400" y="5461000"/>
            <a:ext cx="481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RegWEn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8" name="Google Shape;678;g5d2440be3b_0_131"/>
          <p:cNvSpPr txBox="1"/>
          <p:nvPr/>
        </p:nvSpPr>
        <p:spPr>
          <a:xfrm>
            <a:off x="4572000" y="5461000"/>
            <a:ext cx="2904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BrUn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g5d2440be3b_0_131"/>
          <p:cNvSpPr txBox="1"/>
          <p:nvPr/>
        </p:nvSpPr>
        <p:spPr>
          <a:xfrm>
            <a:off x="4876800" y="5461000"/>
            <a:ext cx="2688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BrEq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0" name="Google Shape;680;g5d2440be3b_0_131"/>
          <p:cNvSpPr txBox="1"/>
          <p:nvPr/>
        </p:nvSpPr>
        <p:spPr>
          <a:xfrm>
            <a:off x="5181600" y="5461000"/>
            <a:ext cx="2541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BrLT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1" name="Google Shape;681;g5d2440be3b_0_131"/>
          <p:cNvSpPr txBox="1"/>
          <p:nvPr/>
        </p:nvSpPr>
        <p:spPr>
          <a:xfrm>
            <a:off x="5943600" y="5461000"/>
            <a:ext cx="2490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2" name="Google Shape;682;g5d2440be3b_0_131"/>
          <p:cNvSpPr txBox="1"/>
          <p:nvPr/>
        </p:nvSpPr>
        <p:spPr>
          <a:xfrm>
            <a:off x="5638800" y="5461000"/>
            <a:ext cx="2442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3" name="Google Shape;683;g5d2440be3b_0_131"/>
          <p:cNvSpPr txBox="1"/>
          <p:nvPr/>
        </p:nvSpPr>
        <p:spPr>
          <a:xfrm>
            <a:off x="6324600" y="5461000"/>
            <a:ext cx="3987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4" name="Google Shape;684;g5d2440be3b_0_131"/>
          <p:cNvSpPr txBox="1"/>
          <p:nvPr/>
        </p:nvSpPr>
        <p:spPr>
          <a:xfrm>
            <a:off x="6934200" y="5461000"/>
            <a:ext cx="5130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MemRW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5" name="Google Shape;685;g5d2440be3b_0_131"/>
          <p:cNvSpPr txBox="1"/>
          <p:nvPr/>
        </p:nvSpPr>
        <p:spPr>
          <a:xfrm>
            <a:off x="8229600" y="5461000"/>
            <a:ext cx="3696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WBSel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6" name="Google Shape;686;g5d2440be3b_0_131"/>
          <p:cNvSpPr txBox="1"/>
          <p:nvPr/>
        </p:nvSpPr>
        <p:spPr>
          <a:xfrm>
            <a:off x="990600" y="5461000"/>
            <a:ext cx="3156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PCSel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g5d2440be3b_0_131"/>
          <p:cNvSpPr txBox="1"/>
          <p:nvPr/>
        </p:nvSpPr>
        <p:spPr>
          <a:xfrm>
            <a:off x="3406447" y="2209800"/>
            <a:ext cx="174900" cy="2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wb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g5d2440be3b_0_1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g5d2440be3b_0_1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CE4B61-E7CF-4440-9773-D3B56EAF74BA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914398" y="1668880"/>
            <a:ext cx="4521302" cy="33226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3796644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>
          <a:extLst>
            <a:ext uri="{FF2B5EF4-FFF2-40B4-BE49-F238E27FC236}">
              <a16:creationId xmlns:a16="http://schemas.microsoft.com/office/drawing/2014/main" id="{FA3868F2-028D-1BEC-433C-0157588F7F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5" name="Google Shape;725;p10">
            <a:extLst>
              <a:ext uri="{FF2B5EF4-FFF2-40B4-BE49-F238E27FC236}">
                <a16:creationId xmlns:a16="http://schemas.microsoft.com/office/drawing/2014/main" id="{C5EA73F6-8126-CC53-59EB-EC045254FE2E}"/>
              </a:ext>
            </a:extLst>
          </p:cNvPr>
          <p:cNvCxnSpPr/>
          <p:nvPr/>
        </p:nvCxnSpPr>
        <p:spPr>
          <a:xfrm>
            <a:off x="3747621" y="5461000"/>
            <a:ext cx="4343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7" name="Google Shape;727;p10">
            <a:extLst>
              <a:ext uri="{FF2B5EF4-FFF2-40B4-BE49-F238E27FC236}">
                <a16:creationId xmlns:a16="http://schemas.microsoft.com/office/drawing/2014/main" id="{7ECD8EFA-B12D-B9E4-9848-CE69B837035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60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10">
            <a:extLst>
              <a:ext uri="{FF2B5EF4-FFF2-40B4-BE49-F238E27FC236}">
                <a16:creationId xmlns:a16="http://schemas.microsoft.com/office/drawing/2014/main" id="{8B266658-9D4C-D058-6461-ED016959CD86}"/>
              </a:ext>
            </a:extLst>
          </p:cNvPr>
          <p:cNvSpPr/>
          <p:nvPr/>
        </p:nvSpPr>
        <p:spPr>
          <a:xfrm>
            <a:off x="1293056" y="3530600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9" name="Google Shape;729;p10">
            <a:extLst>
              <a:ext uri="{FF2B5EF4-FFF2-40B4-BE49-F238E27FC236}">
                <a16:creationId xmlns:a16="http://schemas.microsoft.com/office/drawing/2014/main" id="{E18B37D4-FDAA-0306-9151-58955ECF2C73}"/>
              </a:ext>
            </a:extLst>
          </p:cNvPr>
          <p:cNvGrpSpPr/>
          <p:nvPr/>
        </p:nvGrpSpPr>
        <p:grpSpPr>
          <a:xfrm>
            <a:off x="5207524" y="2872025"/>
            <a:ext cx="521297" cy="1320800"/>
            <a:chOff x="6324600" y="3115310"/>
            <a:chExt cx="521297" cy="1056640"/>
          </a:xfrm>
        </p:grpSpPr>
        <p:sp>
          <p:nvSpPr>
            <p:cNvPr id="730" name="Google Shape;730;p10">
              <a:extLst>
                <a:ext uri="{FF2B5EF4-FFF2-40B4-BE49-F238E27FC236}">
                  <a16:creationId xmlns:a16="http://schemas.microsoft.com/office/drawing/2014/main" id="{70BA3FB1-7EA6-7A53-372B-798990F5959F}"/>
                </a:ext>
              </a:extLst>
            </p:cNvPr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0">
              <a:extLst>
                <a:ext uri="{FF2B5EF4-FFF2-40B4-BE49-F238E27FC236}">
                  <a16:creationId xmlns:a16="http://schemas.microsoft.com/office/drawing/2014/main" id="{89E0E515-7906-8C69-11B3-BABFF0F803E0}"/>
                </a:ext>
              </a:extLst>
            </p:cNvPr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32" name="Google Shape;732;p10">
              <a:extLst>
                <a:ext uri="{FF2B5EF4-FFF2-40B4-BE49-F238E27FC236}">
                  <a16:creationId xmlns:a16="http://schemas.microsoft.com/office/drawing/2014/main" id="{8480DD76-1F2D-D80B-63F8-3DAB53F5D96D}"/>
                </a:ext>
              </a:extLst>
            </p:cNvPr>
            <p:cNvCxnSpPr>
              <a:stCxn id="731" idx="2"/>
              <a:endCxn id="731" idx="4"/>
            </p:cNvCxnSpPr>
            <p:nvPr/>
          </p:nvCxnSpPr>
          <p:spPr>
            <a:xfrm>
              <a:off x="6400807" y="3602991"/>
              <a:ext cx="0" cy="1524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33" name="Google Shape;733;p10">
              <a:extLst>
                <a:ext uri="{FF2B5EF4-FFF2-40B4-BE49-F238E27FC236}">
                  <a16:creationId xmlns:a16="http://schemas.microsoft.com/office/drawing/2014/main" id="{ADBBC808-B63F-302D-B7ED-3C795638DCCF}"/>
                </a:ext>
              </a:extLst>
            </p:cNvPr>
            <p:cNvSpPr txBox="1"/>
            <p:nvPr/>
          </p:nvSpPr>
          <p:spPr>
            <a:xfrm>
              <a:off x="6324600" y="3181350"/>
              <a:ext cx="5212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4" name="Google Shape;734;p10">
            <a:extLst>
              <a:ext uri="{FF2B5EF4-FFF2-40B4-BE49-F238E27FC236}">
                <a16:creationId xmlns:a16="http://schemas.microsoft.com/office/drawing/2014/main" id="{B9FC53CF-B160-5DB1-D567-11399459753A}"/>
              </a:ext>
            </a:extLst>
          </p:cNvPr>
          <p:cNvGrpSpPr/>
          <p:nvPr/>
        </p:nvGrpSpPr>
        <p:grpSpPr>
          <a:xfrm>
            <a:off x="1293056" y="2465625"/>
            <a:ext cx="304800" cy="609600"/>
            <a:chOff x="5181600" y="3257550"/>
            <a:chExt cx="304800" cy="457200"/>
          </a:xfrm>
        </p:grpSpPr>
        <p:sp>
          <p:nvSpPr>
            <p:cNvPr id="735" name="Google Shape;735;p10">
              <a:extLst>
                <a:ext uri="{FF2B5EF4-FFF2-40B4-BE49-F238E27FC236}">
                  <a16:creationId xmlns:a16="http://schemas.microsoft.com/office/drawing/2014/main" id="{131BE912-85F5-46EE-BEB7-A509A765DC7C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chemeClr val="l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10">
              <a:extLst>
                <a:ext uri="{FF2B5EF4-FFF2-40B4-BE49-F238E27FC236}">
                  <a16:creationId xmlns:a16="http://schemas.microsoft.com/office/drawing/2014/main" id="{15E8B795-F8B2-6342-4580-6A1133C763A9}"/>
                </a:ext>
              </a:extLst>
            </p:cNvPr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7" name="Google Shape;737;p10">
            <a:extLst>
              <a:ext uri="{FF2B5EF4-FFF2-40B4-BE49-F238E27FC236}">
                <a16:creationId xmlns:a16="http://schemas.microsoft.com/office/drawing/2014/main" id="{E8AD999D-F062-384B-AA5D-12252A6BD82C}"/>
              </a:ext>
            </a:extLst>
          </p:cNvPr>
          <p:cNvGrpSpPr/>
          <p:nvPr/>
        </p:nvGrpSpPr>
        <p:grpSpPr>
          <a:xfrm>
            <a:off x="6497131" y="3075225"/>
            <a:ext cx="990600" cy="1117600"/>
            <a:chOff x="6324600" y="1733550"/>
            <a:chExt cx="990600" cy="838200"/>
          </a:xfrm>
        </p:grpSpPr>
        <p:sp>
          <p:nvSpPr>
            <p:cNvPr id="738" name="Google Shape;738;p10">
              <a:extLst>
                <a:ext uri="{FF2B5EF4-FFF2-40B4-BE49-F238E27FC236}">
                  <a16:creationId xmlns:a16="http://schemas.microsoft.com/office/drawing/2014/main" id="{FCD69302-3801-26D8-6DA8-AD1188B71ACB}"/>
                </a:ext>
              </a:extLst>
            </p:cNvPr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DMEM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10">
              <a:extLst>
                <a:ext uri="{FF2B5EF4-FFF2-40B4-BE49-F238E27FC236}">
                  <a16:creationId xmlns:a16="http://schemas.microsoft.com/office/drawing/2014/main" id="{483A2D9D-1957-2F54-5862-0B19E967F275}"/>
                </a:ext>
              </a:extLst>
            </p:cNvPr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0" name="Google Shape;740;p10">
            <a:extLst>
              <a:ext uri="{FF2B5EF4-FFF2-40B4-BE49-F238E27FC236}">
                <a16:creationId xmlns:a16="http://schemas.microsoft.com/office/drawing/2014/main" id="{01BE1A0E-3EEB-882A-0F03-2D9E964FD80D}"/>
              </a:ext>
            </a:extLst>
          </p:cNvPr>
          <p:cNvGrpSpPr/>
          <p:nvPr/>
        </p:nvGrpSpPr>
        <p:grpSpPr>
          <a:xfrm>
            <a:off x="3900021" y="3278425"/>
            <a:ext cx="762000" cy="1166575"/>
            <a:chOff x="4191000" y="1962150"/>
            <a:chExt cx="762000" cy="874931"/>
          </a:xfrm>
        </p:grpSpPr>
        <p:cxnSp>
          <p:nvCxnSpPr>
            <p:cNvPr id="741" name="Google Shape;741;p10">
              <a:extLst>
                <a:ext uri="{FF2B5EF4-FFF2-40B4-BE49-F238E27FC236}">
                  <a16:creationId xmlns:a16="http://schemas.microsoft.com/office/drawing/2014/main" id="{538A6EA6-5C30-1C01-0FFF-961721DC019C}"/>
                </a:ext>
              </a:extLst>
            </p:cNvPr>
            <p:cNvCxnSpPr/>
            <p:nvPr/>
          </p:nvCxnSpPr>
          <p:spPr>
            <a:xfrm flipH="1">
              <a:off x="44958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742" name="Google Shape;742;p10">
              <a:extLst>
                <a:ext uri="{FF2B5EF4-FFF2-40B4-BE49-F238E27FC236}">
                  <a16:creationId xmlns:a16="http://schemas.microsoft.com/office/drawing/2014/main" id="{EE1FC715-9698-2D6F-12F9-5D4A18ED72AE}"/>
                </a:ext>
              </a:extLst>
            </p:cNvPr>
            <p:cNvCxnSpPr/>
            <p:nvPr/>
          </p:nvCxnSpPr>
          <p:spPr>
            <a:xfrm flipH="1">
              <a:off x="43434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grpSp>
          <p:nvGrpSpPr>
            <p:cNvPr id="743" name="Google Shape;743;p10">
              <a:extLst>
                <a:ext uri="{FF2B5EF4-FFF2-40B4-BE49-F238E27FC236}">
                  <a16:creationId xmlns:a16="http://schemas.microsoft.com/office/drawing/2014/main" id="{8C635A92-D267-790B-E03D-BB96D9E358FE}"/>
                </a:ext>
              </a:extLst>
            </p:cNvPr>
            <p:cNvGrpSpPr/>
            <p:nvPr/>
          </p:nvGrpSpPr>
          <p:grpSpPr>
            <a:xfrm>
              <a:off x="4191000" y="1962150"/>
              <a:ext cx="762000" cy="685800"/>
              <a:chOff x="5043063" y="3218081"/>
              <a:chExt cx="762000" cy="685800"/>
            </a:xfrm>
          </p:grpSpPr>
          <p:sp>
            <p:nvSpPr>
              <p:cNvPr id="744" name="Google Shape;744;p10">
                <a:extLst>
                  <a:ext uri="{FF2B5EF4-FFF2-40B4-BE49-F238E27FC236}">
                    <a16:creationId xmlns:a16="http://schemas.microsoft.com/office/drawing/2014/main" id="{565B2FD8-B0F1-1EF1-395F-B0040FC5F597}"/>
                  </a:ext>
                </a:extLst>
              </p:cNvPr>
              <p:cNvSpPr/>
              <p:nvPr/>
            </p:nvSpPr>
            <p:spPr>
              <a:xfrm rot="5400000">
                <a:off x="5003812" y="3333532"/>
                <a:ext cx="685800" cy="454898"/>
              </a:xfrm>
              <a:prstGeom prst="trapezoid">
                <a:avLst>
                  <a:gd name="adj" fmla="val 30656"/>
                </a:avLst>
              </a:prstGeom>
              <a:solidFill>
                <a:srgbClr val="FFFFFF"/>
              </a:solidFill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0">
                <a:extLst>
                  <a:ext uri="{FF2B5EF4-FFF2-40B4-BE49-F238E27FC236}">
                    <a16:creationId xmlns:a16="http://schemas.microsoft.com/office/drawing/2014/main" id="{A6E86524-91CA-0A20-B6ED-992088536DA5}"/>
                  </a:ext>
                </a:extLst>
              </p:cNvPr>
              <p:cNvSpPr txBox="1"/>
              <p:nvPr/>
            </p:nvSpPr>
            <p:spPr>
              <a:xfrm>
                <a:off x="5043063" y="3370481"/>
                <a:ext cx="7620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Branch Comp.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46" name="Google Shape;746;p10">
            <a:extLst>
              <a:ext uri="{FF2B5EF4-FFF2-40B4-BE49-F238E27FC236}">
                <a16:creationId xmlns:a16="http://schemas.microsoft.com/office/drawing/2014/main" id="{8AEE23B6-9F0C-8327-0D59-580D8C62799F}"/>
              </a:ext>
            </a:extLst>
          </p:cNvPr>
          <p:cNvGrpSpPr/>
          <p:nvPr/>
        </p:nvGrpSpPr>
        <p:grpSpPr>
          <a:xfrm>
            <a:off x="2680821" y="2567225"/>
            <a:ext cx="841921" cy="1930400"/>
            <a:chOff x="3657600" y="1428750"/>
            <a:chExt cx="841921" cy="1447800"/>
          </a:xfrm>
        </p:grpSpPr>
        <p:grpSp>
          <p:nvGrpSpPr>
            <p:cNvPr id="747" name="Google Shape;747;p10">
              <a:extLst>
                <a:ext uri="{FF2B5EF4-FFF2-40B4-BE49-F238E27FC236}">
                  <a16:creationId xmlns:a16="http://schemas.microsoft.com/office/drawing/2014/main" id="{63D8FFB4-D8D3-99E4-B435-88178C7F7FAA}"/>
                </a:ext>
              </a:extLst>
            </p:cNvPr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748" name="Google Shape;748;p10">
                <a:extLst>
                  <a:ext uri="{FF2B5EF4-FFF2-40B4-BE49-F238E27FC236}">
                    <a16:creationId xmlns:a16="http://schemas.microsoft.com/office/drawing/2014/main" id="{7FCF6188-1D92-1FB9-B769-FF4E2C3A4CBD}"/>
                  </a:ext>
                </a:extLst>
              </p:cNvPr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Reg[]</a:t>
                </a: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10">
                <a:extLst>
                  <a:ext uri="{FF2B5EF4-FFF2-40B4-BE49-F238E27FC236}">
                    <a16:creationId xmlns:a16="http://schemas.microsoft.com/office/drawing/2014/main" id="{94BAEC00-C4F0-F60F-B133-221C5195908A}"/>
                  </a:ext>
                </a:extLst>
              </p:cNvPr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0" name="Google Shape;750;p10">
              <a:extLst>
                <a:ext uri="{FF2B5EF4-FFF2-40B4-BE49-F238E27FC236}">
                  <a16:creationId xmlns:a16="http://schemas.microsoft.com/office/drawing/2014/main" id="{1B85395E-319C-B548-5B30-BC694CF57BE2}"/>
                </a:ext>
              </a:extLst>
            </p:cNvPr>
            <p:cNvSpPr txBox="1"/>
            <p:nvPr/>
          </p:nvSpPr>
          <p:spPr>
            <a:xfrm>
              <a:off x="3657600" y="2271415"/>
              <a:ext cx="397545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0">
              <a:extLst>
                <a:ext uri="{FF2B5EF4-FFF2-40B4-BE49-F238E27FC236}">
                  <a16:creationId xmlns:a16="http://schemas.microsoft.com/office/drawing/2014/main" id="{FABB3E9F-F903-AB3B-D471-3B51561B0E4C}"/>
                </a:ext>
              </a:extLst>
            </p:cNvPr>
            <p:cNvSpPr txBox="1"/>
            <p:nvPr/>
          </p:nvSpPr>
          <p:spPr>
            <a:xfrm>
              <a:off x="3657600" y="2576215"/>
              <a:ext cx="388102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0">
              <a:extLst>
                <a:ext uri="{FF2B5EF4-FFF2-40B4-BE49-F238E27FC236}">
                  <a16:creationId xmlns:a16="http://schemas.microsoft.com/office/drawing/2014/main" id="{C0CEBF31-82E8-3629-EB43-A9DECF2B5668}"/>
                </a:ext>
              </a:extLst>
            </p:cNvPr>
            <p:cNvSpPr txBox="1"/>
            <p:nvPr/>
          </p:nvSpPr>
          <p:spPr>
            <a:xfrm>
              <a:off x="4114800" y="2234684"/>
              <a:ext cx="38472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0">
              <a:extLst>
                <a:ext uri="{FF2B5EF4-FFF2-40B4-BE49-F238E27FC236}">
                  <a16:creationId xmlns:a16="http://schemas.microsoft.com/office/drawing/2014/main" id="{504CE399-F5BC-4483-5F33-A0DC6310D66F}"/>
                </a:ext>
              </a:extLst>
            </p:cNvPr>
            <p:cNvSpPr txBox="1"/>
            <p:nvPr/>
          </p:nvSpPr>
          <p:spPr>
            <a:xfrm>
              <a:off x="3657600" y="1998881"/>
              <a:ext cx="399073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0">
              <a:extLst>
                <a:ext uri="{FF2B5EF4-FFF2-40B4-BE49-F238E27FC236}">
                  <a16:creationId xmlns:a16="http://schemas.microsoft.com/office/drawing/2014/main" id="{AB55B3D0-6BB9-E06F-BA5D-13C7F3B48BB2}"/>
                </a:ext>
              </a:extLst>
            </p:cNvPr>
            <p:cNvSpPr txBox="1"/>
            <p:nvPr/>
          </p:nvSpPr>
          <p:spPr>
            <a:xfrm>
              <a:off x="4114800" y="2463284"/>
              <a:ext cx="37735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0">
              <a:extLst>
                <a:ext uri="{FF2B5EF4-FFF2-40B4-BE49-F238E27FC236}">
                  <a16:creationId xmlns:a16="http://schemas.microsoft.com/office/drawing/2014/main" id="{EA3B254B-636E-19F0-0C0C-9B2C4FF860A6}"/>
                </a:ext>
              </a:extLst>
            </p:cNvPr>
            <p:cNvSpPr txBox="1"/>
            <p:nvPr/>
          </p:nvSpPr>
          <p:spPr>
            <a:xfrm>
              <a:off x="3657600" y="1694081"/>
              <a:ext cx="38832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6" name="Google Shape;756;p10">
            <a:extLst>
              <a:ext uri="{FF2B5EF4-FFF2-40B4-BE49-F238E27FC236}">
                <a16:creationId xmlns:a16="http://schemas.microsoft.com/office/drawing/2014/main" id="{BF55A30E-DA95-1B29-D8F5-668443200E16}"/>
              </a:ext>
            </a:extLst>
          </p:cNvPr>
          <p:cNvSpPr txBox="1"/>
          <p:nvPr/>
        </p:nvSpPr>
        <p:spPr>
          <a:xfrm>
            <a:off x="6497131" y="3380025"/>
            <a:ext cx="30777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10">
            <a:extLst>
              <a:ext uri="{FF2B5EF4-FFF2-40B4-BE49-F238E27FC236}">
                <a16:creationId xmlns:a16="http://schemas.microsoft.com/office/drawing/2014/main" id="{51BE7E88-FFF1-1F8A-468A-D132EF5EC6FA}"/>
              </a:ext>
            </a:extLst>
          </p:cNvPr>
          <p:cNvSpPr txBox="1"/>
          <p:nvPr/>
        </p:nvSpPr>
        <p:spPr>
          <a:xfrm>
            <a:off x="6518314" y="3743404"/>
            <a:ext cx="4360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DataW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10">
            <a:extLst>
              <a:ext uri="{FF2B5EF4-FFF2-40B4-BE49-F238E27FC236}">
                <a16:creationId xmlns:a16="http://schemas.microsoft.com/office/drawing/2014/main" id="{0D15A69B-7E5E-E81B-883B-62D01A1C5348}"/>
              </a:ext>
            </a:extLst>
          </p:cNvPr>
          <p:cNvSpPr txBox="1"/>
          <p:nvPr/>
        </p:nvSpPr>
        <p:spPr>
          <a:xfrm>
            <a:off x="7030531" y="3481625"/>
            <a:ext cx="38472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10">
            <a:extLst>
              <a:ext uri="{FF2B5EF4-FFF2-40B4-BE49-F238E27FC236}">
                <a16:creationId xmlns:a16="http://schemas.microsoft.com/office/drawing/2014/main" id="{F548C060-2DF6-7BC0-1EE7-692D6AF6E323}"/>
              </a:ext>
            </a:extLst>
          </p:cNvPr>
          <p:cNvSpPr/>
          <p:nvPr/>
        </p:nvSpPr>
        <p:spPr>
          <a:xfrm rot="5400000">
            <a:off x="4687421" y="3049825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0" name="Google Shape;760;p10">
            <a:extLst>
              <a:ext uri="{FF2B5EF4-FFF2-40B4-BE49-F238E27FC236}">
                <a16:creationId xmlns:a16="http://schemas.microsoft.com/office/drawing/2014/main" id="{E217FB86-CE4E-A06A-DEC7-41CE81CE794D}"/>
              </a:ext>
            </a:extLst>
          </p:cNvPr>
          <p:cNvCxnSpPr>
            <a:stCxn id="738" idx="3"/>
          </p:cNvCxnSpPr>
          <p:nvPr/>
        </p:nvCxnSpPr>
        <p:spPr>
          <a:xfrm rot="10800000" flipH="1">
            <a:off x="7487731" y="3613625"/>
            <a:ext cx="367800" cy="20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61" name="Google Shape;761;p10">
            <a:extLst>
              <a:ext uri="{FF2B5EF4-FFF2-40B4-BE49-F238E27FC236}">
                <a16:creationId xmlns:a16="http://schemas.microsoft.com/office/drawing/2014/main" id="{D08CD341-247F-23C1-D6F7-1A14C71286F7}"/>
              </a:ext>
            </a:extLst>
          </p:cNvPr>
          <p:cNvSpPr/>
          <p:nvPr/>
        </p:nvSpPr>
        <p:spPr>
          <a:xfrm rot="5400000">
            <a:off x="7436931" y="3303825"/>
            <a:ext cx="10160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2" name="Google Shape;762;p10">
            <a:extLst>
              <a:ext uri="{FF2B5EF4-FFF2-40B4-BE49-F238E27FC236}">
                <a16:creationId xmlns:a16="http://schemas.microsoft.com/office/drawing/2014/main" id="{362B8F22-E60F-31C7-DD10-79BD5B515743}"/>
              </a:ext>
            </a:extLst>
          </p:cNvPr>
          <p:cNvCxnSpPr/>
          <p:nvPr/>
        </p:nvCxnSpPr>
        <p:spPr>
          <a:xfrm rot="10800000" flipH="1">
            <a:off x="5652621" y="3429000"/>
            <a:ext cx="832407" cy="2928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3" name="Google Shape;763;p10">
            <a:extLst>
              <a:ext uri="{FF2B5EF4-FFF2-40B4-BE49-F238E27FC236}">
                <a16:creationId xmlns:a16="http://schemas.microsoft.com/office/drawing/2014/main" id="{767029E7-F01E-BFB3-E087-EE06DBC6B97E}"/>
              </a:ext>
            </a:extLst>
          </p:cNvPr>
          <p:cNvCxnSpPr/>
          <p:nvPr/>
        </p:nvCxnSpPr>
        <p:spPr>
          <a:xfrm rot="10800000">
            <a:off x="6262221" y="2921000"/>
            <a:ext cx="0" cy="50799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4" name="Google Shape;764;p10">
            <a:extLst>
              <a:ext uri="{FF2B5EF4-FFF2-40B4-BE49-F238E27FC236}">
                <a16:creationId xmlns:a16="http://schemas.microsoft.com/office/drawing/2014/main" id="{68E61DC2-7D24-345F-78A3-0A171B01A88D}"/>
              </a:ext>
            </a:extLst>
          </p:cNvPr>
          <p:cNvCxnSpPr>
            <a:endCxn id="761" idx="2"/>
          </p:cNvCxnSpPr>
          <p:nvPr/>
        </p:nvCxnSpPr>
        <p:spPr>
          <a:xfrm>
            <a:off x="6262231" y="2920725"/>
            <a:ext cx="1606500" cy="459300"/>
          </a:xfrm>
          <a:prstGeom prst="bentConnector3">
            <a:avLst>
              <a:gd name="adj1" fmla="val 8485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5" name="Google Shape;765;p10">
            <a:extLst>
              <a:ext uri="{FF2B5EF4-FFF2-40B4-BE49-F238E27FC236}">
                <a16:creationId xmlns:a16="http://schemas.microsoft.com/office/drawing/2014/main" id="{009D66B4-796E-2CC8-5AAF-1D747DF00167}"/>
              </a:ext>
            </a:extLst>
          </p:cNvPr>
          <p:cNvCxnSpPr/>
          <p:nvPr/>
        </p:nvCxnSpPr>
        <p:spPr>
          <a:xfrm rot="-5400000" flipH="1">
            <a:off x="-429729" y="2297750"/>
            <a:ext cx="1420500" cy="228600"/>
          </a:xfrm>
          <a:prstGeom prst="bentConnector3">
            <a:avLst>
              <a:gd name="adj1" fmla="val 99305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66" name="Google Shape;766;p10">
            <a:extLst>
              <a:ext uri="{FF2B5EF4-FFF2-40B4-BE49-F238E27FC236}">
                <a16:creationId xmlns:a16="http://schemas.microsoft.com/office/drawing/2014/main" id="{55A984CC-346B-6DFC-8832-8B3ACAEA5CB2}"/>
              </a:ext>
            </a:extLst>
          </p:cNvPr>
          <p:cNvGrpSpPr/>
          <p:nvPr/>
        </p:nvGrpSpPr>
        <p:grpSpPr>
          <a:xfrm>
            <a:off x="394821" y="2973625"/>
            <a:ext cx="152400" cy="711200"/>
            <a:chOff x="5791200" y="1352550"/>
            <a:chExt cx="152400" cy="533400"/>
          </a:xfrm>
        </p:grpSpPr>
        <p:sp>
          <p:nvSpPr>
            <p:cNvPr id="767" name="Google Shape;767;p10">
              <a:extLst>
                <a:ext uri="{FF2B5EF4-FFF2-40B4-BE49-F238E27FC236}">
                  <a16:creationId xmlns:a16="http://schemas.microsoft.com/office/drawing/2014/main" id="{DB2A614F-E09E-FA4B-E126-6FC3233772C7}"/>
                </a:ext>
              </a:extLst>
            </p:cNvPr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0">
              <a:extLst>
                <a:ext uri="{FF2B5EF4-FFF2-40B4-BE49-F238E27FC236}">
                  <a16:creationId xmlns:a16="http://schemas.microsoft.com/office/drawing/2014/main" id="{B9A60BAA-4AA4-C807-52AB-CF481D0B01D2}"/>
                </a:ext>
              </a:extLst>
            </p:cNvPr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0">
              <a:extLst>
                <a:ext uri="{FF2B5EF4-FFF2-40B4-BE49-F238E27FC236}">
                  <a16:creationId xmlns:a16="http://schemas.microsoft.com/office/drawing/2014/main" id="{7E7ED5F3-E8C7-04BB-F376-A59EC3282264}"/>
                </a:ext>
              </a:extLst>
            </p:cNvPr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70" name="Google Shape;770;p10">
            <a:extLst>
              <a:ext uri="{FF2B5EF4-FFF2-40B4-BE49-F238E27FC236}">
                <a16:creationId xmlns:a16="http://schemas.microsoft.com/office/drawing/2014/main" id="{279267D3-2F55-2739-7681-1C12476B24AF}"/>
              </a:ext>
            </a:extLst>
          </p:cNvPr>
          <p:cNvCxnSpPr>
            <a:stCxn id="767" idx="0"/>
            <a:endCxn id="771" idx="1"/>
          </p:cNvCxnSpPr>
          <p:nvPr/>
        </p:nvCxnSpPr>
        <p:spPr>
          <a:xfrm>
            <a:off x="547221" y="3329225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2" name="Google Shape;772;p10">
            <a:extLst>
              <a:ext uri="{FF2B5EF4-FFF2-40B4-BE49-F238E27FC236}">
                <a16:creationId xmlns:a16="http://schemas.microsoft.com/office/drawing/2014/main" id="{65E3BF5B-0F7F-6254-4621-1DEF7AAC853F}"/>
              </a:ext>
            </a:extLst>
          </p:cNvPr>
          <p:cNvCxnSpPr>
            <a:stCxn id="771" idx="3"/>
            <a:endCxn id="728" idx="1"/>
          </p:cNvCxnSpPr>
          <p:nvPr/>
        </p:nvCxnSpPr>
        <p:spPr>
          <a:xfrm>
            <a:off x="972719" y="3329225"/>
            <a:ext cx="320400" cy="658500"/>
          </a:xfrm>
          <a:prstGeom prst="bentConnector3">
            <a:avLst>
              <a:gd name="adj1" fmla="val 4999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3" name="Google Shape;773;p10">
            <a:extLst>
              <a:ext uri="{FF2B5EF4-FFF2-40B4-BE49-F238E27FC236}">
                <a16:creationId xmlns:a16="http://schemas.microsoft.com/office/drawing/2014/main" id="{75D3F609-D7BB-C732-522F-1E10A1FDE797}"/>
              </a:ext>
            </a:extLst>
          </p:cNvPr>
          <p:cNvCxnSpPr>
            <a:stCxn id="735" idx="0"/>
          </p:cNvCxnSpPr>
          <p:nvPr/>
        </p:nvCxnSpPr>
        <p:spPr>
          <a:xfrm rot="10800000" flipH="1">
            <a:off x="1597856" y="2108025"/>
            <a:ext cx="168600" cy="6624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4" name="Google Shape;774;p10">
            <a:extLst>
              <a:ext uri="{FF2B5EF4-FFF2-40B4-BE49-F238E27FC236}">
                <a16:creationId xmlns:a16="http://schemas.microsoft.com/office/drawing/2014/main" id="{AA796DE4-1E46-BC53-E398-0DEA81DA4CF1}"/>
              </a:ext>
            </a:extLst>
          </p:cNvPr>
          <p:cNvCxnSpPr>
            <a:stCxn id="775" idx="0"/>
          </p:cNvCxnSpPr>
          <p:nvPr/>
        </p:nvCxnSpPr>
        <p:spPr>
          <a:xfrm>
            <a:off x="6643221" y="2514600"/>
            <a:ext cx="1219200" cy="609600"/>
          </a:xfrm>
          <a:prstGeom prst="bentConnector3">
            <a:avLst>
              <a:gd name="adj1" fmla="val 8594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6" name="Google Shape;776;p10">
            <a:extLst>
              <a:ext uri="{FF2B5EF4-FFF2-40B4-BE49-F238E27FC236}">
                <a16:creationId xmlns:a16="http://schemas.microsoft.com/office/drawing/2014/main" id="{1F114FE6-E085-C8F7-F8A4-D462B80C7CCA}"/>
              </a:ext>
            </a:extLst>
          </p:cNvPr>
          <p:cNvCxnSpPr/>
          <p:nvPr/>
        </p:nvCxnSpPr>
        <p:spPr>
          <a:xfrm flipH="1">
            <a:off x="378621" y="2108199"/>
            <a:ext cx="1387800" cy="1373700"/>
          </a:xfrm>
          <a:prstGeom prst="bentConnector3">
            <a:avLst>
              <a:gd name="adj1" fmla="val 123208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7" name="Google Shape;777;p10">
            <a:extLst>
              <a:ext uri="{FF2B5EF4-FFF2-40B4-BE49-F238E27FC236}">
                <a16:creationId xmlns:a16="http://schemas.microsoft.com/office/drawing/2014/main" id="{50BB6B31-927D-1257-DFE4-4AFD64BA9528}"/>
              </a:ext>
            </a:extLst>
          </p:cNvPr>
          <p:cNvCxnSpPr>
            <a:stCxn id="759" idx="0"/>
          </p:cNvCxnSpPr>
          <p:nvPr/>
        </p:nvCxnSpPr>
        <p:spPr>
          <a:xfrm rot="10800000" flipH="1">
            <a:off x="5119221" y="3123925"/>
            <a:ext cx="1524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8" name="Google Shape;778;p10">
            <a:extLst>
              <a:ext uri="{FF2B5EF4-FFF2-40B4-BE49-F238E27FC236}">
                <a16:creationId xmlns:a16="http://schemas.microsoft.com/office/drawing/2014/main" id="{9BB075AB-3E86-C4E6-1A1C-EBAC855644D5}"/>
              </a:ext>
            </a:extLst>
          </p:cNvPr>
          <p:cNvCxnSpPr/>
          <p:nvPr/>
        </p:nvCxnSpPr>
        <p:spPr>
          <a:xfrm>
            <a:off x="3519021" y="3124200"/>
            <a:ext cx="457200" cy="304800"/>
          </a:xfrm>
          <a:prstGeom prst="bentConnector3">
            <a:avLst>
              <a:gd name="adj1" fmla="val 63889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9" name="Google Shape;779;p10">
            <a:extLst>
              <a:ext uri="{FF2B5EF4-FFF2-40B4-BE49-F238E27FC236}">
                <a16:creationId xmlns:a16="http://schemas.microsoft.com/office/drawing/2014/main" id="{32968670-BC57-A5CB-C7CE-894AFDFB9403}"/>
              </a:ext>
            </a:extLst>
          </p:cNvPr>
          <p:cNvCxnSpPr>
            <a:stCxn id="754" idx="3"/>
          </p:cNvCxnSpPr>
          <p:nvPr/>
        </p:nvCxnSpPr>
        <p:spPr>
          <a:xfrm>
            <a:off x="3515378" y="4069714"/>
            <a:ext cx="1059000" cy="426900"/>
          </a:xfrm>
          <a:prstGeom prst="bentConnector3">
            <a:avLst>
              <a:gd name="adj1" fmla="val 2928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0" name="Google Shape;780;p10">
            <a:extLst>
              <a:ext uri="{FF2B5EF4-FFF2-40B4-BE49-F238E27FC236}">
                <a16:creationId xmlns:a16="http://schemas.microsoft.com/office/drawing/2014/main" id="{A8F82717-A673-B795-9111-2D6375E84921}"/>
              </a:ext>
            </a:extLst>
          </p:cNvPr>
          <p:cNvCxnSpPr/>
          <p:nvPr/>
        </p:nvCxnSpPr>
        <p:spPr>
          <a:xfrm>
            <a:off x="3823821" y="4077084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1" name="Google Shape;781;p10">
            <a:extLst>
              <a:ext uri="{FF2B5EF4-FFF2-40B4-BE49-F238E27FC236}">
                <a16:creationId xmlns:a16="http://schemas.microsoft.com/office/drawing/2014/main" id="{03978299-B1AF-833C-97AB-68EB01B540AF}"/>
              </a:ext>
            </a:extLst>
          </p:cNvPr>
          <p:cNvCxnSpPr>
            <a:endCxn id="782" idx="1"/>
          </p:cNvCxnSpPr>
          <p:nvPr/>
        </p:nvCxnSpPr>
        <p:spPr>
          <a:xfrm rot="10800000" flipH="1">
            <a:off x="1138221" y="2463799"/>
            <a:ext cx="4743000" cy="688800"/>
          </a:xfrm>
          <a:prstGeom prst="bentConnector3">
            <a:avLst>
              <a:gd name="adj1" fmla="val 2456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3" name="Google Shape;783;p10">
            <a:extLst>
              <a:ext uri="{FF2B5EF4-FFF2-40B4-BE49-F238E27FC236}">
                <a16:creationId xmlns:a16="http://schemas.microsoft.com/office/drawing/2014/main" id="{A2825D6A-FB28-2C8A-A7CD-B105FE1F46F8}"/>
              </a:ext>
            </a:extLst>
          </p:cNvPr>
          <p:cNvCxnSpPr/>
          <p:nvPr/>
        </p:nvCxnSpPr>
        <p:spPr>
          <a:xfrm rot="-5400000" flipH="1">
            <a:off x="4554571" y="2508519"/>
            <a:ext cx="456300" cy="3684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84" name="Google Shape;784;p10">
            <a:extLst>
              <a:ext uri="{FF2B5EF4-FFF2-40B4-BE49-F238E27FC236}">
                <a16:creationId xmlns:a16="http://schemas.microsoft.com/office/drawing/2014/main" id="{EFA93171-FC0B-A020-B4C3-C161EC806E17}"/>
              </a:ext>
            </a:extLst>
          </p:cNvPr>
          <p:cNvGrpSpPr/>
          <p:nvPr/>
        </p:nvGrpSpPr>
        <p:grpSpPr>
          <a:xfrm>
            <a:off x="699621" y="2770425"/>
            <a:ext cx="273098" cy="1117599"/>
            <a:chOff x="1540165" y="1809750"/>
            <a:chExt cx="273098" cy="838199"/>
          </a:xfrm>
        </p:grpSpPr>
        <p:sp>
          <p:nvSpPr>
            <p:cNvPr id="771" name="Google Shape;771;p10">
              <a:extLst>
                <a:ext uri="{FF2B5EF4-FFF2-40B4-BE49-F238E27FC236}">
                  <a16:creationId xmlns:a16="http://schemas.microsoft.com/office/drawing/2014/main" id="{681A823F-EDD4-07A5-02CF-9776C0F3EFA7}"/>
                </a:ext>
              </a:extLst>
            </p:cNvPr>
            <p:cNvSpPr/>
            <p:nvPr/>
          </p:nvSpPr>
          <p:spPr>
            <a:xfrm>
              <a:off x="1540165" y="1809750"/>
              <a:ext cx="273098" cy="83819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85" name="Google Shape;785;p10">
              <a:extLst>
                <a:ext uri="{FF2B5EF4-FFF2-40B4-BE49-F238E27FC236}">
                  <a16:creationId xmlns:a16="http://schemas.microsoft.com/office/drawing/2014/main" id="{098CDCCD-79A1-986B-5A0D-70C0B9DD69A7}"/>
                </a:ext>
              </a:extLst>
            </p:cNvPr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6" name="Google Shape;786;p10">
            <a:extLst>
              <a:ext uri="{FF2B5EF4-FFF2-40B4-BE49-F238E27FC236}">
                <a16:creationId xmlns:a16="http://schemas.microsoft.com/office/drawing/2014/main" id="{57EA4E5C-BA55-B6C3-6687-2A69A4A19314}"/>
              </a:ext>
            </a:extLst>
          </p:cNvPr>
          <p:cNvSpPr/>
          <p:nvPr/>
        </p:nvSpPr>
        <p:spPr>
          <a:xfrm rot="5400000">
            <a:off x="4703876" y="3810000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7" name="Google Shape;787;p10">
            <a:extLst>
              <a:ext uri="{FF2B5EF4-FFF2-40B4-BE49-F238E27FC236}">
                <a16:creationId xmlns:a16="http://schemas.microsoft.com/office/drawing/2014/main" id="{2FFA0228-DE24-B423-8D8B-17F65C637CEE}"/>
              </a:ext>
            </a:extLst>
          </p:cNvPr>
          <p:cNvCxnSpPr/>
          <p:nvPr/>
        </p:nvCxnSpPr>
        <p:spPr>
          <a:xfrm>
            <a:off x="1918821" y="3835400"/>
            <a:ext cx="1676400" cy="1625700"/>
          </a:xfrm>
          <a:prstGeom prst="bentConnector3">
            <a:avLst>
              <a:gd name="adj1" fmla="val 32438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8" name="Google Shape;788;p10">
            <a:extLst>
              <a:ext uri="{FF2B5EF4-FFF2-40B4-BE49-F238E27FC236}">
                <a16:creationId xmlns:a16="http://schemas.microsoft.com/office/drawing/2014/main" id="{593BBB56-3D7E-9C4F-3A2F-0077AB7BCBFE}"/>
              </a:ext>
            </a:extLst>
          </p:cNvPr>
          <p:cNvCxnSpPr/>
          <p:nvPr/>
        </p:nvCxnSpPr>
        <p:spPr>
          <a:xfrm>
            <a:off x="2452221" y="38354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9" name="Google Shape;789;p10">
            <a:extLst>
              <a:ext uri="{FF2B5EF4-FFF2-40B4-BE49-F238E27FC236}">
                <a16:creationId xmlns:a16="http://schemas.microsoft.com/office/drawing/2014/main" id="{065ED8E9-49F0-9DB3-8DDD-C6C7646D6A39}"/>
              </a:ext>
            </a:extLst>
          </p:cNvPr>
          <p:cNvCxnSpPr/>
          <p:nvPr/>
        </p:nvCxnSpPr>
        <p:spPr>
          <a:xfrm>
            <a:off x="2452221" y="42418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0" name="Google Shape;790;p10">
            <a:extLst>
              <a:ext uri="{FF2B5EF4-FFF2-40B4-BE49-F238E27FC236}">
                <a16:creationId xmlns:a16="http://schemas.microsoft.com/office/drawing/2014/main" id="{0143AB38-4BC1-6803-61D4-0B2533E9C326}"/>
              </a:ext>
            </a:extLst>
          </p:cNvPr>
          <p:cNvCxnSpPr>
            <a:stCxn id="761" idx="0"/>
          </p:cNvCxnSpPr>
          <p:nvPr/>
        </p:nvCxnSpPr>
        <p:spPr>
          <a:xfrm rot="10800000">
            <a:off x="2528431" y="2006325"/>
            <a:ext cx="5492700" cy="1373700"/>
          </a:xfrm>
          <a:prstGeom prst="bentConnector3">
            <a:avLst>
              <a:gd name="adj1" fmla="val -9711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1" name="Google Shape;791;p10">
            <a:extLst>
              <a:ext uri="{FF2B5EF4-FFF2-40B4-BE49-F238E27FC236}">
                <a16:creationId xmlns:a16="http://schemas.microsoft.com/office/drawing/2014/main" id="{095C5040-4035-756C-76C4-786BAC6B7E52}"/>
              </a:ext>
            </a:extLst>
          </p:cNvPr>
          <p:cNvCxnSpPr/>
          <p:nvPr/>
        </p:nvCxnSpPr>
        <p:spPr>
          <a:xfrm rot="-5400000" flipH="1">
            <a:off x="2045871" y="2489150"/>
            <a:ext cx="1117500" cy="152400"/>
          </a:xfrm>
          <a:prstGeom prst="bentConnector3">
            <a:avLst>
              <a:gd name="adj1" fmla="val 9890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2" name="Google Shape;792;p10">
            <a:extLst>
              <a:ext uri="{FF2B5EF4-FFF2-40B4-BE49-F238E27FC236}">
                <a16:creationId xmlns:a16="http://schemas.microsoft.com/office/drawing/2014/main" id="{77A0746F-0756-886F-34B7-45F924ACC4E3}"/>
              </a:ext>
            </a:extLst>
          </p:cNvPr>
          <p:cNvCxnSpPr>
            <a:stCxn id="786" idx="0"/>
          </p:cNvCxnSpPr>
          <p:nvPr/>
        </p:nvCxnSpPr>
        <p:spPr>
          <a:xfrm>
            <a:off x="5135676" y="3886200"/>
            <a:ext cx="1464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3" name="Google Shape;793;p10">
            <a:extLst>
              <a:ext uri="{FF2B5EF4-FFF2-40B4-BE49-F238E27FC236}">
                <a16:creationId xmlns:a16="http://schemas.microsoft.com/office/drawing/2014/main" id="{0D24EC6B-5F7B-7FFB-AADC-1197F8F68673}"/>
              </a:ext>
            </a:extLst>
          </p:cNvPr>
          <p:cNvCxnSpPr/>
          <p:nvPr/>
        </p:nvCxnSpPr>
        <p:spPr>
          <a:xfrm rot="10800000" flipH="1">
            <a:off x="4569656" y="3937081"/>
            <a:ext cx="1921200" cy="554100"/>
          </a:xfrm>
          <a:prstGeom prst="bentConnector3">
            <a:avLst>
              <a:gd name="adj1" fmla="val 8155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4" name="Google Shape;794;p10">
            <a:extLst>
              <a:ext uri="{FF2B5EF4-FFF2-40B4-BE49-F238E27FC236}">
                <a16:creationId xmlns:a16="http://schemas.microsoft.com/office/drawing/2014/main" id="{59C2354C-2582-E59A-7E21-4097E740FEB0}"/>
              </a:ext>
            </a:extLst>
          </p:cNvPr>
          <p:cNvCxnSpPr/>
          <p:nvPr/>
        </p:nvCxnSpPr>
        <p:spPr>
          <a:xfrm rot="-5400000">
            <a:off x="4351582" y="3902091"/>
            <a:ext cx="831900" cy="389400"/>
          </a:xfrm>
          <a:prstGeom prst="bentConnector3">
            <a:avLst>
              <a:gd name="adj1" fmla="val 99046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95" name="Google Shape;795;p10">
            <a:extLst>
              <a:ext uri="{FF2B5EF4-FFF2-40B4-BE49-F238E27FC236}">
                <a16:creationId xmlns:a16="http://schemas.microsoft.com/office/drawing/2014/main" id="{59189CE0-6A48-E820-C816-DFC653FCF7AC}"/>
              </a:ext>
            </a:extLst>
          </p:cNvPr>
          <p:cNvSpPr txBox="1"/>
          <p:nvPr/>
        </p:nvSpPr>
        <p:spPr>
          <a:xfrm>
            <a:off x="90021" y="3124200"/>
            <a:ext cx="252846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1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10">
            <a:extLst>
              <a:ext uri="{FF2B5EF4-FFF2-40B4-BE49-F238E27FC236}">
                <a16:creationId xmlns:a16="http://schemas.microsoft.com/office/drawing/2014/main" id="{6E7E7E51-920D-A98F-9FE3-8C74FBA262FF}"/>
              </a:ext>
            </a:extLst>
          </p:cNvPr>
          <p:cNvSpPr txBox="1"/>
          <p:nvPr/>
        </p:nvSpPr>
        <p:spPr>
          <a:xfrm>
            <a:off x="13821" y="3530600"/>
            <a:ext cx="320601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7" name="Google Shape;797;p10">
            <a:extLst>
              <a:ext uri="{FF2B5EF4-FFF2-40B4-BE49-F238E27FC236}">
                <a16:creationId xmlns:a16="http://schemas.microsoft.com/office/drawing/2014/main" id="{DC28AF00-72BA-629C-36CB-532E35E76A12}"/>
              </a:ext>
            </a:extLst>
          </p:cNvPr>
          <p:cNvCxnSpPr/>
          <p:nvPr/>
        </p:nvCxnSpPr>
        <p:spPr>
          <a:xfrm rot="10800000">
            <a:off x="166221" y="1701800"/>
            <a:ext cx="55626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98" name="Google Shape;798;p10">
            <a:extLst>
              <a:ext uri="{FF2B5EF4-FFF2-40B4-BE49-F238E27FC236}">
                <a16:creationId xmlns:a16="http://schemas.microsoft.com/office/drawing/2014/main" id="{BE3BD2C8-3CDB-E1B7-69BB-A1123ED0FF74}"/>
              </a:ext>
            </a:extLst>
          </p:cNvPr>
          <p:cNvGrpSpPr/>
          <p:nvPr/>
        </p:nvGrpSpPr>
        <p:grpSpPr>
          <a:xfrm>
            <a:off x="1995021" y="3632201"/>
            <a:ext cx="152401" cy="711199"/>
            <a:chOff x="1066799" y="3333750"/>
            <a:chExt cx="152401" cy="533399"/>
          </a:xfrm>
        </p:grpSpPr>
        <p:sp>
          <p:nvSpPr>
            <p:cNvPr id="799" name="Google Shape;799;p10">
              <a:extLst>
                <a:ext uri="{FF2B5EF4-FFF2-40B4-BE49-F238E27FC236}">
                  <a16:creationId xmlns:a16="http://schemas.microsoft.com/office/drawing/2014/main" id="{7B2A49E6-983C-960E-CD71-EDF115DE9017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0" name="Google Shape;800;p10">
              <a:extLst>
                <a:ext uri="{FF2B5EF4-FFF2-40B4-BE49-F238E27FC236}">
                  <a16:creationId xmlns:a16="http://schemas.microsoft.com/office/drawing/2014/main" id="{1C9F7BBE-6459-169F-2D1D-483487F5BA8F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1" name="Google Shape;801;p10">
            <a:extLst>
              <a:ext uri="{FF2B5EF4-FFF2-40B4-BE49-F238E27FC236}">
                <a16:creationId xmlns:a16="http://schemas.microsoft.com/office/drawing/2014/main" id="{75A9543B-30C3-A35C-A3A1-24A9E677A154}"/>
              </a:ext>
            </a:extLst>
          </p:cNvPr>
          <p:cNvGrpSpPr/>
          <p:nvPr/>
        </p:nvGrpSpPr>
        <p:grpSpPr>
          <a:xfrm>
            <a:off x="1995020" y="2717801"/>
            <a:ext cx="152401" cy="711199"/>
            <a:chOff x="1066799" y="3333750"/>
            <a:chExt cx="152401" cy="533399"/>
          </a:xfrm>
        </p:grpSpPr>
        <p:sp>
          <p:nvSpPr>
            <p:cNvPr id="802" name="Google Shape;802;p10">
              <a:extLst>
                <a:ext uri="{FF2B5EF4-FFF2-40B4-BE49-F238E27FC236}">
                  <a16:creationId xmlns:a16="http://schemas.microsoft.com/office/drawing/2014/main" id="{9E71ECAB-F7BF-45D7-ED9A-5935A7C6C984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3" name="Google Shape;803;p10">
              <a:extLst>
                <a:ext uri="{FF2B5EF4-FFF2-40B4-BE49-F238E27FC236}">
                  <a16:creationId xmlns:a16="http://schemas.microsoft.com/office/drawing/2014/main" id="{38913765-77B8-F875-2A27-ADC9B5738A7A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4" name="Google Shape;804;p10">
            <a:extLst>
              <a:ext uri="{FF2B5EF4-FFF2-40B4-BE49-F238E27FC236}">
                <a16:creationId xmlns:a16="http://schemas.microsoft.com/office/drawing/2014/main" id="{FB39B1D5-E077-18E3-2362-2F8E22D545A9}"/>
              </a:ext>
            </a:extLst>
          </p:cNvPr>
          <p:cNvGrpSpPr/>
          <p:nvPr/>
        </p:nvGrpSpPr>
        <p:grpSpPr>
          <a:xfrm>
            <a:off x="3595221" y="3733800"/>
            <a:ext cx="152401" cy="711199"/>
            <a:chOff x="1066799" y="3333750"/>
            <a:chExt cx="152401" cy="533399"/>
          </a:xfrm>
        </p:grpSpPr>
        <p:sp>
          <p:nvSpPr>
            <p:cNvPr id="805" name="Google Shape;805;p10">
              <a:extLst>
                <a:ext uri="{FF2B5EF4-FFF2-40B4-BE49-F238E27FC236}">
                  <a16:creationId xmlns:a16="http://schemas.microsoft.com/office/drawing/2014/main" id="{B811F739-6733-5054-2C47-C4887CB7A890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6" name="Google Shape;806;p10">
              <a:extLst>
                <a:ext uri="{FF2B5EF4-FFF2-40B4-BE49-F238E27FC236}">
                  <a16:creationId xmlns:a16="http://schemas.microsoft.com/office/drawing/2014/main" id="{0DC0C072-8672-A6D8-3AFC-6D4FFE907C5F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07" name="Google Shape;807;p10">
            <a:extLst>
              <a:ext uri="{FF2B5EF4-FFF2-40B4-BE49-F238E27FC236}">
                <a16:creationId xmlns:a16="http://schemas.microsoft.com/office/drawing/2014/main" id="{779824BE-8845-6352-F1ED-970F00135371}"/>
              </a:ext>
            </a:extLst>
          </p:cNvPr>
          <p:cNvCxnSpPr>
            <a:endCxn id="759" idx="2"/>
          </p:cNvCxnSpPr>
          <p:nvPr/>
        </p:nvCxnSpPr>
        <p:spPr>
          <a:xfrm>
            <a:off x="3687621" y="3123925"/>
            <a:ext cx="12792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08" name="Google Shape;808;p10">
            <a:extLst>
              <a:ext uri="{FF2B5EF4-FFF2-40B4-BE49-F238E27FC236}">
                <a16:creationId xmlns:a16="http://schemas.microsoft.com/office/drawing/2014/main" id="{EC6649D4-4D05-248C-A543-E4114C5C6CD5}"/>
              </a:ext>
            </a:extLst>
          </p:cNvPr>
          <p:cNvGrpSpPr/>
          <p:nvPr/>
        </p:nvGrpSpPr>
        <p:grpSpPr>
          <a:xfrm>
            <a:off x="3595221" y="4953000"/>
            <a:ext cx="152401" cy="711199"/>
            <a:chOff x="1066799" y="3333750"/>
            <a:chExt cx="152401" cy="533399"/>
          </a:xfrm>
        </p:grpSpPr>
        <p:sp>
          <p:nvSpPr>
            <p:cNvPr id="809" name="Google Shape;809;p10">
              <a:extLst>
                <a:ext uri="{FF2B5EF4-FFF2-40B4-BE49-F238E27FC236}">
                  <a16:creationId xmlns:a16="http://schemas.microsoft.com/office/drawing/2014/main" id="{4D63248F-CB5F-04C3-EF9A-0A061EA7380A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0" name="Google Shape;810;p10">
              <a:extLst>
                <a:ext uri="{FF2B5EF4-FFF2-40B4-BE49-F238E27FC236}">
                  <a16:creationId xmlns:a16="http://schemas.microsoft.com/office/drawing/2014/main" id="{3B5CF5B9-DBEB-B828-218D-9820789B6E57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11" name="Google Shape;811;p10">
            <a:extLst>
              <a:ext uri="{FF2B5EF4-FFF2-40B4-BE49-F238E27FC236}">
                <a16:creationId xmlns:a16="http://schemas.microsoft.com/office/drawing/2014/main" id="{AD91B136-3651-D9AC-1D40-0FCC6638236B}"/>
              </a:ext>
            </a:extLst>
          </p:cNvPr>
          <p:cNvCxnSpPr/>
          <p:nvPr/>
        </p:nvCxnSpPr>
        <p:spPr>
          <a:xfrm rot="-5400000">
            <a:off x="4179471" y="4165650"/>
            <a:ext cx="812700" cy="7620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12" name="Google Shape;812;p10">
            <a:extLst>
              <a:ext uri="{FF2B5EF4-FFF2-40B4-BE49-F238E27FC236}">
                <a16:creationId xmlns:a16="http://schemas.microsoft.com/office/drawing/2014/main" id="{F41CCC67-26E0-33CB-78A5-A0443E8CA020}"/>
              </a:ext>
            </a:extLst>
          </p:cNvPr>
          <p:cNvGrpSpPr/>
          <p:nvPr/>
        </p:nvGrpSpPr>
        <p:grpSpPr>
          <a:xfrm>
            <a:off x="3595221" y="2108200"/>
            <a:ext cx="152401" cy="711199"/>
            <a:chOff x="1066799" y="3333750"/>
            <a:chExt cx="152401" cy="533399"/>
          </a:xfrm>
        </p:grpSpPr>
        <p:sp>
          <p:nvSpPr>
            <p:cNvPr id="813" name="Google Shape;813;p10">
              <a:extLst>
                <a:ext uri="{FF2B5EF4-FFF2-40B4-BE49-F238E27FC236}">
                  <a16:creationId xmlns:a16="http://schemas.microsoft.com/office/drawing/2014/main" id="{65623FB6-D8B9-1CEE-00A8-62318B57BEB5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4" name="Google Shape;814;p10">
              <a:extLst>
                <a:ext uri="{FF2B5EF4-FFF2-40B4-BE49-F238E27FC236}">
                  <a16:creationId xmlns:a16="http://schemas.microsoft.com/office/drawing/2014/main" id="{D34557D2-F6A8-75F1-C42A-4EA8FD75DBC9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p10">
            <a:extLst>
              <a:ext uri="{FF2B5EF4-FFF2-40B4-BE49-F238E27FC236}">
                <a16:creationId xmlns:a16="http://schemas.microsoft.com/office/drawing/2014/main" id="{2BF3A8D8-3EA0-B6F5-5A1C-A35543BBA1DD}"/>
              </a:ext>
            </a:extLst>
          </p:cNvPr>
          <p:cNvGrpSpPr/>
          <p:nvPr/>
        </p:nvGrpSpPr>
        <p:grpSpPr>
          <a:xfrm>
            <a:off x="5881221" y="2108200"/>
            <a:ext cx="152401" cy="711199"/>
            <a:chOff x="1066799" y="3333750"/>
            <a:chExt cx="152401" cy="533399"/>
          </a:xfrm>
        </p:grpSpPr>
        <p:sp>
          <p:nvSpPr>
            <p:cNvPr id="782" name="Google Shape;782;p10">
              <a:extLst>
                <a:ext uri="{FF2B5EF4-FFF2-40B4-BE49-F238E27FC236}">
                  <a16:creationId xmlns:a16="http://schemas.microsoft.com/office/drawing/2014/main" id="{C7117296-9014-3698-9D54-79575D27E99C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6" name="Google Shape;816;p10">
              <a:extLst>
                <a:ext uri="{FF2B5EF4-FFF2-40B4-BE49-F238E27FC236}">
                  <a16:creationId xmlns:a16="http://schemas.microsoft.com/office/drawing/2014/main" id="{432D2918-52EA-F3FC-3390-8F974727B478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7" name="Google Shape;817;p10">
            <a:extLst>
              <a:ext uri="{FF2B5EF4-FFF2-40B4-BE49-F238E27FC236}">
                <a16:creationId xmlns:a16="http://schemas.microsoft.com/office/drawing/2014/main" id="{B3437515-43E5-0992-72D3-58A00F15EDAA}"/>
              </a:ext>
            </a:extLst>
          </p:cNvPr>
          <p:cNvGrpSpPr/>
          <p:nvPr/>
        </p:nvGrpSpPr>
        <p:grpSpPr>
          <a:xfrm>
            <a:off x="5881221" y="3124200"/>
            <a:ext cx="152401" cy="711199"/>
            <a:chOff x="1066799" y="3333750"/>
            <a:chExt cx="152401" cy="533399"/>
          </a:xfrm>
        </p:grpSpPr>
        <p:sp>
          <p:nvSpPr>
            <p:cNvPr id="818" name="Google Shape;818;p10">
              <a:extLst>
                <a:ext uri="{FF2B5EF4-FFF2-40B4-BE49-F238E27FC236}">
                  <a16:creationId xmlns:a16="http://schemas.microsoft.com/office/drawing/2014/main" id="{B13DF5FF-D82F-81F3-84BF-EA7C06A6686D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9" name="Google Shape;819;p10">
              <a:extLst>
                <a:ext uri="{FF2B5EF4-FFF2-40B4-BE49-F238E27FC236}">
                  <a16:creationId xmlns:a16="http://schemas.microsoft.com/office/drawing/2014/main" id="{57A1294E-CDA6-5145-E153-959F835B12CD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Google Shape;820;p10">
            <a:extLst>
              <a:ext uri="{FF2B5EF4-FFF2-40B4-BE49-F238E27FC236}">
                <a16:creationId xmlns:a16="http://schemas.microsoft.com/office/drawing/2014/main" id="{B5BA2C87-58DB-205A-01F0-52A089BEC529}"/>
              </a:ext>
            </a:extLst>
          </p:cNvPr>
          <p:cNvGrpSpPr/>
          <p:nvPr/>
        </p:nvGrpSpPr>
        <p:grpSpPr>
          <a:xfrm>
            <a:off x="5881221" y="4140200"/>
            <a:ext cx="152401" cy="711199"/>
            <a:chOff x="1066799" y="3333750"/>
            <a:chExt cx="152401" cy="533399"/>
          </a:xfrm>
        </p:grpSpPr>
        <p:sp>
          <p:nvSpPr>
            <p:cNvPr id="821" name="Google Shape;821;p10">
              <a:extLst>
                <a:ext uri="{FF2B5EF4-FFF2-40B4-BE49-F238E27FC236}">
                  <a16:creationId xmlns:a16="http://schemas.microsoft.com/office/drawing/2014/main" id="{92BF5A9D-A6EE-895B-9976-7723F7AC1940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2" name="Google Shape;822;p10">
              <a:extLst>
                <a:ext uri="{FF2B5EF4-FFF2-40B4-BE49-F238E27FC236}">
                  <a16:creationId xmlns:a16="http://schemas.microsoft.com/office/drawing/2014/main" id="{CCCFA151-566E-047A-19CA-A403B5D12244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3" name="Google Shape;823;p10">
            <a:extLst>
              <a:ext uri="{FF2B5EF4-FFF2-40B4-BE49-F238E27FC236}">
                <a16:creationId xmlns:a16="http://schemas.microsoft.com/office/drawing/2014/main" id="{392CE40F-0D26-EBD4-19C4-47CA4E3BFE49}"/>
              </a:ext>
            </a:extLst>
          </p:cNvPr>
          <p:cNvGrpSpPr/>
          <p:nvPr/>
        </p:nvGrpSpPr>
        <p:grpSpPr>
          <a:xfrm>
            <a:off x="3595221" y="2921000"/>
            <a:ext cx="152401" cy="711199"/>
            <a:chOff x="1066799" y="3333750"/>
            <a:chExt cx="152401" cy="533399"/>
          </a:xfrm>
        </p:grpSpPr>
        <p:sp>
          <p:nvSpPr>
            <p:cNvPr id="824" name="Google Shape;824;p10">
              <a:extLst>
                <a:ext uri="{FF2B5EF4-FFF2-40B4-BE49-F238E27FC236}">
                  <a16:creationId xmlns:a16="http://schemas.microsoft.com/office/drawing/2014/main" id="{A98FF09B-E64D-CCBD-E361-FD55A4D217AB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5" name="Google Shape;825;p10">
              <a:extLst>
                <a:ext uri="{FF2B5EF4-FFF2-40B4-BE49-F238E27FC236}">
                  <a16:creationId xmlns:a16="http://schemas.microsoft.com/office/drawing/2014/main" id="{7A8061F9-E249-6AC5-A407-C2128993F33F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10">
            <a:extLst>
              <a:ext uri="{FF2B5EF4-FFF2-40B4-BE49-F238E27FC236}">
                <a16:creationId xmlns:a16="http://schemas.microsoft.com/office/drawing/2014/main" id="{3BEACD38-3D4A-95CE-5F2F-934F12EAD74A}"/>
              </a:ext>
            </a:extLst>
          </p:cNvPr>
          <p:cNvGrpSpPr/>
          <p:nvPr/>
        </p:nvGrpSpPr>
        <p:grpSpPr>
          <a:xfrm>
            <a:off x="8091021" y="3022600"/>
            <a:ext cx="152401" cy="711199"/>
            <a:chOff x="1066799" y="3333750"/>
            <a:chExt cx="152401" cy="533399"/>
          </a:xfrm>
        </p:grpSpPr>
        <p:sp>
          <p:nvSpPr>
            <p:cNvPr id="827" name="Google Shape;827;p10">
              <a:extLst>
                <a:ext uri="{FF2B5EF4-FFF2-40B4-BE49-F238E27FC236}">
                  <a16:creationId xmlns:a16="http://schemas.microsoft.com/office/drawing/2014/main" id="{617F9912-C849-9F04-403C-09EDBE953B7E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8" name="Google Shape;828;p10">
              <a:extLst>
                <a:ext uri="{FF2B5EF4-FFF2-40B4-BE49-F238E27FC236}">
                  <a16:creationId xmlns:a16="http://schemas.microsoft.com/office/drawing/2014/main" id="{3BE4E244-20BC-E431-BD23-8020D41A106E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9" name="Google Shape;829;p10">
            <a:extLst>
              <a:ext uri="{FF2B5EF4-FFF2-40B4-BE49-F238E27FC236}">
                <a16:creationId xmlns:a16="http://schemas.microsoft.com/office/drawing/2014/main" id="{B3CC9B54-2015-7FAC-2F16-E700522D91AF}"/>
              </a:ext>
            </a:extLst>
          </p:cNvPr>
          <p:cNvGrpSpPr/>
          <p:nvPr/>
        </p:nvGrpSpPr>
        <p:grpSpPr>
          <a:xfrm>
            <a:off x="6338421" y="2209800"/>
            <a:ext cx="304800" cy="609600"/>
            <a:chOff x="5181600" y="3257550"/>
            <a:chExt cx="304800" cy="457200"/>
          </a:xfrm>
        </p:grpSpPr>
        <p:sp>
          <p:nvSpPr>
            <p:cNvPr id="775" name="Google Shape;775;p10">
              <a:extLst>
                <a:ext uri="{FF2B5EF4-FFF2-40B4-BE49-F238E27FC236}">
                  <a16:creationId xmlns:a16="http://schemas.microsoft.com/office/drawing/2014/main" id="{97BE9617-CFCA-52CF-EF57-8D6350507BEC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0">
              <a:extLst>
                <a:ext uri="{FF2B5EF4-FFF2-40B4-BE49-F238E27FC236}">
                  <a16:creationId xmlns:a16="http://schemas.microsoft.com/office/drawing/2014/main" id="{5ADD2693-10E6-4050-A339-ED3FA516B743}"/>
                </a:ext>
              </a:extLst>
            </p:cNvPr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31" name="Google Shape;831;p10">
            <a:extLst>
              <a:ext uri="{FF2B5EF4-FFF2-40B4-BE49-F238E27FC236}">
                <a16:creationId xmlns:a16="http://schemas.microsoft.com/office/drawing/2014/main" id="{80658681-C282-9BFB-769D-0B587EFA02D6}"/>
              </a:ext>
            </a:extLst>
          </p:cNvPr>
          <p:cNvCxnSpPr>
            <a:stCxn id="782" idx="3"/>
          </p:cNvCxnSpPr>
          <p:nvPr/>
        </p:nvCxnSpPr>
        <p:spPr>
          <a:xfrm rot="10800000" flipH="1">
            <a:off x="6033622" y="2461399"/>
            <a:ext cx="3930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32" name="Google Shape;832;p10">
            <a:extLst>
              <a:ext uri="{FF2B5EF4-FFF2-40B4-BE49-F238E27FC236}">
                <a16:creationId xmlns:a16="http://schemas.microsoft.com/office/drawing/2014/main" id="{42BCDC48-3F3C-64BE-1E5A-14221CE0E8B6}"/>
              </a:ext>
            </a:extLst>
          </p:cNvPr>
          <p:cNvCxnSpPr/>
          <p:nvPr/>
        </p:nvCxnSpPr>
        <p:spPr>
          <a:xfrm rot="10800000">
            <a:off x="5728821" y="1701800"/>
            <a:ext cx="0" cy="1727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3" name="Google Shape;833;p10">
            <a:extLst>
              <a:ext uri="{FF2B5EF4-FFF2-40B4-BE49-F238E27FC236}">
                <a16:creationId xmlns:a16="http://schemas.microsoft.com/office/drawing/2014/main" id="{A99D54E9-7231-E6E1-0A7F-52703D382975}"/>
              </a:ext>
            </a:extLst>
          </p:cNvPr>
          <p:cNvSpPr txBox="1"/>
          <p:nvPr/>
        </p:nvSpPr>
        <p:spPr>
          <a:xfrm>
            <a:off x="1877793" y="2209800"/>
            <a:ext cx="49822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10">
            <a:extLst>
              <a:ext uri="{FF2B5EF4-FFF2-40B4-BE49-F238E27FC236}">
                <a16:creationId xmlns:a16="http://schemas.microsoft.com/office/drawing/2014/main" id="{2408357A-5F56-1D2F-AFAB-6A79513F18DF}"/>
              </a:ext>
            </a:extLst>
          </p:cNvPr>
          <p:cNvSpPr txBox="1"/>
          <p:nvPr/>
        </p:nvSpPr>
        <p:spPr>
          <a:xfrm>
            <a:off x="623421" y="2209800"/>
            <a:ext cx="4742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10">
            <a:extLst>
              <a:ext uri="{FF2B5EF4-FFF2-40B4-BE49-F238E27FC236}">
                <a16:creationId xmlns:a16="http://schemas.microsoft.com/office/drawing/2014/main" id="{046F3C31-7EF4-AE68-0FF3-6911B8E5F1D8}"/>
              </a:ext>
            </a:extLst>
          </p:cNvPr>
          <p:cNvSpPr txBox="1"/>
          <p:nvPr/>
        </p:nvSpPr>
        <p:spPr>
          <a:xfrm>
            <a:off x="3747621" y="2006600"/>
            <a:ext cx="48342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10">
            <a:extLst>
              <a:ext uri="{FF2B5EF4-FFF2-40B4-BE49-F238E27FC236}">
                <a16:creationId xmlns:a16="http://schemas.microsoft.com/office/drawing/2014/main" id="{018C19D5-0287-9E3B-9FB1-9C95913CF790}"/>
              </a:ext>
            </a:extLst>
          </p:cNvPr>
          <p:cNvSpPr txBox="1"/>
          <p:nvPr/>
        </p:nvSpPr>
        <p:spPr>
          <a:xfrm>
            <a:off x="5957421" y="1905000"/>
            <a:ext cx="53512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10">
            <a:extLst>
              <a:ext uri="{FF2B5EF4-FFF2-40B4-BE49-F238E27FC236}">
                <a16:creationId xmlns:a16="http://schemas.microsoft.com/office/drawing/2014/main" id="{04B62FBC-609F-BC3D-C8AE-9D926706EF91}"/>
              </a:ext>
            </a:extLst>
          </p:cNvPr>
          <p:cNvSpPr txBox="1"/>
          <p:nvPr/>
        </p:nvSpPr>
        <p:spPr>
          <a:xfrm>
            <a:off x="1831025" y="4241800"/>
            <a:ext cx="62119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10">
            <a:extLst>
              <a:ext uri="{FF2B5EF4-FFF2-40B4-BE49-F238E27FC236}">
                <a16:creationId xmlns:a16="http://schemas.microsoft.com/office/drawing/2014/main" id="{34EE7097-6646-A999-E205-FB9C1C6FAA44}"/>
              </a:ext>
            </a:extLst>
          </p:cNvPr>
          <p:cNvSpPr txBox="1"/>
          <p:nvPr/>
        </p:nvSpPr>
        <p:spPr>
          <a:xfrm>
            <a:off x="3673162" y="4953000"/>
            <a:ext cx="60785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10">
            <a:extLst>
              <a:ext uri="{FF2B5EF4-FFF2-40B4-BE49-F238E27FC236}">
                <a16:creationId xmlns:a16="http://schemas.microsoft.com/office/drawing/2014/main" id="{2E1B33C9-6083-12A1-3330-1D8BBADBC3F8}"/>
              </a:ext>
            </a:extLst>
          </p:cNvPr>
          <p:cNvSpPr txBox="1"/>
          <p:nvPr/>
        </p:nvSpPr>
        <p:spPr>
          <a:xfrm>
            <a:off x="3747621" y="2616200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10">
            <a:extLst>
              <a:ext uri="{FF2B5EF4-FFF2-40B4-BE49-F238E27FC236}">
                <a16:creationId xmlns:a16="http://schemas.microsoft.com/office/drawing/2014/main" id="{659D3F40-83C2-FC53-5FC6-CF1404DAF033}"/>
              </a:ext>
            </a:extLst>
          </p:cNvPr>
          <p:cNvSpPr txBox="1"/>
          <p:nvPr/>
        </p:nvSpPr>
        <p:spPr>
          <a:xfrm>
            <a:off x="3652529" y="4358957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10">
            <a:extLst>
              <a:ext uri="{FF2B5EF4-FFF2-40B4-BE49-F238E27FC236}">
                <a16:creationId xmlns:a16="http://schemas.microsoft.com/office/drawing/2014/main" id="{C3DDC8EA-61FC-C7D4-19FB-43C7C8076758}"/>
              </a:ext>
            </a:extLst>
          </p:cNvPr>
          <p:cNvSpPr txBox="1"/>
          <p:nvPr/>
        </p:nvSpPr>
        <p:spPr>
          <a:xfrm>
            <a:off x="5957421" y="3327400"/>
            <a:ext cx="6010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10">
            <a:extLst>
              <a:ext uri="{FF2B5EF4-FFF2-40B4-BE49-F238E27FC236}">
                <a16:creationId xmlns:a16="http://schemas.microsoft.com/office/drawing/2014/main" id="{65A693A0-FA66-BD9A-090D-0E914812EF99}"/>
              </a:ext>
            </a:extLst>
          </p:cNvPr>
          <p:cNvSpPr txBox="1"/>
          <p:nvPr/>
        </p:nvSpPr>
        <p:spPr>
          <a:xfrm>
            <a:off x="5957421" y="4343400"/>
            <a:ext cx="6039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10">
            <a:extLst>
              <a:ext uri="{FF2B5EF4-FFF2-40B4-BE49-F238E27FC236}">
                <a16:creationId xmlns:a16="http://schemas.microsoft.com/office/drawing/2014/main" id="{B2311DB0-D43A-66D8-B5B8-30A589FDE82E}"/>
              </a:ext>
            </a:extLst>
          </p:cNvPr>
          <p:cNvSpPr txBox="1"/>
          <p:nvPr/>
        </p:nvSpPr>
        <p:spPr>
          <a:xfrm>
            <a:off x="4738221" y="4546600"/>
            <a:ext cx="68630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4" name="Google Shape;844;p10">
            <a:extLst>
              <a:ext uri="{FF2B5EF4-FFF2-40B4-BE49-F238E27FC236}">
                <a16:creationId xmlns:a16="http://schemas.microsoft.com/office/drawing/2014/main" id="{E0EB6E68-B9F1-6458-4DBE-4466920B2269}"/>
              </a:ext>
            </a:extLst>
          </p:cNvPr>
          <p:cNvGrpSpPr/>
          <p:nvPr/>
        </p:nvGrpSpPr>
        <p:grpSpPr>
          <a:xfrm>
            <a:off x="4281021" y="4648200"/>
            <a:ext cx="556492" cy="609600"/>
            <a:chOff x="3886200" y="3257550"/>
            <a:chExt cx="556492" cy="457200"/>
          </a:xfrm>
        </p:grpSpPr>
        <p:sp>
          <p:nvSpPr>
            <p:cNvPr id="845" name="Google Shape;845;p10">
              <a:extLst>
                <a:ext uri="{FF2B5EF4-FFF2-40B4-BE49-F238E27FC236}">
                  <a16:creationId xmlns:a16="http://schemas.microsoft.com/office/drawing/2014/main" id="{882305B9-BA36-07F9-CC1D-FE8AFCC6152D}"/>
                </a:ext>
              </a:extLst>
            </p:cNvPr>
            <p:cNvSpPr/>
            <p:nvPr/>
          </p:nvSpPr>
          <p:spPr>
            <a:xfrm rot="5400000">
              <a:off x="3848100" y="3295650"/>
              <a:ext cx="457200" cy="3810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0">
              <a:extLst>
                <a:ext uri="{FF2B5EF4-FFF2-40B4-BE49-F238E27FC236}">
                  <a16:creationId xmlns:a16="http://schemas.microsoft.com/office/drawing/2014/main" id="{D2CA31A6-C3E7-6DEC-C8B9-736B7B555BCF}"/>
                </a:ext>
              </a:extLst>
            </p:cNvPr>
            <p:cNvSpPr txBox="1"/>
            <p:nvPr/>
          </p:nvSpPr>
          <p:spPr>
            <a:xfrm>
              <a:off x="3909292" y="3304885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7" name="Google Shape;847;p10">
            <a:extLst>
              <a:ext uri="{FF2B5EF4-FFF2-40B4-BE49-F238E27FC236}">
                <a16:creationId xmlns:a16="http://schemas.microsoft.com/office/drawing/2014/main" id="{AD946ABD-F9AE-3593-7114-6C7670ED5BEC}"/>
              </a:ext>
            </a:extLst>
          </p:cNvPr>
          <p:cNvGrpSpPr/>
          <p:nvPr/>
        </p:nvGrpSpPr>
        <p:grpSpPr>
          <a:xfrm>
            <a:off x="5881221" y="4953000"/>
            <a:ext cx="152401" cy="711199"/>
            <a:chOff x="1066799" y="3333750"/>
            <a:chExt cx="152401" cy="533399"/>
          </a:xfrm>
        </p:grpSpPr>
        <p:sp>
          <p:nvSpPr>
            <p:cNvPr id="848" name="Google Shape;848;p10">
              <a:extLst>
                <a:ext uri="{FF2B5EF4-FFF2-40B4-BE49-F238E27FC236}">
                  <a16:creationId xmlns:a16="http://schemas.microsoft.com/office/drawing/2014/main" id="{FC04529A-D80D-9CFB-1DC1-9782BB26089E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49" name="Google Shape;849;p10">
              <a:extLst>
                <a:ext uri="{FF2B5EF4-FFF2-40B4-BE49-F238E27FC236}">
                  <a16:creationId xmlns:a16="http://schemas.microsoft.com/office/drawing/2014/main" id="{FCA16303-332F-0A61-51A1-0AD54DB2B704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0" name="Google Shape;850;p10">
            <a:extLst>
              <a:ext uri="{FF2B5EF4-FFF2-40B4-BE49-F238E27FC236}">
                <a16:creationId xmlns:a16="http://schemas.microsoft.com/office/drawing/2014/main" id="{8925EB2B-5493-71E7-BA32-10D1A62B7256}"/>
              </a:ext>
            </a:extLst>
          </p:cNvPr>
          <p:cNvGrpSpPr/>
          <p:nvPr/>
        </p:nvGrpSpPr>
        <p:grpSpPr>
          <a:xfrm>
            <a:off x="8091021" y="4953000"/>
            <a:ext cx="152401" cy="711199"/>
            <a:chOff x="1066799" y="3333750"/>
            <a:chExt cx="152401" cy="533399"/>
          </a:xfrm>
        </p:grpSpPr>
        <p:sp>
          <p:nvSpPr>
            <p:cNvPr id="851" name="Google Shape;851;p10">
              <a:extLst>
                <a:ext uri="{FF2B5EF4-FFF2-40B4-BE49-F238E27FC236}">
                  <a16:creationId xmlns:a16="http://schemas.microsoft.com/office/drawing/2014/main" id="{1FE5EFFC-E3A6-4110-2AC1-4425F952BF46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52" name="Google Shape;852;p10">
              <a:extLst>
                <a:ext uri="{FF2B5EF4-FFF2-40B4-BE49-F238E27FC236}">
                  <a16:creationId xmlns:a16="http://schemas.microsoft.com/office/drawing/2014/main" id="{3D2D9CB5-AD80-F7EE-720D-917E135BA29A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53" name="Google Shape;853;p10">
            <a:extLst>
              <a:ext uri="{FF2B5EF4-FFF2-40B4-BE49-F238E27FC236}">
                <a16:creationId xmlns:a16="http://schemas.microsoft.com/office/drawing/2014/main" id="{8713D6E8-B28C-8AA1-1ABB-3E5DC9D4FFA0}"/>
              </a:ext>
            </a:extLst>
          </p:cNvPr>
          <p:cNvCxnSpPr/>
          <p:nvPr/>
        </p:nvCxnSpPr>
        <p:spPr>
          <a:xfrm>
            <a:off x="4204821" y="4953000"/>
            <a:ext cx="0" cy="508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4" name="Google Shape;854;p10">
            <a:extLst>
              <a:ext uri="{FF2B5EF4-FFF2-40B4-BE49-F238E27FC236}">
                <a16:creationId xmlns:a16="http://schemas.microsoft.com/office/drawing/2014/main" id="{14384DDD-810A-D98F-3A45-9FAE750EB6EB}"/>
              </a:ext>
            </a:extLst>
          </p:cNvPr>
          <p:cNvSpPr txBox="1"/>
          <p:nvPr/>
        </p:nvSpPr>
        <p:spPr>
          <a:xfrm>
            <a:off x="6033621" y="4953000"/>
            <a:ext cx="6580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10">
            <a:extLst>
              <a:ext uri="{FF2B5EF4-FFF2-40B4-BE49-F238E27FC236}">
                <a16:creationId xmlns:a16="http://schemas.microsoft.com/office/drawing/2014/main" id="{0F39380D-4FFA-46EB-EBC2-F6E085DF20E0}"/>
              </a:ext>
            </a:extLst>
          </p:cNvPr>
          <p:cNvSpPr txBox="1"/>
          <p:nvPr/>
        </p:nvSpPr>
        <p:spPr>
          <a:xfrm>
            <a:off x="8167221" y="5156200"/>
            <a:ext cx="67197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6" name="Google Shape;856;p10">
            <a:extLst>
              <a:ext uri="{FF2B5EF4-FFF2-40B4-BE49-F238E27FC236}">
                <a16:creationId xmlns:a16="http://schemas.microsoft.com/office/drawing/2014/main" id="{A501DE62-7F22-25B1-559E-3D1E221BD772}"/>
              </a:ext>
            </a:extLst>
          </p:cNvPr>
          <p:cNvCxnSpPr/>
          <p:nvPr/>
        </p:nvCxnSpPr>
        <p:spPr>
          <a:xfrm rot="10800000">
            <a:off x="2452221" y="1905100"/>
            <a:ext cx="5791200" cy="3251100"/>
          </a:xfrm>
          <a:prstGeom prst="bentConnector3">
            <a:avLst>
              <a:gd name="adj1" fmla="val -6619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7" name="Google Shape;857;p10">
            <a:extLst>
              <a:ext uri="{FF2B5EF4-FFF2-40B4-BE49-F238E27FC236}">
                <a16:creationId xmlns:a16="http://schemas.microsoft.com/office/drawing/2014/main" id="{8076247A-5030-C82A-4E7C-35387D471649}"/>
              </a:ext>
            </a:extLst>
          </p:cNvPr>
          <p:cNvCxnSpPr>
            <a:endCxn id="748" idx="1"/>
          </p:cNvCxnSpPr>
          <p:nvPr/>
        </p:nvCxnSpPr>
        <p:spPr>
          <a:xfrm rot="-5400000" flipH="1">
            <a:off x="1752771" y="2604375"/>
            <a:ext cx="1627500" cy="228600"/>
          </a:xfrm>
          <a:prstGeom prst="bentConnector2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58" name="Google Shape;858;p10">
            <a:extLst>
              <a:ext uri="{FF2B5EF4-FFF2-40B4-BE49-F238E27FC236}">
                <a16:creationId xmlns:a16="http://schemas.microsoft.com/office/drawing/2014/main" id="{75567804-DBA2-3C83-957E-451503F16821}"/>
              </a:ext>
            </a:extLst>
          </p:cNvPr>
          <p:cNvCxnSpPr/>
          <p:nvPr/>
        </p:nvCxnSpPr>
        <p:spPr>
          <a:xfrm>
            <a:off x="2071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59" name="Google Shape;859;p10">
            <a:extLst>
              <a:ext uri="{FF2B5EF4-FFF2-40B4-BE49-F238E27FC236}">
                <a16:creationId xmlns:a16="http://schemas.microsoft.com/office/drawing/2014/main" id="{AA32356E-AEDD-FC3D-59E9-72C40B877F0F}"/>
              </a:ext>
            </a:extLst>
          </p:cNvPr>
          <p:cNvCxnSpPr/>
          <p:nvPr/>
        </p:nvCxnSpPr>
        <p:spPr>
          <a:xfrm>
            <a:off x="3671421" y="10922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0" name="Google Shape;860;p10">
            <a:extLst>
              <a:ext uri="{FF2B5EF4-FFF2-40B4-BE49-F238E27FC236}">
                <a16:creationId xmlns:a16="http://schemas.microsoft.com/office/drawing/2014/main" id="{F65C53E4-938E-1828-8ED0-A6F8C40ACE4B}"/>
              </a:ext>
            </a:extLst>
          </p:cNvPr>
          <p:cNvCxnSpPr/>
          <p:nvPr/>
        </p:nvCxnSpPr>
        <p:spPr>
          <a:xfrm>
            <a:off x="59574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1" name="Google Shape;861;p10">
            <a:extLst>
              <a:ext uri="{FF2B5EF4-FFF2-40B4-BE49-F238E27FC236}">
                <a16:creationId xmlns:a16="http://schemas.microsoft.com/office/drawing/2014/main" id="{5CF2D115-F15D-4D17-5355-397CF53C35A8}"/>
              </a:ext>
            </a:extLst>
          </p:cNvPr>
          <p:cNvCxnSpPr/>
          <p:nvPr/>
        </p:nvCxnSpPr>
        <p:spPr>
          <a:xfrm>
            <a:off x="8167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867" name="Google Shape;867;p10">
            <a:extLst>
              <a:ext uri="{FF2B5EF4-FFF2-40B4-BE49-F238E27FC236}">
                <a16:creationId xmlns:a16="http://schemas.microsoft.com/office/drawing/2014/main" id="{169632B9-6D49-C22B-B123-B1A920847536}"/>
              </a:ext>
            </a:extLst>
          </p:cNvPr>
          <p:cNvSpPr txBox="1"/>
          <p:nvPr/>
        </p:nvSpPr>
        <p:spPr>
          <a:xfrm>
            <a:off x="1371600" y="5943600"/>
            <a:ext cx="69603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Pipeline registers separate stages, hold data for each instruction in flight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8" name="Google Shape;868;p10">
            <a:extLst>
              <a:ext uri="{FF2B5EF4-FFF2-40B4-BE49-F238E27FC236}">
                <a16:creationId xmlns:a16="http://schemas.microsoft.com/office/drawing/2014/main" id="{117B5CB7-7229-DB62-E6F8-6E83D4A60B70}"/>
              </a:ext>
            </a:extLst>
          </p:cNvPr>
          <p:cNvCxnSpPr/>
          <p:nvPr/>
        </p:nvCxnSpPr>
        <p:spPr>
          <a:xfrm rot="-5400000">
            <a:off x="863581" y="2851834"/>
            <a:ext cx="558900" cy="3966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3" name="Google Shape;864;p10">
            <a:extLst>
              <a:ext uri="{FF2B5EF4-FFF2-40B4-BE49-F238E27FC236}">
                <a16:creationId xmlns:a16="http://schemas.microsoft.com/office/drawing/2014/main" id="{AE247EF6-F447-8C5A-9FAE-F93C3488A088}"/>
              </a:ext>
            </a:extLst>
          </p:cNvPr>
          <p:cNvSpPr txBox="1"/>
          <p:nvPr/>
        </p:nvSpPr>
        <p:spPr>
          <a:xfrm>
            <a:off x="2548539" y="787399"/>
            <a:ext cx="688855" cy="7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</a:t>
            </a:r>
            <a:endParaRPr sz="24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6208E5-3530-E34D-46DA-8AFDA928C282}"/>
              </a:ext>
            </a:extLst>
          </p:cNvPr>
          <p:cNvSpPr txBox="1"/>
          <p:nvPr/>
        </p:nvSpPr>
        <p:spPr>
          <a:xfrm>
            <a:off x="3687621" y="923104"/>
            <a:ext cx="4610100" cy="28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</a:pPr>
            <a:r>
              <a:rPr lang="en-US" sz="2000" b="0" dirty="0" err="1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bne</a:t>
            </a:r>
            <a:r>
              <a:rPr lang="en-US" sz="2000" b="0" dirty="0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 a2,zero,L1</a:t>
            </a:r>
          </a:p>
        </p:txBody>
      </p:sp>
      <p:sp>
        <p:nvSpPr>
          <p:cNvPr id="8" name="Google Shape;864;p10">
            <a:extLst>
              <a:ext uri="{FF2B5EF4-FFF2-40B4-BE49-F238E27FC236}">
                <a16:creationId xmlns:a16="http://schemas.microsoft.com/office/drawing/2014/main" id="{7E28D1B4-045B-4663-F129-9F9710A84C14}"/>
              </a:ext>
            </a:extLst>
          </p:cNvPr>
          <p:cNvSpPr txBox="1"/>
          <p:nvPr/>
        </p:nvSpPr>
        <p:spPr>
          <a:xfrm>
            <a:off x="759367" y="797199"/>
            <a:ext cx="688855" cy="7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</a:t>
            </a:r>
            <a:endParaRPr sz="24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943718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" name="Google Shape;1853;p4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Branch Stall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4" name="Google Shape;1854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61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5" name="Google Shape;1855;p43"/>
          <p:cNvSpPr/>
          <p:nvPr/>
        </p:nvSpPr>
        <p:spPr>
          <a:xfrm>
            <a:off x="457200" y="1371599"/>
            <a:ext cx="8229600" cy="54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bubbles required for branch?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856" name="Google Shape;1856;p43"/>
          <p:cNvCxnSpPr/>
          <p:nvPr/>
        </p:nvCxnSpPr>
        <p:spPr>
          <a:xfrm>
            <a:off x="1117600" y="2751455"/>
            <a:ext cx="0" cy="3225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857" name="Google Shape;1857;p43"/>
          <p:cNvCxnSpPr/>
          <p:nvPr/>
        </p:nvCxnSpPr>
        <p:spPr>
          <a:xfrm>
            <a:off x="1752600" y="2514918"/>
            <a:ext cx="63119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858" name="Google Shape;1858;p43"/>
          <p:cNvSpPr/>
          <p:nvPr/>
        </p:nvSpPr>
        <p:spPr>
          <a:xfrm>
            <a:off x="1109662" y="2875280"/>
            <a:ext cx="822325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beq</a:t>
            </a:r>
            <a:endParaRPr sz="18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9" name="Google Shape;1859;p43"/>
          <p:cNvSpPr/>
          <p:nvPr/>
        </p:nvSpPr>
        <p:spPr>
          <a:xfrm>
            <a:off x="1084263" y="3535680"/>
            <a:ext cx="1247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 1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0" name="Google Shape;1860;p43"/>
          <p:cNvSpPr/>
          <p:nvPr/>
        </p:nvSpPr>
        <p:spPr>
          <a:xfrm>
            <a:off x="1071563" y="4272280"/>
            <a:ext cx="1247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 2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1" name="Google Shape;1861;p43"/>
          <p:cNvSpPr/>
          <p:nvPr/>
        </p:nvSpPr>
        <p:spPr>
          <a:xfrm>
            <a:off x="1079500" y="4954905"/>
            <a:ext cx="1247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 3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2" name="Google Shape;1862;p43"/>
          <p:cNvSpPr/>
          <p:nvPr/>
        </p:nvSpPr>
        <p:spPr>
          <a:xfrm>
            <a:off x="1122362" y="5677218"/>
            <a:ext cx="1247775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 4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63" name="Google Shape;1863;p43"/>
          <p:cNvCxnSpPr/>
          <p:nvPr/>
        </p:nvCxnSpPr>
        <p:spPr>
          <a:xfrm>
            <a:off x="6242050" y="6015355"/>
            <a:ext cx="249237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64" name="Google Shape;1864;p43"/>
          <p:cNvSpPr/>
          <p:nvPr/>
        </p:nvSpPr>
        <p:spPr>
          <a:xfrm>
            <a:off x="3154363" y="2011680"/>
            <a:ext cx="3441700" cy="51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 (clock cycles)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5" name="Google Shape;1865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5350" y="2865750"/>
            <a:ext cx="2545123" cy="480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6" name="Google Shape;1866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9967" y="3550957"/>
            <a:ext cx="2545123" cy="480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7" name="Google Shape;1867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5297" y="4255690"/>
            <a:ext cx="2545123" cy="480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8" name="Google Shape;1868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25833" y="4846934"/>
            <a:ext cx="2545123" cy="480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9" name="Google Shape;1869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1162" y="5551667"/>
            <a:ext cx="2545123" cy="480858"/>
          </a:xfrm>
          <a:prstGeom prst="rect">
            <a:avLst/>
          </a:prstGeom>
          <a:noFill/>
          <a:ln>
            <a:noFill/>
          </a:ln>
        </p:spPr>
      </p:pic>
      <p:sp>
        <p:nvSpPr>
          <p:cNvPr id="1870" name="Google Shape;1870;p43"/>
          <p:cNvSpPr/>
          <p:nvPr/>
        </p:nvSpPr>
        <p:spPr>
          <a:xfrm>
            <a:off x="3308216" y="2872714"/>
            <a:ext cx="400200" cy="4305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1" name="Google Shape;1871;p43"/>
          <p:cNvSpPr/>
          <p:nvPr/>
        </p:nvSpPr>
        <p:spPr>
          <a:xfrm>
            <a:off x="2744804" y="3601782"/>
            <a:ext cx="400200" cy="4305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2" name="Google Shape;1872;p43"/>
          <p:cNvSpPr/>
          <p:nvPr/>
        </p:nvSpPr>
        <p:spPr>
          <a:xfrm>
            <a:off x="3334478" y="4272410"/>
            <a:ext cx="400200" cy="430500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3" name="Google Shape;1873;p43"/>
          <p:cNvSpPr/>
          <p:nvPr/>
        </p:nvSpPr>
        <p:spPr>
          <a:xfrm>
            <a:off x="3862428" y="4872102"/>
            <a:ext cx="400200" cy="430500"/>
          </a:xfrm>
          <a:prstGeom prst="rect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4" name="Google Shape;1874;p43"/>
          <p:cNvSpPr/>
          <p:nvPr/>
        </p:nvSpPr>
        <p:spPr>
          <a:xfrm>
            <a:off x="4427753" y="5576839"/>
            <a:ext cx="400200" cy="430500"/>
          </a:xfrm>
          <a:prstGeom prst="rect">
            <a:avLst/>
          </a:prstGeom>
          <a:noFill/>
          <a:ln w="28575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56015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CAE17-2B30-2B4A-962D-17B6317F4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5B5D3-089A-4B83-6CAD-958ADE38B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Taken branch (Stall 2 cycles)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79BD1AC-810F-9B28-9EC7-F62C597A8A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62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C5693B9-C6A8-D77F-46E6-E366AB1742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8335387"/>
              </p:ext>
            </p:extLst>
          </p:nvPr>
        </p:nvGraphicFramePr>
        <p:xfrm>
          <a:off x="396879" y="1886209"/>
          <a:ext cx="8562059" cy="3814985"/>
        </p:xfrm>
        <a:graphic>
          <a:graphicData uri="http://schemas.openxmlformats.org/drawingml/2006/table">
            <a:tbl>
              <a:tblPr/>
              <a:tblGrid>
                <a:gridCol w="778369">
                  <a:extLst>
                    <a:ext uri="{9D8B030D-6E8A-4147-A177-3AD203B41FA5}">
                      <a16:colId xmlns:a16="http://schemas.microsoft.com/office/drawing/2014/main" val="668673758"/>
                    </a:ext>
                  </a:extLst>
                </a:gridCol>
                <a:gridCol w="778369">
                  <a:extLst>
                    <a:ext uri="{9D8B030D-6E8A-4147-A177-3AD203B41FA5}">
                      <a16:colId xmlns:a16="http://schemas.microsoft.com/office/drawing/2014/main" val="3357463919"/>
                    </a:ext>
                  </a:extLst>
                </a:gridCol>
                <a:gridCol w="778369">
                  <a:extLst>
                    <a:ext uri="{9D8B030D-6E8A-4147-A177-3AD203B41FA5}">
                      <a16:colId xmlns:a16="http://schemas.microsoft.com/office/drawing/2014/main" val="2950244"/>
                    </a:ext>
                  </a:extLst>
                </a:gridCol>
                <a:gridCol w="778369">
                  <a:extLst>
                    <a:ext uri="{9D8B030D-6E8A-4147-A177-3AD203B41FA5}">
                      <a16:colId xmlns:a16="http://schemas.microsoft.com/office/drawing/2014/main" val="3016261673"/>
                    </a:ext>
                  </a:extLst>
                </a:gridCol>
                <a:gridCol w="778369">
                  <a:extLst>
                    <a:ext uri="{9D8B030D-6E8A-4147-A177-3AD203B41FA5}">
                      <a16:colId xmlns:a16="http://schemas.microsoft.com/office/drawing/2014/main" val="2485874646"/>
                    </a:ext>
                  </a:extLst>
                </a:gridCol>
                <a:gridCol w="778369">
                  <a:extLst>
                    <a:ext uri="{9D8B030D-6E8A-4147-A177-3AD203B41FA5}">
                      <a16:colId xmlns:a16="http://schemas.microsoft.com/office/drawing/2014/main" val="2222230325"/>
                    </a:ext>
                  </a:extLst>
                </a:gridCol>
                <a:gridCol w="778369">
                  <a:extLst>
                    <a:ext uri="{9D8B030D-6E8A-4147-A177-3AD203B41FA5}">
                      <a16:colId xmlns:a16="http://schemas.microsoft.com/office/drawing/2014/main" val="2028355426"/>
                    </a:ext>
                  </a:extLst>
                </a:gridCol>
                <a:gridCol w="778369">
                  <a:extLst>
                    <a:ext uri="{9D8B030D-6E8A-4147-A177-3AD203B41FA5}">
                      <a16:colId xmlns:a16="http://schemas.microsoft.com/office/drawing/2014/main" val="2439584307"/>
                    </a:ext>
                  </a:extLst>
                </a:gridCol>
                <a:gridCol w="778369">
                  <a:extLst>
                    <a:ext uri="{9D8B030D-6E8A-4147-A177-3AD203B41FA5}">
                      <a16:colId xmlns:a16="http://schemas.microsoft.com/office/drawing/2014/main" val="2427938666"/>
                    </a:ext>
                  </a:extLst>
                </a:gridCol>
                <a:gridCol w="778369">
                  <a:extLst>
                    <a:ext uri="{9D8B030D-6E8A-4147-A177-3AD203B41FA5}">
                      <a16:colId xmlns:a16="http://schemas.microsoft.com/office/drawing/2014/main" val="2583594780"/>
                    </a:ext>
                  </a:extLst>
                </a:gridCol>
                <a:gridCol w="778369">
                  <a:extLst>
                    <a:ext uri="{9D8B030D-6E8A-4147-A177-3AD203B41FA5}">
                      <a16:colId xmlns:a16="http://schemas.microsoft.com/office/drawing/2014/main" val="4280775180"/>
                    </a:ext>
                  </a:extLst>
                </a:gridCol>
              </a:tblGrid>
              <a:tr h="266054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Address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Ins-Cycle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dirty="0">
                          <a:effectLst/>
                        </a:rPr>
                        <a:t>0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</a:rPr>
                        <a:t>1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</a:rPr>
                        <a:t>2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</a:rPr>
                        <a:t>3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</a:rPr>
                        <a:t>4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</a:rPr>
                        <a:t>5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</a:rPr>
                        <a:t>6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013317"/>
                  </a:ext>
                </a:extLst>
              </a:tr>
              <a:tr h="512147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0x00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add a2, a1, a0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IF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ID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EX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MM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WB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179609"/>
                  </a:ext>
                </a:extLst>
              </a:tr>
              <a:tr h="758239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0x04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bne a2, zero, 0x00000010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IF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ID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EX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MM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WB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194730"/>
                  </a:ext>
                </a:extLst>
              </a:tr>
              <a:tr h="512147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0x08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addi a3, zero, 1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259948"/>
                  </a:ext>
                </a:extLst>
              </a:tr>
              <a:tr h="509497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0x0c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jal zero, 0x00000014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208727"/>
                  </a:ext>
                </a:extLst>
              </a:tr>
              <a:tr h="512147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0x10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addi a3, zero, 0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IF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ID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EX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711493"/>
                  </a:ext>
                </a:extLst>
              </a:tr>
              <a:tr h="266054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0x14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ecall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IF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ID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551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605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2" name="Google Shape;1952;p49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184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Kill Instructions after Branch if Taken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3" name="Google Shape;1953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9106" y="4108899"/>
            <a:ext cx="2711628" cy="51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4" name="Google Shape;1954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2927" y="4829412"/>
            <a:ext cx="2711628" cy="512312"/>
          </a:xfrm>
          <a:prstGeom prst="rect">
            <a:avLst/>
          </a:prstGeom>
          <a:noFill/>
          <a:ln>
            <a:noFill/>
          </a:ln>
        </p:spPr>
      </p:pic>
      <p:sp>
        <p:nvSpPr>
          <p:cNvPr id="1955" name="Google Shape;1955;p49"/>
          <p:cNvSpPr txBox="1"/>
          <p:nvPr/>
        </p:nvSpPr>
        <p:spPr>
          <a:xfrm>
            <a:off x="327444" y="1992633"/>
            <a:ext cx="165509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beq t0, t1, label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6" name="Google Shape;1956;p49"/>
          <p:cNvSpPr txBox="1"/>
          <p:nvPr/>
        </p:nvSpPr>
        <p:spPr>
          <a:xfrm>
            <a:off x="327444" y="2729660"/>
            <a:ext cx="138515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 t2, s0, t5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7" name="Google Shape;1957;p49"/>
          <p:cNvSpPr txBox="1"/>
          <p:nvPr/>
        </p:nvSpPr>
        <p:spPr>
          <a:xfrm>
            <a:off x="327443" y="3505532"/>
            <a:ext cx="125452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 t6, s0, t3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8" name="Google Shape;1958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2711" y="1867797"/>
            <a:ext cx="2711628" cy="51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9" name="Google Shape;1959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4266" y="2597825"/>
            <a:ext cx="2711628" cy="51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0" name="Google Shape;1960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6580" y="3348657"/>
            <a:ext cx="2711628" cy="512312"/>
          </a:xfrm>
          <a:prstGeom prst="rect">
            <a:avLst/>
          </a:prstGeom>
          <a:noFill/>
          <a:ln>
            <a:noFill/>
          </a:ln>
        </p:spPr>
      </p:pic>
      <p:sp>
        <p:nvSpPr>
          <p:cNvPr id="1961" name="Google Shape;1961;p49"/>
          <p:cNvSpPr txBox="1"/>
          <p:nvPr/>
        </p:nvSpPr>
        <p:spPr>
          <a:xfrm>
            <a:off x="346791" y="4265775"/>
            <a:ext cx="135165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label: xxxxxx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2" name="Google Shape;1962;p49"/>
          <p:cNvSpPr txBox="1"/>
          <p:nvPr/>
        </p:nvSpPr>
        <p:spPr>
          <a:xfrm>
            <a:off x="6720877" y="4091772"/>
            <a:ext cx="2326592" cy="86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PC updated reflecting branch outcome</a:t>
            </a: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63" name="Google Shape;1963;p49"/>
          <p:cNvCxnSpPr/>
          <p:nvPr/>
        </p:nvCxnSpPr>
        <p:spPr>
          <a:xfrm>
            <a:off x="3665682" y="2347576"/>
            <a:ext cx="231468" cy="2156741"/>
          </a:xfrm>
          <a:prstGeom prst="straightConnector1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64" name="Google Shape;1964;p49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63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5" name="Google Shape;1965;p49"/>
          <p:cNvSpPr txBox="1"/>
          <p:nvPr/>
        </p:nvSpPr>
        <p:spPr>
          <a:xfrm>
            <a:off x="6353731" y="1808852"/>
            <a:ext cx="23265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Taken branch</a:t>
            </a: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66" name="Google Shape;1966;p49"/>
          <p:cNvCxnSpPr/>
          <p:nvPr/>
        </p:nvCxnSpPr>
        <p:spPr>
          <a:xfrm>
            <a:off x="3706091" y="2332181"/>
            <a:ext cx="444500" cy="615759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967" name="Google Shape;1967;p49"/>
          <p:cNvCxnSpPr/>
          <p:nvPr/>
        </p:nvCxnSpPr>
        <p:spPr>
          <a:xfrm>
            <a:off x="3677227" y="2362969"/>
            <a:ext cx="421409" cy="1116061"/>
          </a:xfrm>
          <a:prstGeom prst="straightConnector1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68" name="Google Shape;1968;p49"/>
          <p:cNvSpPr txBox="1"/>
          <p:nvPr/>
        </p:nvSpPr>
        <p:spPr>
          <a:xfrm>
            <a:off x="6390677" y="2573931"/>
            <a:ext cx="23265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Convert to NOP</a:t>
            </a: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9" name="Google Shape;1969;p49"/>
          <p:cNvSpPr txBox="1"/>
          <p:nvPr/>
        </p:nvSpPr>
        <p:spPr>
          <a:xfrm>
            <a:off x="6375668" y="3277433"/>
            <a:ext cx="23265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Convert to NOP</a:t>
            </a: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0" name="Google Shape;1970;p49"/>
          <p:cNvSpPr txBox="1"/>
          <p:nvPr/>
        </p:nvSpPr>
        <p:spPr>
          <a:xfrm>
            <a:off x="457900" y="5217800"/>
            <a:ext cx="8106900" cy="6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Two instructions are affected by an incorrect branch, just like we’d have to insert two NOP’s/stalls in the pipeline to wait on the correct value!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238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F9882-F466-3D66-3267-2F253EC36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Taken branch (Flush 2 cycles; same </a:t>
            </a:r>
            <a:r>
              <a:rPr lang="en-US"/>
              <a:t>as stall)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58DC36-43BF-3467-792A-572D0EE6FC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64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0FB7124-38EF-A814-3FC2-41F4A1A27E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473051"/>
              </p:ext>
            </p:extLst>
          </p:nvPr>
        </p:nvGraphicFramePr>
        <p:xfrm>
          <a:off x="396879" y="1886209"/>
          <a:ext cx="8562060" cy="3338935"/>
        </p:xfrm>
        <a:graphic>
          <a:graphicData uri="http://schemas.openxmlformats.org/drawingml/2006/table">
            <a:tbl>
              <a:tblPr/>
              <a:tblGrid>
                <a:gridCol w="951340">
                  <a:extLst>
                    <a:ext uri="{9D8B030D-6E8A-4147-A177-3AD203B41FA5}">
                      <a16:colId xmlns:a16="http://schemas.microsoft.com/office/drawing/2014/main" val="668673758"/>
                    </a:ext>
                  </a:extLst>
                </a:gridCol>
                <a:gridCol w="951340">
                  <a:extLst>
                    <a:ext uri="{9D8B030D-6E8A-4147-A177-3AD203B41FA5}">
                      <a16:colId xmlns:a16="http://schemas.microsoft.com/office/drawing/2014/main" val="3357463919"/>
                    </a:ext>
                  </a:extLst>
                </a:gridCol>
                <a:gridCol w="951340">
                  <a:extLst>
                    <a:ext uri="{9D8B030D-6E8A-4147-A177-3AD203B41FA5}">
                      <a16:colId xmlns:a16="http://schemas.microsoft.com/office/drawing/2014/main" val="2950244"/>
                    </a:ext>
                  </a:extLst>
                </a:gridCol>
                <a:gridCol w="951340">
                  <a:extLst>
                    <a:ext uri="{9D8B030D-6E8A-4147-A177-3AD203B41FA5}">
                      <a16:colId xmlns:a16="http://schemas.microsoft.com/office/drawing/2014/main" val="3016261673"/>
                    </a:ext>
                  </a:extLst>
                </a:gridCol>
                <a:gridCol w="951340">
                  <a:extLst>
                    <a:ext uri="{9D8B030D-6E8A-4147-A177-3AD203B41FA5}">
                      <a16:colId xmlns:a16="http://schemas.microsoft.com/office/drawing/2014/main" val="2485874646"/>
                    </a:ext>
                  </a:extLst>
                </a:gridCol>
                <a:gridCol w="951340">
                  <a:extLst>
                    <a:ext uri="{9D8B030D-6E8A-4147-A177-3AD203B41FA5}">
                      <a16:colId xmlns:a16="http://schemas.microsoft.com/office/drawing/2014/main" val="2222230325"/>
                    </a:ext>
                  </a:extLst>
                </a:gridCol>
                <a:gridCol w="951340">
                  <a:extLst>
                    <a:ext uri="{9D8B030D-6E8A-4147-A177-3AD203B41FA5}">
                      <a16:colId xmlns:a16="http://schemas.microsoft.com/office/drawing/2014/main" val="2028355426"/>
                    </a:ext>
                  </a:extLst>
                </a:gridCol>
                <a:gridCol w="951340">
                  <a:extLst>
                    <a:ext uri="{9D8B030D-6E8A-4147-A177-3AD203B41FA5}">
                      <a16:colId xmlns:a16="http://schemas.microsoft.com/office/drawing/2014/main" val="2439584307"/>
                    </a:ext>
                  </a:extLst>
                </a:gridCol>
                <a:gridCol w="951340">
                  <a:extLst>
                    <a:ext uri="{9D8B030D-6E8A-4147-A177-3AD203B41FA5}">
                      <a16:colId xmlns:a16="http://schemas.microsoft.com/office/drawing/2014/main" val="2427938666"/>
                    </a:ext>
                  </a:extLst>
                </a:gridCol>
              </a:tblGrid>
              <a:tr h="266054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Address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Ins-Cycle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dirty="0">
                          <a:effectLst/>
                        </a:rPr>
                        <a:t>0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</a:rPr>
                        <a:t>1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</a:rPr>
                        <a:t>2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</a:rPr>
                        <a:t>3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</a:rPr>
                        <a:t>4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</a:rPr>
                        <a:t>5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</a:rPr>
                        <a:t>6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013317"/>
                  </a:ext>
                </a:extLst>
              </a:tr>
              <a:tr h="512147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0x00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add a2, a1, a0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IF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ID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EX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MM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WB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179609"/>
                  </a:ext>
                </a:extLst>
              </a:tr>
              <a:tr h="758239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0x04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bne a2, zero, 0x00000010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IF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ID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EX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MM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WB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194730"/>
                  </a:ext>
                </a:extLst>
              </a:tr>
              <a:tr h="512147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0x08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addi a3, zero, 1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IF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ID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259948"/>
                  </a:ext>
                </a:extLst>
              </a:tr>
              <a:tr h="512147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0x0c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jal zero, 0x00000014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IF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208727"/>
                  </a:ext>
                </a:extLst>
              </a:tr>
              <a:tr h="512147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0x10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addi a3, zero, 0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IF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ID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EX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711493"/>
                  </a:ext>
                </a:extLst>
              </a:tr>
              <a:tr h="266054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0x14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ecall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IF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ID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551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01216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" name="Google Shape;1945;p4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3. Control Hazard: Branching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6" name="Google Shape;1946;p48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b="1"/>
              <a:t>RISC-V Solution</a:t>
            </a:r>
            <a:r>
              <a:rPr lang="en-US"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r>
              <a:rPr lang="en-US" sz="3200" b="0" i="1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Branch Prediction </a:t>
            </a: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guess outcome of a branch, fix afterwards if necessary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Must cancel (</a:t>
            </a:r>
            <a:r>
              <a:rPr lang="en-US" sz="28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flush</a:t>
            </a: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all instructions in pipeline that depended on guess that was wrong</a:t>
            </a:r>
            <a:endParaRPr/>
          </a:p>
          <a:p>
            <a:pPr marL="742950" marR="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instructions do we end up flushing?</a:t>
            </a:r>
            <a:endParaRPr/>
          </a:p>
        </p:txBody>
      </p:sp>
      <p:sp>
        <p:nvSpPr>
          <p:cNvPr id="1947" name="Google Shape;1947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65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875102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F50CA-631B-2BDD-3D07-D9D31672E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taken w/ Prediction (saved 2 cycles)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745AF9-5556-F021-0D20-09FF968A49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66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18F5ADB-8C1D-2982-8CEA-19301C530E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2677843"/>
              </p:ext>
            </p:extLst>
          </p:nvPr>
        </p:nvGraphicFramePr>
        <p:xfrm>
          <a:off x="357018" y="1863766"/>
          <a:ext cx="8640000" cy="3024000"/>
        </p:xfrm>
        <a:graphic>
          <a:graphicData uri="http://schemas.openxmlformats.org/drawingml/2006/table">
            <a:tbl>
              <a:tblPr/>
              <a:tblGrid>
                <a:gridCol w="590039">
                  <a:extLst>
                    <a:ext uri="{9D8B030D-6E8A-4147-A177-3AD203B41FA5}">
                      <a16:colId xmlns:a16="http://schemas.microsoft.com/office/drawing/2014/main" val="4212683656"/>
                    </a:ext>
                  </a:extLst>
                </a:gridCol>
                <a:gridCol w="1534886">
                  <a:extLst>
                    <a:ext uri="{9D8B030D-6E8A-4147-A177-3AD203B41FA5}">
                      <a16:colId xmlns:a16="http://schemas.microsoft.com/office/drawing/2014/main" val="235067953"/>
                    </a:ext>
                  </a:extLst>
                </a:gridCol>
                <a:gridCol w="1115075">
                  <a:extLst>
                    <a:ext uri="{9D8B030D-6E8A-4147-A177-3AD203B41FA5}">
                      <a16:colId xmlns:a16="http://schemas.microsoft.com/office/drawing/2014/main" val="304810643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36762901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270026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22669759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72530562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344680341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0x00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add a2, a1, a0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IF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ID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EX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MM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WB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566096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0x04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 err="1">
                          <a:effectLst/>
                        </a:rPr>
                        <a:t>beq</a:t>
                      </a:r>
                      <a:r>
                        <a:rPr lang="en-US" sz="1600" dirty="0">
                          <a:effectLst/>
                        </a:rPr>
                        <a:t> a2, zero, 0x00000010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</a:endParaRP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IF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ID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EX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MM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WB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223740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0x08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addi a3, zero, 1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</a:endParaRP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</a:endParaRP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IF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ID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EX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MM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586480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0x0c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jal zero, 0x00000014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</a:endParaRP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</a:endParaRP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IF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ID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EX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608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12855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49548-3BB2-2F69-88E7-8DB91F7C77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D0B61-8E50-4FA4-1154-DE9397D57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Taken branch (Flush 2 cycles)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B37A8E-3984-41E1-6405-82DA42D021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67</a:t>
            </a:fld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75802C9-4235-F99F-3DF2-AAD5AFD0A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5946743"/>
              </p:ext>
            </p:extLst>
          </p:nvPr>
        </p:nvGraphicFramePr>
        <p:xfrm>
          <a:off x="396879" y="1886209"/>
          <a:ext cx="8562060" cy="3338935"/>
        </p:xfrm>
        <a:graphic>
          <a:graphicData uri="http://schemas.openxmlformats.org/drawingml/2006/table">
            <a:tbl>
              <a:tblPr/>
              <a:tblGrid>
                <a:gridCol w="951340">
                  <a:extLst>
                    <a:ext uri="{9D8B030D-6E8A-4147-A177-3AD203B41FA5}">
                      <a16:colId xmlns:a16="http://schemas.microsoft.com/office/drawing/2014/main" val="668673758"/>
                    </a:ext>
                  </a:extLst>
                </a:gridCol>
                <a:gridCol w="951340">
                  <a:extLst>
                    <a:ext uri="{9D8B030D-6E8A-4147-A177-3AD203B41FA5}">
                      <a16:colId xmlns:a16="http://schemas.microsoft.com/office/drawing/2014/main" val="3357463919"/>
                    </a:ext>
                  </a:extLst>
                </a:gridCol>
                <a:gridCol w="951340">
                  <a:extLst>
                    <a:ext uri="{9D8B030D-6E8A-4147-A177-3AD203B41FA5}">
                      <a16:colId xmlns:a16="http://schemas.microsoft.com/office/drawing/2014/main" val="2950244"/>
                    </a:ext>
                  </a:extLst>
                </a:gridCol>
                <a:gridCol w="951340">
                  <a:extLst>
                    <a:ext uri="{9D8B030D-6E8A-4147-A177-3AD203B41FA5}">
                      <a16:colId xmlns:a16="http://schemas.microsoft.com/office/drawing/2014/main" val="3016261673"/>
                    </a:ext>
                  </a:extLst>
                </a:gridCol>
                <a:gridCol w="951340">
                  <a:extLst>
                    <a:ext uri="{9D8B030D-6E8A-4147-A177-3AD203B41FA5}">
                      <a16:colId xmlns:a16="http://schemas.microsoft.com/office/drawing/2014/main" val="2485874646"/>
                    </a:ext>
                  </a:extLst>
                </a:gridCol>
                <a:gridCol w="951340">
                  <a:extLst>
                    <a:ext uri="{9D8B030D-6E8A-4147-A177-3AD203B41FA5}">
                      <a16:colId xmlns:a16="http://schemas.microsoft.com/office/drawing/2014/main" val="2222230325"/>
                    </a:ext>
                  </a:extLst>
                </a:gridCol>
                <a:gridCol w="951340">
                  <a:extLst>
                    <a:ext uri="{9D8B030D-6E8A-4147-A177-3AD203B41FA5}">
                      <a16:colId xmlns:a16="http://schemas.microsoft.com/office/drawing/2014/main" val="2028355426"/>
                    </a:ext>
                  </a:extLst>
                </a:gridCol>
                <a:gridCol w="951340">
                  <a:extLst>
                    <a:ext uri="{9D8B030D-6E8A-4147-A177-3AD203B41FA5}">
                      <a16:colId xmlns:a16="http://schemas.microsoft.com/office/drawing/2014/main" val="2439584307"/>
                    </a:ext>
                  </a:extLst>
                </a:gridCol>
                <a:gridCol w="951340">
                  <a:extLst>
                    <a:ext uri="{9D8B030D-6E8A-4147-A177-3AD203B41FA5}">
                      <a16:colId xmlns:a16="http://schemas.microsoft.com/office/drawing/2014/main" val="2427938666"/>
                    </a:ext>
                  </a:extLst>
                </a:gridCol>
              </a:tblGrid>
              <a:tr h="266054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Address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Ins-Cycle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dirty="0">
                          <a:effectLst/>
                        </a:rPr>
                        <a:t>0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</a:rPr>
                        <a:t>1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 dirty="0">
                          <a:effectLst/>
                        </a:rPr>
                        <a:t>2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</a:rPr>
                        <a:t>3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</a:rPr>
                        <a:t>4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</a:rPr>
                        <a:t>5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600">
                          <a:effectLst/>
                        </a:rPr>
                        <a:t>6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1013317"/>
                  </a:ext>
                </a:extLst>
              </a:tr>
              <a:tr h="512147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0x00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add a2, a1, a0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IF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ID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EX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MM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WB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179609"/>
                  </a:ext>
                </a:extLst>
              </a:tr>
              <a:tr h="758239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0x04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bne a2, zero, 0x00000010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IF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ID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EX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MM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WB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1194730"/>
                  </a:ext>
                </a:extLst>
              </a:tr>
              <a:tr h="512147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0x08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addi a3, zero, 1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IF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ID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259948"/>
                  </a:ext>
                </a:extLst>
              </a:tr>
              <a:tr h="512147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0x0c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jal zero, 0x00000014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IF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208727"/>
                  </a:ext>
                </a:extLst>
              </a:tr>
              <a:tr h="512147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0x10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addi a3, zero, 0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IF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ID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EX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9711493"/>
                  </a:ext>
                </a:extLst>
              </a:tr>
              <a:tr h="266054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0x14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ecall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IF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ID</a:t>
                      </a:r>
                    </a:p>
                  </a:txBody>
                  <a:tcPr marL="14834" marR="14834" marT="9889" marB="9889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5551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4044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22214F-3D5E-D665-194F-9731BC8567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228C5-93F5-9C38-AC77-6BB9BA4FF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Taken w/ Incorrect Prediction (same as stalling 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95B880-DCDE-D1AC-4D21-B53FDAE4615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0AE6E-C483-4C75-BDA9-8B13FA0D6F81}" type="slidenum">
              <a:rPr lang="en-US" smtClean="0"/>
              <a:t>68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89670DF-38C5-E805-2CD6-F1E59D979E07}"/>
              </a:ext>
            </a:extLst>
          </p:cNvPr>
          <p:cNvGraphicFramePr>
            <a:graphicFrameLocks noGrp="1"/>
          </p:cNvGraphicFramePr>
          <p:nvPr/>
        </p:nvGraphicFramePr>
        <p:xfrm>
          <a:off x="357018" y="1863766"/>
          <a:ext cx="8640000" cy="3024000"/>
        </p:xfrm>
        <a:graphic>
          <a:graphicData uri="http://schemas.openxmlformats.org/drawingml/2006/table">
            <a:tbl>
              <a:tblPr/>
              <a:tblGrid>
                <a:gridCol w="590039">
                  <a:extLst>
                    <a:ext uri="{9D8B030D-6E8A-4147-A177-3AD203B41FA5}">
                      <a16:colId xmlns:a16="http://schemas.microsoft.com/office/drawing/2014/main" val="4212683656"/>
                    </a:ext>
                  </a:extLst>
                </a:gridCol>
                <a:gridCol w="1534886">
                  <a:extLst>
                    <a:ext uri="{9D8B030D-6E8A-4147-A177-3AD203B41FA5}">
                      <a16:colId xmlns:a16="http://schemas.microsoft.com/office/drawing/2014/main" val="235067953"/>
                    </a:ext>
                  </a:extLst>
                </a:gridCol>
                <a:gridCol w="1115075">
                  <a:extLst>
                    <a:ext uri="{9D8B030D-6E8A-4147-A177-3AD203B41FA5}">
                      <a16:colId xmlns:a16="http://schemas.microsoft.com/office/drawing/2014/main" val="304810643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1367629015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33270026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4226697594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725305627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344680341"/>
                    </a:ext>
                  </a:extLst>
                </a:gridCol>
              </a:tblGrid>
              <a:tr h="756000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0x00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add a2, a1, a0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IF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ID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EX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MM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WB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566096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0x04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 err="1">
                          <a:effectLst/>
                        </a:rPr>
                        <a:t>beq</a:t>
                      </a:r>
                      <a:r>
                        <a:rPr lang="en-US" sz="1600" dirty="0">
                          <a:effectLst/>
                        </a:rPr>
                        <a:t> a2, zero, 0x00000010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</a:endParaRP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IF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ID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EX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MM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WB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5223740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0x08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addi a3, zero, 1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</a:endParaRP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</a:endParaRP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IF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ID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EX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MM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586480"/>
                  </a:ext>
                </a:extLst>
              </a:tr>
              <a:tr h="756000"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0x0c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>
                          <a:effectLst/>
                        </a:rPr>
                        <a:t>jal zero, 0x00000014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</a:endParaRP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dirty="0">
                        <a:effectLst/>
                      </a:endParaRP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IF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ID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600" dirty="0">
                          <a:effectLst/>
                        </a:rPr>
                        <a:t>EX</a:t>
                      </a:r>
                    </a:p>
                  </a:txBody>
                  <a:tcPr marL="16688" marR="16688" marT="11125" marB="11125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608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367453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5" name="Google Shape;1975;p50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184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Branch Prediction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76" name="Google Shape;1976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49106" y="4108899"/>
            <a:ext cx="2711628" cy="51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7" name="Google Shape;1977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2927" y="4829412"/>
            <a:ext cx="2711628" cy="512312"/>
          </a:xfrm>
          <a:prstGeom prst="rect">
            <a:avLst/>
          </a:prstGeom>
          <a:noFill/>
          <a:ln>
            <a:noFill/>
          </a:ln>
        </p:spPr>
      </p:pic>
      <p:sp>
        <p:nvSpPr>
          <p:cNvPr id="1978" name="Google Shape;1978;p50"/>
          <p:cNvSpPr txBox="1"/>
          <p:nvPr/>
        </p:nvSpPr>
        <p:spPr>
          <a:xfrm>
            <a:off x="327444" y="1992633"/>
            <a:ext cx="165509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beq t0, t1, label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9" name="Google Shape;1979;p50"/>
          <p:cNvSpPr txBox="1"/>
          <p:nvPr/>
        </p:nvSpPr>
        <p:spPr>
          <a:xfrm>
            <a:off x="327444" y="2729660"/>
            <a:ext cx="106032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label: …..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0" name="Google Shape;1980;p50"/>
          <p:cNvSpPr txBox="1"/>
          <p:nvPr/>
        </p:nvSpPr>
        <p:spPr>
          <a:xfrm>
            <a:off x="327443" y="3505532"/>
            <a:ext cx="49372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…..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81" name="Google Shape;1981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42711" y="1867797"/>
            <a:ext cx="2711628" cy="51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2" name="Google Shape;1982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4266" y="2597825"/>
            <a:ext cx="2711628" cy="512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3" name="Google Shape;1983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6580" y="3348657"/>
            <a:ext cx="2711628" cy="512312"/>
          </a:xfrm>
          <a:prstGeom prst="rect">
            <a:avLst/>
          </a:prstGeom>
          <a:noFill/>
          <a:ln>
            <a:noFill/>
          </a:ln>
        </p:spPr>
      </p:pic>
      <p:sp>
        <p:nvSpPr>
          <p:cNvPr id="1984" name="Google Shape;1984;p50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69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5" name="Google Shape;1985;p50"/>
          <p:cNvSpPr txBox="1"/>
          <p:nvPr/>
        </p:nvSpPr>
        <p:spPr>
          <a:xfrm>
            <a:off x="6353731" y="1808852"/>
            <a:ext cx="23265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Taken branch</a:t>
            </a: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86" name="Google Shape;1986;p50"/>
          <p:cNvCxnSpPr>
            <a:endCxn id="1982" idx="1"/>
          </p:cNvCxnSpPr>
          <p:nvPr/>
        </p:nvCxnSpPr>
        <p:spPr>
          <a:xfrm>
            <a:off x="2557366" y="2085081"/>
            <a:ext cx="186900" cy="768900"/>
          </a:xfrm>
          <a:prstGeom prst="straightConnector1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87" name="Google Shape;1987;p50"/>
          <p:cNvSpPr txBox="1"/>
          <p:nvPr/>
        </p:nvSpPr>
        <p:spPr>
          <a:xfrm>
            <a:off x="6407995" y="2589324"/>
            <a:ext cx="23265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Guess next PC!</a:t>
            </a: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88" name="Google Shape;1988;p50"/>
          <p:cNvCxnSpPr/>
          <p:nvPr/>
        </p:nvCxnSpPr>
        <p:spPr>
          <a:xfrm>
            <a:off x="3731491" y="2196716"/>
            <a:ext cx="176645" cy="2144375"/>
          </a:xfrm>
          <a:prstGeom prst="straightConnector1">
            <a:avLst/>
          </a:prstGeom>
          <a:noFill/>
          <a:ln w="57150" cap="flat" cmpd="sng">
            <a:solidFill>
              <a:srgbClr val="00B05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89" name="Google Shape;1989;p50"/>
          <p:cNvSpPr txBox="1"/>
          <p:nvPr/>
        </p:nvSpPr>
        <p:spPr>
          <a:xfrm>
            <a:off x="6768213" y="4024040"/>
            <a:ext cx="23265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Check guess correct</a:t>
            </a:r>
            <a:endParaRPr sz="1800" b="0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0" name="Google Shape;1990;p50"/>
          <p:cNvSpPr txBox="1"/>
          <p:nvPr/>
        </p:nvSpPr>
        <p:spPr>
          <a:xfrm>
            <a:off x="374650" y="5217800"/>
            <a:ext cx="8138100" cy="5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latin typeface="Calibri"/>
                <a:ea typeface="Calibri"/>
                <a:cs typeface="Calibri"/>
                <a:sym typeface="Calibri"/>
              </a:rPr>
              <a:t>In the correct case, we don’t have any stalls/NOP’s at all!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>
                <a:latin typeface="Calibri"/>
                <a:ea typeface="Calibri"/>
                <a:cs typeface="Calibri"/>
                <a:sym typeface="Calibri"/>
              </a:rPr>
              <a:t>Prediction, if done correctly, is better on average than stalling</a:t>
            </a:r>
            <a:endParaRPr sz="2000" b="1" u="sng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0932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Google Shape;838;p23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184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Instruction Timing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23"/>
          <p:cNvSpPr txBox="1">
            <a:spLocks noGrp="1"/>
          </p:cNvSpPr>
          <p:nvPr>
            <p:ph type="body" idx="1"/>
          </p:nvPr>
        </p:nvSpPr>
        <p:spPr>
          <a:xfrm>
            <a:off x="228600" y="3429251"/>
            <a:ext cx="8628184" cy="30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400"/>
          </a:p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Maximum clock frequency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utive"/>
              <a:buChar char="−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20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max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1/800ps = 1.25 GHz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blocks idle most of the time</a:t>
            </a:r>
            <a:r>
              <a:rPr lang="en-US"/>
              <a:t>! ex. “IF” active every 600ps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840" name="Google Shape;840;p23"/>
          <p:cNvGraphicFramePr/>
          <p:nvPr/>
        </p:nvGraphicFramePr>
        <p:xfrm>
          <a:off x="222739" y="1195750"/>
          <a:ext cx="8628075" cy="228606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36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20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2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3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10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25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Instr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IF = 200ps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ID = 100ps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ALU = 200ps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MEM=200ps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WB = 100ps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Total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add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600ps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beq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500ps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jal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/>
                        <a:t>6</a:t>
                      </a:r>
                      <a:r>
                        <a:rPr lang="en-US" sz="1900" u="none" strike="noStrike" cap="none"/>
                        <a:t>00ps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lw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800ps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sw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X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700ps</a:t>
                      </a:r>
                      <a:endParaRPr sz="19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41" name="Google Shape;841;p23"/>
          <p:cNvSpPr/>
          <p:nvPr/>
        </p:nvSpPr>
        <p:spPr>
          <a:xfrm>
            <a:off x="222739" y="3014412"/>
            <a:ext cx="8628000" cy="384900"/>
          </a:xfrm>
          <a:prstGeom prst="rect">
            <a:avLst/>
          </a:prstGeom>
          <a:noFill/>
          <a:ln w="5715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23"/>
          <p:cNvSpPr/>
          <p:nvPr/>
        </p:nvSpPr>
        <p:spPr>
          <a:xfrm>
            <a:off x="644625" y="5174825"/>
            <a:ext cx="3267900" cy="384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Instruction 1</a:t>
            </a:r>
            <a:endParaRPr/>
          </a:p>
        </p:txBody>
      </p:sp>
      <p:sp>
        <p:nvSpPr>
          <p:cNvPr id="843" name="Google Shape;843;p23"/>
          <p:cNvSpPr/>
          <p:nvPr/>
        </p:nvSpPr>
        <p:spPr>
          <a:xfrm>
            <a:off x="3912525" y="5174825"/>
            <a:ext cx="3267900" cy="3849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Instruction 2</a:t>
            </a:r>
            <a:endParaRPr/>
          </a:p>
        </p:txBody>
      </p:sp>
      <p:sp>
        <p:nvSpPr>
          <p:cNvPr id="844" name="Google Shape;844;p23"/>
          <p:cNvSpPr/>
          <p:nvPr/>
        </p:nvSpPr>
        <p:spPr>
          <a:xfrm>
            <a:off x="1419175" y="5685150"/>
            <a:ext cx="420900" cy="3651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</a:t>
            </a:r>
            <a:endParaRPr/>
          </a:p>
        </p:txBody>
      </p:sp>
      <p:sp>
        <p:nvSpPr>
          <p:cNvPr id="845" name="Google Shape;845;p23"/>
          <p:cNvSpPr/>
          <p:nvPr/>
        </p:nvSpPr>
        <p:spPr>
          <a:xfrm>
            <a:off x="2602075" y="5685150"/>
            <a:ext cx="751800" cy="3651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MEM</a:t>
            </a:r>
            <a:endParaRPr/>
          </a:p>
        </p:txBody>
      </p:sp>
      <p:sp>
        <p:nvSpPr>
          <p:cNvPr id="846" name="Google Shape;846;p23"/>
          <p:cNvSpPr/>
          <p:nvPr/>
        </p:nvSpPr>
        <p:spPr>
          <a:xfrm>
            <a:off x="3353875" y="5685150"/>
            <a:ext cx="545400" cy="365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WB</a:t>
            </a:r>
            <a:endParaRPr/>
          </a:p>
        </p:txBody>
      </p:sp>
      <p:sp>
        <p:nvSpPr>
          <p:cNvPr id="847" name="Google Shape;847;p23"/>
          <p:cNvSpPr/>
          <p:nvPr/>
        </p:nvSpPr>
        <p:spPr>
          <a:xfrm>
            <a:off x="1840075" y="5685150"/>
            <a:ext cx="751800" cy="365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ALU</a:t>
            </a:r>
            <a:endParaRPr/>
          </a:p>
        </p:txBody>
      </p:sp>
      <p:sp>
        <p:nvSpPr>
          <p:cNvPr id="848" name="Google Shape;848;p23"/>
          <p:cNvSpPr/>
          <p:nvPr/>
        </p:nvSpPr>
        <p:spPr>
          <a:xfrm>
            <a:off x="667375" y="5685150"/>
            <a:ext cx="751800" cy="365100"/>
          </a:xfrm>
          <a:prstGeom prst="rect">
            <a:avLst/>
          </a:prstGeom>
          <a:solidFill>
            <a:srgbClr val="FCE5CD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</a:t>
            </a:r>
            <a:endParaRPr/>
          </a:p>
        </p:txBody>
      </p:sp>
      <p:sp>
        <p:nvSpPr>
          <p:cNvPr id="849" name="Google Shape;849;p23"/>
          <p:cNvSpPr/>
          <p:nvPr/>
        </p:nvSpPr>
        <p:spPr>
          <a:xfrm>
            <a:off x="4682325" y="5685150"/>
            <a:ext cx="420900" cy="3651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ID</a:t>
            </a:r>
            <a:endParaRPr/>
          </a:p>
        </p:txBody>
      </p:sp>
      <p:sp>
        <p:nvSpPr>
          <p:cNvPr id="850" name="Google Shape;850;p23"/>
          <p:cNvSpPr/>
          <p:nvPr/>
        </p:nvSpPr>
        <p:spPr>
          <a:xfrm>
            <a:off x="5865225" y="5685150"/>
            <a:ext cx="751800" cy="365100"/>
          </a:xfrm>
          <a:prstGeom prst="rect">
            <a:avLst/>
          </a:prstGeom>
          <a:solidFill>
            <a:srgbClr val="D9D2E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MEM</a:t>
            </a:r>
            <a:endParaRPr/>
          </a:p>
        </p:txBody>
      </p:sp>
      <p:sp>
        <p:nvSpPr>
          <p:cNvPr id="851" name="Google Shape;851;p23"/>
          <p:cNvSpPr/>
          <p:nvPr/>
        </p:nvSpPr>
        <p:spPr>
          <a:xfrm>
            <a:off x="6617025" y="5685150"/>
            <a:ext cx="545400" cy="365100"/>
          </a:xfrm>
          <a:prstGeom prst="rect">
            <a:avLst/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WB</a:t>
            </a:r>
            <a:endParaRPr/>
          </a:p>
        </p:txBody>
      </p:sp>
      <p:sp>
        <p:nvSpPr>
          <p:cNvPr id="852" name="Google Shape;852;p23"/>
          <p:cNvSpPr/>
          <p:nvPr/>
        </p:nvSpPr>
        <p:spPr>
          <a:xfrm>
            <a:off x="5103225" y="5685150"/>
            <a:ext cx="751800" cy="365100"/>
          </a:xfrm>
          <a:prstGeom prst="rect">
            <a:avLst/>
          </a:prstGeom>
          <a:solidFill>
            <a:srgbClr val="C9DAF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ALU</a:t>
            </a:r>
            <a:endParaRPr/>
          </a:p>
        </p:txBody>
      </p:sp>
      <p:sp>
        <p:nvSpPr>
          <p:cNvPr id="853" name="Google Shape;853;p23"/>
          <p:cNvSpPr/>
          <p:nvPr/>
        </p:nvSpPr>
        <p:spPr>
          <a:xfrm>
            <a:off x="3930525" y="5685150"/>
            <a:ext cx="751800" cy="365100"/>
          </a:xfrm>
          <a:prstGeom prst="rect">
            <a:avLst/>
          </a:prstGeom>
          <a:solidFill>
            <a:srgbClr val="FCE5CD"/>
          </a:solidFill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IF</a:t>
            </a:r>
            <a:endParaRPr/>
          </a:p>
        </p:txBody>
      </p:sp>
      <p:cxnSp>
        <p:nvCxnSpPr>
          <p:cNvPr id="854" name="Google Shape;854;p23"/>
          <p:cNvCxnSpPr/>
          <p:nvPr/>
        </p:nvCxnSpPr>
        <p:spPr>
          <a:xfrm>
            <a:off x="667375" y="6172500"/>
            <a:ext cx="64950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855" name="Google Shape;855;p23"/>
          <p:cNvSpPr txBox="1"/>
          <p:nvPr/>
        </p:nvSpPr>
        <p:spPr>
          <a:xfrm>
            <a:off x="205925" y="5962500"/>
            <a:ext cx="420900" cy="2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Clk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6" name="Google Shape;85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7" name="Google Shape;85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409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4">
          <a:extLst>
            <a:ext uri="{FF2B5EF4-FFF2-40B4-BE49-F238E27FC236}">
              <a16:creationId xmlns:a16="http://schemas.microsoft.com/office/drawing/2014/main" id="{5FDFE098-82BE-53B8-8DB8-DBC9F5C14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5" name="Google Shape;725;p10">
            <a:extLst>
              <a:ext uri="{FF2B5EF4-FFF2-40B4-BE49-F238E27FC236}">
                <a16:creationId xmlns:a16="http://schemas.microsoft.com/office/drawing/2014/main" id="{5CE4CCBC-48F4-5C4A-128E-14C216BC7D1B}"/>
              </a:ext>
            </a:extLst>
          </p:cNvPr>
          <p:cNvCxnSpPr/>
          <p:nvPr/>
        </p:nvCxnSpPr>
        <p:spPr>
          <a:xfrm>
            <a:off x="3747621" y="5461000"/>
            <a:ext cx="4343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27" name="Google Shape;727;p10">
            <a:extLst>
              <a:ext uri="{FF2B5EF4-FFF2-40B4-BE49-F238E27FC236}">
                <a16:creationId xmlns:a16="http://schemas.microsoft.com/office/drawing/2014/main" id="{CDC5B566-DE45-16C1-5BB9-49595ABA8A2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70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8" name="Google Shape;728;p10">
            <a:extLst>
              <a:ext uri="{FF2B5EF4-FFF2-40B4-BE49-F238E27FC236}">
                <a16:creationId xmlns:a16="http://schemas.microsoft.com/office/drawing/2014/main" id="{35529525-A986-0A91-2D9D-6F7C16FE37F6}"/>
              </a:ext>
            </a:extLst>
          </p:cNvPr>
          <p:cNvSpPr/>
          <p:nvPr/>
        </p:nvSpPr>
        <p:spPr>
          <a:xfrm>
            <a:off x="1293056" y="3530600"/>
            <a:ext cx="609600" cy="914400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IMEM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29" name="Google Shape;729;p10">
            <a:extLst>
              <a:ext uri="{FF2B5EF4-FFF2-40B4-BE49-F238E27FC236}">
                <a16:creationId xmlns:a16="http://schemas.microsoft.com/office/drawing/2014/main" id="{75DEBDB5-3129-BA7D-58F5-35BA21E446C6}"/>
              </a:ext>
            </a:extLst>
          </p:cNvPr>
          <p:cNvGrpSpPr/>
          <p:nvPr/>
        </p:nvGrpSpPr>
        <p:grpSpPr>
          <a:xfrm>
            <a:off x="5207524" y="2872025"/>
            <a:ext cx="521297" cy="1320800"/>
            <a:chOff x="6324600" y="3115310"/>
            <a:chExt cx="521297" cy="1056640"/>
          </a:xfrm>
        </p:grpSpPr>
        <p:sp>
          <p:nvSpPr>
            <p:cNvPr id="730" name="Google Shape;730;p10">
              <a:extLst>
                <a:ext uri="{FF2B5EF4-FFF2-40B4-BE49-F238E27FC236}">
                  <a16:creationId xmlns:a16="http://schemas.microsoft.com/office/drawing/2014/main" id="{65E7FB4E-7BB8-7B2B-1AF3-FAAE20612EE5}"/>
                </a:ext>
              </a:extLst>
            </p:cNvPr>
            <p:cNvSpPr/>
            <p:nvPr/>
          </p:nvSpPr>
          <p:spPr>
            <a:xfrm rot="5400000">
              <a:off x="6062980" y="3453130"/>
              <a:ext cx="1056640" cy="381000"/>
            </a:xfrm>
            <a:prstGeom prst="trapezoid">
              <a:avLst>
                <a:gd name="adj" fmla="val 4659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10">
              <a:extLst>
                <a:ext uri="{FF2B5EF4-FFF2-40B4-BE49-F238E27FC236}">
                  <a16:creationId xmlns:a16="http://schemas.microsoft.com/office/drawing/2014/main" id="{8DB39CA5-0959-E248-BE46-93E079197BD6}"/>
                </a:ext>
              </a:extLst>
            </p:cNvPr>
            <p:cNvSpPr/>
            <p:nvPr/>
          </p:nvSpPr>
          <p:spPr>
            <a:xfrm rot="5400000">
              <a:off x="6362707" y="3641091"/>
              <a:ext cx="152400" cy="762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32" name="Google Shape;732;p10">
              <a:extLst>
                <a:ext uri="{FF2B5EF4-FFF2-40B4-BE49-F238E27FC236}">
                  <a16:creationId xmlns:a16="http://schemas.microsoft.com/office/drawing/2014/main" id="{DC9F84F2-33CB-1899-65D3-86EC3D5E296E}"/>
                </a:ext>
              </a:extLst>
            </p:cNvPr>
            <p:cNvCxnSpPr>
              <a:stCxn id="731" idx="2"/>
              <a:endCxn id="731" idx="4"/>
            </p:cNvCxnSpPr>
            <p:nvPr/>
          </p:nvCxnSpPr>
          <p:spPr>
            <a:xfrm>
              <a:off x="6400807" y="3602991"/>
              <a:ext cx="0" cy="152400"/>
            </a:xfrm>
            <a:prstGeom prst="straightConnector1">
              <a:avLst/>
            </a:prstGeom>
            <a:noFill/>
            <a:ln w="2857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733" name="Google Shape;733;p10">
              <a:extLst>
                <a:ext uri="{FF2B5EF4-FFF2-40B4-BE49-F238E27FC236}">
                  <a16:creationId xmlns:a16="http://schemas.microsoft.com/office/drawing/2014/main" id="{16674B95-EE8A-BC36-19D0-32E5392E9FB2}"/>
                </a:ext>
              </a:extLst>
            </p:cNvPr>
            <p:cNvSpPr txBox="1"/>
            <p:nvPr/>
          </p:nvSpPr>
          <p:spPr>
            <a:xfrm>
              <a:off x="6324600" y="3181350"/>
              <a:ext cx="521297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ALU</a:t>
              </a:r>
              <a:endPara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4" name="Google Shape;734;p10">
            <a:extLst>
              <a:ext uri="{FF2B5EF4-FFF2-40B4-BE49-F238E27FC236}">
                <a16:creationId xmlns:a16="http://schemas.microsoft.com/office/drawing/2014/main" id="{DC0E2957-7C03-99D7-A959-1740BC48E57B}"/>
              </a:ext>
            </a:extLst>
          </p:cNvPr>
          <p:cNvGrpSpPr/>
          <p:nvPr/>
        </p:nvGrpSpPr>
        <p:grpSpPr>
          <a:xfrm>
            <a:off x="1293056" y="2465625"/>
            <a:ext cx="304800" cy="609600"/>
            <a:chOff x="5181600" y="3257550"/>
            <a:chExt cx="304800" cy="457200"/>
          </a:xfrm>
        </p:grpSpPr>
        <p:sp>
          <p:nvSpPr>
            <p:cNvPr id="735" name="Google Shape;735;p10">
              <a:extLst>
                <a:ext uri="{FF2B5EF4-FFF2-40B4-BE49-F238E27FC236}">
                  <a16:creationId xmlns:a16="http://schemas.microsoft.com/office/drawing/2014/main" id="{4C86DD43-5854-9A39-0F2B-5D38BF196B96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chemeClr val="l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10">
              <a:extLst>
                <a:ext uri="{FF2B5EF4-FFF2-40B4-BE49-F238E27FC236}">
                  <a16:creationId xmlns:a16="http://schemas.microsoft.com/office/drawing/2014/main" id="{8CB60898-0586-C00C-799B-3C78C9F6FFBA}"/>
                </a:ext>
              </a:extLst>
            </p:cNvPr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37" name="Google Shape;737;p10">
            <a:extLst>
              <a:ext uri="{FF2B5EF4-FFF2-40B4-BE49-F238E27FC236}">
                <a16:creationId xmlns:a16="http://schemas.microsoft.com/office/drawing/2014/main" id="{510FB5A0-E4BD-23C9-E2AE-4C54CC2032D3}"/>
              </a:ext>
            </a:extLst>
          </p:cNvPr>
          <p:cNvGrpSpPr/>
          <p:nvPr/>
        </p:nvGrpSpPr>
        <p:grpSpPr>
          <a:xfrm>
            <a:off x="6497131" y="3075225"/>
            <a:ext cx="990600" cy="1117600"/>
            <a:chOff x="6324600" y="1733550"/>
            <a:chExt cx="990600" cy="838200"/>
          </a:xfrm>
        </p:grpSpPr>
        <p:sp>
          <p:nvSpPr>
            <p:cNvPr id="738" name="Google Shape;738;p10">
              <a:extLst>
                <a:ext uri="{FF2B5EF4-FFF2-40B4-BE49-F238E27FC236}">
                  <a16:creationId xmlns:a16="http://schemas.microsoft.com/office/drawing/2014/main" id="{34BF458C-109C-19DE-F0F0-8B76507AD48A}"/>
                </a:ext>
              </a:extLst>
            </p:cNvPr>
            <p:cNvSpPr/>
            <p:nvPr/>
          </p:nvSpPr>
          <p:spPr>
            <a:xfrm>
              <a:off x="6324600" y="1733550"/>
              <a:ext cx="990600" cy="838200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DMEM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10">
              <a:extLst>
                <a:ext uri="{FF2B5EF4-FFF2-40B4-BE49-F238E27FC236}">
                  <a16:creationId xmlns:a16="http://schemas.microsoft.com/office/drawing/2014/main" id="{49895EE2-C840-4CFC-16F3-6260F6FA3258}"/>
                </a:ext>
              </a:extLst>
            </p:cNvPr>
            <p:cNvSpPr/>
            <p:nvPr/>
          </p:nvSpPr>
          <p:spPr>
            <a:xfrm>
              <a:off x="7010400" y="2419350"/>
              <a:ext cx="152400" cy="152400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40" name="Google Shape;740;p10">
            <a:extLst>
              <a:ext uri="{FF2B5EF4-FFF2-40B4-BE49-F238E27FC236}">
                <a16:creationId xmlns:a16="http://schemas.microsoft.com/office/drawing/2014/main" id="{D7027BA3-7A12-24F2-4398-DFFDF3926A5A}"/>
              </a:ext>
            </a:extLst>
          </p:cNvPr>
          <p:cNvGrpSpPr/>
          <p:nvPr/>
        </p:nvGrpSpPr>
        <p:grpSpPr>
          <a:xfrm>
            <a:off x="3900021" y="3278425"/>
            <a:ext cx="762000" cy="1166575"/>
            <a:chOff x="4191000" y="1962150"/>
            <a:chExt cx="762000" cy="874931"/>
          </a:xfrm>
        </p:grpSpPr>
        <p:cxnSp>
          <p:nvCxnSpPr>
            <p:cNvPr id="741" name="Google Shape;741;p10">
              <a:extLst>
                <a:ext uri="{FF2B5EF4-FFF2-40B4-BE49-F238E27FC236}">
                  <a16:creationId xmlns:a16="http://schemas.microsoft.com/office/drawing/2014/main" id="{85EFBA85-EDFB-87D6-C3B3-910E3B0D64D8}"/>
                </a:ext>
              </a:extLst>
            </p:cNvPr>
            <p:cNvCxnSpPr/>
            <p:nvPr/>
          </p:nvCxnSpPr>
          <p:spPr>
            <a:xfrm flipH="1">
              <a:off x="44958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cxnSp>
          <p:nvCxnSpPr>
            <p:cNvPr id="742" name="Google Shape;742;p10">
              <a:extLst>
                <a:ext uri="{FF2B5EF4-FFF2-40B4-BE49-F238E27FC236}">
                  <a16:creationId xmlns:a16="http://schemas.microsoft.com/office/drawing/2014/main" id="{08FABF80-726E-A1B0-C1D0-AA8E2073FEE5}"/>
                </a:ext>
              </a:extLst>
            </p:cNvPr>
            <p:cNvCxnSpPr/>
            <p:nvPr/>
          </p:nvCxnSpPr>
          <p:spPr>
            <a:xfrm flipH="1">
              <a:off x="4343400" y="2571750"/>
              <a:ext cx="2302" cy="265331"/>
            </a:xfrm>
            <a:prstGeom prst="straightConnector1">
              <a:avLst/>
            </a:prstGeom>
            <a:noFill/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stealth" w="med" len="med"/>
            </a:ln>
          </p:spPr>
        </p:cxnSp>
        <p:grpSp>
          <p:nvGrpSpPr>
            <p:cNvPr id="743" name="Google Shape;743;p10">
              <a:extLst>
                <a:ext uri="{FF2B5EF4-FFF2-40B4-BE49-F238E27FC236}">
                  <a16:creationId xmlns:a16="http://schemas.microsoft.com/office/drawing/2014/main" id="{F4D07F48-7B54-8CE8-9305-333462CF24EF}"/>
                </a:ext>
              </a:extLst>
            </p:cNvPr>
            <p:cNvGrpSpPr/>
            <p:nvPr/>
          </p:nvGrpSpPr>
          <p:grpSpPr>
            <a:xfrm>
              <a:off x="4191000" y="1962150"/>
              <a:ext cx="762000" cy="685800"/>
              <a:chOff x="5043063" y="3218081"/>
              <a:chExt cx="762000" cy="685800"/>
            </a:xfrm>
          </p:grpSpPr>
          <p:sp>
            <p:nvSpPr>
              <p:cNvPr id="744" name="Google Shape;744;p10">
                <a:extLst>
                  <a:ext uri="{FF2B5EF4-FFF2-40B4-BE49-F238E27FC236}">
                    <a16:creationId xmlns:a16="http://schemas.microsoft.com/office/drawing/2014/main" id="{1AD99198-F506-E427-68C9-9EA7F67BB0B2}"/>
                  </a:ext>
                </a:extLst>
              </p:cNvPr>
              <p:cNvSpPr/>
              <p:nvPr/>
            </p:nvSpPr>
            <p:spPr>
              <a:xfrm rot="5400000">
                <a:off x="5003812" y="3333532"/>
                <a:ext cx="685800" cy="454898"/>
              </a:xfrm>
              <a:prstGeom prst="trapezoid">
                <a:avLst>
                  <a:gd name="adj" fmla="val 30656"/>
                </a:avLst>
              </a:prstGeom>
              <a:solidFill>
                <a:srgbClr val="FFFFFF"/>
              </a:solidFill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10">
                <a:extLst>
                  <a:ext uri="{FF2B5EF4-FFF2-40B4-BE49-F238E27FC236}">
                    <a16:creationId xmlns:a16="http://schemas.microsoft.com/office/drawing/2014/main" id="{5270A760-EC94-AD79-C5EE-01CA8B2454E7}"/>
                  </a:ext>
                </a:extLst>
              </p:cNvPr>
              <p:cNvSpPr txBox="1"/>
              <p:nvPr/>
            </p:nvSpPr>
            <p:spPr>
              <a:xfrm>
                <a:off x="5043063" y="3370481"/>
                <a:ext cx="76200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lang="en-US" sz="12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Branch Comp.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46" name="Google Shape;746;p10">
            <a:extLst>
              <a:ext uri="{FF2B5EF4-FFF2-40B4-BE49-F238E27FC236}">
                <a16:creationId xmlns:a16="http://schemas.microsoft.com/office/drawing/2014/main" id="{BC22F30A-4110-161F-A588-D698B47936EF}"/>
              </a:ext>
            </a:extLst>
          </p:cNvPr>
          <p:cNvGrpSpPr/>
          <p:nvPr/>
        </p:nvGrpSpPr>
        <p:grpSpPr>
          <a:xfrm>
            <a:off x="2680821" y="2567225"/>
            <a:ext cx="841921" cy="1930400"/>
            <a:chOff x="3657600" y="1428750"/>
            <a:chExt cx="841921" cy="1447800"/>
          </a:xfrm>
        </p:grpSpPr>
        <p:grpSp>
          <p:nvGrpSpPr>
            <p:cNvPr id="747" name="Google Shape;747;p10">
              <a:extLst>
                <a:ext uri="{FF2B5EF4-FFF2-40B4-BE49-F238E27FC236}">
                  <a16:creationId xmlns:a16="http://schemas.microsoft.com/office/drawing/2014/main" id="{BF8D591F-D8AF-7F6A-40DA-1DA370365C26}"/>
                </a:ext>
              </a:extLst>
            </p:cNvPr>
            <p:cNvGrpSpPr/>
            <p:nvPr/>
          </p:nvGrpSpPr>
          <p:grpSpPr>
            <a:xfrm>
              <a:off x="3657600" y="1428750"/>
              <a:ext cx="838199" cy="1447800"/>
              <a:chOff x="3810000" y="1412681"/>
              <a:chExt cx="838199" cy="1447800"/>
            </a:xfrm>
          </p:grpSpPr>
          <p:sp>
            <p:nvSpPr>
              <p:cNvPr id="748" name="Google Shape;748;p10">
                <a:extLst>
                  <a:ext uri="{FF2B5EF4-FFF2-40B4-BE49-F238E27FC236}">
                    <a16:creationId xmlns:a16="http://schemas.microsoft.com/office/drawing/2014/main" id="{6167687F-BCF6-9215-C8F3-7B1B7A15D1B6}"/>
                  </a:ext>
                </a:extLst>
              </p:cNvPr>
              <p:cNvSpPr/>
              <p:nvPr/>
            </p:nvSpPr>
            <p:spPr>
              <a:xfrm>
                <a:off x="3810000" y="1412681"/>
                <a:ext cx="838199" cy="1447800"/>
              </a:xfrm>
              <a:prstGeom prst="rect">
                <a:avLst/>
              </a:prstGeom>
              <a:solidFill>
                <a:schemeClr val="lt1"/>
              </a:solidFill>
              <a:ln w="28575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0" tIns="0" rIns="0" bIns="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r>
                  <a:rPr lang="en-US" sz="1800" b="0" i="0" u="none" strike="noStrike" cap="none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Reg[]</a:t>
                </a: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10">
                <a:extLst>
                  <a:ext uri="{FF2B5EF4-FFF2-40B4-BE49-F238E27FC236}">
                    <a16:creationId xmlns:a16="http://schemas.microsoft.com/office/drawing/2014/main" id="{FD0F2A29-0A2C-A5B8-B38B-A981B43B9321}"/>
                  </a:ext>
                </a:extLst>
              </p:cNvPr>
              <p:cNvSpPr/>
              <p:nvPr/>
            </p:nvSpPr>
            <p:spPr>
              <a:xfrm>
                <a:off x="4419600" y="2708081"/>
                <a:ext cx="152400" cy="152400"/>
              </a:xfrm>
              <a:prstGeom prst="triangle">
                <a:avLst>
                  <a:gd name="adj" fmla="val 50000"/>
                </a:avLst>
              </a:prstGeom>
              <a:noFill/>
              <a:ln w="28575" cap="flat" cmpd="sng">
                <a:solidFill>
                  <a:srgbClr val="00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0" name="Google Shape;750;p10">
              <a:extLst>
                <a:ext uri="{FF2B5EF4-FFF2-40B4-BE49-F238E27FC236}">
                  <a16:creationId xmlns:a16="http://schemas.microsoft.com/office/drawing/2014/main" id="{F61AA01A-AF09-588F-98FB-AA9FBE8C54DF}"/>
                </a:ext>
              </a:extLst>
            </p:cNvPr>
            <p:cNvSpPr txBox="1"/>
            <p:nvPr/>
          </p:nvSpPr>
          <p:spPr>
            <a:xfrm>
              <a:off x="3657600" y="2271415"/>
              <a:ext cx="397545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1" name="Google Shape;751;p10">
              <a:extLst>
                <a:ext uri="{FF2B5EF4-FFF2-40B4-BE49-F238E27FC236}">
                  <a16:creationId xmlns:a16="http://schemas.microsoft.com/office/drawing/2014/main" id="{5ACD2CC0-F159-695A-6C2E-6A15B4D299F5}"/>
                </a:ext>
              </a:extLst>
            </p:cNvPr>
            <p:cNvSpPr txBox="1"/>
            <p:nvPr/>
          </p:nvSpPr>
          <p:spPr>
            <a:xfrm>
              <a:off x="3657600" y="2576215"/>
              <a:ext cx="388102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2" name="Google Shape;752;p10">
              <a:extLst>
                <a:ext uri="{FF2B5EF4-FFF2-40B4-BE49-F238E27FC236}">
                  <a16:creationId xmlns:a16="http://schemas.microsoft.com/office/drawing/2014/main" id="{1DA9AE20-D57A-A71F-D782-165BEF3608F8}"/>
                </a:ext>
              </a:extLst>
            </p:cNvPr>
            <p:cNvSpPr txBox="1"/>
            <p:nvPr/>
          </p:nvSpPr>
          <p:spPr>
            <a:xfrm>
              <a:off x="4114800" y="2234684"/>
              <a:ext cx="384721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DataA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10">
              <a:extLst>
                <a:ext uri="{FF2B5EF4-FFF2-40B4-BE49-F238E27FC236}">
                  <a16:creationId xmlns:a16="http://schemas.microsoft.com/office/drawing/2014/main" id="{FBAB115A-3B51-9C13-7D9A-950BF4F046D0}"/>
                </a:ext>
              </a:extLst>
            </p:cNvPr>
            <p:cNvSpPr txBox="1"/>
            <p:nvPr/>
          </p:nvSpPr>
          <p:spPr>
            <a:xfrm>
              <a:off x="3657600" y="1998881"/>
              <a:ext cx="399073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AddrD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10">
              <a:extLst>
                <a:ext uri="{FF2B5EF4-FFF2-40B4-BE49-F238E27FC236}">
                  <a16:creationId xmlns:a16="http://schemas.microsoft.com/office/drawing/2014/main" id="{EE96E11D-32A6-5698-00C7-C2191C1D7776}"/>
                </a:ext>
              </a:extLst>
            </p:cNvPr>
            <p:cNvSpPr txBox="1"/>
            <p:nvPr/>
          </p:nvSpPr>
          <p:spPr>
            <a:xfrm>
              <a:off x="4114800" y="2463284"/>
              <a:ext cx="37735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DataB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10">
              <a:extLst>
                <a:ext uri="{FF2B5EF4-FFF2-40B4-BE49-F238E27FC236}">
                  <a16:creationId xmlns:a16="http://schemas.microsoft.com/office/drawing/2014/main" id="{93EF51E1-33EC-58EA-8BB5-7F34FE788A4D}"/>
                </a:ext>
              </a:extLst>
            </p:cNvPr>
            <p:cNvSpPr txBox="1"/>
            <p:nvPr/>
          </p:nvSpPr>
          <p:spPr>
            <a:xfrm>
              <a:off x="3657600" y="1694081"/>
              <a:ext cx="388327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DataD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6" name="Google Shape;756;p10">
            <a:extLst>
              <a:ext uri="{FF2B5EF4-FFF2-40B4-BE49-F238E27FC236}">
                <a16:creationId xmlns:a16="http://schemas.microsoft.com/office/drawing/2014/main" id="{825EDF05-0B39-4ACA-2872-87E49D803585}"/>
              </a:ext>
            </a:extLst>
          </p:cNvPr>
          <p:cNvSpPr txBox="1"/>
          <p:nvPr/>
        </p:nvSpPr>
        <p:spPr>
          <a:xfrm>
            <a:off x="6497131" y="3380025"/>
            <a:ext cx="30777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10">
            <a:extLst>
              <a:ext uri="{FF2B5EF4-FFF2-40B4-BE49-F238E27FC236}">
                <a16:creationId xmlns:a16="http://schemas.microsoft.com/office/drawing/2014/main" id="{9DF547F5-1DBA-7BF9-CFFF-439D8E9CCC6D}"/>
              </a:ext>
            </a:extLst>
          </p:cNvPr>
          <p:cNvSpPr txBox="1"/>
          <p:nvPr/>
        </p:nvSpPr>
        <p:spPr>
          <a:xfrm>
            <a:off x="6518314" y="3743404"/>
            <a:ext cx="43601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DataW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10">
            <a:extLst>
              <a:ext uri="{FF2B5EF4-FFF2-40B4-BE49-F238E27FC236}">
                <a16:creationId xmlns:a16="http://schemas.microsoft.com/office/drawing/2014/main" id="{52EFB74B-D568-42E7-FD8B-C733AAFE31FC}"/>
              </a:ext>
            </a:extLst>
          </p:cNvPr>
          <p:cNvSpPr txBox="1"/>
          <p:nvPr/>
        </p:nvSpPr>
        <p:spPr>
          <a:xfrm>
            <a:off x="7030531" y="3481625"/>
            <a:ext cx="384721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10">
            <a:extLst>
              <a:ext uri="{FF2B5EF4-FFF2-40B4-BE49-F238E27FC236}">
                <a16:creationId xmlns:a16="http://schemas.microsoft.com/office/drawing/2014/main" id="{F5D0D310-736A-A7B5-D27D-0D2EBAA5CA76}"/>
              </a:ext>
            </a:extLst>
          </p:cNvPr>
          <p:cNvSpPr/>
          <p:nvPr/>
        </p:nvSpPr>
        <p:spPr>
          <a:xfrm rot="5400000">
            <a:off x="4687421" y="3049825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0" name="Google Shape;760;p10">
            <a:extLst>
              <a:ext uri="{FF2B5EF4-FFF2-40B4-BE49-F238E27FC236}">
                <a16:creationId xmlns:a16="http://schemas.microsoft.com/office/drawing/2014/main" id="{AACC942A-B780-C59B-A653-9069E35B4555}"/>
              </a:ext>
            </a:extLst>
          </p:cNvPr>
          <p:cNvCxnSpPr>
            <a:stCxn id="738" idx="3"/>
          </p:cNvCxnSpPr>
          <p:nvPr/>
        </p:nvCxnSpPr>
        <p:spPr>
          <a:xfrm rot="10800000" flipH="1">
            <a:off x="7487731" y="3613625"/>
            <a:ext cx="367800" cy="20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61" name="Google Shape;761;p10">
            <a:extLst>
              <a:ext uri="{FF2B5EF4-FFF2-40B4-BE49-F238E27FC236}">
                <a16:creationId xmlns:a16="http://schemas.microsoft.com/office/drawing/2014/main" id="{1BA85E44-1EF2-451E-C160-0D4048416A21}"/>
              </a:ext>
            </a:extLst>
          </p:cNvPr>
          <p:cNvSpPr/>
          <p:nvPr/>
        </p:nvSpPr>
        <p:spPr>
          <a:xfrm rot="5400000">
            <a:off x="7436931" y="3303825"/>
            <a:ext cx="10160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62" name="Google Shape;762;p10">
            <a:extLst>
              <a:ext uri="{FF2B5EF4-FFF2-40B4-BE49-F238E27FC236}">
                <a16:creationId xmlns:a16="http://schemas.microsoft.com/office/drawing/2014/main" id="{8FDA9161-867F-BF7C-397C-BA612E16BFFE}"/>
              </a:ext>
            </a:extLst>
          </p:cNvPr>
          <p:cNvCxnSpPr/>
          <p:nvPr/>
        </p:nvCxnSpPr>
        <p:spPr>
          <a:xfrm rot="10800000" flipH="1">
            <a:off x="5652621" y="3429000"/>
            <a:ext cx="832407" cy="29289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3" name="Google Shape;763;p10">
            <a:extLst>
              <a:ext uri="{FF2B5EF4-FFF2-40B4-BE49-F238E27FC236}">
                <a16:creationId xmlns:a16="http://schemas.microsoft.com/office/drawing/2014/main" id="{8F0DFEF3-3E4C-D0C5-D45D-20FE3E7FAEFF}"/>
              </a:ext>
            </a:extLst>
          </p:cNvPr>
          <p:cNvCxnSpPr/>
          <p:nvPr/>
        </p:nvCxnSpPr>
        <p:spPr>
          <a:xfrm rot="10800000">
            <a:off x="6262221" y="2921000"/>
            <a:ext cx="0" cy="507997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64" name="Google Shape;764;p10">
            <a:extLst>
              <a:ext uri="{FF2B5EF4-FFF2-40B4-BE49-F238E27FC236}">
                <a16:creationId xmlns:a16="http://schemas.microsoft.com/office/drawing/2014/main" id="{BCB9F01F-9060-59F8-5149-F23F414B9A58}"/>
              </a:ext>
            </a:extLst>
          </p:cNvPr>
          <p:cNvCxnSpPr>
            <a:endCxn id="761" idx="2"/>
          </p:cNvCxnSpPr>
          <p:nvPr/>
        </p:nvCxnSpPr>
        <p:spPr>
          <a:xfrm>
            <a:off x="6262231" y="2920725"/>
            <a:ext cx="1606500" cy="459300"/>
          </a:xfrm>
          <a:prstGeom prst="bentConnector3">
            <a:avLst>
              <a:gd name="adj1" fmla="val 84855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65" name="Google Shape;765;p10">
            <a:extLst>
              <a:ext uri="{FF2B5EF4-FFF2-40B4-BE49-F238E27FC236}">
                <a16:creationId xmlns:a16="http://schemas.microsoft.com/office/drawing/2014/main" id="{5D23222D-67EA-0E3A-60F0-81FB5EC137DD}"/>
              </a:ext>
            </a:extLst>
          </p:cNvPr>
          <p:cNvCxnSpPr/>
          <p:nvPr/>
        </p:nvCxnSpPr>
        <p:spPr>
          <a:xfrm rot="-5400000" flipH="1">
            <a:off x="-429729" y="2297750"/>
            <a:ext cx="1420500" cy="228600"/>
          </a:xfrm>
          <a:prstGeom prst="bentConnector3">
            <a:avLst>
              <a:gd name="adj1" fmla="val 99305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66" name="Google Shape;766;p10">
            <a:extLst>
              <a:ext uri="{FF2B5EF4-FFF2-40B4-BE49-F238E27FC236}">
                <a16:creationId xmlns:a16="http://schemas.microsoft.com/office/drawing/2014/main" id="{62811EBE-16E7-2C0A-97CE-5CBB739BA2BE}"/>
              </a:ext>
            </a:extLst>
          </p:cNvPr>
          <p:cNvGrpSpPr/>
          <p:nvPr/>
        </p:nvGrpSpPr>
        <p:grpSpPr>
          <a:xfrm>
            <a:off x="394821" y="2973625"/>
            <a:ext cx="152400" cy="711200"/>
            <a:chOff x="5791200" y="1352550"/>
            <a:chExt cx="152400" cy="533400"/>
          </a:xfrm>
        </p:grpSpPr>
        <p:sp>
          <p:nvSpPr>
            <p:cNvPr id="767" name="Google Shape;767;p10">
              <a:extLst>
                <a:ext uri="{FF2B5EF4-FFF2-40B4-BE49-F238E27FC236}">
                  <a16:creationId xmlns:a16="http://schemas.microsoft.com/office/drawing/2014/main" id="{0CCAC893-1609-B72F-831E-4822ABFE9B32}"/>
                </a:ext>
              </a:extLst>
            </p:cNvPr>
            <p:cNvSpPr/>
            <p:nvPr/>
          </p:nvSpPr>
          <p:spPr>
            <a:xfrm rot="5400000">
              <a:off x="5600700" y="1543050"/>
              <a:ext cx="533400" cy="152400"/>
            </a:xfrm>
            <a:prstGeom prst="trapezoid">
              <a:avLst>
                <a:gd name="adj" fmla="val 62709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8" name="Google Shape;768;p10">
              <a:extLst>
                <a:ext uri="{FF2B5EF4-FFF2-40B4-BE49-F238E27FC236}">
                  <a16:creationId xmlns:a16="http://schemas.microsoft.com/office/drawing/2014/main" id="{EB68AD2F-BDEA-752A-CF6C-12D7DEA27CDB}"/>
                </a:ext>
              </a:extLst>
            </p:cNvPr>
            <p:cNvSpPr txBox="1"/>
            <p:nvPr/>
          </p:nvSpPr>
          <p:spPr>
            <a:xfrm>
              <a:off x="5807075" y="1390650"/>
              <a:ext cx="76200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0">
              <a:extLst>
                <a:ext uri="{FF2B5EF4-FFF2-40B4-BE49-F238E27FC236}">
                  <a16:creationId xmlns:a16="http://schemas.microsoft.com/office/drawing/2014/main" id="{E9B4CBFD-52FF-FBBD-3422-98653D565D49}"/>
                </a:ext>
              </a:extLst>
            </p:cNvPr>
            <p:cNvSpPr txBox="1"/>
            <p:nvPr/>
          </p:nvSpPr>
          <p:spPr>
            <a:xfrm>
              <a:off x="5810250" y="1638300"/>
              <a:ext cx="77996" cy="1846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en-US" sz="12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0</a:t>
              </a:r>
              <a:endPara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770" name="Google Shape;770;p10">
            <a:extLst>
              <a:ext uri="{FF2B5EF4-FFF2-40B4-BE49-F238E27FC236}">
                <a16:creationId xmlns:a16="http://schemas.microsoft.com/office/drawing/2014/main" id="{5B0C1C70-5720-3EC9-D1D3-A6E0E5BC9362}"/>
              </a:ext>
            </a:extLst>
          </p:cNvPr>
          <p:cNvCxnSpPr>
            <a:stCxn id="767" idx="0"/>
            <a:endCxn id="771" idx="1"/>
          </p:cNvCxnSpPr>
          <p:nvPr/>
        </p:nvCxnSpPr>
        <p:spPr>
          <a:xfrm>
            <a:off x="547221" y="3329225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2" name="Google Shape;772;p10">
            <a:extLst>
              <a:ext uri="{FF2B5EF4-FFF2-40B4-BE49-F238E27FC236}">
                <a16:creationId xmlns:a16="http://schemas.microsoft.com/office/drawing/2014/main" id="{9BD2CCF6-6A78-E562-E0D1-CDAD9FB5CEC8}"/>
              </a:ext>
            </a:extLst>
          </p:cNvPr>
          <p:cNvCxnSpPr>
            <a:stCxn id="771" idx="3"/>
            <a:endCxn id="728" idx="1"/>
          </p:cNvCxnSpPr>
          <p:nvPr/>
        </p:nvCxnSpPr>
        <p:spPr>
          <a:xfrm>
            <a:off x="972719" y="3329225"/>
            <a:ext cx="320400" cy="658500"/>
          </a:xfrm>
          <a:prstGeom prst="bentConnector3">
            <a:avLst>
              <a:gd name="adj1" fmla="val 4999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3" name="Google Shape;773;p10">
            <a:extLst>
              <a:ext uri="{FF2B5EF4-FFF2-40B4-BE49-F238E27FC236}">
                <a16:creationId xmlns:a16="http://schemas.microsoft.com/office/drawing/2014/main" id="{63516DD6-6535-3C2C-E362-F9B5FD420613}"/>
              </a:ext>
            </a:extLst>
          </p:cNvPr>
          <p:cNvCxnSpPr>
            <a:stCxn id="735" idx="0"/>
          </p:cNvCxnSpPr>
          <p:nvPr/>
        </p:nvCxnSpPr>
        <p:spPr>
          <a:xfrm rot="10800000" flipH="1">
            <a:off x="1597856" y="2108025"/>
            <a:ext cx="168600" cy="662400"/>
          </a:xfrm>
          <a:prstGeom prst="bentConnector2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74" name="Google Shape;774;p10">
            <a:extLst>
              <a:ext uri="{FF2B5EF4-FFF2-40B4-BE49-F238E27FC236}">
                <a16:creationId xmlns:a16="http://schemas.microsoft.com/office/drawing/2014/main" id="{1C9038F0-0DDB-678D-C67E-D728007D9FBB}"/>
              </a:ext>
            </a:extLst>
          </p:cNvPr>
          <p:cNvCxnSpPr>
            <a:stCxn id="775" idx="0"/>
          </p:cNvCxnSpPr>
          <p:nvPr/>
        </p:nvCxnSpPr>
        <p:spPr>
          <a:xfrm>
            <a:off x="6643221" y="2514600"/>
            <a:ext cx="1219200" cy="609600"/>
          </a:xfrm>
          <a:prstGeom prst="bentConnector3">
            <a:avLst>
              <a:gd name="adj1" fmla="val 8594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6" name="Google Shape;776;p10">
            <a:extLst>
              <a:ext uri="{FF2B5EF4-FFF2-40B4-BE49-F238E27FC236}">
                <a16:creationId xmlns:a16="http://schemas.microsoft.com/office/drawing/2014/main" id="{6BE7D95A-D454-CBED-4E9E-4B15223E67A1}"/>
              </a:ext>
            </a:extLst>
          </p:cNvPr>
          <p:cNvCxnSpPr/>
          <p:nvPr/>
        </p:nvCxnSpPr>
        <p:spPr>
          <a:xfrm flipH="1">
            <a:off x="378621" y="2108199"/>
            <a:ext cx="1387800" cy="1373700"/>
          </a:xfrm>
          <a:prstGeom prst="bentConnector3">
            <a:avLst>
              <a:gd name="adj1" fmla="val 123208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7" name="Google Shape;777;p10">
            <a:extLst>
              <a:ext uri="{FF2B5EF4-FFF2-40B4-BE49-F238E27FC236}">
                <a16:creationId xmlns:a16="http://schemas.microsoft.com/office/drawing/2014/main" id="{A6C230AB-8D41-D239-E7ED-DEDB8D764414}"/>
              </a:ext>
            </a:extLst>
          </p:cNvPr>
          <p:cNvCxnSpPr>
            <a:stCxn id="759" idx="0"/>
          </p:cNvCxnSpPr>
          <p:nvPr/>
        </p:nvCxnSpPr>
        <p:spPr>
          <a:xfrm rot="10800000" flipH="1">
            <a:off x="5119221" y="3123925"/>
            <a:ext cx="1524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8" name="Google Shape;778;p10">
            <a:extLst>
              <a:ext uri="{FF2B5EF4-FFF2-40B4-BE49-F238E27FC236}">
                <a16:creationId xmlns:a16="http://schemas.microsoft.com/office/drawing/2014/main" id="{660E1E7D-9014-4404-CE1E-898C8641D42E}"/>
              </a:ext>
            </a:extLst>
          </p:cNvPr>
          <p:cNvCxnSpPr/>
          <p:nvPr/>
        </p:nvCxnSpPr>
        <p:spPr>
          <a:xfrm>
            <a:off x="3519021" y="3124200"/>
            <a:ext cx="457200" cy="304800"/>
          </a:xfrm>
          <a:prstGeom prst="bentConnector3">
            <a:avLst>
              <a:gd name="adj1" fmla="val 63889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79" name="Google Shape;779;p10">
            <a:extLst>
              <a:ext uri="{FF2B5EF4-FFF2-40B4-BE49-F238E27FC236}">
                <a16:creationId xmlns:a16="http://schemas.microsoft.com/office/drawing/2014/main" id="{71021B6A-54A4-4811-131B-0AB233DB0368}"/>
              </a:ext>
            </a:extLst>
          </p:cNvPr>
          <p:cNvCxnSpPr>
            <a:stCxn id="754" idx="3"/>
          </p:cNvCxnSpPr>
          <p:nvPr/>
        </p:nvCxnSpPr>
        <p:spPr>
          <a:xfrm>
            <a:off x="3515378" y="4069714"/>
            <a:ext cx="1059000" cy="426900"/>
          </a:xfrm>
          <a:prstGeom prst="bentConnector3">
            <a:avLst>
              <a:gd name="adj1" fmla="val 29281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0" name="Google Shape;780;p10">
            <a:extLst>
              <a:ext uri="{FF2B5EF4-FFF2-40B4-BE49-F238E27FC236}">
                <a16:creationId xmlns:a16="http://schemas.microsoft.com/office/drawing/2014/main" id="{B3DB6D6C-14C1-9FFA-D7B5-450D17656A08}"/>
              </a:ext>
            </a:extLst>
          </p:cNvPr>
          <p:cNvCxnSpPr/>
          <p:nvPr/>
        </p:nvCxnSpPr>
        <p:spPr>
          <a:xfrm>
            <a:off x="3823821" y="4077084"/>
            <a:ext cx="1524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1" name="Google Shape;781;p10">
            <a:extLst>
              <a:ext uri="{FF2B5EF4-FFF2-40B4-BE49-F238E27FC236}">
                <a16:creationId xmlns:a16="http://schemas.microsoft.com/office/drawing/2014/main" id="{18F8EAD1-847D-FAF0-782B-AEE181817B98}"/>
              </a:ext>
            </a:extLst>
          </p:cNvPr>
          <p:cNvCxnSpPr>
            <a:endCxn id="782" idx="1"/>
          </p:cNvCxnSpPr>
          <p:nvPr/>
        </p:nvCxnSpPr>
        <p:spPr>
          <a:xfrm rot="10800000" flipH="1">
            <a:off x="1138221" y="2463799"/>
            <a:ext cx="4743000" cy="688800"/>
          </a:xfrm>
          <a:prstGeom prst="bentConnector3">
            <a:avLst>
              <a:gd name="adj1" fmla="val 24563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83" name="Google Shape;783;p10">
            <a:extLst>
              <a:ext uri="{FF2B5EF4-FFF2-40B4-BE49-F238E27FC236}">
                <a16:creationId xmlns:a16="http://schemas.microsoft.com/office/drawing/2014/main" id="{C74CE5E3-1AA8-7CEA-D8A3-0672E8FB787E}"/>
              </a:ext>
            </a:extLst>
          </p:cNvPr>
          <p:cNvCxnSpPr/>
          <p:nvPr/>
        </p:nvCxnSpPr>
        <p:spPr>
          <a:xfrm rot="-5400000" flipH="1">
            <a:off x="4554571" y="2508519"/>
            <a:ext cx="456300" cy="3684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784" name="Google Shape;784;p10">
            <a:extLst>
              <a:ext uri="{FF2B5EF4-FFF2-40B4-BE49-F238E27FC236}">
                <a16:creationId xmlns:a16="http://schemas.microsoft.com/office/drawing/2014/main" id="{273BD6FF-1FC1-CDD8-E354-FD0E373D6682}"/>
              </a:ext>
            </a:extLst>
          </p:cNvPr>
          <p:cNvGrpSpPr/>
          <p:nvPr/>
        </p:nvGrpSpPr>
        <p:grpSpPr>
          <a:xfrm>
            <a:off x="699621" y="2770425"/>
            <a:ext cx="273098" cy="1117599"/>
            <a:chOff x="1540165" y="1809750"/>
            <a:chExt cx="273098" cy="838199"/>
          </a:xfrm>
        </p:grpSpPr>
        <p:sp>
          <p:nvSpPr>
            <p:cNvPr id="771" name="Google Shape;771;p10">
              <a:extLst>
                <a:ext uri="{FF2B5EF4-FFF2-40B4-BE49-F238E27FC236}">
                  <a16:creationId xmlns:a16="http://schemas.microsoft.com/office/drawing/2014/main" id="{33E4DE92-12C2-768A-8730-D9B605FFC550}"/>
                </a:ext>
              </a:extLst>
            </p:cNvPr>
            <p:cNvSpPr/>
            <p:nvPr/>
          </p:nvSpPr>
          <p:spPr>
            <a:xfrm>
              <a:off x="1540165" y="1809750"/>
              <a:ext cx="273098" cy="838199"/>
            </a:xfrm>
            <a:prstGeom prst="rect">
              <a:avLst/>
            </a:prstGeom>
            <a:solidFill>
              <a:schemeClr val="l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785" name="Google Shape;785;p10">
              <a:extLst>
                <a:ext uri="{FF2B5EF4-FFF2-40B4-BE49-F238E27FC236}">
                  <a16:creationId xmlns:a16="http://schemas.microsoft.com/office/drawing/2014/main" id="{3BACF638-2833-7B86-61FF-34669FE78317}"/>
                </a:ext>
              </a:extLst>
            </p:cNvPr>
            <p:cNvSpPr/>
            <p:nvPr/>
          </p:nvSpPr>
          <p:spPr>
            <a:xfrm>
              <a:off x="1600200" y="2495550"/>
              <a:ext cx="152400" cy="152399"/>
            </a:xfrm>
            <a:prstGeom prst="triangle">
              <a:avLst>
                <a:gd name="adj" fmla="val 50000"/>
              </a:avLst>
            </a:prstGeom>
            <a:noFill/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6" name="Google Shape;786;p10">
            <a:extLst>
              <a:ext uri="{FF2B5EF4-FFF2-40B4-BE49-F238E27FC236}">
                <a16:creationId xmlns:a16="http://schemas.microsoft.com/office/drawing/2014/main" id="{61EF1EDA-3D81-908B-2EB8-63339BE55D80}"/>
              </a:ext>
            </a:extLst>
          </p:cNvPr>
          <p:cNvSpPr/>
          <p:nvPr/>
        </p:nvSpPr>
        <p:spPr>
          <a:xfrm rot="5400000">
            <a:off x="4703876" y="3810000"/>
            <a:ext cx="711200" cy="152400"/>
          </a:xfrm>
          <a:prstGeom prst="trapezoid">
            <a:avLst>
              <a:gd name="adj" fmla="val 62709"/>
            </a:avLst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87" name="Google Shape;787;p10">
            <a:extLst>
              <a:ext uri="{FF2B5EF4-FFF2-40B4-BE49-F238E27FC236}">
                <a16:creationId xmlns:a16="http://schemas.microsoft.com/office/drawing/2014/main" id="{E38321EA-5EF2-B099-48BD-8CDF71BAC6B3}"/>
              </a:ext>
            </a:extLst>
          </p:cNvPr>
          <p:cNvCxnSpPr/>
          <p:nvPr/>
        </p:nvCxnSpPr>
        <p:spPr>
          <a:xfrm>
            <a:off x="1918821" y="3835400"/>
            <a:ext cx="1676400" cy="1625700"/>
          </a:xfrm>
          <a:prstGeom prst="bentConnector3">
            <a:avLst>
              <a:gd name="adj1" fmla="val 32438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8" name="Google Shape;788;p10">
            <a:extLst>
              <a:ext uri="{FF2B5EF4-FFF2-40B4-BE49-F238E27FC236}">
                <a16:creationId xmlns:a16="http://schemas.microsoft.com/office/drawing/2014/main" id="{4E2EE322-0B2E-40B0-504E-7589A7C00ECE}"/>
              </a:ext>
            </a:extLst>
          </p:cNvPr>
          <p:cNvCxnSpPr/>
          <p:nvPr/>
        </p:nvCxnSpPr>
        <p:spPr>
          <a:xfrm>
            <a:off x="2452221" y="38354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89" name="Google Shape;789;p10">
            <a:extLst>
              <a:ext uri="{FF2B5EF4-FFF2-40B4-BE49-F238E27FC236}">
                <a16:creationId xmlns:a16="http://schemas.microsoft.com/office/drawing/2014/main" id="{E7775C21-9A03-D71A-3CC0-9C0F64F88325}"/>
              </a:ext>
            </a:extLst>
          </p:cNvPr>
          <p:cNvCxnSpPr/>
          <p:nvPr/>
        </p:nvCxnSpPr>
        <p:spPr>
          <a:xfrm>
            <a:off x="2452221" y="4241800"/>
            <a:ext cx="2286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0" name="Google Shape;790;p10">
            <a:extLst>
              <a:ext uri="{FF2B5EF4-FFF2-40B4-BE49-F238E27FC236}">
                <a16:creationId xmlns:a16="http://schemas.microsoft.com/office/drawing/2014/main" id="{57D26FB3-8A6F-D3E5-3743-0E022525AEDD}"/>
              </a:ext>
            </a:extLst>
          </p:cNvPr>
          <p:cNvCxnSpPr>
            <a:stCxn id="761" idx="0"/>
          </p:cNvCxnSpPr>
          <p:nvPr/>
        </p:nvCxnSpPr>
        <p:spPr>
          <a:xfrm rot="10800000">
            <a:off x="2528431" y="2006325"/>
            <a:ext cx="5492700" cy="1373700"/>
          </a:xfrm>
          <a:prstGeom prst="bentConnector3">
            <a:avLst>
              <a:gd name="adj1" fmla="val -9711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91" name="Google Shape;791;p10">
            <a:extLst>
              <a:ext uri="{FF2B5EF4-FFF2-40B4-BE49-F238E27FC236}">
                <a16:creationId xmlns:a16="http://schemas.microsoft.com/office/drawing/2014/main" id="{56F3F423-40CF-769C-6D7B-9E54C1892EFE}"/>
              </a:ext>
            </a:extLst>
          </p:cNvPr>
          <p:cNvCxnSpPr/>
          <p:nvPr/>
        </p:nvCxnSpPr>
        <p:spPr>
          <a:xfrm rot="-5400000" flipH="1">
            <a:off x="2045871" y="2489150"/>
            <a:ext cx="1117500" cy="152400"/>
          </a:xfrm>
          <a:prstGeom prst="bentConnector3">
            <a:avLst>
              <a:gd name="adj1" fmla="val 98907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2" name="Google Shape;792;p10">
            <a:extLst>
              <a:ext uri="{FF2B5EF4-FFF2-40B4-BE49-F238E27FC236}">
                <a16:creationId xmlns:a16="http://schemas.microsoft.com/office/drawing/2014/main" id="{09B08042-B1F3-5432-1A9B-B3DA190D9761}"/>
              </a:ext>
            </a:extLst>
          </p:cNvPr>
          <p:cNvCxnSpPr>
            <a:stCxn id="786" idx="0"/>
          </p:cNvCxnSpPr>
          <p:nvPr/>
        </p:nvCxnSpPr>
        <p:spPr>
          <a:xfrm>
            <a:off x="5135676" y="3886200"/>
            <a:ext cx="1464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3" name="Google Shape;793;p10">
            <a:extLst>
              <a:ext uri="{FF2B5EF4-FFF2-40B4-BE49-F238E27FC236}">
                <a16:creationId xmlns:a16="http://schemas.microsoft.com/office/drawing/2014/main" id="{CB0BF1C0-196E-7A92-23DC-26E00838DE93}"/>
              </a:ext>
            </a:extLst>
          </p:cNvPr>
          <p:cNvCxnSpPr/>
          <p:nvPr/>
        </p:nvCxnSpPr>
        <p:spPr>
          <a:xfrm rot="10800000" flipH="1">
            <a:off x="4569656" y="3937081"/>
            <a:ext cx="1921200" cy="554100"/>
          </a:xfrm>
          <a:prstGeom prst="bentConnector3">
            <a:avLst>
              <a:gd name="adj1" fmla="val 8155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794" name="Google Shape;794;p10">
            <a:extLst>
              <a:ext uri="{FF2B5EF4-FFF2-40B4-BE49-F238E27FC236}">
                <a16:creationId xmlns:a16="http://schemas.microsoft.com/office/drawing/2014/main" id="{9A1222EF-EC15-2029-568F-F5A523EEF205}"/>
              </a:ext>
            </a:extLst>
          </p:cNvPr>
          <p:cNvCxnSpPr/>
          <p:nvPr/>
        </p:nvCxnSpPr>
        <p:spPr>
          <a:xfrm rot="-5400000">
            <a:off x="4351582" y="3902091"/>
            <a:ext cx="831900" cy="389400"/>
          </a:xfrm>
          <a:prstGeom prst="bentConnector3">
            <a:avLst>
              <a:gd name="adj1" fmla="val 99046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795" name="Google Shape;795;p10">
            <a:extLst>
              <a:ext uri="{FF2B5EF4-FFF2-40B4-BE49-F238E27FC236}">
                <a16:creationId xmlns:a16="http://schemas.microsoft.com/office/drawing/2014/main" id="{DE200CED-9568-45B3-4C58-7E6C7DB27765}"/>
              </a:ext>
            </a:extLst>
          </p:cNvPr>
          <p:cNvSpPr txBox="1"/>
          <p:nvPr/>
        </p:nvSpPr>
        <p:spPr>
          <a:xfrm>
            <a:off x="90021" y="3124200"/>
            <a:ext cx="252846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1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6" name="Google Shape;796;p10">
            <a:extLst>
              <a:ext uri="{FF2B5EF4-FFF2-40B4-BE49-F238E27FC236}">
                <a16:creationId xmlns:a16="http://schemas.microsoft.com/office/drawing/2014/main" id="{49E113B7-E2CD-04E9-6340-D3E127373D40}"/>
              </a:ext>
            </a:extLst>
          </p:cNvPr>
          <p:cNvSpPr txBox="1"/>
          <p:nvPr/>
        </p:nvSpPr>
        <p:spPr>
          <a:xfrm>
            <a:off x="13821" y="3530600"/>
            <a:ext cx="320601" cy="225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1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97" name="Google Shape;797;p10">
            <a:extLst>
              <a:ext uri="{FF2B5EF4-FFF2-40B4-BE49-F238E27FC236}">
                <a16:creationId xmlns:a16="http://schemas.microsoft.com/office/drawing/2014/main" id="{4F7ECAF8-1F41-409E-E4D6-DAC8F2009795}"/>
              </a:ext>
            </a:extLst>
          </p:cNvPr>
          <p:cNvCxnSpPr/>
          <p:nvPr/>
        </p:nvCxnSpPr>
        <p:spPr>
          <a:xfrm rot="10800000">
            <a:off x="166221" y="1701800"/>
            <a:ext cx="5562600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798" name="Google Shape;798;p10">
            <a:extLst>
              <a:ext uri="{FF2B5EF4-FFF2-40B4-BE49-F238E27FC236}">
                <a16:creationId xmlns:a16="http://schemas.microsoft.com/office/drawing/2014/main" id="{D5F012D5-F1E3-7BB7-CA77-382C05FFA243}"/>
              </a:ext>
            </a:extLst>
          </p:cNvPr>
          <p:cNvGrpSpPr/>
          <p:nvPr/>
        </p:nvGrpSpPr>
        <p:grpSpPr>
          <a:xfrm>
            <a:off x="1995021" y="3632201"/>
            <a:ext cx="152401" cy="711199"/>
            <a:chOff x="1066799" y="3333750"/>
            <a:chExt cx="152401" cy="533399"/>
          </a:xfrm>
        </p:grpSpPr>
        <p:sp>
          <p:nvSpPr>
            <p:cNvPr id="799" name="Google Shape;799;p10">
              <a:extLst>
                <a:ext uri="{FF2B5EF4-FFF2-40B4-BE49-F238E27FC236}">
                  <a16:creationId xmlns:a16="http://schemas.microsoft.com/office/drawing/2014/main" id="{8354C678-8B13-023A-EC5E-801C088A56A0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0" name="Google Shape;800;p10">
              <a:extLst>
                <a:ext uri="{FF2B5EF4-FFF2-40B4-BE49-F238E27FC236}">
                  <a16:creationId xmlns:a16="http://schemas.microsoft.com/office/drawing/2014/main" id="{7F566525-7865-3938-360B-FEF04B158C67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1" name="Google Shape;801;p10">
            <a:extLst>
              <a:ext uri="{FF2B5EF4-FFF2-40B4-BE49-F238E27FC236}">
                <a16:creationId xmlns:a16="http://schemas.microsoft.com/office/drawing/2014/main" id="{168CC156-DE39-A09A-07AB-1161F92DA23F}"/>
              </a:ext>
            </a:extLst>
          </p:cNvPr>
          <p:cNvGrpSpPr/>
          <p:nvPr/>
        </p:nvGrpSpPr>
        <p:grpSpPr>
          <a:xfrm>
            <a:off x="1995020" y="2717801"/>
            <a:ext cx="152401" cy="711199"/>
            <a:chOff x="1066799" y="3333750"/>
            <a:chExt cx="152401" cy="533399"/>
          </a:xfrm>
        </p:grpSpPr>
        <p:sp>
          <p:nvSpPr>
            <p:cNvPr id="802" name="Google Shape;802;p10">
              <a:extLst>
                <a:ext uri="{FF2B5EF4-FFF2-40B4-BE49-F238E27FC236}">
                  <a16:creationId xmlns:a16="http://schemas.microsoft.com/office/drawing/2014/main" id="{284B8C19-7EC7-BE49-EC9C-E6A788F4696B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3" name="Google Shape;803;p10">
              <a:extLst>
                <a:ext uri="{FF2B5EF4-FFF2-40B4-BE49-F238E27FC236}">
                  <a16:creationId xmlns:a16="http://schemas.microsoft.com/office/drawing/2014/main" id="{6E0E6DD5-88A3-9D80-121B-F4EFF42BB33E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4" name="Google Shape;804;p10">
            <a:extLst>
              <a:ext uri="{FF2B5EF4-FFF2-40B4-BE49-F238E27FC236}">
                <a16:creationId xmlns:a16="http://schemas.microsoft.com/office/drawing/2014/main" id="{6B9759BF-6CC8-8EA3-1E28-F71106F18515}"/>
              </a:ext>
            </a:extLst>
          </p:cNvPr>
          <p:cNvGrpSpPr/>
          <p:nvPr/>
        </p:nvGrpSpPr>
        <p:grpSpPr>
          <a:xfrm>
            <a:off x="3595221" y="3733800"/>
            <a:ext cx="152401" cy="711199"/>
            <a:chOff x="1066799" y="3333750"/>
            <a:chExt cx="152401" cy="533399"/>
          </a:xfrm>
        </p:grpSpPr>
        <p:sp>
          <p:nvSpPr>
            <p:cNvPr id="805" name="Google Shape;805;p10">
              <a:extLst>
                <a:ext uri="{FF2B5EF4-FFF2-40B4-BE49-F238E27FC236}">
                  <a16:creationId xmlns:a16="http://schemas.microsoft.com/office/drawing/2014/main" id="{C46CDB56-5537-FCE2-F1B6-8F79A7117C57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06" name="Google Shape;806;p10">
              <a:extLst>
                <a:ext uri="{FF2B5EF4-FFF2-40B4-BE49-F238E27FC236}">
                  <a16:creationId xmlns:a16="http://schemas.microsoft.com/office/drawing/2014/main" id="{D4E71D31-3629-77AB-B4D0-5B08519525B1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07" name="Google Shape;807;p10">
            <a:extLst>
              <a:ext uri="{FF2B5EF4-FFF2-40B4-BE49-F238E27FC236}">
                <a16:creationId xmlns:a16="http://schemas.microsoft.com/office/drawing/2014/main" id="{00956AAA-1364-384A-8606-069A63B7E1C9}"/>
              </a:ext>
            </a:extLst>
          </p:cNvPr>
          <p:cNvCxnSpPr>
            <a:endCxn id="759" idx="2"/>
          </p:cNvCxnSpPr>
          <p:nvPr/>
        </p:nvCxnSpPr>
        <p:spPr>
          <a:xfrm>
            <a:off x="3687621" y="3123925"/>
            <a:ext cx="1279200" cy="21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08" name="Google Shape;808;p10">
            <a:extLst>
              <a:ext uri="{FF2B5EF4-FFF2-40B4-BE49-F238E27FC236}">
                <a16:creationId xmlns:a16="http://schemas.microsoft.com/office/drawing/2014/main" id="{97527E1E-D3A7-DC9A-EFAD-3EE796B5AB0A}"/>
              </a:ext>
            </a:extLst>
          </p:cNvPr>
          <p:cNvGrpSpPr/>
          <p:nvPr/>
        </p:nvGrpSpPr>
        <p:grpSpPr>
          <a:xfrm>
            <a:off x="3595221" y="4953000"/>
            <a:ext cx="152401" cy="711199"/>
            <a:chOff x="1066799" y="3333750"/>
            <a:chExt cx="152401" cy="533399"/>
          </a:xfrm>
        </p:grpSpPr>
        <p:sp>
          <p:nvSpPr>
            <p:cNvPr id="809" name="Google Shape;809;p10">
              <a:extLst>
                <a:ext uri="{FF2B5EF4-FFF2-40B4-BE49-F238E27FC236}">
                  <a16:creationId xmlns:a16="http://schemas.microsoft.com/office/drawing/2014/main" id="{2098EED9-BBC1-4878-AEF6-EB801B3E685B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0" name="Google Shape;810;p10">
              <a:extLst>
                <a:ext uri="{FF2B5EF4-FFF2-40B4-BE49-F238E27FC236}">
                  <a16:creationId xmlns:a16="http://schemas.microsoft.com/office/drawing/2014/main" id="{33168CBD-768B-F84A-2089-DAEF384E76B7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11" name="Google Shape;811;p10">
            <a:extLst>
              <a:ext uri="{FF2B5EF4-FFF2-40B4-BE49-F238E27FC236}">
                <a16:creationId xmlns:a16="http://schemas.microsoft.com/office/drawing/2014/main" id="{A721CF49-1EAF-EAA4-9034-FA6BB56E4C08}"/>
              </a:ext>
            </a:extLst>
          </p:cNvPr>
          <p:cNvCxnSpPr/>
          <p:nvPr/>
        </p:nvCxnSpPr>
        <p:spPr>
          <a:xfrm rot="-5400000">
            <a:off x="4179471" y="4165650"/>
            <a:ext cx="812700" cy="7620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grpSp>
        <p:nvGrpSpPr>
          <p:cNvPr id="812" name="Google Shape;812;p10">
            <a:extLst>
              <a:ext uri="{FF2B5EF4-FFF2-40B4-BE49-F238E27FC236}">
                <a16:creationId xmlns:a16="http://schemas.microsoft.com/office/drawing/2014/main" id="{827504A7-98F7-DE09-FFF5-D5444BF0FD41}"/>
              </a:ext>
            </a:extLst>
          </p:cNvPr>
          <p:cNvGrpSpPr/>
          <p:nvPr/>
        </p:nvGrpSpPr>
        <p:grpSpPr>
          <a:xfrm>
            <a:off x="3595221" y="2108200"/>
            <a:ext cx="152401" cy="711199"/>
            <a:chOff x="1066799" y="3333750"/>
            <a:chExt cx="152401" cy="533399"/>
          </a:xfrm>
        </p:grpSpPr>
        <p:sp>
          <p:nvSpPr>
            <p:cNvPr id="813" name="Google Shape;813;p10">
              <a:extLst>
                <a:ext uri="{FF2B5EF4-FFF2-40B4-BE49-F238E27FC236}">
                  <a16:creationId xmlns:a16="http://schemas.microsoft.com/office/drawing/2014/main" id="{0AE1BE97-527D-307A-9F09-28D1FDEF624B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4" name="Google Shape;814;p10">
              <a:extLst>
                <a:ext uri="{FF2B5EF4-FFF2-40B4-BE49-F238E27FC236}">
                  <a16:creationId xmlns:a16="http://schemas.microsoft.com/office/drawing/2014/main" id="{15A17C1B-7C81-2D8E-8283-950252D1C4E0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5" name="Google Shape;815;p10">
            <a:extLst>
              <a:ext uri="{FF2B5EF4-FFF2-40B4-BE49-F238E27FC236}">
                <a16:creationId xmlns:a16="http://schemas.microsoft.com/office/drawing/2014/main" id="{972CBE1E-8C7C-C5E1-7BAF-8C0142109BDC}"/>
              </a:ext>
            </a:extLst>
          </p:cNvPr>
          <p:cNvGrpSpPr/>
          <p:nvPr/>
        </p:nvGrpSpPr>
        <p:grpSpPr>
          <a:xfrm>
            <a:off x="5881221" y="2108200"/>
            <a:ext cx="152401" cy="711199"/>
            <a:chOff x="1066799" y="3333750"/>
            <a:chExt cx="152401" cy="533399"/>
          </a:xfrm>
        </p:grpSpPr>
        <p:sp>
          <p:nvSpPr>
            <p:cNvPr id="782" name="Google Shape;782;p10">
              <a:extLst>
                <a:ext uri="{FF2B5EF4-FFF2-40B4-BE49-F238E27FC236}">
                  <a16:creationId xmlns:a16="http://schemas.microsoft.com/office/drawing/2014/main" id="{D685A67A-23BC-2791-86F0-B8432D213819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6" name="Google Shape;816;p10">
              <a:extLst>
                <a:ext uri="{FF2B5EF4-FFF2-40B4-BE49-F238E27FC236}">
                  <a16:creationId xmlns:a16="http://schemas.microsoft.com/office/drawing/2014/main" id="{D112E9F3-8BCB-E107-7B63-3050C3DE1DE0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7" name="Google Shape;817;p10">
            <a:extLst>
              <a:ext uri="{FF2B5EF4-FFF2-40B4-BE49-F238E27FC236}">
                <a16:creationId xmlns:a16="http://schemas.microsoft.com/office/drawing/2014/main" id="{7A48A94E-F4C1-7B99-0173-3ED87894942E}"/>
              </a:ext>
            </a:extLst>
          </p:cNvPr>
          <p:cNvGrpSpPr/>
          <p:nvPr/>
        </p:nvGrpSpPr>
        <p:grpSpPr>
          <a:xfrm>
            <a:off x="5881221" y="3124200"/>
            <a:ext cx="152401" cy="711199"/>
            <a:chOff x="1066799" y="3333750"/>
            <a:chExt cx="152401" cy="533399"/>
          </a:xfrm>
        </p:grpSpPr>
        <p:sp>
          <p:nvSpPr>
            <p:cNvPr id="818" name="Google Shape;818;p10">
              <a:extLst>
                <a:ext uri="{FF2B5EF4-FFF2-40B4-BE49-F238E27FC236}">
                  <a16:creationId xmlns:a16="http://schemas.microsoft.com/office/drawing/2014/main" id="{B52DBD4E-C9C2-1FCD-B687-15338A3892FD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19" name="Google Shape;819;p10">
              <a:extLst>
                <a:ext uri="{FF2B5EF4-FFF2-40B4-BE49-F238E27FC236}">
                  <a16:creationId xmlns:a16="http://schemas.microsoft.com/office/drawing/2014/main" id="{80A3072B-2C79-20B7-C65B-77C3432C0A06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0" name="Google Shape;820;p10">
            <a:extLst>
              <a:ext uri="{FF2B5EF4-FFF2-40B4-BE49-F238E27FC236}">
                <a16:creationId xmlns:a16="http://schemas.microsoft.com/office/drawing/2014/main" id="{5AB88D32-11AB-D147-F82C-F55787D5AADA}"/>
              </a:ext>
            </a:extLst>
          </p:cNvPr>
          <p:cNvGrpSpPr/>
          <p:nvPr/>
        </p:nvGrpSpPr>
        <p:grpSpPr>
          <a:xfrm>
            <a:off x="5881221" y="4140200"/>
            <a:ext cx="152401" cy="711199"/>
            <a:chOff x="1066799" y="3333750"/>
            <a:chExt cx="152401" cy="533399"/>
          </a:xfrm>
        </p:grpSpPr>
        <p:sp>
          <p:nvSpPr>
            <p:cNvPr id="821" name="Google Shape;821;p10">
              <a:extLst>
                <a:ext uri="{FF2B5EF4-FFF2-40B4-BE49-F238E27FC236}">
                  <a16:creationId xmlns:a16="http://schemas.microsoft.com/office/drawing/2014/main" id="{1B365CD1-B04F-E536-CB79-2A586664CE3F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2" name="Google Shape;822;p10">
              <a:extLst>
                <a:ext uri="{FF2B5EF4-FFF2-40B4-BE49-F238E27FC236}">
                  <a16:creationId xmlns:a16="http://schemas.microsoft.com/office/drawing/2014/main" id="{3F043A96-1519-9C5D-5BC9-B35030708082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3" name="Google Shape;823;p10">
            <a:extLst>
              <a:ext uri="{FF2B5EF4-FFF2-40B4-BE49-F238E27FC236}">
                <a16:creationId xmlns:a16="http://schemas.microsoft.com/office/drawing/2014/main" id="{990F3FBC-ADA6-580C-9ED8-F4E44638AE3D}"/>
              </a:ext>
            </a:extLst>
          </p:cNvPr>
          <p:cNvGrpSpPr/>
          <p:nvPr/>
        </p:nvGrpSpPr>
        <p:grpSpPr>
          <a:xfrm>
            <a:off x="3595221" y="2921000"/>
            <a:ext cx="152401" cy="711199"/>
            <a:chOff x="1066799" y="3333750"/>
            <a:chExt cx="152401" cy="533399"/>
          </a:xfrm>
        </p:grpSpPr>
        <p:sp>
          <p:nvSpPr>
            <p:cNvPr id="824" name="Google Shape;824;p10">
              <a:extLst>
                <a:ext uri="{FF2B5EF4-FFF2-40B4-BE49-F238E27FC236}">
                  <a16:creationId xmlns:a16="http://schemas.microsoft.com/office/drawing/2014/main" id="{7DF6DC34-9854-73FE-7D90-C22F6DC32795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5" name="Google Shape;825;p10">
              <a:extLst>
                <a:ext uri="{FF2B5EF4-FFF2-40B4-BE49-F238E27FC236}">
                  <a16:creationId xmlns:a16="http://schemas.microsoft.com/office/drawing/2014/main" id="{3C66225B-2574-9804-FEA8-30185C8C34FD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6" name="Google Shape;826;p10">
            <a:extLst>
              <a:ext uri="{FF2B5EF4-FFF2-40B4-BE49-F238E27FC236}">
                <a16:creationId xmlns:a16="http://schemas.microsoft.com/office/drawing/2014/main" id="{4952BFF2-B736-3B84-6A17-AEFA617A6D84}"/>
              </a:ext>
            </a:extLst>
          </p:cNvPr>
          <p:cNvGrpSpPr/>
          <p:nvPr/>
        </p:nvGrpSpPr>
        <p:grpSpPr>
          <a:xfrm>
            <a:off x="8091021" y="3022600"/>
            <a:ext cx="152401" cy="711199"/>
            <a:chOff x="1066799" y="3333750"/>
            <a:chExt cx="152401" cy="533399"/>
          </a:xfrm>
        </p:grpSpPr>
        <p:sp>
          <p:nvSpPr>
            <p:cNvPr id="827" name="Google Shape;827;p10">
              <a:extLst>
                <a:ext uri="{FF2B5EF4-FFF2-40B4-BE49-F238E27FC236}">
                  <a16:creationId xmlns:a16="http://schemas.microsoft.com/office/drawing/2014/main" id="{EE1E8CC5-93D7-930F-93D8-94C17A49D2F2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28" name="Google Shape;828;p10">
              <a:extLst>
                <a:ext uri="{FF2B5EF4-FFF2-40B4-BE49-F238E27FC236}">
                  <a16:creationId xmlns:a16="http://schemas.microsoft.com/office/drawing/2014/main" id="{45D8DFF5-7B5B-0EF9-C38A-70E134BA046C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9" name="Google Shape;829;p10">
            <a:extLst>
              <a:ext uri="{FF2B5EF4-FFF2-40B4-BE49-F238E27FC236}">
                <a16:creationId xmlns:a16="http://schemas.microsoft.com/office/drawing/2014/main" id="{7DCBCDE6-18A9-B5FC-DB16-1322A5EC9394}"/>
              </a:ext>
            </a:extLst>
          </p:cNvPr>
          <p:cNvGrpSpPr/>
          <p:nvPr/>
        </p:nvGrpSpPr>
        <p:grpSpPr>
          <a:xfrm>
            <a:off x="6338421" y="2209800"/>
            <a:ext cx="304800" cy="609600"/>
            <a:chOff x="5181600" y="3257550"/>
            <a:chExt cx="304800" cy="457200"/>
          </a:xfrm>
        </p:grpSpPr>
        <p:sp>
          <p:nvSpPr>
            <p:cNvPr id="775" name="Google Shape;775;p10">
              <a:extLst>
                <a:ext uri="{FF2B5EF4-FFF2-40B4-BE49-F238E27FC236}">
                  <a16:creationId xmlns:a16="http://schemas.microsoft.com/office/drawing/2014/main" id="{FAB089D7-1C3B-9288-A004-157D43485A2E}"/>
                </a:ext>
              </a:extLst>
            </p:cNvPr>
            <p:cNvSpPr/>
            <p:nvPr/>
          </p:nvSpPr>
          <p:spPr>
            <a:xfrm rot="5400000">
              <a:off x="5143500" y="3371850"/>
              <a:ext cx="457200" cy="2286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10">
              <a:extLst>
                <a:ext uri="{FF2B5EF4-FFF2-40B4-BE49-F238E27FC236}">
                  <a16:creationId xmlns:a16="http://schemas.microsoft.com/office/drawing/2014/main" id="{21C6A8B4-C1CF-77E7-F8AE-2D215DFE02E9}"/>
                </a:ext>
              </a:extLst>
            </p:cNvPr>
            <p:cNvSpPr txBox="1"/>
            <p:nvPr/>
          </p:nvSpPr>
          <p:spPr>
            <a:xfrm>
              <a:off x="5181600" y="3333750"/>
              <a:ext cx="298519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+4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831" name="Google Shape;831;p10">
            <a:extLst>
              <a:ext uri="{FF2B5EF4-FFF2-40B4-BE49-F238E27FC236}">
                <a16:creationId xmlns:a16="http://schemas.microsoft.com/office/drawing/2014/main" id="{A92665D8-CFCE-C079-F04F-03B5ED8FDA75}"/>
              </a:ext>
            </a:extLst>
          </p:cNvPr>
          <p:cNvCxnSpPr>
            <a:stCxn id="782" idx="3"/>
          </p:cNvCxnSpPr>
          <p:nvPr/>
        </p:nvCxnSpPr>
        <p:spPr>
          <a:xfrm rot="10800000" flipH="1">
            <a:off x="6033622" y="2461399"/>
            <a:ext cx="393000" cy="24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32" name="Google Shape;832;p10">
            <a:extLst>
              <a:ext uri="{FF2B5EF4-FFF2-40B4-BE49-F238E27FC236}">
                <a16:creationId xmlns:a16="http://schemas.microsoft.com/office/drawing/2014/main" id="{D2BC3DD8-1C04-B8D2-149B-64C3CE66347D}"/>
              </a:ext>
            </a:extLst>
          </p:cNvPr>
          <p:cNvCxnSpPr/>
          <p:nvPr/>
        </p:nvCxnSpPr>
        <p:spPr>
          <a:xfrm rot="10800000">
            <a:off x="5728821" y="1701800"/>
            <a:ext cx="0" cy="1727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33" name="Google Shape;833;p10">
            <a:extLst>
              <a:ext uri="{FF2B5EF4-FFF2-40B4-BE49-F238E27FC236}">
                <a16:creationId xmlns:a16="http://schemas.microsoft.com/office/drawing/2014/main" id="{98E9AF15-C80D-2F9B-1937-7F36EEC2B9C1}"/>
              </a:ext>
            </a:extLst>
          </p:cNvPr>
          <p:cNvSpPr txBox="1"/>
          <p:nvPr/>
        </p:nvSpPr>
        <p:spPr>
          <a:xfrm>
            <a:off x="1877793" y="2209800"/>
            <a:ext cx="49822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4" name="Google Shape;834;p10">
            <a:extLst>
              <a:ext uri="{FF2B5EF4-FFF2-40B4-BE49-F238E27FC236}">
                <a16:creationId xmlns:a16="http://schemas.microsoft.com/office/drawing/2014/main" id="{9169853A-08AE-8F01-D09C-904B6960E754}"/>
              </a:ext>
            </a:extLst>
          </p:cNvPr>
          <p:cNvSpPr txBox="1"/>
          <p:nvPr/>
        </p:nvSpPr>
        <p:spPr>
          <a:xfrm>
            <a:off x="623421" y="2209800"/>
            <a:ext cx="4742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5" name="Google Shape;835;p10">
            <a:extLst>
              <a:ext uri="{FF2B5EF4-FFF2-40B4-BE49-F238E27FC236}">
                <a16:creationId xmlns:a16="http://schemas.microsoft.com/office/drawing/2014/main" id="{E2749D54-FED8-8273-BC6F-B1E89F86EE1F}"/>
              </a:ext>
            </a:extLst>
          </p:cNvPr>
          <p:cNvSpPr txBox="1"/>
          <p:nvPr/>
        </p:nvSpPr>
        <p:spPr>
          <a:xfrm>
            <a:off x="3747621" y="2006600"/>
            <a:ext cx="48342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6" name="Google Shape;836;p10">
            <a:extLst>
              <a:ext uri="{FF2B5EF4-FFF2-40B4-BE49-F238E27FC236}">
                <a16:creationId xmlns:a16="http://schemas.microsoft.com/office/drawing/2014/main" id="{14AA871B-072B-5C53-CA1E-ED4D43ABDA6A}"/>
              </a:ext>
            </a:extLst>
          </p:cNvPr>
          <p:cNvSpPr txBox="1"/>
          <p:nvPr/>
        </p:nvSpPr>
        <p:spPr>
          <a:xfrm>
            <a:off x="5957421" y="1905000"/>
            <a:ext cx="53512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pc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7" name="Google Shape;837;p10">
            <a:extLst>
              <a:ext uri="{FF2B5EF4-FFF2-40B4-BE49-F238E27FC236}">
                <a16:creationId xmlns:a16="http://schemas.microsoft.com/office/drawing/2014/main" id="{D17BD445-C7CC-9B89-35F4-C5C5515FCC2D}"/>
              </a:ext>
            </a:extLst>
          </p:cNvPr>
          <p:cNvSpPr txBox="1"/>
          <p:nvPr/>
        </p:nvSpPr>
        <p:spPr>
          <a:xfrm>
            <a:off x="1831025" y="4241800"/>
            <a:ext cx="62119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8" name="Google Shape;838;p10">
            <a:extLst>
              <a:ext uri="{FF2B5EF4-FFF2-40B4-BE49-F238E27FC236}">
                <a16:creationId xmlns:a16="http://schemas.microsoft.com/office/drawing/2014/main" id="{0118057C-E65F-E4C4-56AD-2492B2372CB8}"/>
              </a:ext>
            </a:extLst>
          </p:cNvPr>
          <p:cNvSpPr txBox="1"/>
          <p:nvPr/>
        </p:nvSpPr>
        <p:spPr>
          <a:xfrm>
            <a:off x="3673162" y="4953000"/>
            <a:ext cx="60785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9" name="Google Shape;839;p10">
            <a:extLst>
              <a:ext uri="{FF2B5EF4-FFF2-40B4-BE49-F238E27FC236}">
                <a16:creationId xmlns:a16="http://schemas.microsoft.com/office/drawing/2014/main" id="{43BDF5A2-76B8-0A7E-C48B-6C4F9EDB7064}"/>
              </a:ext>
            </a:extLst>
          </p:cNvPr>
          <p:cNvSpPr txBox="1"/>
          <p:nvPr/>
        </p:nvSpPr>
        <p:spPr>
          <a:xfrm>
            <a:off x="3747621" y="2616200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rs1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0" name="Google Shape;840;p10">
            <a:extLst>
              <a:ext uri="{FF2B5EF4-FFF2-40B4-BE49-F238E27FC236}">
                <a16:creationId xmlns:a16="http://schemas.microsoft.com/office/drawing/2014/main" id="{3C1EDAA1-C62D-B7E9-4A6C-F29F73475B6C}"/>
              </a:ext>
            </a:extLst>
          </p:cNvPr>
          <p:cNvSpPr txBox="1"/>
          <p:nvPr/>
        </p:nvSpPr>
        <p:spPr>
          <a:xfrm>
            <a:off x="3652529" y="4358957"/>
            <a:ext cx="552292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1" name="Google Shape;841;p10">
            <a:extLst>
              <a:ext uri="{FF2B5EF4-FFF2-40B4-BE49-F238E27FC236}">
                <a16:creationId xmlns:a16="http://schemas.microsoft.com/office/drawing/2014/main" id="{03EC947E-32F2-D4E4-B994-F18E45259D65}"/>
              </a:ext>
            </a:extLst>
          </p:cNvPr>
          <p:cNvSpPr txBox="1"/>
          <p:nvPr/>
        </p:nvSpPr>
        <p:spPr>
          <a:xfrm>
            <a:off x="5957421" y="3327400"/>
            <a:ext cx="60105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2" name="Google Shape;842;p10">
            <a:extLst>
              <a:ext uri="{FF2B5EF4-FFF2-40B4-BE49-F238E27FC236}">
                <a16:creationId xmlns:a16="http://schemas.microsoft.com/office/drawing/2014/main" id="{24AFAAD8-19D7-47A6-5091-BFC22FE51828}"/>
              </a:ext>
            </a:extLst>
          </p:cNvPr>
          <p:cNvSpPr txBox="1"/>
          <p:nvPr/>
        </p:nvSpPr>
        <p:spPr>
          <a:xfrm>
            <a:off x="5957421" y="4343400"/>
            <a:ext cx="60398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rs2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3" name="Google Shape;843;p10">
            <a:extLst>
              <a:ext uri="{FF2B5EF4-FFF2-40B4-BE49-F238E27FC236}">
                <a16:creationId xmlns:a16="http://schemas.microsoft.com/office/drawing/2014/main" id="{28920028-A005-B7D7-3EA9-06725C716E04}"/>
              </a:ext>
            </a:extLst>
          </p:cNvPr>
          <p:cNvSpPr txBox="1"/>
          <p:nvPr/>
        </p:nvSpPr>
        <p:spPr>
          <a:xfrm>
            <a:off x="4738221" y="4546600"/>
            <a:ext cx="686306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imm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44" name="Google Shape;844;p10">
            <a:extLst>
              <a:ext uri="{FF2B5EF4-FFF2-40B4-BE49-F238E27FC236}">
                <a16:creationId xmlns:a16="http://schemas.microsoft.com/office/drawing/2014/main" id="{B0B3CDC1-D2C5-BF15-2834-C6172BAD6697}"/>
              </a:ext>
            </a:extLst>
          </p:cNvPr>
          <p:cNvGrpSpPr/>
          <p:nvPr/>
        </p:nvGrpSpPr>
        <p:grpSpPr>
          <a:xfrm>
            <a:off x="4281021" y="4648200"/>
            <a:ext cx="556492" cy="609600"/>
            <a:chOff x="3886200" y="3257550"/>
            <a:chExt cx="556492" cy="457200"/>
          </a:xfrm>
        </p:grpSpPr>
        <p:sp>
          <p:nvSpPr>
            <p:cNvPr id="845" name="Google Shape;845;p10">
              <a:extLst>
                <a:ext uri="{FF2B5EF4-FFF2-40B4-BE49-F238E27FC236}">
                  <a16:creationId xmlns:a16="http://schemas.microsoft.com/office/drawing/2014/main" id="{5F9F56E1-35D1-C988-AECF-22BAA497A750}"/>
                </a:ext>
              </a:extLst>
            </p:cNvPr>
            <p:cNvSpPr/>
            <p:nvPr/>
          </p:nvSpPr>
          <p:spPr>
            <a:xfrm rot="5400000">
              <a:off x="3848100" y="3295650"/>
              <a:ext cx="457200" cy="381000"/>
            </a:xfrm>
            <a:prstGeom prst="trapezoid">
              <a:avLst>
                <a:gd name="adj" fmla="val 30656"/>
              </a:avLst>
            </a:prstGeom>
            <a:solidFill>
              <a:srgbClr val="FFFFFF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10">
              <a:extLst>
                <a:ext uri="{FF2B5EF4-FFF2-40B4-BE49-F238E27FC236}">
                  <a16:creationId xmlns:a16="http://schemas.microsoft.com/office/drawing/2014/main" id="{0C30EF4B-7B21-B5C1-5E5A-E4DF198AF9F8}"/>
                </a:ext>
              </a:extLst>
            </p:cNvPr>
            <p:cNvSpPr txBox="1"/>
            <p:nvPr/>
          </p:nvSpPr>
          <p:spPr>
            <a:xfrm>
              <a:off x="3909292" y="3304885"/>
              <a:ext cx="53340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Imm</a:t>
              </a: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47" name="Google Shape;847;p10">
            <a:extLst>
              <a:ext uri="{FF2B5EF4-FFF2-40B4-BE49-F238E27FC236}">
                <a16:creationId xmlns:a16="http://schemas.microsoft.com/office/drawing/2014/main" id="{17EA4A52-8A58-7555-BEF7-801E4E723848}"/>
              </a:ext>
            </a:extLst>
          </p:cNvPr>
          <p:cNvGrpSpPr/>
          <p:nvPr/>
        </p:nvGrpSpPr>
        <p:grpSpPr>
          <a:xfrm>
            <a:off x="5881221" y="4953000"/>
            <a:ext cx="152401" cy="711199"/>
            <a:chOff x="1066799" y="3333750"/>
            <a:chExt cx="152401" cy="533399"/>
          </a:xfrm>
        </p:grpSpPr>
        <p:sp>
          <p:nvSpPr>
            <p:cNvPr id="848" name="Google Shape;848;p10">
              <a:extLst>
                <a:ext uri="{FF2B5EF4-FFF2-40B4-BE49-F238E27FC236}">
                  <a16:creationId xmlns:a16="http://schemas.microsoft.com/office/drawing/2014/main" id="{B1AC7A14-19E2-DB35-7FE4-522A1019D60B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49" name="Google Shape;849;p10">
              <a:extLst>
                <a:ext uri="{FF2B5EF4-FFF2-40B4-BE49-F238E27FC236}">
                  <a16:creationId xmlns:a16="http://schemas.microsoft.com/office/drawing/2014/main" id="{CF055E5E-EEEB-F516-FE0E-D3BC4292E935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50" name="Google Shape;850;p10">
            <a:extLst>
              <a:ext uri="{FF2B5EF4-FFF2-40B4-BE49-F238E27FC236}">
                <a16:creationId xmlns:a16="http://schemas.microsoft.com/office/drawing/2014/main" id="{758B94F7-BB37-8982-D010-AD9109811E2A}"/>
              </a:ext>
            </a:extLst>
          </p:cNvPr>
          <p:cNvGrpSpPr/>
          <p:nvPr/>
        </p:nvGrpSpPr>
        <p:grpSpPr>
          <a:xfrm>
            <a:off x="8091021" y="4953000"/>
            <a:ext cx="152401" cy="711199"/>
            <a:chOff x="1066799" y="3333750"/>
            <a:chExt cx="152401" cy="533399"/>
          </a:xfrm>
        </p:grpSpPr>
        <p:sp>
          <p:nvSpPr>
            <p:cNvPr id="851" name="Google Shape;851;p10">
              <a:extLst>
                <a:ext uri="{FF2B5EF4-FFF2-40B4-BE49-F238E27FC236}">
                  <a16:creationId xmlns:a16="http://schemas.microsoft.com/office/drawing/2014/main" id="{A3021EFD-358A-ADD0-958D-8BEC01D32D97}"/>
                </a:ext>
              </a:extLst>
            </p:cNvPr>
            <p:cNvSpPr/>
            <p:nvPr/>
          </p:nvSpPr>
          <p:spPr>
            <a:xfrm>
              <a:off x="1066799" y="3333750"/>
              <a:ext cx="152401" cy="533399"/>
            </a:xfrm>
            <a:prstGeom prst="rect">
              <a:avLst/>
            </a:prstGeom>
            <a:solidFill>
              <a:srgbClr val="5B9BD5"/>
            </a:solidFill>
            <a:ln w="2857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1" i="0" u="none" strike="noStrike" cap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endParaRPr>
            </a:p>
          </p:txBody>
        </p:sp>
        <p:sp>
          <p:nvSpPr>
            <p:cNvPr id="852" name="Google Shape;852;p10">
              <a:extLst>
                <a:ext uri="{FF2B5EF4-FFF2-40B4-BE49-F238E27FC236}">
                  <a16:creationId xmlns:a16="http://schemas.microsoft.com/office/drawing/2014/main" id="{D80A9C94-8355-4AE2-DA21-79E9A96A3EBB}"/>
                </a:ext>
              </a:extLst>
            </p:cNvPr>
            <p:cNvSpPr/>
            <p:nvPr/>
          </p:nvSpPr>
          <p:spPr>
            <a:xfrm>
              <a:off x="1066800" y="3714750"/>
              <a:ext cx="152400" cy="152399"/>
            </a:xfrm>
            <a:prstGeom prst="triangle">
              <a:avLst>
                <a:gd name="adj" fmla="val 50000"/>
              </a:avLst>
            </a:prstGeom>
            <a:solidFill>
              <a:srgbClr val="5B9BD5"/>
            </a:solidFill>
            <a:ln w="28575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853" name="Google Shape;853;p10">
            <a:extLst>
              <a:ext uri="{FF2B5EF4-FFF2-40B4-BE49-F238E27FC236}">
                <a16:creationId xmlns:a16="http://schemas.microsoft.com/office/drawing/2014/main" id="{E32F6576-56E9-2885-2491-E8756A00BD3A}"/>
              </a:ext>
            </a:extLst>
          </p:cNvPr>
          <p:cNvCxnSpPr/>
          <p:nvPr/>
        </p:nvCxnSpPr>
        <p:spPr>
          <a:xfrm>
            <a:off x="4204821" y="4953000"/>
            <a:ext cx="0" cy="508000"/>
          </a:xfrm>
          <a:prstGeom prst="straightConnector1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4" name="Google Shape;854;p10">
            <a:extLst>
              <a:ext uri="{FF2B5EF4-FFF2-40B4-BE49-F238E27FC236}">
                <a16:creationId xmlns:a16="http://schemas.microsoft.com/office/drawing/2014/main" id="{D286A05D-A245-DCA1-38BC-EEDBDC943927}"/>
              </a:ext>
            </a:extLst>
          </p:cNvPr>
          <p:cNvSpPr txBox="1"/>
          <p:nvPr/>
        </p:nvSpPr>
        <p:spPr>
          <a:xfrm>
            <a:off x="6033621" y="4953000"/>
            <a:ext cx="658090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5" name="Google Shape;855;p10">
            <a:extLst>
              <a:ext uri="{FF2B5EF4-FFF2-40B4-BE49-F238E27FC236}">
                <a16:creationId xmlns:a16="http://schemas.microsoft.com/office/drawing/2014/main" id="{C3CBE6B8-D6C0-1936-F37F-36CC0943E589}"/>
              </a:ext>
            </a:extLst>
          </p:cNvPr>
          <p:cNvSpPr txBox="1"/>
          <p:nvPr/>
        </p:nvSpPr>
        <p:spPr>
          <a:xfrm>
            <a:off x="8167221" y="5156200"/>
            <a:ext cx="671979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</a:t>
            </a:r>
            <a:r>
              <a:rPr lang="en-US" sz="1800" b="0" i="0" u="none" strike="noStrike" cap="none" baseline="-25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</a:t>
            </a:r>
            <a:endParaRPr sz="1800" b="0" i="0" u="none" strike="noStrike" cap="none" baseline="-25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56" name="Google Shape;856;p10">
            <a:extLst>
              <a:ext uri="{FF2B5EF4-FFF2-40B4-BE49-F238E27FC236}">
                <a16:creationId xmlns:a16="http://schemas.microsoft.com/office/drawing/2014/main" id="{617634C7-45CA-4BB7-C047-82FE60482BAC}"/>
              </a:ext>
            </a:extLst>
          </p:cNvPr>
          <p:cNvCxnSpPr/>
          <p:nvPr/>
        </p:nvCxnSpPr>
        <p:spPr>
          <a:xfrm rot="10800000">
            <a:off x="2452221" y="1905100"/>
            <a:ext cx="5791200" cy="3251100"/>
          </a:xfrm>
          <a:prstGeom prst="bentConnector3">
            <a:avLst>
              <a:gd name="adj1" fmla="val -6619"/>
            </a:avLst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7" name="Google Shape;857;p10">
            <a:extLst>
              <a:ext uri="{FF2B5EF4-FFF2-40B4-BE49-F238E27FC236}">
                <a16:creationId xmlns:a16="http://schemas.microsoft.com/office/drawing/2014/main" id="{2BADF062-0199-1323-E78F-80194AE02CD3}"/>
              </a:ext>
            </a:extLst>
          </p:cNvPr>
          <p:cNvCxnSpPr>
            <a:endCxn id="748" idx="1"/>
          </p:cNvCxnSpPr>
          <p:nvPr/>
        </p:nvCxnSpPr>
        <p:spPr>
          <a:xfrm rot="-5400000" flipH="1">
            <a:off x="1752771" y="2604375"/>
            <a:ext cx="1627500" cy="228600"/>
          </a:xfrm>
          <a:prstGeom prst="bentConnector2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cxnSp>
        <p:nvCxnSpPr>
          <p:cNvPr id="858" name="Google Shape;858;p10">
            <a:extLst>
              <a:ext uri="{FF2B5EF4-FFF2-40B4-BE49-F238E27FC236}">
                <a16:creationId xmlns:a16="http://schemas.microsoft.com/office/drawing/2014/main" id="{EB06D337-5E10-42DE-A557-5B5E2B395CC9}"/>
              </a:ext>
            </a:extLst>
          </p:cNvPr>
          <p:cNvCxnSpPr/>
          <p:nvPr/>
        </p:nvCxnSpPr>
        <p:spPr>
          <a:xfrm>
            <a:off x="2071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59" name="Google Shape;859;p10">
            <a:extLst>
              <a:ext uri="{FF2B5EF4-FFF2-40B4-BE49-F238E27FC236}">
                <a16:creationId xmlns:a16="http://schemas.microsoft.com/office/drawing/2014/main" id="{69AA3432-34D3-CF43-9ECD-A47212B0666C}"/>
              </a:ext>
            </a:extLst>
          </p:cNvPr>
          <p:cNvCxnSpPr/>
          <p:nvPr/>
        </p:nvCxnSpPr>
        <p:spPr>
          <a:xfrm>
            <a:off x="3671421" y="10922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0" name="Google Shape;860;p10">
            <a:extLst>
              <a:ext uri="{FF2B5EF4-FFF2-40B4-BE49-F238E27FC236}">
                <a16:creationId xmlns:a16="http://schemas.microsoft.com/office/drawing/2014/main" id="{65B60321-26A7-EE70-5FF8-2ED085434698}"/>
              </a:ext>
            </a:extLst>
          </p:cNvPr>
          <p:cNvCxnSpPr/>
          <p:nvPr/>
        </p:nvCxnSpPr>
        <p:spPr>
          <a:xfrm>
            <a:off x="59574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861" name="Google Shape;861;p10">
            <a:extLst>
              <a:ext uri="{FF2B5EF4-FFF2-40B4-BE49-F238E27FC236}">
                <a16:creationId xmlns:a16="http://schemas.microsoft.com/office/drawing/2014/main" id="{DF5D9D8B-5A32-4ED5-480B-0216C7D788A0}"/>
              </a:ext>
            </a:extLst>
          </p:cNvPr>
          <p:cNvCxnSpPr/>
          <p:nvPr/>
        </p:nvCxnSpPr>
        <p:spPr>
          <a:xfrm>
            <a:off x="8167221" y="1193800"/>
            <a:ext cx="0" cy="4876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867" name="Google Shape;867;p10">
            <a:extLst>
              <a:ext uri="{FF2B5EF4-FFF2-40B4-BE49-F238E27FC236}">
                <a16:creationId xmlns:a16="http://schemas.microsoft.com/office/drawing/2014/main" id="{901FD142-8969-02B7-4305-76B55ABB123F}"/>
              </a:ext>
            </a:extLst>
          </p:cNvPr>
          <p:cNvSpPr txBox="1"/>
          <p:nvPr/>
        </p:nvSpPr>
        <p:spPr>
          <a:xfrm>
            <a:off x="1371600" y="5943600"/>
            <a:ext cx="6960300" cy="49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Pipeline registers separate stages, hold data for each instruction in flight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8" name="Google Shape;868;p10">
            <a:extLst>
              <a:ext uri="{FF2B5EF4-FFF2-40B4-BE49-F238E27FC236}">
                <a16:creationId xmlns:a16="http://schemas.microsoft.com/office/drawing/2014/main" id="{A96484C1-1E7C-4702-40E8-3AD4A6A477E6}"/>
              </a:ext>
            </a:extLst>
          </p:cNvPr>
          <p:cNvCxnSpPr/>
          <p:nvPr/>
        </p:nvCxnSpPr>
        <p:spPr>
          <a:xfrm rot="-5400000">
            <a:off x="863581" y="2851834"/>
            <a:ext cx="558900" cy="396600"/>
          </a:xfrm>
          <a:prstGeom prst="bentConnector3">
            <a:avLst>
              <a:gd name="adj1" fmla="val 0"/>
            </a:avLst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stealth" w="med" len="med"/>
          </a:ln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53BF5DD-DC8E-F726-54A8-E32931E1BB6E}"/>
              </a:ext>
            </a:extLst>
          </p:cNvPr>
          <p:cNvSpPr txBox="1"/>
          <p:nvPr/>
        </p:nvSpPr>
        <p:spPr>
          <a:xfrm>
            <a:off x="4166028" y="930802"/>
            <a:ext cx="4610100" cy="28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350"/>
              </a:lnSpc>
            </a:pPr>
            <a:r>
              <a:rPr lang="en-US" sz="2000" b="0" dirty="0" err="1">
                <a:solidFill>
                  <a:srgbClr val="FF0000"/>
                </a:solidFill>
                <a:effectLst/>
                <a:latin typeface="Menlo" panose="020B0609030804020204" pitchFamily="49" charset="0"/>
              </a:rPr>
              <a:t>ecall</a:t>
            </a:r>
            <a:endParaRPr lang="en-US" sz="2000" b="0" dirty="0">
              <a:solidFill>
                <a:srgbClr val="FF0000"/>
              </a:solidFill>
              <a:effectLst/>
              <a:latin typeface="Menlo" panose="020B0609030804020204" pitchFamily="49" charset="0"/>
            </a:endParaRPr>
          </a:p>
        </p:txBody>
      </p:sp>
      <p:sp>
        <p:nvSpPr>
          <p:cNvPr id="2" name="Google Shape;864;p10">
            <a:extLst>
              <a:ext uri="{FF2B5EF4-FFF2-40B4-BE49-F238E27FC236}">
                <a16:creationId xmlns:a16="http://schemas.microsoft.com/office/drawing/2014/main" id="{F78BFA72-5863-D695-DFEA-6761847F26CE}"/>
              </a:ext>
            </a:extLst>
          </p:cNvPr>
          <p:cNvSpPr txBox="1"/>
          <p:nvPr/>
        </p:nvSpPr>
        <p:spPr>
          <a:xfrm>
            <a:off x="6804908" y="768733"/>
            <a:ext cx="688855" cy="7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</a:t>
            </a:r>
            <a:endParaRPr sz="24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864;p10">
            <a:extLst>
              <a:ext uri="{FF2B5EF4-FFF2-40B4-BE49-F238E27FC236}">
                <a16:creationId xmlns:a16="http://schemas.microsoft.com/office/drawing/2014/main" id="{5ABA4A04-A298-AFE8-EF66-BC403845CA0C}"/>
              </a:ext>
            </a:extLst>
          </p:cNvPr>
          <p:cNvSpPr txBox="1"/>
          <p:nvPr/>
        </p:nvSpPr>
        <p:spPr>
          <a:xfrm>
            <a:off x="8351076" y="768733"/>
            <a:ext cx="688855" cy="7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</a:t>
            </a:r>
            <a:endParaRPr sz="24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188AE1F-DB3B-320C-B94C-B961AA4F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221" y="254000"/>
            <a:ext cx="8405238" cy="762000"/>
          </a:xfrm>
        </p:spPr>
        <p:txBody>
          <a:bodyPr/>
          <a:lstStyle/>
          <a:p>
            <a:r>
              <a:rPr lang="en-US" dirty="0" err="1"/>
              <a:t>Ecall</a:t>
            </a:r>
            <a:r>
              <a:rPr lang="en-US" dirty="0"/>
              <a:t> (Stall in EX for instructions ahead)</a:t>
            </a:r>
          </a:p>
        </p:txBody>
      </p:sp>
    </p:spTree>
    <p:extLst>
      <p:ext uri="{BB962C8B-B14F-4D97-AF65-F5344CB8AC3E}">
        <p14:creationId xmlns:p14="http://schemas.microsoft.com/office/powerpoint/2010/main" val="3022047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24"/>
          <p:cNvSpPr txBox="1">
            <a:spLocks noGrp="1"/>
          </p:cNvSpPr>
          <p:nvPr>
            <p:ph type="title"/>
          </p:nvPr>
        </p:nvSpPr>
        <p:spPr>
          <a:xfrm>
            <a:off x="222739" y="142389"/>
            <a:ext cx="8628184" cy="1053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Performance Measures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3" name="Google Shape;863;p24"/>
          <p:cNvSpPr txBox="1">
            <a:spLocks noGrp="1"/>
          </p:cNvSpPr>
          <p:nvPr>
            <p:ph type="body" idx="1"/>
          </p:nvPr>
        </p:nvSpPr>
        <p:spPr>
          <a:xfrm>
            <a:off x="228600" y="1092200"/>
            <a:ext cx="8628184" cy="4770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dirty="0"/>
              <a:t> In our example,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/>
              <a:t>CPU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executes instructions at 1.25 GHz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utive"/>
              <a:buChar char="−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instruction every 800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ps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50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utive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we improve its performance?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utive"/>
              <a:buChar char="−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we mean with this statement?</a:t>
            </a:r>
            <a:endParaRPr dirty="0"/>
          </a:p>
          <a:p>
            <a:pPr marL="6858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utive"/>
              <a:buChar char="−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so obvious:</a:t>
            </a:r>
            <a:endParaRPr dirty="0"/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Quicker response time, so one job finishes faster?</a:t>
            </a:r>
            <a:endParaRPr dirty="0"/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jobs per unit time (e.g. web server returning pages)?</a:t>
            </a:r>
            <a:endParaRPr dirty="0"/>
          </a:p>
          <a:p>
            <a:pPr marL="11430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Longer battery life?</a:t>
            </a:r>
            <a:endParaRPr dirty="0"/>
          </a:p>
          <a:p>
            <a:pPr marL="1143000" marR="0" lvl="2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4" name="Google Shape;864;p24"/>
          <p:cNvSpPr txBox="1">
            <a:spLocks noGrp="1"/>
          </p:cNvSpPr>
          <p:nvPr>
            <p:ph type="sldNum" idx="12"/>
          </p:nvPr>
        </p:nvSpPr>
        <p:spPr>
          <a:xfrm>
            <a:off x="6793523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8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5" name="Google Shape;86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6" name="Google Shape;86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961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Calibri"/>
              <a:buNone/>
            </a:pPr>
            <a:r>
              <a:rPr lang="en-US" sz="4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Agenda</a:t>
            </a:r>
            <a:endParaRPr sz="44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3" name="Google Shape;943;p36"/>
          <p:cNvSpPr txBox="1">
            <a:spLocks noGrp="1"/>
          </p:cNvSpPr>
          <p:nvPr>
            <p:ph type="body" idx="1"/>
          </p:nvPr>
        </p:nvSpPr>
        <p:spPr>
          <a:xfrm>
            <a:off x="457200" y="1600199"/>
            <a:ext cx="8229600" cy="493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Quick Datapath Review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Control Implementation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Administrivia</a:t>
            </a:r>
            <a:endParaRPr sz="3200" b="0" i="0" u="none" strike="noStrike" cap="none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A5A5A5"/>
              </a:buClr>
              <a:buSzPts val="3200"/>
              <a:buFont typeface="Arial"/>
              <a:buChar char="•"/>
            </a:pPr>
            <a:r>
              <a:rPr lang="en-US">
                <a:solidFill>
                  <a:srgbClr val="A5A5A5"/>
                </a:solidFill>
              </a:rPr>
              <a:t>Performance Analysis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Pipelined Execution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Pipelined Datapath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4" name="Google Shape;944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mtClean="0"/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SzPts val="1200"/>
                <a:buNone/>
              </a:pPr>
              <a:t>9</a:t>
            </a:fld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5" name="Google Shape;945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6" name="Google Shape;946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3692147"/>
      </p:ext>
    </p:extLst>
  </p:cSld>
  <p:clrMapOvr>
    <a:masterClrMapping/>
  </p:clrMapOvr>
</p:sld>
</file>

<file path=ppt/theme/theme1.xml><?xml version="1.0" encoding="utf-8"?>
<a:theme xmlns:a="http://schemas.openxmlformats.org/drawingml/2006/main" name="UWTheme-351-Au18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351-Au18" id="{5C6D7646-6FE6-4EA9-9440-0A3D5C463217}" vid="{2D96F9FA-743E-48FB-9478-12DCF3A4ECC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UWTheme-351-Au18</Template>
  <TotalTime>16460</TotalTime>
  <Words>5038</Words>
  <Application>Microsoft Macintosh PowerPoint</Application>
  <PresentationFormat>On-screen Show (4:3)</PresentationFormat>
  <Paragraphs>2224</Paragraphs>
  <Slides>70</Slides>
  <Notes>58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83" baseType="lpstr">
      <vt:lpstr>Arial</vt:lpstr>
      <vt:lpstr>Arial Narrow</vt:lpstr>
      <vt:lpstr>Calibri</vt:lpstr>
      <vt:lpstr>Courier</vt:lpstr>
      <vt:lpstr>Courier New</vt:lpstr>
      <vt:lpstr>Cutive</vt:lpstr>
      <vt:lpstr>Menlo</vt:lpstr>
      <vt:lpstr>Noto Sans Symbols</vt:lpstr>
      <vt:lpstr>Roboto Regular</vt:lpstr>
      <vt:lpstr>Times</vt:lpstr>
      <vt:lpstr>Times New Roman</vt:lpstr>
      <vt:lpstr>Wingdings</vt:lpstr>
      <vt:lpstr>UWTheme-351-Au18</vt:lpstr>
      <vt:lpstr>Control Signals: Big picture!</vt:lpstr>
      <vt:lpstr>Control Signals: ADD</vt:lpstr>
      <vt:lpstr>PowerPoint Presentation</vt:lpstr>
      <vt:lpstr>Agenda</vt:lpstr>
      <vt:lpstr>Instruction Timing</vt:lpstr>
      <vt:lpstr>Control Signals: ADD</vt:lpstr>
      <vt:lpstr>Instruction Timing</vt:lpstr>
      <vt:lpstr>Performance Measures</vt:lpstr>
      <vt:lpstr>Agenda</vt:lpstr>
      <vt:lpstr>Control Signals: ADD</vt:lpstr>
      <vt:lpstr>Pipeline</vt:lpstr>
      <vt:lpstr>Each stage operates on different instruction</vt:lpstr>
      <vt:lpstr>Each stage operates on different instruction</vt:lpstr>
      <vt:lpstr>Each stage operates on different instruction</vt:lpstr>
      <vt:lpstr>Each stage operates on different instruction</vt:lpstr>
      <vt:lpstr>Each stage operates on different instruction</vt:lpstr>
      <vt:lpstr>At time t = 0</vt:lpstr>
      <vt:lpstr>At time t = 4</vt:lpstr>
      <vt:lpstr>At time t = 5</vt:lpstr>
      <vt:lpstr>At time t = 6</vt:lpstr>
      <vt:lpstr>Pipelining with RISC-V</vt:lpstr>
      <vt:lpstr>PowerPoint Presentation</vt:lpstr>
      <vt:lpstr>PowerPoint Presentation</vt:lpstr>
      <vt:lpstr>“Iron Law” of Processor Performance</vt:lpstr>
      <vt:lpstr>Speed Trade-off Example</vt:lpstr>
      <vt:lpstr>Each stage operates on different instruction</vt:lpstr>
      <vt:lpstr>Instruction Level Parallelism (ILP)</vt:lpstr>
      <vt:lpstr>RISC-V Pipeline</vt:lpstr>
      <vt:lpstr>RISC-V Pipeline Example</vt:lpstr>
      <vt:lpstr>Agenda</vt:lpstr>
      <vt:lpstr>Pipeline Hazards</vt:lpstr>
      <vt:lpstr>2. Data Hazards (1/2)</vt:lpstr>
      <vt:lpstr>Each stage operates on different instruction</vt:lpstr>
      <vt:lpstr>2. Data Hazards (2/2)</vt:lpstr>
      <vt:lpstr>Solution 1: Stalling</vt:lpstr>
      <vt:lpstr>PowerPoint Presentation</vt:lpstr>
      <vt:lpstr>PowerPoint Presentation</vt:lpstr>
      <vt:lpstr>Data Hazard</vt:lpstr>
      <vt:lpstr>Add independent instructions or nops</vt:lpstr>
      <vt:lpstr>Add independent instructions or nops</vt:lpstr>
      <vt:lpstr>Forwarding</vt:lpstr>
      <vt:lpstr>Data Hazard with Forwarding</vt:lpstr>
      <vt:lpstr>Data Hazard Solution: Forwarding</vt:lpstr>
      <vt:lpstr>Data Hazard: Loads (1/2)</vt:lpstr>
      <vt:lpstr>Each stage operates on different instruction</vt:lpstr>
      <vt:lpstr>Incorrect Exe: LW not available until later</vt:lpstr>
      <vt:lpstr>Correct Exe: Stall</vt:lpstr>
      <vt:lpstr>Data Hazard: Loads (2/2)</vt:lpstr>
      <vt:lpstr>Load Data Hazards with Forwarding</vt:lpstr>
      <vt:lpstr>Structural Hazard: Regfile!</vt:lpstr>
      <vt:lpstr>Each stage operates on different instruction</vt:lpstr>
      <vt:lpstr>RISC-V Pipeline: Regfile Structural Hazard</vt:lpstr>
      <vt:lpstr>Regfile Structural Hazards</vt:lpstr>
      <vt:lpstr>Regfile Structural Hazards</vt:lpstr>
      <vt:lpstr>RISC-V Pipeline: Regfile Structural Hazard</vt:lpstr>
      <vt:lpstr>Structural Hazard: Memory Access</vt:lpstr>
      <vt:lpstr>Structural Hazards – Summary</vt:lpstr>
      <vt:lpstr>3. Control Hazards</vt:lpstr>
      <vt:lpstr>PowerPoint Presentation</vt:lpstr>
      <vt:lpstr>PowerPoint Presentation</vt:lpstr>
      <vt:lpstr>Branch Stall</vt:lpstr>
      <vt:lpstr>Taken branch (Stall 2 cycles)</vt:lpstr>
      <vt:lpstr>Kill Instructions after Branch if Taken</vt:lpstr>
      <vt:lpstr>Taken branch (Flush 2 cycles; same as stall)</vt:lpstr>
      <vt:lpstr>3. Control Hazard: Branching</vt:lpstr>
      <vt:lpstr>Not taken w/ Prediction (saved 2 cycles)</vt:lpstr>
      <vt:lpstr>Taken branch (Flush 2 cycles)</vt:lpstr>
      <vt:lpstr>Taken w/ Incorrect Prediction (same as stalling )</vt:lpstr>
      <vt:lpstr>Branch Prediction</vt:lpstr>
      <vt:lpstr>Ecall (Stall in EX for instructions ahead)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Memory Allocation III CSE 351 Autumn 2016</dc:title>
  <dc:creator>Justin Hsia</dc:creator>
  <cp:lastModifiedBy>Arrvindh Shriraman</cp:lastModifiedBy>
  <cp:revision>162</cp:revision>
  <cp:lastPrinted>2019-11-27T18:57:14Z</cp:lastPrinted>
  <dcterms:created xsi:type="dcterms:W3CDTF">2016-11-27T02:39:48Z</dcterms:created>
  <dcterms:modified xsi:type="dcterms:W3CDTF">2026-03-22T16:12:46Z</dcterms:modified>
</cp:coreProperties>
</file>