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0"/>
  </p:notesMasterIdLst>
  <p:handoutMasterIdLst>
    <p:handoutMasterId r:id="rId51"/>
  </p:handoutMasterIdLst>
  <p:sldIdLst>
    <p:sldId id="1006" r:id="rId2"/>
    <p:sldId id="272" r:id="rId3"/>
    <p:sldId id="782" r:id="rId4"/>
    <p:sldId id="280" r:id="rId5"/>
    <p:sldId id="469" r:id="rId6"/>
    <p:sldId id="792" r:id="rId7"/>
    <p:sldId id="793" r:id="rId8"/>
    <p:sldId id="1007" r:id="rId9"/>
    <p:sldId id="282" r:id="rId10"/>
    <p:sldId id="1008" r:id="rId11"/>
    <p:sldId id="1009" r:id="rId12"/>
    <p:sldId id="289" r:id="rId13"/>
    <p:sldId id="787" r:id="rId14"/>
    <p:sldId id="299" r:id="rId15"/>
    <p:sldId id="300" r:id="rId16"/>
    <p:sldId id="1010" r:id="rId17"/>
    <p:sldId id="1011" r:id="rId18"/>
    <p:sldId id="265" r:id="rId19"/>
    <p:sldId id="825" r:id="rId20"/>
    <p:sldId id="309" r:id="rId21"/>
    <p:sldId id="312" r:id="rId22"/>
    <p:sldId id="788" r:id="rId23"/>
    <p:sldId id="789" r:id="rId24"/>
    <p:sldId id="268" r:id="rId25"/>
    <p:sldId id="269" r:id="rId26"/>
    <p:sldId id="796" r:id="rId27"/>
    <p:sldId id="1012" r:id="rId28"/>
    <p:sldId id="273" r:id="rId29"/>
    <p:sldId id="274" r:id="rId30"/>
    <p:sldId id="1013" r:id="rId31"/>
    <p:sldId id="762" r:id="rId32"/>
    <p:sldId id="277" r:id="rId33"/>
    <p:sldId id="801" r:id="rId34"/>
    <p:sldId id="802" r:id="rId35"/>
    <p:sldId id="803" r:id="rId36"/>
    <p:sldId id="1014" r:id="rId37"/>
    <p:sldId id="284" r:id="rId38"/>
    <p:sldId id="1015" r:id="rId39"/>
    <p:sldId id="808" r:id="rId40"/>
    <p:sldId id="810" r:id="rId41"/>
    <p:sldId id="814" r:id="rId42"/>
    <p:sldId id="815" r:id="rId43"/>
    <p:sldId id="816" r:id="rId44"/>
    <p:sldId id="1016" r:id="rId45"/>
    <p:sldId id="1017" r:id="rId46"/>
    <p:sldId id="822" r:id="rId47"/>
    <p:sldId id="823" r:id="rId48"/>
    <p:sldId id="82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5B7C9B-5921-47AB-9160-F8E4621D78CB}" v="116" dt="2022-11-28T05:38:17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7" autoAdjust="0"/>
    <p:restoredTop sz="92245" autoAdjust="0"/>
  </p:normalViewPr>
  <p:slideViewPr>
    <p:cSldViewPr snapToGrid="0">
      <p:cViewPr>
        <p:scale>
          <a:sx n="58" d="100"/>
          <a:sy n="58" d="100"/>
        </p:scale>
        <p:origin x="10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" userId="60ed0375f93d0d69" providerId="LiveId" clId="{055B7C9B-5921-47AB-9160-F8E4621D78CB}"/>
    <pc:docChg chg="undo redo custSel addSld delSld modSld sldOrd modMainMaster">
      <pc:chgData name="Alaa" userId="60ed0375f93d0d69" providerId="LiveId" clId="{055B7C9B-5921-47AB-9160-F8E4621D78CB}" dt="2022-11-28T05:38:38.026" v="1421" actId="113"/>
      <pc:docMkLst>
        <pc:docMk/>
      </pc:docMkLst>
      <pc:sldChg chg="modSp mod">
        <pc:chgData name="Alaa" userId="60ed0375f93d0d69" providerId="LiveId" clId="{055B7C9B-5921-47AB-9160-F8E4621D78CB}" dt="2022-11-28T04:22:55.072" v="875" actId="113"/>
        <pc:sldMkLst>
          <pc:docMk/>
          <pc:sldMk cId="2791002054" sldId="265"/>
        </pc:sldMkLst>
        <pc:spChg chg="mod">
          <ac:chgData name="Alaa" userId="60ed0375f93d0d69" providerId="LiveId" clId="{055B7C9B-5921-47AB-9160-F8E4621D78CB}" dt="2022-11-28T04:22:55.072" v="875" actId="113"/>
          <ac:spMkLst>
            <pc:docMk/>
            <pc:sldMk cId="2791002054" sldId="265"/>
            <ac:spMk id="726" creationId="{00000000-0000-0000-0000-000000000000}"/>
          </ac:spMkLst>
        </pc:spChg>
        <pc:spChg chg="mod">
          <ac:chgData name="Alaa" userId="60ed0375f93d0d69" providerId="LiveId" clId="{055B7C9B-5921-47AB-9160-F8E4621D78CB}" dt="2022-11-28T04:22:48.619" v="873" actId="1076"/>
          <ac:spMkLst>
            <pc:docMk/>
            <pc:sldMk cId="2791002054" sldId="265"/>
            <ac:spMk id="865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23:52.132" v="883" actId="113"/>
        <pc:sldMkLst>
          <pc:docMk/>
          <pc:sldMk cId="3142724397" sldId="268"/>
        </pc:sldMkLst>
        <pc:spChg chg="mod">
          <ac:chgData name="Alaa" userId="60ed0375f93d0d69" providerId="LiveId" clId="{055B7C9B-5921-47AB-9160-F8E4621D78CB}" dt="2022-11-28T04:23:52.132" v="883" actId="113"/>
          <ac:spMkLst>
            <pc:docMk/>
            <pc:sldMk cId="3142724397" sldId="268"/>
            <ac:spMk id="952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24:07.984" v="888" actId="113"/>
        <pc:sldMkLst>
          <pc:docMk/>
          <pc:sldMk cId="1542231129" sldId="269"/>
        </pc:sldMkLst>
        <pc:spChg chg="mod">
          <ac:chgData name="Alaa" userId="60ed0375f93d0d69" providerId="LiveId" clId="{055B7C9B-5921-47AB-9160-F8E4621D78CB}" dt="2022-11-28T04:24:07.984" v="888" actId="113"/>
          <ac:spMkLst>
            <pc:docMk/>
            <pc:sldMk cId="1542231129" sldId="269"/>
            <ac:spMk id="966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4T22:36:00.799" v="802" actId="6549"/>
        <pc:sldMkLst>
          <pc:docMk/>
          <pc:sldMk cId="2148844066" sldId="272"/>
        </pc:sldMkLst>
        <pc:spChg chg="mod">
          <ac:chgData name="Alaa" userId="60ed0375f93d0d69" providerId="LiveId" clId="{055B7C9B-5921-47AB-9160-F8E4621D78CB}" dt="2022-11-24T22:36:00.799" v="802" actId="6549"/>
          <ac:spMkLst>
            <pc:docMk/>
            <pc:sldMk cId="2148844066" sldId="272"/>
            <ac:spMk id="557" creationId="{00000000-0000-0000-0000-000000000000}"/>
          </ac:spMkLst>
        </pc:spChg>
        <pc:spChg chg="mod">
          <ac:chgData name="Alaa" userId="60ed0375f93d0d69" providerId="LiveId" clId="{055B7C9B-5921-47AB-9160-F8E4621D78CB}" dt="2022-11-24T19:01:54.917" v="130" actId="12"/>
          <ac:spMkLst>
            <pc:docMk/>
            <pc:sldMk cId="2148844066" sldId="272"/>
            <ac:spMk id="558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24:27.883" v="891" actId="113"/>
        <pc:sldMkLst>
          <pc:docMk/>
          <pc:sldMk cId="3348949512" sldId="273"/>
        </pc:sldMkLst>
        <pc:spChg chg="mod">
          <ac:chgData name="Alaa" userId="60ed0375f93d0d69" providerId="LiveId" clId="{055B7C9B-5921-47AB-9160-F8E4621D78CB}" dt="2022-11-28T04:24:27.883" v="891" actId="113"/>
          <ac:spMkLst>
            <pc:docMk/>
            <pc:sldMk cId="3348949512" sldId="273"/>
            <ac:spMk id="1015" creationId="{00000000-0000-0000-0000-000000000000}"/>
          </ac:spMkLst>
        </pc:spChg>
        <pc:spChg chg="mod">
          <ac:chgData name="Alaa" userId="60ed0375f93d0d69" providerId="LiveId" clId="{055B7C9B-5921-47AB-9160-F8E4621D78CB}" dt="2022-11-24T21:27:32.653" v="622" actId="20577"/>
          <ac:spMkLst>
            <pc:docMk/>
            <pc:sldMk cId="3348949512" sldId="273"/>
            <ac:spMk id="1016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25:01.644" v="895" actId="404"/>
        <pc:sldMkLst>
          <pc:docMk/>
          <pc:sldMk cId="3129431429" sldId="274"/>
        </pc:sldMkLst>
        <pc:spChg chg="mod">
          <ac:chgData name="Alaa" userId="60ed0375f93d0d69" providerId="LiveId" clId="{055B7C9B-5921-47AB-9160-F8E4621D78CB}" dt="2022-11-24T19:24:03.740" v="139" actId="20577"/>
          <ac:spMkLst>
            <pc:docMk/>
            <pc:sldMk cId="3129431429" sldId="274"/>
            <ac:spMk id="1056" creationId="{00000000-0000-0000-0000-000000000000}"/>
          </ac:spMkLst>
        </pc:spChg>
        <pc:spChg chg="mod">
          <ac:chgData name="Alaa" userId="60ed0375f93d0d69" providerId="LiveId" clId="{055B7C9B-5921-47AB-9160-F8E4621D78CB}" dt="2022-11-28T04:25:01.644" v="895" actId="404"/>
          <ac:spMkLst>
            <pc:docMk/>
            <pc:sldMk cId="3129431429" sldId="274"/>
            <ac:spMk id="1058" creationId="{00000000-0000-0000-0000-000000000000}"/>
          </ac:spMkLst>
        </pc:spChg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1172049578" sldId="275"/>
        </pc:sldMkLst>
      </pc:sldChg>
      <pc:sldChg chg="modSp mod">
        <pc:chgData name="Alaa" userId="60ed0375f93d0d69" providerId="LiveId" clId="{055B7C9B-5921-47AB-9160-F8E4621D78CB}" dt="2022-11-28T04:25:47.478" v="899" actId="113"/>
        <pc:sldMkLst>
          <pc:docMk/>
          <pc:sldMk cId="1375581433" sldId="277"/>
        </pc:sldMkLst>
        <pc:spChg chg="mod">
          <ac:chgData name="Alaa" userId="60ed0375f93d0d69" providerId="LiveId" clId="{055B7C9B-5921-47AB-9160-F8E4621D78CB}" dt="2022-11-28T04:25:47.478" v="899" actId="113"/>
          <ac:spMkLst>
            <pc:docMk/>
            <pc:sldMk cId="1375581433" sldId="277"/>
            <ac:spMk id="1336" creationId="{00000000-0000-0000-0000-000000000000}"/>
          </ac:spMkLst>
        </pc:spChg>
      </pc:sldChg>
      <pc:sldChg chg="add">
        <pc:chgData name="Alaa" userId="60ed0375f93d0d69" providerId="LiveId" clId="{055B7C9B-5921-47AB-9160-F8E4621D78CB}" dt="2022-11-24T01:37:52.948" v="61"/>
        <pc:sldMkLst>
          <pc:docMk/>
          <pc:sldMk cId="2112274094" sldId="280"/>
        </pc:sldMkLst>
      </pc:sldChg>
      <pc:sldChg chg="modSp mod">
        <pc:chgData name="Alaa" userId="60ed0375f93d0d69" providerId="LiveId" clId="{055B7C9B-5921-47AB-9160-F8E4621D78CB}" dt="2022-11-24T22:38:40.407" v="811" actId="207"/>
        <pc:sldMkLst>
          <pc:docMk/>
          <pc:sldMk cId="1802106590" sldId="282"/>
        </pc:sldMkLst>
        <pc:graphicFrameChg chg="modGraphic">
          <ac:chgData name="Alaa" userId="60ed0375f93d0d69" providerId="LiveId" clId="{055B7C9B-5921-47AB-9160-F8E4621D78CB}" dt="2022-11-24T22:38:40.407" v="811" actId="207"/>
          <ac:graphicFrameMkLst>
            <pc:docMk/>
            <pc:sldMk cId="1802106590" sldId="282"/>
            <ac:graphicFrameMk id="795" creationId="{00000000-0000-0000-0000-000000000000}"/>
          </ac:graphicFrameMkLst>
        </pc:graphicFrameChg>
      </pc:sldChg>
      <pc:sldChg chg="modSp mod">
        <pc:chgData name="Alaa" userId="60ed0375f93d0d69" providerId="LiveId" clId="{055B7C9B-5921-47AB-9160-F8E4621D78CB}" dt="2022-11-28T04:56:19.168" v="922" actId="20577"/>
        <pc:sldMkLst>
          <pc:docMk/>
          <pc:sldMk cId="964114766" sldId="284"/>
        </pc:sldMkLst>
        <pc:spChg chg="mod">
          <ac:chgData name="Alaa" userId="60ed0375f93d0d69" providerId="LiveId" clId="{055B7C9B-5921-47AB-9160-F8E4621D78CB}" dt="2022-11-28T04:56:12.393" v="917" actId="207"/>
          <ac:spMkLst>
            <pc:docMk/>
            <pc:sldMk cId="964114766" sldId="284"/>
            <ac:spMk id="1432" creationId="{00000000-0000-0000-0000-000000000000}"/>
          </ac:spMkLst>
        </pc:spChg>
        <pc:spChg chg="mod">
          <ac:chgData name="Alaa" userId="60ed0375f93d0d69" providerId="LiveId" clId="{055B7C9B-5921-47AB-9160-F8E4621D78CB}" dt="2022-11-28T04:56:19.168" v="922" actId="20577"/>
          <ac:spMkLst>
            <pc:docMk/>
            <pc:sldMk cId="964114766" sldId="284"/>
            <ac:spMk id="1440" creationId="{00000000-0000-0000-0000-000000000000}"/>
          </ac:spMkLst>
        </pc:spChg>
      </pc:sldChg>
      <pc:sldChg chg="del">
        <pc:chgData name="Alaa" userId="60ed0375f93d0d69" providerId="LiveId" clId="{055B7C9B-5921-47AB-9160-F8E4621D78CB}" dt="2022-11-24T01:51:07.532" v="100" actId="47"/>
        <pc:sldMkLst>
          <pc:docMk/>
          <pc:sldMk cId="3885182748" sldId="285"/>
        </pc:sldMkLst>
      </pc:sldChg>
      <pc:sldChg chg="del">
        <pc:chgData name="Alaa" userId="60ed0375f93d0d69" providerId="LiveId" clId="{055B7C9B-5921-47AB-9160-F8E4621D78CB}" dt="2022-11-24T01:51:19.536" v="103" actId="47"/>
        <pc:sldMkLst>
          <pc:docMk/>
          <pc:sldMk cId="1124095566" sldId="287"/>
        </pc:sldMkLst>
      </pc:sldChg>
      <pc:sldChg chg="del">
        <pc:chgData name="Alaa" userId="60ed0375f93d0d69" providerId="LiveId" clId="{055B7C9B-5921-47AB-9160-F8E4621D78CB}" dt="2022-11-24T01:51:25.131" v="104" actId="47"/>
        <pc:sldMkLst>
          <pc:docMk/>
          <pc:sldMk cId="1139619982" sldId="288"/>
        </pc:sldMkLst>
      </pc:sldChg>
      <pc:sldChg chg="modSp mod">
        <pc:chgData name="Alaa" userId="60ed0375f93d0d69" providerId="LiveId" clId="{055B7C9B-5921-47AB-9160-F8E4621D78CB}" dt="2022-11-28T04:21:15.844" v="859" actId="113"/>
        <pc:sldMkLst>
          <pc:docMk/>
          <pc:sldMk cId="393333322" sldId="289"/>
        </pc:sldMkLst>
        <pc:spChg chg="mod">
          <ac:chgData name="Alaa" userId="60ed0375f93d0d69" providerId="LiveId" clId="{055B7C9B-5921-47AB-9160-F8E4621D78CB}" dt="2022-11-28T04:21:15.844" v="859" actId="113"/>
          <ac:spMkLst>
            <pc:docMk/>
            <pc:sldMk cId="393333322" sldId="289"/>
            <ac:spMk id="871" creationId="{00000000-0000-0000-0000-000000000000}"/>
          </ac:spMkLst>
        </pc:spChg>
      </pc:sldChg>
      <pc:sldChg chg="del">
        <pc:chgData name="Alaa" userId="60ed0375f93d0d69" providerId="LiveId" clId="{055B7C9B-5921-47AB-9160-F8E4621D78CB}" dt="2022-11-24T01:52:25.035" v="106" actId="47"/>
        <pc:sldMkLst>
          <pc:docMk/>
          <pc:sldMk cId="2543692147" sldId="296"/>
        </pc:sldMkLst>
      </pc:sldChg>
      <pc:sldChg chg="addSp delSp modSp add mod">
        <pc:chgData name="Alaa" userId="60ed0375f93d0d69" providerId="LiveId" clId="{055B7C9B-5921-47AB-9160-F8E4621D78CB}" dt="2022-11-28T05:37:13.932" v="1404" actId="113"/>
        <pc:sldMkLst>
          <pc:docMk/>
          <pc:sldMk cId="176207257" sldId="299"/>
        </pc:sldMkLst>
        <pc:spChg chg="add del mod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2" creationId="{B228F425-840B-7653-FE8E-AB3DDB9E5491}"/>
          </ac:spMkLst>
        </pc:spChg>
        <pc:spChg chg="add del mod">
          <ac:chgData name="Alaa" userId="60ed0375f93d0d69" providerId="LiveId" clId="{055B7C9B-5921-47AB-9160-F8E4621D78CB}" dt="2022-11-28T05:26:04.099" v="1000"/>
          <ac:spMkLst>
            <pc:docMk/>
            <pc:sldMk cId="176207257" sldId="299"/>
            <ac:spMk id="3" creationId="{572A455F-E21A-6424-4DCC-1DE7DD155745}"/>
          </ac:spMkLst>
        </pc:spChg>
        <pc:spChg chg="add mod">
          <ac:chgData name="Alaa" userId="60ed0375f93d0d69" providerId="LiveId" clId="{055B7C9B-5921-47AB-9160-F8E4621D78CB}" dt="2022-11-28T05:31:27.386" v="1195" actId="1076"/>
          <ac:spMkLst>
            <pc:docMk/>
            <pc:sldMk cId="176207257" sldId="299"/>
            <ac:spMk id="4" creationId="{AB1D0C4A-E76B-6DA0-5310-F5FD7CE7DBDB}"/>
          </ac:spMkLst>
        </pc:spChg>
        <pc:spChg chg="add mod">
          <ac:chgData name="Alaa" userId="60ed0375f93d0d69" providerId="LiveId" clId="{055B7C9B-5921-47AB-9160-F8E4621D78CB}" dt="2022-11-28T05:31:27.386" v="1195" actId="1076"/>
          <ac:spMkLst>
            <pc:docMk/>
            <pc:sldMk cId="176207257" sldId="299"/>
            <ac:spMk id="5" creationId="{0E4D8CA1-7BCA-53B1-276E-FEF29AA35852}"/>
          </ac:spMkLst>
        </pc:spChg>
        <pc:spChg chg="add mod">
          <ac:chgData name="Alaa" userId="60ed0375f93d0d69" providerId="LiveId" clId="{055B7C9B-5921-47AB-9160-F8E4621D78CB}" dt="2022-11-28T05:31:27.386" v="1195" actId="1076"/>
          <ac:spMkLst>
            <pc:docMk/>
            <pc:sldMk cId="176207257" sldId="299"/>
            <ac:spMk id="6" creationId="{39FE5657-3D25-203D-1A89-EA351C8EC0DD}"/>
          </ac:spMkLst>
        </pc:spChg>
        <pc:spChg chg="add mod">
          <ac:chgData name="Alaa" userId="60ed0375f93d0d69" providerId="LiveId" clId="{055B7C9B-5921-47AB-9160-F8E4621D78CB}" dt="2022-11-28T05:33:13.770" v="1211" actId="20577"/>
          <ac:spMkLst>
            <pc:docMk/>
            <pc:sldMk cId="176207257" sldId="299"/>
            <ac:spMk id="7" creationId="{1BDA123A-A9A0-D085-8E09-E410AED1AE56}"/>
          </ac:spMkLst>
        </pc:spChg>
        <pc:spChg chg="add mod">
          <ac:chgData name="Alaa" userId="60ed0375f93d0d69" providerId="LiveId" clId="{055B7C9B-5921-47AB-9160-F8E4621D78CB}" dt="2022-11-28T05:33:43.579" v="1218" actId="1076"/>
          <ac:spMkLst>
            <pc:docMk/>
            <pc:sldMk cId="176207257" sldId="299"/>
            <ac:spMk id="8" creationId="{EC2441D6-B59E-AAE5-B290-2D7EAAC0826A}"/>
          </ac:spMkLst>
        </pc:spChg>
        <pc:spChg chg="add mod">
          <ac:chgData name="Alaa" userId="60ed0375f93d0d69" providerId="LiveId" clId="{055B7C9B-5921-47AB-9160-F8E4621D78CB}" dt="2022-11-28T05:34:09.096" v="1303" actId="1038"/>
          <ac:spMkLst>
            <pc:docMk/>
            <pc:sldMk cId="176207257" sldId="299"/>
            <ac:spMk id="9" creationId="{2C71F1C0-8648-1E1E-61C8-985C3611D3BA}"/>
          </ac:spMkLst>
        </pc:spChg>
        <pc:spChg chg="add mod">
          <ac:chgData name="Alaa" userId="60ed0375f93d0d69" providerId="LiveId" clId="{055B7C9B-5921-47AB-9160-F8E4621D78CB}" dt="2022-11-28T05:34:09.096" v="1303" actId="1038"/>
          <ac:spMkLst>
            <pc:docMk/>
            <pc:sldMk cId="176207257" sldId="299"/>
            <ac:spMk id="10" creationId="{89B5B2D4-6D65-8EC4-9AA1-779B41A719D5}"/>
          </ac:spMkLst>
        </pc:spChg>
        <pc:spChg chg="add mod">
          <ac:chgData name="Alaa" userId="60ed0375f93d0d69" providerId="LiveId" clId="{055B7C9B-5921-47AB-9160-F8E4621D78CB}" dt="2022-11-28T05:34:09.096" v="1303" actId="1038"/>
          <ac:spMkLst>
            <pc:docMk/>
            <pc:sldMk cId="176207257" sldId="299"/>
            <ac:spMk id="11" creationId="{7745E666-A5EE-4D9C-1783-AAECD9BC7187}"/>
          </ac:spMkLst>
        </pc:spChg>
        <pc:spChg chg="add mod">
          <ac:chgData name="Alaa" userId="60ed0375f93d0d69" providerId="LiveId" clId="{055B7C9B-5921-47AB-9160-F8E4621D78CB}" dt="2022-11-28T05:34:09.096" v="1303" actId="1038"/>
          <ac:spMkLst>
            <pc:docMk/>
            <pc:sldMk cId="176207257" sldId="299"/>
            <ac:spMk id="12" creationId="{FA62CA65-C913-B1D0-F818-30DC503082C1}"/>
          </ac:spMkLst>
        </pc:spChg>
        <pc:spChg chg="add mod">
          <ac:chgData name="Alaa" userId="60ed0375f93d0d69" providerId="LiveId" clId="{055B7C9B-5921-47AB-9160-F8E4621D78CB}" dt="2022-11-28T05:35:06.502" v="1312" actId="20577"/>
          <ac:spMkLst>
            <pc:docMk/>
            <pc:sldMk cId="176207257" sldId="299"/>
            <ac:spMk id="13" creationId="{98CBFB83-109F-5446-FBBE-66282B57A2D7}"/>
          </ac:spMkLst>
        </pc:spChg>
        <pc:spChg chg="add mod">
          <ac:chgData name="Alaa" userId="60ed0375f93d0d69" providerId="LiveId" clId="{055B7C9B-5921-47AB-9160-F8E4621D78CB}" dt="2022-11-28T05:34:21.614" v="1305" actId="1076"/>
          <ac:spMkLst>
            <pc:docMk/>
            <pc:sldMk cId="176207257" sldId="299"/>
            <ac:spMk id="14" creationId="{24863D13-6138-1467-E141-A19DC128A3A8}"/>
          </ac:spMkLst>
        </pc:spChg>
        <pc:spChg chg="add mod">
          <ac:chgData name="Alaa" userId="60ed0375f93d0d69" providerId="LiveId" clId="{055B7C9B-5921-47AB-9160-F8E4621D78CB}" dt="2022-11-28T05:34:21.614" v="1305" actId="1076"/>
          <ac:spMkLst>
            <pc:docMk/>
            <pc:sldMk cId="176207257" sldId="299"/>
            <ac:spMk id="15" creationId="{241E2930-8250-278C-626F-DD5D64F99DC4}"/>
          </ac:spMkLst>
        </pc:spChg>
        <pc:spChg chg="add mod">
          <ac:chgData name="Alaa" userId="60ed0375f93d0d69" providerId="LiveId" clId="{055B7C9B-5921-47AB-9160-F8E4621D78CB}" dt="2022-11-28T05:34:21.614" v="1305" actId="1076"/>
          <ac:spMkLst>
            <pc:docMk/>
            <pc:sldMk cId="176207257" sldId="299"/>
            <ac:spMk id="16" creationId="{223FE160-B4F4-EF3D-15DF-C7642809ADBB}"/>
          </ac:spMkLst>
        </pc:spChg>
        <pc:spChg chg="add mod">
          <ac:chgData name="Alaa" userId="60ed0375f93d0d69" providerId="LiveId" clId="{055B7C9B-5921-47AB-9160-F8E4621D78CB}" dt="2022-11-28T05:34:21.614" v="1305" actId="1076"/>
          <ac:spMkLst>
            <pc:docMk/>
            <pc:sldMk cId="176207257" sldId="299"/>
            <ac:spMk id="17" creationId="{D24776B4-A7A6-AADB-9F4E-610087BE59ED}"/>
          </ac:spMkLst>
        </pc:spChg>
        <pc:spChg chg="add mod">
          <ac:chgData name="Alaa" userId="60ed0375f93d0d69" providerId="LiveId" clId="{055B7C9B-5921-47AB-9160-F8E4621D78CB}" dt="2022-11-28T05:35:20.440" v="1315" actId="20577"/>
          <ac:spMkLst>
            <pc:docMk/>
            <pc:sldMk cId="176207257" sldId="299"/>
            <ac:spMk id="18" creationId="{AE4EB49A-B2FE-500B-0050-E47406E2F762}"/>
          </ac:spMkLst>
        </pc:spChg>
        <pc:spChg chg="add mod">
          <ac:chgData name="Alaa" userId="60ed0375f93d0d69" providerId="LiveId" clId="{055B7C9B-5921-47AB-9160-F8E4621D78CB}" dt="2022-11-28T05:34:30.693" v="1307" actId="1076"/>
          <ac:spMkLst>
            <pc:docMk/>
            <pc:sldMk cId="176207257" sldId="299"/>
            <ac:spMk id="19" creationId="{D0A0237E-3264-25C9-2E43-CADF670C4D25}"/>
          </ac:spMkLst>
        </pc:spChg>
        <pc:spChg chg="add mod">
          <ac:chgData name="Alaa" userId="60ed0375f93d0d69" providerId="LiveId" clId="{055B7C9B-5921-47AB-9160-F8E4621D78CB}" dt="2022-11-28T05:34:30.693" v="1307" actId="1076"/>
          <ac:spMkLst>
            <pc:docMk/>
            <pc:sldMk cId="176207257" sldId="299"/>
            <ac:spMk id="20" creationId="{9B46BCE3-3DA2-1EB5-F5CB-EF3C82BCF765}"/>
          </ac:spMkLst>
        </pc:spChg>
        <pc:spChg chg="add mod">
          <ac:chgData name="Alaa" userId="60ed0375f93d0d69" providerId="LiveId" clId="{055B7C9B-5921-47AB-9160-F8E4621D78CB}" dt="2022-11-28T05:34:30.693" v="1307" actId="1076"/>
          <ac:spMkLst>
            <pc:docMk/>
            <pc:sldMk cId="176207257" sldId="299"/>
            <ac:spMk id="21" creationId="{578538C4-2C0C-C617-4953-18C495C9F04C}"/>
          </ac:spMkLst>
        </pc:spChg>
        <pc:spChg chg="add mod">
          <ac:chgData name="Alaa" userId="60ed0375f93d0d69" providerId="LiveId" clId="{055B7C9B-5921-47AB-9160-F8E4621D78CB}" dt="2022-11-28T05:34:30.693" v="1307" actId="1076"/>
          <ac:spMkLst>
            <pc:docMk/>
            <pc:sldMk cId="176207257" sldId="299"/>
            <ac:spMk id="22" creationId="{3B2823BB-3FA7-D492-07D2-2573D064D1EC}"/>
          </ac:spMkLst>
        </pc:spChg>
        <pc:spChg chg="add mod">
          <ac:chgData name="Alaa" userId="60ed0375f93d0d69" providerId="LiveId" clId="{055B7C9B-5921-47AB-9160-F8E4621D78CB}" dt="2022-11-28T05:35:34.368" v="1317" actId="20577"/>
          <ac:spMkLst>
            <pc:docMk/>
            <pc:sldMk cId="176207257" sldId="299"/>
            <ac:spMk id="23" creationId="{883321A7-CB1A-5DC6-80DB-55C901D0194A}"/>
          </ac:spMkLst>
        </pc:spChg>
        <pc:spChg chg="mod">
          <ac:chgData name="Alaa" userId="60ed0375f93d0d69" providerId="LiveId" clId="{055B7C9B-5921-47AB-9160-F8E4621D78CB}" dt="2022-11-28T05:37:13.932" v="1404" actId="113"/>
          <ac:spMkLst>
            <pc:docMk/>
            <pc:sldMk cId="176207257" sldId="299"/>
            <ac:spMk id="1158" creationId="{00000000-0000-0000-0000-000000000000}"/>
          </ac:spMkLst>
        </pc:spChg>
        <pc:spChg chg="mod">
          <ac:chgData name="Alaa" userId="60ed0375f93d0d69" providerId="LiveId" clId="{055B7C9B-5921-47AB-9160-F8E4621D78CB}" dt="2022-11-28T05:36:45.726" v="1383" actId="20577"/>
          <ac:spMkLst>
            <pc:docMk/>
            <pc:sldMk cId="176207257" sldId="299"/>
            <ac:spMk id="1159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72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73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74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82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89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90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91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199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206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207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208" creationId="{00000000-0000-0000-0000-000000000000}"/>
          </ac:spMkLst>
        </pc:spChg>
        <pc:spChg chg="del">
          <ac:chgData name="Alaa" userId="60ed0375f93d0d69" providerId="LiveId" clId="{055B7C9B-5921-47AB-9160-F8E4621D78CB}" dt="2022-11-28T05:28:02.742" v="1149" actId="478"/>
          <ac:spMkLst>
            <pc:docMk/>
            <pc:sldMk cId="176207257" sldId="299"/>
            <ac:spMk id="1216" creationId="{00000000-0000-0000-0000-000000000000}"/>
          </ac:spMkLst>
        </pc:spChg>
        <pc:spChg chg="mod">
          <ac:chgData name="Alaa" userId="60ed0375f93d0d69" providerId="LiveId" clId="{055B7C9B-5921-47AB-9160-F8E4621D78CB}" dt="2022-11-28T05:34:54.760" v="1310" actId="1076"/>
          <ac:spMkLst>
            <pc:docMk/>
            <pc:sldMk cId="176207257" sldId="299"/>
            <ac:spMk id="1243" creationId="{00000000-0000-0000-0000-000000000000}"/>
          </ac:spMkLst>
        </pc:spChg>
        <pc:spChg chg="del">
          <ac:chgData name="Alaa" userId="60ed0375f93d0d69" providerId="LiveId" clId="{055B7C9B-5921-47AB-9160-F8E4621D78CB}" dt="2022-11-28T05:31:37.706" v="1197" actId="478"/>
          <ac:spMkLst>
            <pc:docMk/>
            <pc:sldMk cId="176207257" sldId="299"/>
            <ac:spMk id="1244" creationId="{00000000-0000-0000-0000-000000000000}"/>
          </ac:spMkLst>
        </pc:spChg>
        <pc:spChg chg="mod">
          <ac:chgData name="Alaa" userId="60ed0375f93d0d69" providerId="LiveId" clId="{055B7C9B-5921-47AB-9160-F8E4621D78CB}" dt="2022-11-28T05:31:45.322" v="1199" actId="20577"/>
          <ac:spMkLst>
            <pc:docMk/>
            <pc:sldMk cId="176207257" sldId="299"/>
            <ac:spMk id="1245" creationId="{00000000-0000-0000-0000-000000000000}"/>
          </ac:spMkLst>
        </pc:spChg>
        <pc:spChg chg="mod">
          <ac:chgData name="Alaa" userId="60ed0375f93d0d69" providerId="LiveId" clId="{055B7C9B-5921-47AB-9160-F8E4621D78CB}" dt="2022-11-28T05:31:32.351" v="1196" actId="1076"/>
          <ac:spMkLst>
            <pc:docMk/>
            <pc:sldMk cId="176207257" sldId="299"/>
            <ac:spMk id="1247" creationId="{00000000-0000-0000-0000-000000000000}"/>
          </ac:spMkLst>
        </pc:spChg>
        <pc:spChg chg="mod">
          <ac:chgData name="Alaa" userId="60ed0375f93d0d69" providerId="LiveId" clId="{055B7C9B-5921-47AB-9160-F8E4621D78CB}" dt="2022-11-28T05:31:59.110" v="1200" actId="1076"/>
          <ac:spMkLst>
            <pc:docMk/>
            <pc:sldMk cId="176207257" sldId="299"/>
            <ac:spMk id="1248" creationId="{00000000-0000-0000-0000-000000000000}"/>
          </ac:spMkLst>
        </pc:spChg>
        <pc:spChg chg="mod">
          <ac:chgData name="Alaa" userId="60ed0375f93d0d69" providerId="LiveId" clId="{055B7C9B-5921-47AB-9160-F8E4621D78CB}" dt="2022-11-28T05:32:15.931" v="1202" actId="1076"/>
          <ac:spMkLst>
            <pc:docMk/>
            <pc:sldMk cId="176207257" sldId="299"/>
            <ac:spMk id="1249" creationId="{00000000-0000-0000-0000-000000000000}"/>
          </ac:spMkLst>
        </pc:spChg>
        <pc:spChg chg="mod">
          <ac:chgData name="Alaa" userId="60ed0375f93d0d69" providerId="LiveId" clId="{055B7C9B-5921-47AB-9160-F8E4621D78CB}" dt="2022-11-28T05:32:49.580" v="1208" actId="1076"/>
          <ac:spMkLst>
            <pc:docMk/>
            <pc:sldMk cId="176207257" sldId="299"/>
            <ac:spMk id="1250" creationId="{00000000-0000-0000-0000-000000000000}"/>
          </ac:spMkLst>
        </pc:spChg>
        <pc:spChg chg="mod">
          <ac:chgData name="Alaa" userId="60ed0375f93d0d69" providerId="LiveId" clId="{055B7C9B-5921-47AB-9160-F8E4621D78CB}" dt="2022-11-28T05:34:48.472" v="1309" actId="1076"/>
          <ac:spMkLst>
            <pc:docMk/>
            <pc:sldMk cId="176207257" sldId="299"/>
            <ac:spMk id="1251" creationId="{00000000-0000-0000-0000-000000000000}"/>
          </ac:spMkLst>
        </pc:spChg>
        <pc:spChg chg="del">
          <ac:chgData name="Alaa" userId="60ed0375f93d0d69" providerId="LiveId" clId="{055B7C9B-5921-47AB-9160-F8E4621D78CB}" dt="2022-11-28T05:32:04.312" v="1201" actId="478"/>
          <ac:spMkLst>
            <pc:docMk/>
            <pc:sldMk cId="176207257" sldId="299"/>
            <ac:spMk id="1252" creationId="{00000000-0000-0000-0000-000000000000}"/>
          </ac:spMkLst>
        </pc:spChg>
        <pc:spChg chg="mod">
          <ac:chgData name="Alaa" userId="60ed0375f93d0d69" providerId="LiveId" clId="{055B7C9B-5921-47AB-9160-F8E4621D78CB}" dt="2022-11-28T05:29:59.613" v="1176" actId="1076"/>
          <ac:spMkLst>
            <pc:docMk/>
            <pc:sldMk cId="176207257" sldId="299"/>
            <ac:spMk id="1254" creationId="{00000000-0000-0000-0000-000000000000}"/>
          </ac:spMkLst>
        </pc:spChg>
        <pc:spChg chg="del">
          <ac:chgData name="Alaa" userId="60ed0375f93d0d69" providerId="LiveId" clId="{055B7C9B-5921-47AB-9160-F8E4621D78CB}" dt="2022-11-28T05:29:21.120" v="1164" actId="478"/>
          <ac:spMkLst>
            <pc:docMk/>
            <pc:sldMk cId="176207257" sldId="299"/>
            <ac:spMk id="1261" creationId="{00000000-0000-0000-0000-000000000000}"/>
          </ac:spMkLst>
        </pc:spChg>
        <pc:spChg chg="del mod">
          <ac:chgData name="Alaa" userId="60ed0375f93d0d69" providerId="LiveId" clId="{055B7C9B-5921-47AB-9160-F8E4621D78CB}" dt="2022-11-28T05:30:29.781" v="1182" actId="478"/>
          <ac:spMkLst>
            <pc:docMk/>
            <pc:sldMk cId="176207257" sldId="299"/>
            <ac:spMk id="1270" creationId="{00000000-0000-0000-0000-000000000000}"/>
          </ac:spMkLst>
        </pc:spChg>
        <pc:spChg chg="del">
          <ac:chgData name="Alaa" userId="60ed0375f93d0d69" providerId="LiveId" clId="{055B7C9B-5921-47AB-9160-F8E4621D78CB}" dt="2022-11-28T05:30:35.256" v="1183" actId="478"/>
          <ac:spMkLst>
            <pc:docMk/>
            <pc:sldMk cId="176207257" sldId="299"/>
            <ac:spMk id="1271" creationId="{00000000-0000-0000-0000-000000000000}"/>
          </ac:spMkLst>
        </pc:spChg>
        <pc:spChg chg="del mod">
          <ac:chgData name="Alaa" userId="60ed0375f93d0d69" providerId="LiveId" clId="{055B7C9B-5921-47AB-9160-F8E4621D78CB}" dt="2022-11-28T05:30:40.616" v="1185" actId="478"/>
          <ac:spMkLst>
            <pc:docMk/>
            <pc:sldMk cId="176207257" sldId="299"/>
            <ac:spMk id="1273" creationId="{00000000-0000-0000-0000-000000000000}"/>
          </ac:spMkLst>
        </pc:spChg>
        <pc:spChg chg="del mod">
          <ac:chgData name="Alaa" userId="60ed0375f93d0d69" providerId="LiveId" clId="{055B7C9B-5921-47AB-9160-F8E4621D78CB}" dt="2022-11-28T05:30:56.575" v="1190" actId="478"/>
          <ac:spMkLst>
            <pc:docMk/>
            <pc:sldMk cId="176207257" sldId="299"/>
            <ac:spMk id="1274" creationId="{00000000-0000-0000-0000-000000000000}"/>
          </ac:spMkLst>
        </pc:spChg>
        <pc:spChg chg="del">
          <ac:chgData name="Alaa" userId="60ed0375f93d0d69" providerId="LiveId" clId="{055B7C9B-5921-47AB-9160-F8E4621D78CB}" dt="2022-11-28T05:29:26.749" v="1165" actId="478"/>
          <ac:spMkLst>
            <pc:docMk/>
            <pc:sldMk cId="176207257" sldId="299"/>
            <ac:spMk id="1284" creationId="{00000000-0000-0000-0000-000000000000}"/>
          </ac:spMkLst>
        </pc:spChg>
        <pc:spChg chg="del mod">
          <ac:chgData name="Alaa" userId="60ed0375f93d0d69" providerId="LiveId" clId="{055B7C9B-5921-47AB-9160-F8E4621D78CB}" dt="2022-11-28T05:29:02.500" v="1159" actId="478"/>
          <ac:spMkLst>
            <pc:docMk/>
            <pc:sldMk cId="176207257" sldId="299"/>
            <ac:spMk id="1285" creationId="{00000000-0000-0000-0000-000000000000}"/>
          </ac:spMkLst>
        </pc:spChg>
        <pc:grpChg chg="del">
          <ac:chgData name="Alaa" userId="60ed0375f93d0d69" providerId="LiveId" clId="{055B7C9B-5921-47AB-9160-F8E4621D78CB}" dt="2022-11-28T05:27:50.691" v="1144" actId="478"/>
          <ac:grpSpMkLst>
            <pc:docMk/>
            <pc:sldMk cId="176207257" sldId="299"/>
            <ac:grpSpMk id="1161" creationId="{00000000-0000-0000-0000-000000000000}"/>
          </ac:grpSpMkLst>
        </pc:grpChg>
        <pc:grpChg chg="del">
          <ac:chgData name="Alaa" userId="60ed0375f93d0d69" providerId="LiveId" clId="{055B7C9B-5921-47AB-9160-F8E4621D78CB}" dt="2022-11-28T05:28:02.742" v="1149" actId="478"/>
          <ac:grpSpMkLst>
            <pc:docMk/>
            <pc:sldMk cId="176207257" sldId="299"/>
            <ac:grpSpMk id="1175" creationId="{00000000-0000-0000-0000-000000000000}"/>
          </ac:grpSpMkLst>
        </pc:grpChg>
        <pc:grpChg chg="del">
          <ac:chgData name="Alaa" userId="60ed0375f93d0d69" providerId="LiveId" clId="{055B7C9B-5921-47AB-9160-F8E4621D78CB}" dt="2022-11-28T05:27:55.473" v="1146" actId="478"/>
          <ac:grpSpMkLst>
            <pc:docMk/>
            <pc:sldMk cId="176207257" sldId="299"/>
            <ac:grpSpMk id="1183" creationId="{00000000-0000-0000-0000-000000000000}"/>
          </ac:grpSpMkLst>
        </pc:grpChg>
        <pc:grpChg chg="del">
          <ac:chgData name="Alaa" userId="60ed0375f93d0d69" providerId="LiveId" clId="{055B7C9B-5921-47AB-9160-F8E4621D78CB}" dt="2022-11-28T05:28:02.742" v="1149" actId="478"/>
          <ac:grpSpMkLst>
            <pc:docMk/>
            <pc:sldMk cId="176207257" sldId="299"/>
            <ac:grpSpMk id="1192" creationId="{00000000-0000-0000-0000-000000000000}"/>
          </ac:grpSpMkLst>
        </pc:grpChg>
        <pc:grpChg chg="del">
          <ac:chgData name="Alaa" userId="60ed0375f93d0d69" providerId="LiveId" clId="{055B7C9B-5921-47AB-9160-F8E4621D78CB}" dt="2022-11-28T05:27:57.053" v="1147" actId="478"/>
          <ac:grpSpMkLst>
            <pc:docMk/>
            <pc:sldMk cId="176207257" sldId="299"/>
            <ac:grpSpMk id="1200" creationId="{00000000-0000-0000-0000-000000000000}"/>
          </ac:grpSpMkLst>
        </pc:grpChg>
        <pc:grpChg chg="del">
          <ac:chgData name="Alaa" userId="60ed0375f93d0d69" providerId="LiveId" clId="{055B7C9B-5921-47AB-9160-F8E4621D78CB}" dt="2022-11-28T05:28:02.742" v="1149" actId="478"/>
          <ac:grpSpMkLst>
            <pc:docMk/>
            <pc:sldMk cId="176207257" sldId="299"/>
            <ac:grpSpMk id="1209" creationId="{00000000-0000-0000-0000-000000000000}"/>
          </ac:grpSpMkLst>
        </pc:grpChg>
        <pc:grpChg chg="del">
          <ac:chgData name="Alaa" userId="60ed0375f93d0d69" providerId="LiveId" clId="{055B7C9B-5921-47AB-9160-F8E4621D78CB}" dt="2022-11-28T05:27:58.301" v="1148" actId="478"/>
          <ac:grpSpMkLst>
            <pc:docMk/>
            <pc:sldMk cId="176207257" sldId="299"/>
            <ac:grpSpMk id="1217" creationId="{00000000-0000-0000-0000-000000000000}"/>
          </ac:grpSpMkLst>
        </pc:grpChg>
        <pc:grpChg chg="del">
          <ac:chgData name="Alaa" userId="60ed0375f93d0d69" providerId="LiveId" clId="{055B7C9B-5921-47AB-9160-F8E4621D78CB}" dt="2022-11-28T05:27:53.665" v="1145" actId="478"/>
          <ac:grpSpMkLst>
            <pc:docMk/>
            <pc:sldMk cId="176207257" sldId="299"/>
            <ac:grpSpMk id="1223" creationId="{00000000-0000-0000-0000-000000000000}"/>
          </ac:grpSpMkLst>
        </pc:grpChg>
        <pc:grpChg chg="mod">
          <ac:chgData name="Alaa" userId="60ed0375f93d0d69" providerId="LiveId" clId="{055B7C9B-5921-47AB-9160-F8E4621D78CB}" dt="2022-11-28T05:34:40.051" v="1308" actId="1076"/>
          <ac:grpSpMkLst>
            <pc:docMk/>
            <pc:sldMk cId="176207257" sldId="299"/>
            <ac:grpSpMk id="1242" creationId="{00000000-0000-0000-0000-000000000000}"/>
          </ac:grpSpMkLst>
        </pc:grpChg>
        <pc:cxnChg chg="del">
          <ac:chgData name="Alaa" userId="60ed0375f93d0d69" providerId="LiveId" clId="{055B7C9B-5921-47AB-9160-F8E4621D78CB}" dt="2022-11-28T05:30:18.501" v="1180" actId="478"/>
          <ac:cxnSpMkLst>
            <pc:docMk/>
            <pc:sldMk cId="176207257" sldId="299"/>
            <ac:cxnSpMk id="1255" creationId="{00000000-0000-0000-0000-000000000000}"/>
          </ac:cxnSpMkLst>
        </pc:cxnChg>
        <pc:cxnChg chg="del">
          <ac:chgData name="Alaa" userId="60ed0375f93d0d69" providerId="LiveId" clId="{055B7C9B-5921-47AB-9160-F8E4621D78CB}" dt="2022-11-28T05:31:02.141" v="1192" actId="478"/>
          <ac:cxnSpMkLst>
            <pc:docMk/>
            <pc:sldMk cId="176207257" sldId="299"/>
            <ac:cxnSpMk id="1256" creationId="{00000000-0000-0000-0000-000000000000}"/>
          </ac:cxnSpMkLst>
        </pc:cxnChg>
        <pc:cxnChg chg="del">
          <ac:chgData name="Alaa" userId="60ed0375f93d0d69" providerId="LiveId" clId="{055B7C9B-5921-47AB-9160-F8E4621D78CB}" dt="2022-11-28T05:31:12.314" v="1194" actId="478"/>
          <ac:cxnSpMkLst>
            <pc:docMk/>
            <pc:sldMk cId="176207257" sldId="299"/>
            <ac:cxnSpMk id="1257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59.672" v="1191" actId="478"/>
          <ac:cxnSpMkLst>
            <pc:docMk/>
            <pc:sldMk cId="176207257" sldId="299"/>
            <ac:cxnSpMk id="1258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03.357" v="1177" actId="478"/>
          <ac:cxnSpMkLst>
            <pc:docMk/>
            <pc:sldMk cId="176207257" sldId="299"/>
            <ac:cxnSpMk id="125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1:07.039" v="1193" actId="478"/>
          <ac:cxnSpMkLst>
            <pc:docMk/>
            <pc:sldMk cId="176207257" sldId="299"/>
            <ac:cxnSpMk id="1260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54.145" v="1175" actId="478"/>
          <ac:cxnSpMkLst>
            <pc:docMk/>
            <pc:sldMk cId="176207257" sldId="299"/>
            <ac:cxnSpMk id="126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43.494" v="1186" actId="478"/>
          <ac:cxnSpMkLst>
            <pc:docMk/>
            <pc:sldMk cId="176207257" sldId="299"/>
            <ac:cxnSpMk id="1263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53.315" v="1189" actId="478"/>
          <ac:cxnSpMkLst>
            <pc:docMk/>
            <pc:sldMk cId="176207257" sldId="299"/>
            <ac:cxnSpMk id="1264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44.753" v="1172" actId="478"/>
          <ac:cxnSpMkLst>
            <pc:docMk/>
            <pc:sldMk cId="176207257" sldId="299"/>
            <ac:cxnSpMk id="1265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38.743" v="1169" actId="478"/>
          <ac:cxnSpMkLst>
            <pc:docMk/>
            <pc:sldMk cId="176207257" sldId="299"/>
            <ac:cxnSpMk id="1266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24.734" v="1153" actId="478"/>
          <ac:cxnSpMkLst>
            <pc:docMk/>
            <pc:sldMk cId="176207257" sldId="299"/>
            <ac:cxnSpMk id="1267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46.314" v="1187" actId="478"/>
          <ac:cxnSpMkLst>
            <pc:docMk/>
            <pc:sldMk cId="176207257" sldId="299"/>
            <ac:cxnSpMk id="1268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21.283" v="1152" actId="478"/>
          <ac:cxnSpMkLst>
            <pc:docMk/>
            <pc:sldMk cId="176207257" sldId="299"/>
            <ac:cxnSpMk id="126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21.642" v="1181" actId="478"/>
          <ac:cxnSpMkLst>
            <pc:docMk/>
            <pc:sldMk cId="176207257" sldId="299"/>
            <ac:cxnSpMk id="127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10.177" v="1178" actId="478"/>
          <ac:cxnSpMkLst>
            <pc:docMk/>
            <pc:sldMk cId="176207257" sldId="299"/>
            <ac:cxnSpMk id="1275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47.795" v="1173" actId="478"/>
          <ac:cxnSpMkLst>
            <pc:docMk/>
            <pc:sldMk cId="176207257" sldId="299"/>
            <ac:cxnSpMk id="1276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27.509" v="1154" actId="478"/>
          <ac:cxnSpMkLst>
            <pc:docMk/>
            <pc:sldMk cId="176207257" sldId="299"/>
            <ac:cxnSpMk id="1277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42.229" v="1171" actId="478"/>
          <ac:cxnSpMkLst>
            <pc:docMk/>
            <pc:sldMk cId="176207257" sldId="299"/>
            <ac:cxnSpMk id="1278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29.614" v="1166" actId="478"/>
          <ac:cxnSpMkLst>
            <pc:docMk/>
            <pc:sldMk cId="176207257" sldId="299"/>
            <ac:cxnSpMk id="1279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35.369" v="1168" actId="478"/>
          <ac:cxnSpMkLst>
            <pc:docMk/>
            <pc:sldMk cId="176207257" sldId="299"/>
            <ac:cxnSpMk id="1280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32.351" v="1167" actId="478"/>
          <ac:cxnSpMkLst>
            <pc:docMk/>
            <pc:sldMk cId="176207257" sldId="299"/>
            <ac:cxnSpMk id="1281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10.787" v="1162" actId="478"/>
          <ac:cxnSpMkLst>
            <pc:docMk/>
            <pc:sldMk cId="176207257" sldId="299"/>
            <ac:cxnSpMk id="1282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12.181" v="1150" actId="478"/>
          <ac:cxnSpMkLst>
            <pc:docMk/>
            <pc:sldMk cId="176207257" sldId="299"/>
            <ac:cxnSpMk id="1283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14.430" v="1163" actId="478"/>
          <ac:cxnSpMkLst>
            <pc:docMk/>
            <pc:sldMk cId="176207257" sldId="299"/>
            <ac:cxnSpMk id="1286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16.424" v="1151" actId="478"/>
          <ac:cxnSpMkLst>
            <pc:docMk/>
            <pc:sldMk cId="176207257" sldId="299"/>
            <ac:cxnSpMk id="1287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30.926" v="1156" actId="478"/>
          <ac:cxnSpMkLst>
            <pc:docMk/>
            <pc:sldMk cId="176207257" sldId="299"/>
            <ac:cxnSpMk id="1288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51.352" v="1174" actId="478"/>
          <ac:cxnSpMkLst>
            <pc:docMk/>
            <pc:sldMk cId="176207257" sldId="299"/>
            <ac:cxnSpMk id="128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0:49.847" v="1188" actId="478"/>
          <ac:cxnSpMkLst>
            <pc:docMk/>
            <pc:sldMk cId="176207257" sldId="299"/>
            <ac:cxnSpMk id="1290" creationId="{00000000-0000-0000-0000-000000000000}"/>
          </ac:cxnSpMkLst>
        </pc:cxnChg>
        <pc:cxnChg chg="del">
          <ac:chgData name="Alaa" userId="60ed0375f93d0d69" providerId="LiveId" clId="{055B7C9B-5921-47AB-9160-F8E4621D78CB}" dt="2022-11-28T05:29:06.022" v="1160" actId="478"/>
          <ac:cxnSpMkLst>
            <pc:docMk/>
            <pc:sldMk cId="176207257" sldId="299"/>
            <ac:cxnSpMk id="1291" creationId="{00000000-0000-0000-0000-000000000000}"/>
          </ac:cxnSpMkLst>
        </pc:cxnChg>
        <pc:cxnChg chg="del">
          <ac:chgData name="Alaa" userId="60ed0375f93d0d69" providerId="LiveId" clId="{055B7C9B-5921-47AB-9160-F8E4621D78CB}" dt="2022-11-28T05:28:48.574" v="1158" actId="478"/>
          <ac:cxnSpMkLst>
            <pc:docMk/>
            <pc:sldMk cId="176207257" sldId="299"/>
            <ac:cxnSpMk id="1292" creationId="{00000000-0000-0000-0000-000000000000}"/>
          </ac:cxnSpMkLst>
        </pc:cxnChg>
      </pc:sldChg>
      <pc:sldChg chg="delSp modSp add mod">
        <pc:chgData name="Alaa" userId="60ed0375f93d0d69" providerId="LiveId" clId="{055B7C9B-5921-47AB-9160-F8E4621D78CB}" dt="2022-11-28T05:38:38.026" v="1421" actId="113"/>
        <pc:sldMkLst>
          <pc:docMk/>
          <pc:sldMk cId="3386759361" sldId="300"/>
        </pc:sldMkLst>
        <pc:spChg chg="mod">
          <ac:chgData name="Alaa" userId="60ed0375f93d0d69" providerId="LiveId" clId="{055B7C9B-5921-47AB-9160-F8E4621D78CB}" dt="2022-11-28T05:38:38.026" v="1421" actId="113"/>
          <ac:spMkLst>
            <pc:docMk/>
            <pc:sldMk cId="3386759361" sldId="300"/>
            <ac:spMk id="1302" creationId="{00000000-0000-0000-0000-000000000000}"/>
          </ac:spMkLst>
        </pc:spChg>
        <pc:spChg chg="mod">
          <ac:chgData name="Alaa" userId="60ed0375f93d0d69" providerId="LiveId" clId="{055B7C9B-5921-47AB-9160-F8E4621D78CB}" dt="2022-11-28T05:38:17.692" v="1417" actId="20577"/>
          <ac:spMkLst>
            <pc:docMk/>
            <pc:sldMk cId="3386759361" sldId="300"/>
            <ac:spMk id="130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0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0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0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0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0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1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2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3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4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5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5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6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7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8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84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8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8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9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39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06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07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08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09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10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11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12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13" creationId="{00000000-0000-0000-0000-000000000000}"/>
          </ac:spMkLst>
        </pc:spChg>
        <pc:spChg chg="del">
          <ac:chgData name="Alaa" userId="60ed0375f93d0d69" providerId="LiveId" clId="{055B7C9B-5921-47AB-9160-F8E4621D78CB}" dt="2022-11-28T05:37:29.868" v="1405" actId="478"/>
          <ac:spMkLst>
            <pc:docMk/>
            <pc:sldMk cId="3386759361" sldId="300"/>
            <ac:spMk id="1414" creationId="{00000000-0000-0000-0000-000000000000}"/>
          </ac:spMkLst>
        </pc:sp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6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63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68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6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0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1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3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5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6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7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8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7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0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1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5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8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8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0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1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3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4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5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6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399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0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1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2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3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4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05" creationId="{00000000-0000-0000-0000-000000000000}"/>
          </ac:cxnSpMkLst>
        </pc:cxnChg>
        <pc:cxnChg chg="del">
          <ac:chgData name="Alaa" userId="60ed0375f93d0d69" providerId="LiveId" clId="{055B7C9B-5921-47AB-9160-F8E4621D78CB}" dt="2022-11-28T05:37:29.868" v="1405" actId="478"/>
          <ac:cxnSpMkLst>
            <pc:docMk/>
            <pc:sldMk cId="3386759361" sldId="300"/>
            <ac:cxnSpMk id="1415" creationId="{00000000-0000-0000-0000-000000000000}"/>
          </ac:cxnSpMkLst>
        </pc:cxnChg>
      </pc:sldChg>
      <pc:sldChg chg="del">
        <pc:chgData name="Alaa" userId="60ed0375f93d0d69" providerId="LiveId" clId="{055B7C9B-5921-47AB-9160-F8E4621D78CB}" dt="2022-11-24T01:53:19.208" v="108" actId="47"/>
        <pc:sldMkLst>
          <pc:docMk/>
          <pc:sldMk cId="3371626212" sldId="307"/>
        </pc:sldMkLst>
      </pc:sldChg>
      <pc:sldChg chg="modSp mod">
        <pc:chgData name="Alaa" userId="60ed0375f93d0d69" providerId="LiveId" clId="{055B7C9B-5921-47AB-9160-F8E4621D78CB}" dt="2022-11-28T04:23:10.702" v="879" actId="113"/>
        <pc:sldMkLst>
          <pc:docMk/>
          <pc:sldMk cId="4193794545" sldId="309"/>
        </pc:sldMkLst>
        <pc:spChg chg="mod">
          <ac:chgData name="Alaa" userId="60ed0375f93d0d69" providerId="LiveId" clId="{055B7C9B-5921-47AB-9160-F8E4621D78CB}" dt="2022-11-28T04:23:10.702" v="879" actId="113"/>
          <ac:spMkLst>
            <pc:docMk/>
            <pc:sldMk cId="4193794545" sldId="309"/>
            <ac:spMk id="1742" creationId="{00000000-0000-0000-0000-000000000000}"/>
          </ac:spMkLst>
        </pc:spChg>
      </pc:sldChg>
      <pc:sldChg chg="add">
        <pc:chgData name="Alaa" userId="60ed0375f93d0d69" providerId="LiveId" clId="{055B7C9B-5921-47AB-9160-F8E4621D78CB}" dt="2022-11-24T01:56:48.983" v="112"/>
        <pc:sldMkLst>
          <pc:docMk/>
          <pc:sldMk cId="1378761583" sldId="312"/>
        </pc:sldMkLst>
      </pc:sldChg>
      <pc:sldChg chg="modSp add mod">
        <pc:chgData name="Alaa" userId="60ed0375f93d0d69" providerId="LiveId" clId="{055B7C9B-5921-47AB-9160-F8E4621D78CB}" dt="2022-11-24T22:37:28.454" v="803" actId="207"/>
        <pc:sldMkLst>
          <pc:docMk/>
          <pc:sldMk cId="2332373376" sldId="469"/>
        </pc:sldMkLst>
        <pc:graphicFrameChg chg="modGraphic">
          <ac:chgData name="Alaa" userId="60ed0375f93d0d69" providerId="LiveId" clId="{055B7C9B-5921-47AB-9160-F8E4621D78CB}" dt="2022-11-24T22:37:28.454" v="803" actId="207"/>
          <ac:graphicFrameMkLst>
            <pc:docMk/>
            <pc:sldMk cId="2332373376" sldId="469"/>
            <ac:graphicFrameMk id="263" creationId="{9F8B150E-5E2F-994A-94E7-A88E1DBFDD1F}"/>
          </ac:graphicFrameMkLst>
        </pc:graphicFrameChg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1288789769" sldId="475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3845454281" sldId="479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1004756070" sldId="485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1276019994" sldId="494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3933496846" sldId="498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506979157" sldId="708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2996195474" sldId="709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2142949681" sldId="753"/>
        </pc:sldMkLst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2032842235" sldId="759"/>
        </pc:sldMkLst>
      </pc:sldChg>
      <pc:sldChg chg="del">
        <pc:chgData name="Alaa" userId="60ed0375f93d0d69" providerId="LiveId" clId="{055B7C9B-5921-47AB-9160-F8E4621D78CB}" dt="2022-11-24T01:51:08.894" v="101" actId="47"/>
        <pc:sldMkLst>
          <pc:docMk/>
          <pc:sldMk cId="876456669" sldId="786"/>
        </pc:sldMkLst>
      </pc:sldChg>
      <pc:sldChg chg="modSp mod">
        <pc:chgData name="Alaa" userId="60ed0375f93d0d69" providerId="LiveId" clId="{055B7C9B-5921-47AB-9160-F8E4621D78CB}" dt="2022-11-28T04:21:28.299" v="863" actId="113"/>
        <pc:sldMkLst>
          <pc:docMk/>
          <pc:sldMk cId="891508055" sldId="787"/>
        </pc:sldMkLst>
        <pc:spChg chg="mod">
          <ac:chgData name="Alaa" userId="60ed0375f93d0d69" providerId="LiveId" clId="{055B7C9B-5921-47AB-9160-F8E4621D78CB}" dt="2022-11-28T04:21:28.299" v="863" actId="113"/>
          <ac:spMkLst>
            <pc:docMk/>
            <pc:sldMk cId="891508055" sldId="787"/>
            <ac:spMk id="913" creationId="{00000000-0000-0000-0000-000000000000}"/>
          </ac:spMkLst>
        </pc:spChg>
      </pc:sldChg>
      <pc:sldChg chg="add">
        <pc:chgData name="Alaa" userId="60ed0375f93d0d69" providerId="LiveId" clId="{055B7C9B-5921-47AB-9160-F8E4621D78CB}" dt="2022-11-24T01:56:48.983" v="112"/>
        <pc:sldMkLst>
          <pc:docMk/>
          <pc:sldMk cId="3619269186" sldId="788"/>
        </pc:sldMkLst>
      </pc:sldChg>
      <pc:sldChg chg="add">
        <pc:chgData name="Alaa" userId="60ed0375f93d0d69" providerId="LiveId" clId="{055B7C9B-5921-47AB-9160-F8E4621D78CB}" dt="2022-11-24T01:56:48.983" v="112"/>
        <pc:sldMkLst>
          <pc:docMk/>
          <pc:sldMk cId="2292557905" sldId="789"/>
        </pc:sldMkLst>
      </pc:sldChg>
      <pc:sldChg chg="modSp add mod">
        <pc:chgData name="Alaa" userId="60ed0375f93d0d69" providerId="LiveId" clId="{055B7C9B-5921-47AB-9160-F8E4621D78CB}" dt="2022-11-24T22:37:55.046" v="806" actId="207"/>
        <pc:sldMkLst>
          <pc:docMk/>
          <pc:sldMk cId="2780070129" sldId="792"/>
        </pc:sldMkLst>
        <pc:graphicFrameChg chg="mod modGraphic">
          <ac:chgData name="Alaa" userId="60ed0375f93d0d69" providerId="LiveId" clId="{055B7C9B-5921-47AB-9160-F8E4621D78CB}" dt="2022-11-24T22:37:55.046" v="806" actId="207"/>
          <ac:graphicFrameMkLst>
            <pc:docMk/>
            <pc:sldMk cId="2780070129" sldId="792"/>
            <ac:graphicFrameMk id="128" creationId="{7F31B25A-3D46-4E4F-B238-D98BBA68977F}"/>
          </ac:graphicFrameMkLst>
        </pc:graphicFrameChg>
      </pc:sldChg>
      <pc:sldChg chg="modSp add mod">
        <pc:chgData name="Alaa" userId="60ed0375f93d0d69" providerId="LiveId" clId="{055B7C9B-5921-47AB-9160-F8E4621D78CB}" dt="2022-11-24T22:38:22.599" v="809" actId="1076"/>
        <pc:sldMkLst>
          <pc:docMk/>
          <pc:sldMk cId="2057688396" sldId="793"/>
        </pc:sldMkLst>
        <pc:graphicFrameChg chg="mod modGraphic">
          <ac:chgData name="Alaa" userId="60ed0375f93d0d69" providerId="LiveId" clId="{055B7C9B-5921-47AB-9160-F8E4621D78CB}" dt="2022-11-24T22:38:22.599" v="809" actId="1076"/>
          <ac:graphicFrameMkLst>
            <pc:docMk/>
            <pc:sldMk cId="2057688396" sldId="793"/>
            <ac:graphicFrameMk id="126" creationId="{8D06B994-37A1-DC46-8556-CACF7768C18E}"/>
          </ac:graphicFrameMkLst>
        </pc:graphicFrameChg>
      </pc:sldChg>
      <pc:sldChg chg="del">
        <pc:chgData name="Alaa" userId="60ed0375f93d0d69" providerId="LiveId" clId="{055B7C9B-5921-47AB-9160-F8E4621D78CB}" dt="2022-11-24T01:53:20.883" v="109" actId="47"/>
        <pc:sldMkLst>
          <pc:docMk/>
          <pc:sldMk cId="760023308" sldId="799"/>
        </pc:sldMkLst>
      </pc:sldChg>
      <pc:sldChg chg="del">
        <pc:chgData name="Alaa" userId="60ed0375f93d0d69" providerId="LiveId" clId="{055B7C9B-5921-47AB-9160-F8E4621D78CB}" dt="2022-11-24T01:51:10.764" v="102" actId="47"/>
        <pc:sldMkLst>
          <pc:docMk/>
          <pc:sldMk cId="437966441" sldId="800"/>
        </pc:sldMkLst>
      </pc:sldChg>
      <pc:sldChg chg="modSp mod">
        <pc:chgData name="Alaa" userId="60ed0375f93d0d69" providerId="LiveId" clId="{055B7C9B-5921-47AB-9160-F8E4621D78CB}" dt="2022-11-28T04:26:00.069" v="903" actId="113"/>
        <pc:sldMkLst>
          <pc:docMk/>
          <pc:sldMk cId="2169662935" sldId="801"/>
        </pc:sldMkLst>
        <pc:spChg chg="mod">
          <ac:chgData name="Alaa" userId="60ed0375f93d0d69" providerId="LiveId" clId="{055B7C9B-5921-47AB-9160-F8E4621D78CB}" dt="2022-11-28T04:26:00.069" v="903" actId="113"/>
          <ac:spMkLst>
            <pc:docMk/>
            <pc:sldMk cId="2169662935" sldId="801"/>
            <ac:spMk id="1358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5:27.433" v="909" actId="113"/>
        <pc:sldMkLst>
          <pc:docMk/>
          <pc:sldMk cId="3879715066" sldId="802"/>
        </pc:sldMkLst>
        <pc:spChg chg="mod">
          <ac:chgData name="Alaa" userId="60ed0375f93d0d69" providerId="LiveId" clId="{055B7C9B-5921-47AB-9160-F8E4621D78CB}" dt="2022-11-28T04:55:27.433" v="909" actId="113"/>
          <ac:spMkLst>
            <pc:docMk/>
            <pc:sldMk cId="3879715066" sldId="802"/>
            <ac:spMk id="1378" creationId="{00000000-0000-0000-0000-000000000000}"/>
          </ac:spMkLst>
        </pc:spChg>
        <pc:spChg chg="mod">
          <ac:chgData name="Alaa" userId="60ed0375f93d0d69" providerId="LiveId" clId="{055B7C9B-5921-47AB-9160-F8E4621D78CB}" dt="2022-11-24T21:50:54.648" v="682" actId="21"/>
          <ac:spMkLst>
            <pc:docMk/>
            <pc:sldMk cId="3879715066" sldId="802"/>
            <ac:spMk id="1380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7:32.654" v="933" actId="313"/>
        <pc:sldMkLst>
          <pc:docMk/>
          <pc:sldMk cId="2163415820" sldId="803"/>
        </pc:sldMkLst>
        <pc:spChg chg="mod">
          <ac:chgData name="Alaa" userId="60ed0375f93d0d69" providerId="LiveId" clId="{055B7C9B-5921-47AB-9160-F8E4621D78CB}" dt="2022-11-28T04:55:45.726" v="913" actId="404"/>
          <ac:spMkLst>
            <pc:docMk/>
            <pc:sldMk cId="2163415820" sldId="803"/>
            <ac:spMk id="1409" creationId="{00000000-0000-0000-0000-000000000000}"/>
          </ac:spMkLst>
        </pc:spChg>
        <pc:spChg chg="mod">
          <ac:chgData name="Alaa" userId="60ed0375f93d0d69" providerId="LiveId" clId="{055B7C9B-5921-47AB-9160-F8E4621D78CB}" dt="2022-11-28T04:57:32.654" v="933" actId="313"/>
          <ac:spMkLst>
            <pc:docMk/>
            <pc:sldMk cId="2163415820" sldId="803"/>
            <ac:spMk id="1410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6:37.325" v="926" actId="113"/>
        <pc:sldMkLst>
          <pc:docMk/>
          <pc:sldMk cId="3455845038" sldId="808"/>
        </pc:sldMkLst>
        <pc:spChg chg="mod">
          <ac:chgData name="Alaa" userId="60ed0375f93d0d69" providerId="LiveId" clId="{055B7C9B-5921-47AB-9160-F8E4621D78CB}" dt="2022-11-28T04:56:37.325" v="926" actId="113"/>
          <ac:spMkLst>
            <pc:docMk/>
            <pc:sldMk cId="3455845038" sldId="808"/>
            <ac:spMk id="1695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6:46.454" v="930" actId="113"/>
        <pc:sldMkLst>
          <pc:docMk/>
          <pc:sldMk cId="3243284688" sldId="810"/>
        </pc:sldMkLst>
        <pc:spChg chg="mod">
          <ac:chgData name="Alaa" userId="60ed0375f93d0d69" providerId="LiveId" clId="{055B7C9B-5921-47AB-9160-F8E4621D78CB}" dt="2022-11-28T04:56:46.454" v="930" actId="113"/>
          <ac:spMkLst>
            <pc:docMk/>
            <pc:sldMk cId="3243284688" sldId="810"/>
            <ac:spMk id="1755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8:06.592" v="937" actId="113"/>
        <pc:sldMkLst>
          <pc:docMk/>
          <pc:sldMk cId="44277361" sldId="814"/>
        </pc:sldMkLst>
        <pc:spChg chg="mod">
          <ac:chgData name="Alaa" userId="60ed0375f93d0d69" providerId="LiveId" clId="{055B7C9B-5921-47AB-9160-F8E4621D78CB}" dt="2022-11-28T04:58:06.592" v="937" actId="113"/>
          <ac:spMkLst>
            <pc:docMk/>
            <pc:sldMk cId="44277361" sldId="814"/>
            <ac:spMk id="1824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8:57.250" v="941" actId="113"/>
        <pc:sldMkLst>
          <pc:docMk/>
          <pc:sldMk cId="296560159" sldId="816"/>
        </pc:sldMkLst>
        <pc:spChg chg="mod">
          <ac:chgData name="Alaa" userId="60ed0375f93d0d69" providerId="LiveId" clId="{055B7C9B-5921-47AB-9160-F8E4621D78CB}" dt="2022-11-28T04:58:57.250" v="941" actId="113"/>
          <ac:spMkLst>
            <pc:docMk/>
            <pc:sldMk cId="296560159" sldId="816"/>
            <ac:spMk id="1853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4:59:13.405" v="945" actId="113"/>
        <pc:sldMkLst>
          <pc:docMk/>
          <pc:sldMk cId="2348751023" sldId="822"/>
        </pc:sldMkLst>
        <pc:spChg chg="mod">
          <ac:chgData name="Alaa" userId="60ed0375f93d0d69" providerId="LiveId" clId="{055B7C9B-5921-47AB-9160-F8E4621D78CB}" dt="2022-11-28T04:59:13.405" v="945" actId="113"/>
          <ac:spMkLst>
            <pc:docMk/>
            <pc:sldMk cId="2348751023" sldId="822"/>
            <ac:spMk id="1945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5:01:52.248" v="966" actId="20577"/>
        <pc:sldMkLst>
          <pc:docMk/>
          <pc:sldMk cId="3812389541" sldId="823"/>
        </pc:sldMkLst>
        <pc:spChg chg="mod">
          <ac:chgData name="Alaa" userId="60ed0375f93d0d69" providerId="LiveId" clId="{055B7C9B-5921-47AB-9160-F8E4621D78CB}" dt="2022-11-28T05:01:52.248" v="966" actId="20577"/>
          <ac:spMkLst>
            <pc:docMk/>
            <pc:sldMk cId="3812389541" sldId="823"/>
            <ac:spMk id="1952" creationId="{00000000-0000-0000-0000-000000000000}"/>
          </ac:spMkLst>
        </pc:spChg>
      </pc:sldChg>
      <pc:sldChg chg="modSp mod">
        <pc:chgData name="Alaa" userId="60ed0375f93d0d69" providerId="LiveId" clId="{055B7C9B-5921-47AB-9160-F8E4621D78CB}" dt="2022-11-28T05:02:09.532" v="970" actId="113"/>
        <pc:sldMkLst>
          <pc:docMk/>
          <pc:sldMk cId="870932188" sldId="824"/>
        </pc:sldMkLst>
        <pc:spChg chg="mod">
          <ac:chgData name="Alaa" userId="60ed0375f93d0d69" providerId="LiveId" clId="{055B7C9B-5921-47AB-9160-F8E4621D78CB}" dt="2022-11-28T05:02:09.532" v="970" actId="113"/>
          <ac:spMkLst>
            <pc:docMk/>
            <pc:sldMk cId="870932188" sldId="824"/>
            <ac:spMk id="1975" creationId="{00000000-0000-0000-0000-000000000000}"/>
          </ac:spMkLst>
        </pc:spChg>
      </pc:sldChg>
      <pc:sldChg chg="addSp delSp modSp mod">
        <pc:chgData name="Alaa" userId="60ed0375f93d0d69" providerId="LiveId" clId="{055B7C9B-5921-47AB-9160-F8E4621D78CB}" dt="2022-11-24T20:11:01.689" v="387" actId="20577"/>
        <pc:sldMkLst>
          <pc:docMk/>
          <pc:sldMk cId="373217897" sldId="825"/>
        </pc:sldMkLst>
        <pc:spChg chg="mod">
          <ac:chgData name="Alaa" userId="60ed0375f93d0d69" providerId="LiveId" clId="{055B7C9B-5921-47AB-9160-F8E4621D78CB}" dt="2022-11-24T20:11:01.689" v="387" actId="20577"/>
          <ac:spMkLst>
            <pc:docMk/>
            <pc:sldMk cId="373217897" sldId="825"/>
            <ac:spMk id="2" creationId="{2D100E7B-39A4-8588-707E-E21EACAB6440}"/>
          </ac:spMkLst>
        </pc:spChg>
        <pc:spChg chg="del">
          <ac:chgData name="Alaa" userId="60ed0375f93d0d69" providerId="LiveId" clId="{055B7C9B-5921-47AB-9160-F8E4621D78CB}" dt="2022-11-24T19:51:14.690" v="141" actId="3680"/>
          <ac:spMkLst>
            <pc:docMk/>
            <pc:sldMk cId="373217897" sldId="825"/>
            <ac:spMk id="3" creationId="{03A90374-997F-DF8E-496F-4315434FFA86}"/>
          </ac:spMkLst>
        </pc:spChg>
        <pc:graphicFrameChg chg="add mod ord modGraphic">
          <ac:chgData name="Alaa" userId="60ed0375f93d0d69" providerId="LiveId" clId="{055B7C9B-5921-47AB-9160-F8E4621D78CB}" dt="2022-11-24T20:10:45.482" v="358" actId="120"/>
          <ac:graphicFrameMkLst>
            <pc:docMk/>
            <pc:sldMk cId="373217897" sldId="825"/>
            <ac:graphicFrameMk id="6" creationId="{4D132F48-D7E5-8E2E-56A9-286F9881ECE2}"/>
          </ac:graphicFrameMkLst>
        </pc:graphicFrameChg>
        <pc:picChg chg="del mod">
          <ac:chgData name="Alaa" userId="60ed0375f93d0d69" providerId="LiveId" clId="{055B7C9B-5921-47AB-9160-F8E4621D78CB}" dt="2022-11-24T20:10:23.905" v="356" actId="478"/>
          <ac:picMkLst>
            <pc:docMk/>
            <pc:sldMk cId="373217897" sldId="825"/>
            <ac:picMk id="5" creationId="{A9458E11-F0D2-10A4-E171-F2C960BA8410}"/>
          </ac:picMkLst>
        </pc:picChg>
      </pc:sldChg>
      <pc:sldChg chg="modSp add mod">
        <pc:chgData name="Alaa" userId="60ed0375f93d0d69" providerId="LiveId" clId="{055B7C9B-5921-47AB-9160-F8E4621D78CB}" dt="2022-11-23T17:59:59.827" v="60" actId="20577"/>
        <pc:sldMkLst>
          <pc:docMk/>
          <pc:sldMk cId="3199693428" sldId="1006"/>
        </pc:sldMkLst>
        <pc:spChg chg="mod">
          <ac:chgData name="Alaa" userId="60ed0375f93d0d69" providerId="LiveId" clId="{055B7C9B-5921-47AB-9160-F8E4621D78CB}" dt="2022-11-23T17:59:59.827" v="60" actId="20577"/>
          <ac:spMkLst>
            <pc:docMk/>
            <pc:sldMk cId="3199693428" sldId="1006"/>
            <ac:spMk id="8" creationId="{7F0EA0D8-88D2-84E4-623E-ABD8DFE2A53C}"/>
          </ac:spMkLst>
        </pc:spChg>
        <pc:spChg chg="mod">
          <ac:chgData name="Alaa" userId="60ed0375f93d0d69" providerId="LiveId" clId="{055B7C9B-5921-47AB-9160-F8E4621D78CB}" dt="2022-11-23T17:59:50.521" v="57" actId="20577"/>
          <ac:spMkLst>
            <pc:docMk/>
            <pc:sldMk cId="3199693428" sldId="1006"/>
            <ac:spMk id="9" creationId="{784DC78A-F18B-6802-70A1-A812A374A200}"/>
          </ac:spMkLst>
        </pc:spChg>
      </pc:sldChg>
      <pc:sldChg chg="modSp add mod">
        <pc:chgData name="Alaa" userId="60ed0375f93d0d69" providerId="LiveId" clId="{055B7C9B-5921-47AB-9160-F8E4621D78CB}" dt="2022-11-28T04:19:44.086" v="817" actId="20577"/>
        <pc:sldMkLst>
          <pc:docMk/>
          <pc:sldMk cId="2607783518" sldId="1007"/>
        </pc:sldMkLst>
        <pc:spChg chg="mod">
          <ac:chgData name="Alaa" userId="60ed0375f93d0d69" providerId="LiveId" clId="{055B7C9B-5921-47AB-9160-F8E4621D78CB}" dt="2022-11-28T04:19:44.086" v="817" actId="20577"/>
          <ac:spMkLst>
            <pc:docMk/>
            <pc:sldMk cId="2607783518" sldId="1007"/>
            <ac:spMk id="127" creationId="{BE00AE7B-DA3A-284E-A10F-8F248BBACDFE}"/>
          </ac:spMkLst>
        </pc:spChg>
        <pc:graphicFrameChg chg="mod modGraphic">
          <ac:chgData name="Alaa" userId="60ed0375f93d0d69" providerId="LiveId" clId="{055B7C9B-5921-47AB-9160-F8E4621D78CB}" dt="2022-11-24T22:38:30.394" v="810" actId="207"/>
          <ac:graphicFrameMkLst>
            <pc:docMk/>
            <pc:sldMk cId="2607783518" sldId="1007"/>
            <ac:graphicFrameMk id="125" creationId="{E0340374-2454-8248-86AF-D3D5ABCC1991}"/>
          </ac:graphicFrameMkLst>
        </pc:graphicFrameChg>
      </pc:sldChg>
      <pc:sldChg chg="modSp add mod">
        <pc:chgData name="Alaa" userId="60ed0375f93d0d69" providerId="LiveId" clId="{055B7C9B-5921-47AB-9160-F8E4621D78CB}" dt="2022-11-28T04:19:59.904" v="822" actId="207"/>
        <pc:sldMkLst>
          <pc:docMk/>
          <pc:sldMk cId="3514105393" sldId="1008"/>
        </pc:sldMkLst>
        <pc:spChg chg="mod">
          <ac:chgData name="Alaa" userId="60ed0375f93d0d69" providerId="LiveId" clId="{055B7C9B-5921-47AB-9160-F8E4621D78CB}" dt="2022-11-28T04:19:59.904" v="822" actId="207"/>
          <ac:spMkLst>
            <pc:docMk/>
            <pc:sldMk cId="3514105393" sldId="1008"/>
            <ac:spMk id="827" creationId="{00000000-0000-0000-0000-000000000000}"/>
          </ac:spMkLst>
        </pc:spChg>
      </pc:sldChg>
      <pc:sldChg chg="modSp add mod">
        <pc:chgData name="Alaa" userId="60ed0375f93d0d69" providerId="LiveId" clId="{055B7C9B-5921-47AB-9160-F8E4621D78CB}" dt="2022-11-28T04:21:07.365" v="855" actId="404"/>
        <pc:sldMkLst>
          <pc:docMk/>
          <pc:sldMk cId="1620244023" sldId="1009"/>
        </pc:sldMkLst>
        <pc:spChg chg="mod">
          <ac:chgData name="Alaa" userId="60ed0375f93d0d69" providerId="LiveId" clId="{055B7C9B-5921-47AB-9160-F8E4621D78CB}" dt="2022-11-28T04:21:07.365" v="855" actId="404"/>
          <ac:spMkLst>
            <pc:docMk/>
            <pc:sldMk cId="1620244023" sldId="1009"/>
            <ac:spMk id="838" creationId="{00000000-0000-0000-0000-000000000000}"/>
          </ac:spMkLst>
        </pc:spChg>
      </pc:sldChg>
      <pc:sldChg chg="add del">
        <pc:chgData name="Alaa" userId="60ed0375f93d0d69" providerId="LiveId" clId="{055B7C9B-5921-47AB-9160-F8E4621D78CB}" dt="2022-11-24T01:50:09.072" v="99" actId="2696"/>
        <pc:sldMkLst>
          <pc:docMk/>
          <pc:sldMk cId="2663494326" sldId="1010"/>
        </pc:sldMkLst>
      </pc:sldChg>
      <pc:sldChg chg="modSp add mod">
        <pc:chgData name="Alaa" userId="60ed0375f93d0d69" providerId="LiveId" clId="{055B7C9B-5921-47AB-9160-F8E4621D78CB}" dt="2022-11-28T04:22:22.424" v="867" actId="113"/>
        <pc:sldMkLst>
          <pc:docMk/>
          <pc:sldMk cId="3191129873" sldId="1010"/>
        </pc:sldMkLst>
        <pc:spChg chg="mod">
          <ac:chgData name="Alaa" userId="60ed0375f93d0d69" providerId="LiveId" clId="{055B7C9B-5921-47AB-9160-F8E4621D78CB}" dt="2022-11-28T04:22:22.424" v="867" actId="113"/>
          <ac:spMkLst>
            <pc:docMk/>
            <pc:sldMk cId="3191129873" sldId="1010"/>
            <ac:spMk id="1643" creationId="{00000000-0000-0000-0000-000000000000}"/>
          </ac:spMkLst>
        </pc:spChg>
      </pc:sldChg>
      <pc:sldChg chg="modSp add mod">
        <pc:chgData name="Alaa" userId="60ed0375f93d0d69" providerId="LiveId" clId="{055B7C9B-5921-47AB-9160-F8E4621D78CB}" dt="2022-11-28T04:22:38.950" v="871" actId="113"/>
        <pc:sldMkLst>
          <pc:docMk/>
          <pc:sldMk cId="1112484694" sldId="1011"/>
        </pc:sldMkLst>
        <pc:spChg chg="mod">
          <ac:chgData name="Alaa" userId="60ed0375f93d0d69" providerId="LiveId" clId="{055B7C9B-5921-47AB-9160-F8E4621D78CB}" dt="2022-11-28T04:22:38.950" v="871" actId="113"/>
          <ac:spMkLst>
            <pc:docMk/>
            <pc:sldMk cId="1112484694" sldId="1011"/>
            <ac:spMk id="275" creationId="{00000000-0000-0000-0000-000000000000}"/>
          </ac:spMkLst>
        </pc:spChg>
      </pc:sldChg>
      <pc:sldChg chg="addSp modSp add mod ord">
        <pc:chgData name="Alaa" userId="60ed0375f93d0d69" providerId="LiveId" clId="{055B7C9B-5921-47AB-9160-F8E4621D78CB}" dt="2022-11-24T21:28:57.788" v="626" actId="20577"/>
        <pc:sldMkLst>
          <pc:docMk/>
          <pc:sldMk cId="23956258" sldId="1012"/>
        </pc:sldMkLst>
        <pc:spChg chg="mod">
          <ac:chgData name="Alaa" userId="60ed0375f93d0d69" providerId="LiveId" clId="{055B7C9B-5921-47AB-9160-F8E4621D78CB}" dt="2022-11-24T21:27:22.297" v="616" actId="6549"/>
          <ac:spMkLst>
            <pc:docMk/>
            <pc:sldMk cId="23956258" sldId="1012"/>
            <ac:spMk id="2" creationId="{2D100E7B-39A4-8588-707E-E21EACAB6440}"/>
          </ac:spMkLst>
        </pc:spChg>
        <pc:spChg chg="add mod">
          <ac:chgData name="Alaa" userId="60ed0375f93d0d69" providerId="LiveId" clId="{055B7C9B-5921-47AB-9160-F8E4621D78CB}" dt="2022-11-24T21:26:49.037" v="572" actId="1076"/>
          <ac:spMkLst>
            <pc:docMk/>
            <pc:sldMk cId="23956258" sldId="1012"/>
            <ac:spMk id="3" creationId="{6C562FAD-C8BF-E8B0-CCD3-F985F1B18153}"/>
          </ac:spMkLst>
        </pc:spChg>
        <pc:graphicFrameChg chg="mod modGraphic">
          <ac:chgData name="Alaa" userId="60ed0375f93d0d69" providerId="LiveId" clId="{055B7C9B-5921-47AB-9160-F8E4621D78CB}" dt="2022-11-24T21:28:57.788" v="626" actId="20577"/>
          <ac:graphicFrameMkLst>
            <pc:docMk/>
            <pc:sldMk cId="23956258" sldId="1012"/>
            <ac:graphicFrameMk id="6" creationId="{4D132F48-D7E5-8E2E-56A9-286F9881ECE2}"/>
          </ac:graphicFrameMkLst>
        </pc:graphicFrameChg>
      </pc:sldChg>
      <pc:sldChg chg="delSp modSp add mod ord">
        <pc:chgData name="Alaa" userId="60ed0375f93d0d69" providerId="LiveId" clId="{055B7C9B-5921-47AB-9160-F8E4621D78CB}" dt="2022-11-24T21:48:14.405" v="677"/>
        <pc:sldMkLst>
          <pc:docMk/>
          <pc:sldMk cId="2457219658" sldId="1013"/>
        </pc:sldMkLst>
        <pc:spChg chg="mod">
          <ac:chgData name="Alaa" userId="60ed0375f93d0d69" providerId="LiveId" clId="{055B7C9B-5921-47AB-9160-F8E4621D78CB}" dt="2022-11-24T21:29:46.165" v="675" actId="20577"/>
          <ac:spMkLst>
            <pc:docMk/>
            <pc:sldMk cId="2457219658" sldId="1013"/>
            <ac:spMk id="2" creationId="{2D100E7B-39A4-8588-707E-E21EACAB6440}"/>
          </ac:spMkLst>
        </pc:spChg>
        <pc:spChg chg="del">
          <ac:chgData name="Alaa" userId="60ed0375f93d0d69" providerId="LiveId" clId="{055B7C9B-5921-47AB-9160-F8E4621D78CB}" dt="2022-11-24T21:29:31.358" v="630" actId="478"/>
          <ac:spMkLst>
            <pc:docMk/>
            <pc:sldMk cId="2457219658" sldId="1013"/>
            <ac:spMk id="3" creationId="{6C562FAD-C8BF-E8B0-CCD3-F985F1B18153}"/>
          </ac:spMkLst>
        </pc:spChg>
        <pc:graphicFrameChg chg="mod modGraphic">
          <ac:chgData name="Alaa" userId="60ed0375f93d0d69" providerId="LiveId" clId="{055B7C9B-5921-47AB-9160-F8E4621D78CB}" dt="2022-11-24T21:48:14.405" v="677"/>
          <ac:graphicFrameMkLst>
            <pc:docMk/>
            <pc:sldMk cId="2457219658" sldId="1013"/>
            <ac:graphicFrameMk id="6" creationId="{4D132F48-D7E5-8E2E-56A9-286F9881ECE2}"/>
          </ac:graphicFrameMkLst>
        </pc:graphicFrameChg>
      </pc:sldChg>
      <pc:sldChg chg="modSp add mod">
        <pc:chgData name="Alaa" userId="60ed0375f93d0d69" providerId="LiveId" clId="{055B7C9B-5921-47AB-9160-F8E4621D78CB}" dt="2022-11-24T22:27:02.865" v="759" actId="20577"/>
        <pc:sldMkLst>
          <pc:docMk/>
          <pc:sldMk cId="4294067491" sldId="1014"/>
        </pc:sldMkLst>
        <pc:spChg chg="mod">
          <ac:chgData name="Alaa" userId="60ed0375f93d0d69" providerId="LiveId" clId="{055B7C9B-5921-47AB-9160-F8E4621D78CB}" dt="2022-11-24T22:20:30.807" v="716" actId="20577"/>
          <ac:spMkLst>
            <pc:docMk/>
            <pc:sldMk cId="4294067491" sldId="1014"/>
            <ac:spMk id="2" creationId="{2D100E7B-39A4-8588-707E-E21EACAB6440}"/>
          </ac:spMkLst>
        </pc:spChg>
        <pc:graphicFrameChg chg="mod modGraphic">
          <ac:chgData name="Alaa" userId="60ed0375f93d0d69" providerId="LiveId" clId="{055B7C9B-5921-47AB-9160-F8E4621D78CB}" dt="2022-11-24T22:27:02.865" v="759" actId="20577"/>
          <ac:graphicFrameMkLst>
            <pc:docMk/>
            <pc:sldMk cId="4294067491" sldId="1014"/>
            <ac:graphicFrameMk id="6" creationId="{4D132F48-D7E5-8E2E-56A9-286F9881ECE2}"/>
          </ac:graphicFrameMkLst>
        </pc:graphicFrameChg>
      </pc:sldChg>
      <pc:sldChg chg="modSp add mod ord">
        <pc:chgData name="Alaa" userId="60ed0375f93d0d69" providerId="LiveId" clId="{055B7C9B-5921-47AB-9160-F8E4621D78CB}" dt="2022-11-24T22:25:12.045" v="757" actId="207"/>
        <pc:sldMkLst>
          <pc:docMk/>
          <pc:sldMk cId="2293427657" sldId="1015"/>
        </pc:sldMkLst>
        <pc:spChg chg="mod">
          <ac:chgData name="Alaa" userId="60ed0375f93d0d69" providerId="LiveId" clId="{055B7C9B-5921-47AB-9160-F8E4621D78CB}" dt="2022-11-24T22:21:42.121" v="737" actId="20577"/>
          <ac:spMkLst>
            <pc:docMk/>
            <pc:sldMk cId="2293427657" sldId="1015"/>
            <ac:spMk id="2" creationId="{2D100E7B-39A4-8588-707E-E21EACAB6440}"/>
          </ac:spMkLst>
        </pc:spChg>
        <pc:graphicFrameChg chg="mod modGraphic">
          <ac:chgData name="Alaa" userId="60ed0375f93d0d69" providerId="LiveId" clId="{055B7C9B-5921-47AB-9160-F8E4621D78CB}" dt="2022-11-24T22:25:12.045" v="757" actId="207"/>
          <ac:graphicFrameMkLst>
            <pc:docMk/>
            <pc:sldMk cId="2293427657" sldId="1015"/>
            <ac:graphicFrameMk id="6" creationId="{4D132F48-D7E5-8E2E-56A9-286F9881ECE2}"/>
          </ac:graphicFrameMkLst>
        </pc:graphicFrameChg>
      </pc:sldChg>
      <pc:sldChg chg="addSp modSp new mod">
        <pc:chgData name="Alaa" userId="60ed0375f93d0d69" providerId="LiveId" clId="{055B7C9B-5921-47AB-9160-F8E4621D78CB}" dt="2022-11-24T22:34:26.703" v="801" actId="20577"/>
        <pc:sldMkLst>
          <pc:docMk/>
          <pc:sldMk cId="2417856936" sldId="1016"/>
        </pc:sldMkLst>
        <pc:spChg chg="mod">
          <ac:chgData name="Alaa" userId="60ed0375f93d0d69" providerId="LiveId" clId="{055B7C9B-5921-47AB-9160-F8E4621D78CB}" dt="2022-11-24T22:34:26.703" v="801" actId="20577"/>
          <ac:spMkLst>
            <pc:docMk/>
            <pc:sldMk cId="2417856936" sldId="1016"/>
            <ac:spMk id="2" creationId="{1549516C-1D67-D9C8-BE6E-EDB59DF49E06}"/>
          </ac:spMkLst>
        </pc:spChg>
        <pc:picChg chg="add">
          <ac:chgData name="Alaa" userId="60ed0375f93d0d69" providerId="LiveId" clId="{055B7C9B-5921-47AB-9160-F8E4621D78CB}" dt="2022-11-24T22:29:43.148" v="761" actId="22"/>
          <ac:picMkLst>
            <pc:docMk/>
            <pc:sldMk cId="2417856936" sldId="1016"/>
            <ac:picMk id="6" creationId="{D85D01FC-0BDF-8C61-1CBC-05BBF6BC75DA}"/>
          </ac:picMkLst>
        </pc:picChg>
      </pc:sldChg>
      <pc:sldChg chg="addSp delSp modSp add mod">
        <pc:chgData name="Alaa" userId="60ed0375f93d0d69" providerId="LiveId" clId="{055B7C9B-5921-47AB-9160-F8E4621D78CB}" dt="2022-11-24T22:31:47.653" v="784" actId="22"/>
        <pc:sldMkLst>
          <pc:docMk/>
          <pc:sldMk cId="396077147" sldId="1017"/>
        </pc:sldMkLst>
        <pc:spChg chg="mod">
          <ac:chgData name="Alaa" userId="60ed0375f93d0d69" providerId="LiveId" clId="{055B7C9B-5921-47AB-9160-F8E4621D78CB}" dt="2022-11-24T22:31:43.990" v="782" actId="20577"/>
          <ac:spMkLst>
            <pc:docMk/>
            <pc:sldMk cId="396077147" sldId="1017"/>
            <ac:spMk id="2" creationId="{1549516C-1D67-D9C8-BE6E-EDB59DF49E06}"/>
          </ac:spMkLst>
        </pc:spChg>
        <pc:picChg chg="del">
          <ac:chgData name="Alaa" userId="60ed0375f93d0d69" providerId="LiveId" clId="{055B7C9B-5921-47AB-9160-F8E4621D78CB}" dt="2022-11-24T22:31:46.470" v="783" actId="478"/>
          <ac:picMkLst>
            <pc:docMk/>
            <pc:sldMk cId="396077147" sldId="1017"/>
            <ac:picMk id="6" creationId="{D85D01FC-0BDF-8C61-1CBC-05BBF6BC75DA}"/>
          </ac:picMkLst>
        </pc:picChg>
        <pc:picChg chg="add">
          <ac:chgData name="Alaa" userId="60ed0375f93d0d69" providerId="LiveId" clId="{055B7C9B-5921-47AB-9160-F8E4621D78CB}" dt="2022-11-24T22:31:47.653" v="784" actId="22"/>
          <ac:picMkLst>
            <pc:docMk/>
            <pc:sldMk cId="396077147" sldId="1017"/>
            <ac:picMk id="7" creationId="{CD0B5CFF-06C1-9F3B-2D3A-EBEA3DCAF548}"/>
          </ac:picMkLst>
        </pc:picChg>
      </pc:sldChg>
      <pc:sldChg chg="add del">
        <pc:chgData name="Alaa" userId="60ed0375f93d0d69" providerId="LiveId" clId="{055B7C9B-5921-47AB-9160-F8E4621D78CB}" dt="2022-11-28T04:19:26.473" v="815" actId="47"/>
        <pc:sldMkLst>
          <pc:docMk/>
          <pc:sldMk cId="3016992336" sldId="1018"/>
        </pc:sldMkLst>
      </pc:sldChg>
      <pc:sldChg chg="modSp add del mod">
        <pc:chgData name="Alaa" userId="60ed0375f93d0d69" providerId="LiveId" clId="{055B7C9B-5921-47AB-9160-F8E4621D78CB}" dt="2022-11-24T22:34:19.617" v="799" actId="47"/>
        <pc:sldMkLst>
          <pc:docMk/>
          <pc:sldMk cId="3369912653" sldId="1018"/>
        </pc:sldMkLst>
        <pc:spChg chg="mod">
          <ac:chgData name="Alaa" userId="60ed0375f93d0d69" providerId="LiveId" clId="{055B7C9B-5921-47AB-9160-F8E4621D78CB}" dt="2022-11-24T22:32:25.201" v="790" actId="20577"/>
          <ac:spMkLst>
            <pc:docMk/>
            <pc:sldMk cId="3369912653" sldId="1018"/>
            <ac:spMk id="2" creationId="{1549516C-1D67-D9C8-BE6E-EDB59DF49E06}"/>
          </ac:spMkLst>
        </pc:spChg>
      </pc:sldChg>
      <pc:sldMasterChg chg="modSp mod">
        <pc:chgData name="Alaa" userId="60ed0375f93d0d69" providerId="LiveId" clId="{055B7C9B-5921-47AB-9160-F8E4621D78CB}" dt="2022-11-28T04:20:45.610" v="851" actId="20577"/>
        <pc:sldMasterMkLst>
          <pc:docMk/>
          <pc:sldMasterMk cId="2278611856" sldId="2147483685"/>
        </pc:sldMasterMkLst>
        <pc:spChg chg="mod">
          <ac:chgData name="Alaa" userId="60ed0375f93d0d69" providerId="LiveId" clId="{055B7C9B-5921-47AB-9160-F8E4621D78CB}" dt="2022-11-28T04:20:45.610" v="851" actId="20577"/>
          <ac:spMkLst>
            <pc:docMk/>
            <pc:sldMasterMk cId="2278611856" sldId="2147483685"/>
            <ac:spMk id="22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g5d2440be3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" name="Google Shape;554;g5d2440be3b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g5d2440be3b_0_9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3669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6" name="Google Shape;83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6169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9" name="Google Shape;8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62111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1" name="Google Shape;911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742845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2950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53" name="Google Shape;1153;p39:notes"/>
          <p:cNvSpPr txBox="1">
            <a:spLocks noGrp="1"/>
          </p:cNvSpPr>
          <p:nvPr>
            <p:ph type="body" idx="1"/>
          </p:nvPr>
        </p:nvSpPr>
        <p:spPr>
          <a:xfrm>
            <a:off x="516216" y="4345904"/>
            <a:ext cx="5907739" cy="4111993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775" tIns="45875" rIns="91775" bIns="458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p3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5" name="Google Shape;1155;p39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6" name="Google Shape;1156;p39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2831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p40:notes"/>
          <p:cNvSpPr txBox="1">
            <a:spLocks noGrp="1"/>
          </p:cNvSpPr>
          <p:nvPr>
            <p:ph type="body" idx="1"/>
          </p:nvPr>
        </p:nvSpPr>
        <p:spPr>
          <a:xfrm>
            <a:off x="516212" y="4342776"/>
            <a:ext cx="5909289" cy="4115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00" tIns="45325" rIns="92300" bIns="45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7" name="Google Shape;129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8187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98" name="Google Shape;1298;p4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9" name="Google Shape;1299;p4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4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532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" name="Google Shape;163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0" name="Google Shape;1640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Tc = “Time between completion of instructions”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1" name="Google Shape;1641;p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531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6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3" name="Google Shape;27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6291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2" name="Google Shape;722;p1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669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" name="Google Shape;173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0" name="Google Shape;174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704776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07" name="Google Shape;1807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50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9" name="Google Shape;1809;p50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0" name="Google Shape;1810;p50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19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5d2440be3b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5d2440be3b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g5d2440be3b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667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Google Shape;1835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6" name="Google Shape;1836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5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8" name="Google Shape;1838;p51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9" name="Google Shape;1839;p5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8834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5" name="Google Shape;1865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1/600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4/800 = 1/200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1/200*600/1 = 3x faster throughput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800/600 = 4/3 = 1.33!!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6" name="Google Shape;1866;p5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7" name="Google Shape;1867;p52:notes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8" name="Google Shape;1868;p5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16843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0" name="Google Shape;95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094077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960" name="Google Shape;960;p1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5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962" name="Google Shape;962;p15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p1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33653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:notes"/>
          <p:cNvSpPr txBox="1">
            <a:spLocks noGrp="1"/>
          </p:cNvSpPr>
          <p:nvPr>
            <p:ph type="body" idx="1"/>
          </p:nvPr>
        </p:nvSpPr>
        <p:spPr>
          <a:xfrm>
            <a:off x="550626" y="4559915"/>
            <a:ext cx="6303242" cy="4320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600" tIns="47925" rIns="97600" bIns="47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5" name="Google Shape;98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6" name="Google Shape;986;p1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77789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3" name="Google Shape;101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293696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7938" y="614363"/>
            <a:ext cx="4783137" cy="3587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053" name="Google Shape;1053;p20:notes"/>
          <p:cNvSpPr txBox="1">
            <a:spLocks noGrp="1"/>
          </p:cNvSpPr>
          <p:nvPr>
            <p:ph type="body" idx="1"/>
          </p:nvPr>
        </p:nvSpPr>
        <p:spPr>
          <a:xfrm>
            <a:off x="550630" y="4563197"/>
            <a:ext cx="6301500" cy="4317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25" tIns="48500" rIns="97025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2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22026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23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330" name="Google Shape;1330;p2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1" name="Google Shape;1331;p23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/>
          </a:p>
        </p:txBody>
      </p:sp>
      <p:sp>
        <p:nvSpPr>
          <p:cNvPr id="1332" name="Google Shape;1332;p2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3" name="Google Shape;1333;p23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4" name="Google Shape;1334;p23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4192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26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5" name="Google Shape;135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56" name="Google Shape;1356;p26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9597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Google Shape;1374;p27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5" name="Google Shape;1375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6" name="Google Shape;1376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4761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g5d2440be3b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7" name="Google Shape;757;g5d2440be3b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g5d2440be3b_0_30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02796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2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 sz="1500"/>
          </a:p>
        </p:txBody>
      </p:sp>
      <p:sp>
        <p:nvSpPr>
          <p:cNvPr id="1403" name="Google Shape;1403;p2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October, 2017</a:t>
            </a:r>
            <a:endParaRPr sz="1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4" name="Google Shape;1404;p2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 sz="1500" dirty="0"/>
          </a:p>
        </p:txBody>
      </p:sp>
      <p:sp>
        <p:nvSpPr>
          <p:cNvPr id="1405" name="Google Shape;1405;p2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6" name="Google Shape;1406;p28:notes"/>
          <p:cNvSpPr>
            <a:spLocks noGrp="1" noRot="1" noChangeAspect="1"/>
          </p:cNvSpPr>
          <p:nvPr>
            <p:ph type="sldImg" idx="3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7" name="Google Shape;1407;p2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34631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p30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9" name="Google Shape;142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0" name="Google Shape;1430;p30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03599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1" name="Google Shape;1691;p35:notes"/>
          <p:cNvSpPr txBox="1">
            <a:spLocks noGrp="1"/>
          </p:cNvSpPr>
          <p:nvPr>
            <p:ph type="body" idx="1"/>
          </p:nvPr>
        </p:nvSpPr>
        <p:spPr>
          <a:xfrm>
            <a:off x="552279" y="4564827"/>
            <a:ext cx="6298282" cy="431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25" tIns="46975" rIns="95625" bIns="469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2" name="Google Shape;169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3" name="Google Shape;1693;p35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79286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" name="Google Shape;1751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2" name="Google Shape;1752;p3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5050" tIns="47525" rIns="95050" bIns="47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3" name="Google Shape;1753;p3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680044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7" name="Google Shape;1817;p42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Morgan Kaufmann Publishers</a:t>
            </a:r>
            <a:endParaRPr/>
          </a:p>
        </p:txBody>
      </p:sp>
      <p:sp>
        <p:nvSpPr>
          <p:cNvPr id="1818" name="Google Shape;1818;p42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9" name="Google Shape;1819;p42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4 — The Processor</a:t>
            </a:r>
            <a:endParaRPr/>
          </a:p>
        </p:txBody>
      </p:sp>
      <p:sp>
        <p:nvSpPr>
          <p:cNvPr id="1820" name="Google Shape;1820;p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41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1" name="Google Shape;1821;p42:notes"/>
          <p:cNvSpPr>
            <a:spLocks noGrp="1" noRot="1" noChangeAspect="1"/>
          </p:cNvSpPr>
          <p:nvPr>
            <p:ph type="sldImg" idx="3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22" name="Google Shape;1822;p4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003652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Google Shape;1828;g5d23d86798_0_37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300" cy="4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9" name="Google Shape;1829;g5d23d86798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0" name="Google Shape;1830;g5d23d86798_0_37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1093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43:notes"/>
          <p:cNvSpPr txBox="1">
            <a:spLocks noGrp="1"/>
          </p:cNvSpPr>
          <p:nvPr>
            <p:ph type="body" idx="1"/>
          </p:nvPr>
        </p:nvSpPr>
        <p:spPr>
          <a:xfrm>
            <a:off x="550626" y="4559918"/>
            <a:ext cx="6303242" cy="4320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600" tIns="46950" rIns="95600" bIns="46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0" name="Google Shape;1850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51" name="Google Shape;1851;p4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7994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0" name="Google Shape;1940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1" name="Google Shape;1941;p4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2" name="Google Shape;1942;p4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46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3" name="Google Shape;1943;p4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44040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" name="Google Shape;1949;p49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50" name="Google Shape;195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286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2" name="Google Shape;1972;p50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3" name="Google Shape;1973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0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06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237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3172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5932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248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850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2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023552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781800"/>
            <a:ext cx="9144000" cy="87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366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75593" y="-2231"/>
            <a:ext cx="199285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CPU Control, Pipeline and Hazards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  <p:sldLayoutId id="2147483694" r:id="rId7"/>
    <p:sldLayoutId id="2147483695" r:id="rId8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	CPU Control</a:t>
            </a:r>
            <a:br>
              <a:rPr lang="en-US" dirty="0"/>
            </a:br>
            <a:r>
              <a:rPr lang="en-US" dirty="0"/>
              <a:t>Pipelines and Hazards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11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22"/>
          <p:cNvSpPr txBox="1">
            <a:spLocks noGrp="1"/>
          </p:cNvSpPr>
          <p:nvPr>
            <p:ph type="title"/>
          </p:nvPr>
        </p:nvSpPr>
        <p:spPr>
          <a:xfrm>
            <a:off x="257908" y="13654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28" name="Google Shape;828;p22"/>
          <p:cNvGraphicFramePr/>
          <p:nvPr/>
        </p:nvGraphicFramePr>
        <p:xfrm>
          <a:off x="807225" y="3746125"/>
          <a:ext cx="8139150" cy="12041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35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6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IF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EX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WB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Total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IMEM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Read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ALU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DMEM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Reg W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200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100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700"/>
                        <a:buFont typeface="Arial"/>
                        <a:buNone/>
                      </a:pPr>
                      <a:r>
                        <a:rPr lang="en-US" sz="1800" u="none" strike="noStrike" cap="none"/>
                        <a:t>800 ps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29" name="Google Shape;829;p22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0" name="Google Shape;83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102" y="950000"/>
            <a:ext cx="7645799" cy="2641825"/>
          </a:xfrm>
          <a:prstGeom prst="rect">
            <a:avLst/>
          </a:prstGeom>
          <a:noFill/>
          <a:ln>
            <a:noFill/>
          </a:ln>
        </p:spPr>
      </p:pic>
      <p:sp>
        <p:nvSpPr>
          <p:cNvPr id="831" name="Google Shape;83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3" name="Google Shape;833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75200" y="4950250"/>
            <a:ext cx="5603187" cy="128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10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Timing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3"/>
          <p:cNvSpPr txBox="1">
            <a:spLocks noGrp="1"/>
          </p:cNvSpPr>
          <p:nvPr>
            <p:ph type="body" idx="1"/>
          </p:nvPr>
        </p:nvSpPr>
        <p:spPr>
          <a:xfrm>
            <a:off x="228600" y="3429251"/>
            <a:ext cx="8628184" cy="3095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2400"/>
          </a:p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Maximum clock frequency 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utive"/>
              <a:buChar char="−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20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max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1/800ps = 1.25 GHz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blocks idle most of the time</a:t>
            </a:r>
            <a:r>
              <a:rPr lang="en-US"/>
              <a:t>! ex. “IF” active every 600ps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40" name="Google Shape;840;p23"/>
          <p:cNvGraphicFramePr/>
          <p:nvPr/>
        </p:nvGraphicFramePr>
        <p:xfrm>
          <a:off x="222739" y="1195750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73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2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IF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ID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ALU = 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MEM=200ps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WB = 100ps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Total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add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beq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jal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/>
                        <a:t>6</a:t>
                      </a:r>
                      <a:r>
                        <a:rPr lang="en-US" sz="1900" u="none" strike="noStrike" cap="none"/>
                        <a:t>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lw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800ps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sw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X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X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700ps</a:t>
                      </a:r>
                      <a:endParaRPr sz="19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41" name="Google Shape;841;p23"/>
          <p:cNvSpPr/>
          <p:nvPr/>
        </p:nvSpPr>
        <p:spPr>
          <a:xfrm>
            <a:off x="222739" y="3014412"/>
            <a:ext cx="8628000" cy="384900"/>
          </a:xfrm>
          <a:prstGeom prst="rect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3"/>
          <p:cNvSpPr/>
          <p:nvPr/>
        </p:nvSpPr>
        <p:spPr>
          <a:xfrm>
            <a:off x="6446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1</a:t>
            </a:r>
            <a:endParaRPr/>
          </a:p>
        </p:txBody>
      </p:sp>
      <p:sp>
        <p:nvSpPr>
          <p:cNvPr id="843" name="Google Shape;843;p23"/>
          <p:cNvSpPr/>
          <p:nvPr/>
        </p:nvSpPr>
        <p:spPr>
          <a:xfrm>
            <a:off x="3912525" y="5174825"/>
            <a:ext cx="3267900" cy="3849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Instruction 2</a:t>
            </a:r>
            <a:endParaRPr/>
          </a:p>
        </p:txBody>
      </p:sp>
      <p:sp>
        <p:nvSpPr>
          <p:cNvPr id="844" name="Google Shape;844;p23"/>
          <p:cNvSpPr/>
          <p:nvPr/>
        </p:nvSpPr>
        <p:spPr>
          <a:xfrm>
            <a:off x="141917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45" name="Google Shape;845;p23"/>
          <p:cNvSpPr/>
          <p:nvPr/>
        </p:nvSpPr>
        <p:spPr>
          <a:xfrm>
            <a:off x="260207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46" name="Google Shape;846;p23"/>
          <p:cNvSpPr/>
          <p:nvPr/>
        </p:nvSpPr>
        <p:spPr>
          <a:xfrm>
            <a:off x="335387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47" name="Google Shape;847;p23"/>
          <p:cNvSpPr/>
          <p:nvPr/>
        </p:nvSpPr>
        <p:spPr>
          <a:xfrm>
            <a:off x="184007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48" name="Google Shape;848;p23"/>
          <p:cNvSpPr/>
          <p:nvPr/>
        </p:nvSpPr>
        <p:spPr>
          <a:xfrm>
            <a:off x="66737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sp>
        <p:nvSpPr>
          <p:cNvPr id="849" name="Google Shape;849;p23"/>
          <p:cNvSpPr/>
          <p:nvPr/>
        </p:nvSpPr>
        <p:spPr>
          <a:xfrm>
            <a:off x="4682325" y="5685150"/>
            <a:ext cx="420900" cy="365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ID</a:t>
            </a:r>
            <a:endParaRPr/>
          </a:p>
        </p:txBody>
      </p:sp>
      <p:sp>
        <p:nvSpPr>
          <p:cNvPr id="850" name="Google Shape;850;p23"/>
          <p:cNvSpPr/>
          <p:nvPr/>
        </p:nvSpPr>
        <p:spPr>
          <a:xfrm>
            <a:off x="5865225" y="5685150"/>
            <a:ext cx="751800" cy="365100"/>
          </a:xfrm>
          <a:prstGeom prst="rect">
            <a:avLst/>
          </a:prstGeom>
          <a:solidFill>
            <a:srgbClr val="D9D2E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MEM</a:t>
            </a:r>
            <a:endParaRPr/>
          </a:p>
        </p:txBody>
      </p:sp>
      <p:sp>
        <p:nvSpPr>
          <p:cNvPr id="851" name="Google Shape;851;p23"/>
          <p:cNvSpPr/>
          <p:nvPr/>
        </p:nvSpPr>
        <p:spPr>
          <a:xfrm>
            <a:off x="6617025" y="5685150"/>
            <a:ext cx="545400" cy="365100"/>
          </a:xfrm>
          <a:prstGeom prst="rect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WB</a:t>
            </a:r>
            <a:endParaRPr/>
          </a:p>
        </p:txBody>
      </p:sp>
      <p:sp>
        <p:nvSpPr>
          <p:cNvPr id="852" name="Google Shape;852;p23"/>
          <p:cNvSpPr/>
          <p:nvPr/>
        </p:nvSpPr>
        <p:spPr>
          <a:xfrm>
            <a:off x="5103225" y="5685150"/>
            <a:ext cx="751800" cy="3651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ALU</a:t>
            </a:r>
            <a:endParaRPr/>
          </a:p>
        </p:txBody>
      </p:sp>
      <p:sp>
        <p:nvSpPr>
          <p:cNvPr id="853" name="Google Shape;853;p23"/>
          <p:cNvSpPr/>
          <p:nvPr/>
        </p:nvSpPr>
        <p:spPr>
          <a:xfrm>
            <a:off x="3930525" y="5685150"/>
            <a:ext cx="751800" cy="365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</a:t>
            </a:r>
            <a:endParaRPr/>
          </a:p>
        </p:txBody>
      </p:sp>
      <p:cxnSp>
        <p:nvCxnSpPr>
          <p:cNvPr id="854" name="Google Shape;854;p23"/>
          <p:cNvCxnSpPr/>
          <p:nvPr/>
        </p:nvCxnSpPr>
        <p:spPr>
          <a:xfrm>
            <a:off x="667375" y="6172500"/>
            <a:ext cx="6495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55" name="Google Shape;855;p23"/>
          <p:cNvSpPr txBox="1"/>
          <p:nvPr/>
        </p:nvSpPr>
        <p:spPr>
          <a:xfrm>
            <a:off x="205925" y="5962500"/>
            <a:ext cx="420900" cy="2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Clk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24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27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“Iron Law” of Processor Performance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2" name="Google Shape;872;p2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3" name="Google Shape;873;p27"/>
          <p:cNvSpPr txBox="1"/>
          <p:nvPr/>
        </p:nvSpPr>
        <p:spPr>
          <a:xfrm>
            <a:off x="838200" y="2893807"/>
            <a:ext cx="7543800" cy="104319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2075" tIns="46025" rIns="92075" bIns="46025" anchor="ctr" anchorCtr="0">
            <a:noAutofit/>
          </a:bodyPr>
          <a:lstStyle/>
          <a:p>
            <a:pPr marL="230188" marR="0" lvl="0" indent="-230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Time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=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Cycles  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lang="en-US" sz="2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30188" marR="0" lvl="0" indent="-230188" algn="l" rtl="0">
              <a:lnSpc>
                <a:spcPct val="6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Program         Program     *  Instruction   *  Cycle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4" name="Google Shape;874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5" name="Google Shape;875;p2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3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Google Shape;913;p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Speed Trade-off Example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31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976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some task (e.g. image compression) …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16" name="Google Shape;916;p31"/>
          <p:cNvGraphicFramePr/>
          <p:nvPr/>
        </p:nvGraphicFramePr>
        <p:xfrm>
          <a:off x="665958" y="2365851"/>
          <a:ext cx="7741725" cy="259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8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A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Processor B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# Instructions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1.5 Million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Average CPI</a:t>
                      </a:r>
                      <a:endParaRPr sz="2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Clock rate </a:t>
                      </a:r>
                      <a:r>
                        <a:rPr lang="en-US" sz="2800" i="1" u="none" strike="noStrike" cap="none"/>
                        <a:t>f</a:t>
                      </a:r>
                      <a:endParaRPr sz="28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2.5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2 GHz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BE4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i="0" u="none" strike="noStrike" cap="none"/>
                        <a:t>Execution time</a:t>
                      </a:r>
                      <a:endParaRPr sz="2800" i="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0.75 ms</a:t>
                      </a:r>
                      <a:endParaRPr sz="2800" u="none" strike="noStrike" cap="none"/>
                    </a:p>
                  </a:txBody>
                  <a:tcPr marL="91450" marR="91450" marT="45725" marB="45725">
                    <a:solidFill>
                      <a:srgbClr val="A8D0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17" name="Google Shape;917;p31"/>
          <p:cNvSpPr txBox="1"/>
          <p:nvPr/>
        </p:nvSpPr>
        <p:spPr>
          <a:xfrm>
            <a:off x="304800" y="5156200"/>
            <a:ext cx="8628183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Processor B is faster for this task, despite executing more instructions and having a lower clock rate! Why? Each instruction is less complex! (~2.5 B instructions = 1 A instruction)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8" name="Google Shape;918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9" name="Google Shape;919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50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Pipelined Car Assembly Line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p39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dirty="0"/>
          </a:p>
          <a:p>
            <a:pPr marL="342900" marR="0" lvl="0" indent="-266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Car assembly  takes 7 hours for 4 </a:t>
            </a: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cars</a:t>
            </a:r>
            <a:r>
              <a:rPr lang="en-US" sz="20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19100"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Ø"/>
            </a:pPr>
            <a:r>
              <a:rPr lang="en-US" sz="2000" dirty="0"/>
              <a:t>1 car finishes every hour (after the car, which takes 4 hours)</a:t>
            </a:r>
            <a:endParaRPr sz="2000"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0" name="Google Shape;1160;p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42" name="Google Shape;1242;p39"/>
          <p:cNvGrpSpPr/>
          <p:nvPr/>
        </p:nvGrpSpPr>
        <p:grpSpPr>
          <a:xfrm>
            <a:off x="1524000" y="1174318"/>
            <a:ext cx="6843713" cy="1073150"/>
            <a:chOff x="996" y="791"/>
            <a:chExt cx="4311" cy="676"/>
          </a:xfrm>
        </p:grpSpPr>
        <p:sp>
          <p:nvSpPr>
            <p:cNvPr id="1243" name="Google Shape;1243;p39"/>
            <p:cNvSpPr/>
            <p:nvPr/>
          </p:nvSpPr>
          <p:spPr>
            <a:xfrm>
              <a:off x="4707" y="817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996" y="791"/>
              <a:ext cx="562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6 AM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46" name="Google Shape;1246;p39"/>
            <p:cNvCxnSpPr/>
            <p:nvPr/>
          </p:nvCxnSpPr>
          <p:spPr>
            <a:xfrm>
              <a:off x="1181" y="1015"/>
              <a:ext cx="0" cy="159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247" name="Google Shape;1247;p39"/>
            <p:cNvSpPr/>
            <p:nvPr/>
          </p:nvSpPr>
          <p:spPr>
            <a:xfrm>
              <a:off x="1660" y="804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7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2265" y="804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2917" y="815"/>
              <a:ext cx="22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9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3510" y="812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4135" y="812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11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253" name="Google Shape;1253;p39"/>
            <p:cNvCxnSpPr/>
            <p:nvPr/>
          </p:nvCxnSpPr>
          <p:spPr>
            <a:xfrm>
              <a:off x="1188" y="1108"/>
              <a:ext cx="4013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254" name="Google Shape;1254;p39"/>
            <p:cNvSpPr/>
            <p:nvPr/>
          </p:nvSpPr>
          <p:spPr>
            <a:xfrm>
              <a:off x="4731" y="1181"/>
              <a:ext cx="541" cy="2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1" u="none" strike="noStrike" cap="none" dirty="0">
                  <a:solidFill>
                    <a:schemeClr val="dk1"/>
                  </a:solidFill>
                  <a:latin typeface="Franklin Gothic"/>
                  <a:ea typeface="Franklin Gothic"/>
                  <a:cs typeface="Franklin Gothic"/>
                  <a:sym typeface="Franklin Gothic"/>
                </a:rPr>
                <a:t>Time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3" name="Google Shape;1293;p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4" name="Google Shape;1294;p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1D0C4A-E76B-6DA0-5310-F5FD7CE7DBDB}"/>
              </a:ext>
            </a:extLst>
          </p:cNvPr>
          <p:cNvSpPr txBox="1"/>
          <p:nvPr/>
        </p:nvSpPr>
        <p:spPr>
          <a:xfrm>
            <a:off x="2830557" y="2145731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4D8CA1-7BCA-53B1-276E-FEF29AA35852}"/>
              </a:ext>
            </a:extLst>
          </p:cNvPr>
          <p:cNvSpPr txBox="1"/>
          <p:nvPr/>
        </p:nvSpPr>
        <p:spPr>
          <a:xfrm>
            <a:off x="3848027" y="2158333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E5657-3D25-203D-1A89-EA351C8EC0DD}"/>
              </a:ext>
            </a:extLst>
          </p:cNvPr>
          <p:cNvSpPr txBox="1"/>
          <p:nvPr/>
        </p:nvSpPr>
        <p:spPr>
          <a:xfrm>
            <a:off x="4872600" y="2158333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A123A-A9A0-D085-8E09-E410AED1AE56}"/>
              </a:ext>
            </a:extLst>
          </p:cNvPr>
          <p:cNvSpPr txBox="1"/>
          <p:nvPr/>
        </p:nvSpPr>
        <p:spPr>
          <a:xfrm>
            <a:off x="1813087" y="2145731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441D6-B59E-AAE5-B290-2D7EAAC0826A}"/>
              </a:ext>
            </a:extLst>
          </p:cNvPr>
          <p:cNvSpPr txBox="1"/>
          <p:nvPr/>
        </p:nvSpPr>
        <p:spPr>
          <a:xfrm>
            <a:off x="284181" y="214573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71F1C0-8648-1E1E-61C8-985C3611D3BA}"/>
              </a:ext>
            </a:extLst>
          </p:cNvPr>
          <p:cNvSpPr txBox="1"/>
          <p:nvPr/>
        </p:nvSpPr>
        <p:spPr>
          <a:xfrm>
            <a:off x="3853289" y="2815922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B5B2D4-6D65-8EC4-9AA1-779B41A719D5}"/>
              </a:ext>
            </a:extLst>
          </p:cNvPr>
          <p:cNvSpPr txBox="1"/>
          <p:nvPr/>
        </p:nvSpPr>
        <p:spPr>
          <a:xfrm>
            <a:off x="4870759" y="2828524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45E666-A5EE-4D9C-1783-AAECD9BC7187}"/>
              </a:ext>
            </a:extLst>
          </p:cNvPr>
          <p:cNvSpPr txBox="1"/>
          <p:nvPr/>
        </p:nvSpPr>
        <p:spPr>
          <a:xfrm>
            <a:off x="5895332" y="2828524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62CA65-C913-B1D0-F818-30DC503082C1}"/>
              </a:ext>
            </a:extLst>
          </p:cNvPr>
          <p:cNvSpPr txBox="1"/>
          <p:nvPr/>
        </p:nvSpPr>
        <p:spPr>
          <a:xfrm>
            <a:off x="2835819" y="2815922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CBFB83-109F-5446-FBBE-66282B57A2D7}"/>
              </a:ext>
            </a:extLst>
          </p:cNvPr>
          <p:cNvSpPr txBox="1"/>
          <p:nvPr/>
        </p:nvSpPr>
        <p:spPr>
          <a:xfrm>
            <a:off x="294653" y="278458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863D13-6138-1467-E141-A19DC128A3A8}"/>
              </a:ext>
            </a:extLst>
          </p:cNvPr>
          <p:cNvSpPr txBox="1"/>
          <p:nvPr/>
        </p:nvSpPr>
        <p:spPr>
          <a:xfrm>
            <a:off x="4873573" y="3499048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1E2930-8250-278C-626F-DD5D64F99DC4}"/>
              </a:ext>
            </a:extLst>
          </p:cNvPr>
          <p:cNvSpPr txBox="1"/>
          <p:nvPr/>
        </p:nvSpPr>
        <p:spPr>
          <a:xfrm>
            <a:off x="5891043" y="3511650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3FE160-B4F4-EF3D-15DF-C7642809ADBB}"/>
              </a:ext>
            </a:extLst>
          </p:cNvPr>
          <p:cNvSpPr txBox="1"/>
          <p:nvPr/>
        </p:nvSpPr>
        <p:spPr>
          <a:xfrm>
            <a:off x="6915616" y="3511650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24776B4-A7A6-AADB-9F4E-610087BE59ED}"/>
              </a:ext>
            </a:extLst>
          </p:cNvPr>
          <p:cNvSpPr txBox="1"/>
          <p:nvPr/>
        </p:nvSpPr>
        <p:spPr>
          <a:xfrm>
            <a:off x="3856103" y="3499048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4EB49A-B2FE-500B-0050-E47406E2F762}"/>
              </a:ext>
            </a:extLst>
          </p:cNvPr>
          <p:cNvSpPr txBox="1"/>
          <p:nvPr/>
        </p:nvSpPr>
        <p:spPr>
          <a:xfrm>
            <a:off x="316963" y="3494732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A0237E-3264-25C9-2E43-CADF670C4D25}"/>
              </a:ext>
            </a:extLst>
          </p:cNvPr>
          <p:cNvSpPr txBox="1"/>
          <p:nvPr/>
        </p:nvSpPr>
        <p:spPr>
          <a:xfrm>
            <a:off x="5896305" y="4126015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B46BCE3-3DA2-1EB5-F5CB-EF3C82BCF765}"/>
              </a:ext>
            </a:extLst>
          </p:cNvPr>
          <p:cNvSpPr txBox="1"/>
          <p:nvPr/>
        </p:nvSpPr>
        <p:spPr>
          <a:xfrm>
            <a:off x="6913775" y="4138617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8538C4-2C0C-C617-4953-18C495C9F04C}"/>
              </a:ext>
            </a:extLst>
          </p:cNvPr>
          <p:cNvSpPr txBox="1"/>
          <p:nvPr/>
        </p:nvSpPr>
        <p:spPr>
          <a:xfrm>
            <a:off x="7938348" y="4138617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2823BB-3FA7-D492-07D2-2573D064D1EC}"/>
              </a:ext>
            </a:extLst>
          </p:cNvPr>
          <p:cNvSpPr txBox="1"/>
          <p:nvPr/>
        </p:nvSpPr>
        <p:spPr>
          <a:xfrm>
            <a:off x="4878835" y="4126015"/>
            <a:ext cx="10164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Station 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3321A7-CB1A-5DC6-80DB-55C901D0194A}"/>
              </a:ext>
            </a:extLst>
          </p:cNvPr>
          <p:cNvSpPr txBox="1"/>
          <p:nvPr/>
        </p:nvSpPr>
        <p:spPr>
          <a:xfrm>
            <a:off x="286036" y="425104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Car 4</a:t>
            </a:r>
          </a:p>
        </p:txBody>
      </p:sp>
    </p:spTree>
    <p:extLst>
      <p:ext uri="{BB962C8B-B14F-4D97-AF65-F5344CB8AC3E}">
        <p14:creationId xmlns:p14="http://schemas.microsoft.com/office/powerpoint/2010/main" val="176207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Pipelining Lessons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40"/>
          <p:cNvSpPr txBox="1">
            <a:spLocks noGrp="1"/>
          </p:cNvSpPr>
          <p:nvPr>
            <p:ph type="body" idx="1"/>
          </p:nvPr>
        </p:nvSpPr>
        <p:spPr>
          <a:xfrm>
            <a:off x="220337" y="1295400"/>
            <a:ext cx="8923563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doesn’t </a:t>
            </a:r>
            <a:r>
              <a:rPr lang="en-US" sz="2400" dirty="0"/>
              <a:t>decrease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single task</a:t>
            </a:r>
            <a:r>
              <a:rPr lang="en-US" sz="2400" dirty="0"/>
              <a:t>; it increases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throughput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entire workload</a:t>
            </a:r>
            <a:endParaRPr sz="3200" dirty="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tasks operating simultaneously using different resources</a:t>
            </a:r>
            <a:endParaRPr sz="3200" dirty="0"/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Potential speedup </a:t>
            </a:r>
            <a:r>
              <a:rPr lang="en-US" sz="2400" dirty="0">
                <a:solidFill>
                  <a:srgbClr val="FF0000"/>
                </a:solidFill>
              </a:rPr>
              <a:t>~</a:t>
            </a: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number  of pipeline stages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365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Speedup reduced by time to </a:t>
            </a:r>
            <a:r>
              <a:rPr lang="en-US" sz="2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fill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4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drain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pipeline: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hours/7 hours </a:t>
            </a:r>
            <a:r>
              <a:rPr lang="en-US" sz="2400" dirty="0"/>
              <a:t>which gives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2.3X </a:t>
            </a:r>
            <a:r>
              <a:rPr lang="en-US" sz="2400" dirty="0"/>
              <a:t>speedup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v. potential 4X in this example</a:t>
            </a:r>
            <a:endParaRPr sz="3200" dirty="0"/>
          </a:p>
        </p:txBody>
      </p:sp>
      <p:sp>
        <p:nvSpPr>
          <p:cNvPr id="1304" name="Google Shape;1304;p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6" name="Google Shape;1416;p4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7" name="Google Shape;1417;p4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675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" name="Google Shape;1643;p45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Pipelining with RISC-V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4" name="Google Shape;1644;p45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5" name="Google Shape;1645;p45"/>
          <p:cNvSpPr txBox="1"/>
          <p:nvPr/>
        </p:nvSpPr>
        <p:spPr>
          <a:xfrm>
            <a:off x="1553110" y="1663761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6" name="Google Shape;1646;p45"/>
          <p:cNvSpPr txBox="1"/>
          <p:nvPr/>
        </p:nvSpPr>
        <p:spPr>
          <a:xfrm>
            <a:off x="1553110" y="2400788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7" name="Google Shape;1647;p45"/>
          <p:cNvSpPr txBox="1"/>
          <p:nvPr/>
        </p:nvSpPr>
        <p:spPr>
          <a:xfrm>
            <a:off x="1553110" y="3176660"/>
            <a:ext cx="123558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sll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48" name="Google Shape;1648;p45"/>
          <p:cNvCxnSpPr/>
          <p:nvPr/>
        </p:nvCxnSpPr>
        <p:spPr>
          <a:xfrm>
            <a:off x="3488133" y="1375143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649" name="Google Shape;1649;p45"/>
          <p:cNvCxnSpPr/>
          <p:nvPr/>
        </p:nvCxnSpPr>
        <p:spPr>
          <a:xfrm rot="10800000">
            <a:off x="1229811" y="1663761"/>
            <a:ext cx="0" cy="197860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1650" name="Google Shape;1650;p45"/>
          <p:cNvSpPr txBox="1"/>
          <p:nvPr/>
        </p:nvSpPr>
        <p:spPr>
          <a:xfrm>
            <a:off x="3497032" y="3586045"/>
            <a:ext cx="562329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1" name="Google Shape;165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2405" y="15389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2" name="Google Shape;1652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23960" y="2268953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3" name="Google Shape;1653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6274" y="3019785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654" name="Google Shape;1654;p45"/>
          <p:cNvSpPr txBox="1"/>
          <p:nvPr/>
        </p:nvSpPr>
        <p:spPr>
          <a:xfrm rot="5400000">
            <a:off x="-528955" y="2478725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55" name="Google Shape;1655;p45"/>
          <p:cNvGrpSpPr/>
          <p:nvPr/>
        </p:nvGrpSpPr>
        <p:grpSpPr>
          <a:xfrm>
            <a:off x="4092221" y="1397517"/>
            <a:ext cx="598311" cy="2329519"/>
            <a:chOff x="3527776" y="4071280"/>
            <a:chExt cx="598311" cy="2329519"/>
          </a:xfrm>
        </p:grpSpPr>
        <p:cxnSp>
          <p:nvCxnSpPr>
            <p:cNvPr id="1656" name="Google Shape;1656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57" name="Google Shape;1657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58" name="Google Shape;1658;p45"/>
          <p:cNvGrpSpPr/>
          <p:nvPr/>
        </p:nvGrpSpPr>
        <p:grpSpPr>
          <a:xfrm>
            <a:off x="4690532" y="1397517"/>
            <a:ext cx="598311" cy="2329519"/>
            <a:chOff x="3527776" y="4071280"/>
            <a:chExt cx="598311" cy="2329519"/>
          </a:xfrm>
        </p:grpSpPr>
        <p:cxnSp>
          <p:nvCxnSpPr>
            <p:cNvPr id="1659" name="Google Shape;1659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0" name="Google Shape;1660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1" name="Google Shape;1661;p45"/>
          <p:cNvGrpSpPr/>
          <p:nvPr/>
        </p:nvGrpSpPr>
        <p:grpSpPr>
          <a:xfrm>
            <a:off x="5288842" y="1397516"/>
            <a:ext cx="598311" cy="2329519"/>
            <a:chOff x="3527776" y="4071280"/>
            <a:chExt cx="598311" cy="2329519"/>
          </a:xfrm>
        </p:grpSpPr>
        <p:cxnSp>
          <p:nvCxnSpPr>
            <p:cNvPr id="1662" name="Google Shape;1662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3" name="Google Shape;1663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4" name="Google Shape;1664;p45"/>
          <p:cNvGrpSpPr/>
          <p:nvPr/>
        </p:nvGrpSpPr>
        <p:grpSpPr>
          <a:xfrm>
            <a:off x="5887151" y="1249125"/>
            <a:ext cx="598311" cy="2477909"/>
            <a:chOff x="3527776" y="3922890"/>
            <a:chExt cx="598311" cy="2477909"/>
          </a:xfrm>
        </p:grpSpPr>
        <p:cxnSp>
          <p:nvCxnSpPr>
            <p:cNvPr id="1665" name="Google Shape;1665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6" name="Google Shape;1666;p45"/>
            <p:cNvCxnSpPr/>
            <p:nvPr/>
          </p:nvCxnSpPr>
          <p:spPr>
            <a:xfrm>
              <a:off x="4126087" y="3922890"/>
              <a:ext cx="0" cy="247790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67" name="Google Shape;1667;p45"/>
          <p:cNvGrpSpPr/>
          <p:nvPr/>
        </p:nvGrpSpPr>
        <p:grpSpPr>
          <a:xfrm>
            <a:off x="6485460" y="1397516"/>
            <a:ext cx="598311" cy="2329519"/>
            <a:chOff x="3527776" y="4071280"/>
            <a:chExt cx="598311" cy="2329519"/>
          </a:xfrm>
        </p:grpSpPr>
        <p:cxnSp>
          <p:nvCxnSpPr>
            <p:cNvPr id="1668" name="Google Shape;1668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69" name="Google Shape;1669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0" name="Google Shape;1670;p45"/>
          <p:cNvGrpSpPr/>
          <p:nvPr/>
        </p:nvGrpSpPr>
        <p:grpSpPr>
          <a:xfrm>
            <a:off x="7078129" y="1395804"/>
            <a:ext cx="598311" cy="2329519"/>
            <a:chOff x="3527776" y="4071280"/>
            <a:chExt cx="598311" cy="2329519"/>
          </a:xfrm>
        </p:grpSpPr>
        <p:cxnSp>
          <p:nvCxnSpPr>
            <p:cNvPr id="1671" name="Google Shape;1671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2" name="Google Shape;1672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3" name="Google Shape;1673;p45"/>
          <p:cNvGrpSpPr/>
          <p:nvPr/>
        </p:nvGrpSpPr>
        <p:grpSpPr>
          <a:xfrm>
            <a:off x="3493909" y="1395804"/>
            <a:ext cx="598311" cy="2329519"/>
            <a:chOff x="3527776" y="4071280"/>
            <a:chExt cx="598311" cy="2329519"/>
          </a:xfrm>
        </p:grpSpPr>
        <p:cxnSp>
          <p:nvCxnSpPr>
            <p:cNvPr id="1674" name="Google Shape;1674;p45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1675" name="Google Shape;1675;p45"/>
            <p:cNvCxnSpPr/>
            <p:nvPr/>
          </p:nvCxnSpPr>
          <p:spPr>
            <a:xfrm>
              <a:off x="4126087" y="4071280"/>
              <a:ext cx="0" cy="2329519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1676" name="Google Shape;1676;p45"/>
          <p:cNvCxnSpPr/>
          <p:nvPr/>
        </p:nvCxnSpPr>
        <p:spPr>
          <a:xfrm>
            <a:off x="3488132" y="1249125"/>
            <a:ext cx="0" cy="2476197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77" name="Google Shape;1677;p45"/>
          <p:cNvSpPr txBox="1"/>
          <p:nvPr/>
        </p:nvSpPr>
        <p:spPr>
          <a:xfrm>
            <a:off x="4556790" y="945595"/>
            <a:ext cx="882261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8" name="Google Shape;1678;p45"/>
          <p:cNvGraphicFramePr/>
          <p:nvPr/>
        </p:nvGraphicFramePr>
        <p:xfrm>
          <a:off x="222251" y="4054475"/>
          <a:ext cx="8628075" cy="228606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7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6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Single Cycle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Pipelining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0" u="none" strike="noStrike" cap="none"/>
                        <a:t>Timing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step</a:t>
                      </a:r>
                      <a:r>
                        <a:rPr lang="en-US" sz="1900" u="none" strike="noStrike" cap="none"/>
                        <a:t> = 100 …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Calibri"/>
                        <a:buNone/>
                      </a:pPr>
                      <a:r>
                        <a:rPr lang="en-US" sz="1900" i="1" u="none" strike="noStrike" cap="none"/>
                        <a:t>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200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Register access only 100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All cycles same length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Instruction time, </a:t>
                      </a:r>
                      <a:r>
                        <a:rPr lang="en-US" sz="1900" i="1" u="none" strike="noStrike" cap="none"/>
                        <a:t>t</a:t>
                      </a:r>
                      <a:r>
                        <a:rPr lang="en-US" sz="1900" i="1" u="none" strike="noStrike" cap="none" baseline="-25000"/>
                        <a:t>instruction</a:t>
                      </a:r>
                      <a:endParaRPr sz="1900" i="1" u="none" strike="noStrike" cap="none" baseline="-250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i="1" u="none" strike="noStrike" cap="none"/>
                        <a:t>= t</a:t>
                      </a:r>
                      <a:r>
                        <a:rPr lang="en-US" sz="1900" i="1" u="none" strike="noStrike" cap="none" baseline="-25000"/>
                        <a:t>cycle</a:t>
                      </a:r>
                      <a:r>
                        <a:rPr lang="en-US" sz="1900" u="none" strike="noStrike" cap="none"/>
                        <a:t> = 800 ps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>
                          <a:solidFill>
                            <a:srgbClr val="FF0000"/>
                          </a:solidFill>
                        </a:rPr>
                        <a:t>1000 ps</a:t>
                      </a:r>
                      <a:endParaRPr sz="19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Clock rate, </a:t>
                      </a:r>
                      <a:r>
                        <a:rPr lang="en-US" sz="1900" i="1" u="none" strike="noStrike" cap="none" dirty="0"/>
                        <a:t>f</a:t>
                      </a:r>
                      <a:r>
                        <a:rPr lang="en-US" sz="1900" i="1" u="none" strike="noStrike" cap="none" baseline="-25000" dirty="0"/>
                        <a:t>s</a:t>
                      </a:r>
                      <a:endParaRPr sz="1900" i="1" u="none" strike="noStrike" cap="none" baseline="-250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1/800 ps = 1.25 GHz</a:t>
                      </a: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 dirty="0"/>
                        <a:t>1/200 </a:t>
                      </a:r>
                      <a:r>
                        <a:rPr lang="en-US" sz="1900" u="none" strike="noStrike" cap="none" dirty="0" err="1"/>
                        <a:t>ps</a:t>
                      </a:r>
                      <a:r>
                        <a:rPr lang="en-US" sz="1900" u="none" strike="noStrike" cap="none" dirty="0"/>
                        <a:t> = </a:t>
                      </a:r>
                      <a:r>
                        <a:rPr lang="en-US" sz="1900" u="none" strike="noStrike" cap="none" dirty="0">
                          <a:solidFill>
                            <a:srgbClr val="FF0000"/>
                          </a:solidFill>
                        </a:rPr>
                        <a:t>5 GHz</a:t>
                      </a: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89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endParaRPr sz="190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79" name="Google Shape;1679;p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0" name="Google Shape;1680;p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1129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RISC-V Pipeline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6" name="Google Shape;27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5303" y="3750352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9124" y="4470864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73149" y="5219361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6"/>
          <p:cNvSpPr txBox="1"/>
          <p:nvPr/>
        </p:nvSpPr>
        <p:spPr>
          <a:xfrm>
            <a:off x="889613" y="1634085"/>
            <a:ext cx="13924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6"/>
          <p:cNvSpPr txBox="1"/>
          <p:nvPr/>
        </p:nvSpPr>
        <p:spPr>
          <a:xfrm>
            <a:off x="889613" y="2371113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6"/>
          <p:cNvSpPr txBox="1"/>
          <p:nvPr/>
        </p:nvSpPr>
        <p:spPr>
          <a:xfrm>
            <a:off x="889613" y="3146985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2" name="Google Shape;282;p6"/>
          <p:cNvCxnSpPr/>
          <p:nvPr/>
        </p:nvCxnSpPr>
        <p:spPr>
          <a:xfrm>
            <a:off x="2824636" y="1345467"/>
            <a:ext cx="2997327" cy="0"/>
          </a:xfrm>
          <a:prstGeom prst="straightConnector1">
            <a:avLst/>
          </a:prstGeom>
          <a:noFill/>
          <a:ln w="3810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3" name="Google Shape;283;p6"/>
          <p:cNvCxnSpPr/>
          <p:nvPr/>
        </p:nvCxnSpPr>
        <p:spPr>
          <a:xfrm rot="10800000">
            <a:off x="566314" y="1634088"/>
            <a:ext cx="0" cy="4300651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triangle" w="med" len="med"/>
            <a:tailEnd type="none" w="sm" len="sm"/>
          </a:ln>
        </p:spPr>
      </p:cxnSp>
      <p:sp>
        <p:nvSpPr>
          <p:cNvPr id="284" name="Google Shape;284;p6"/>
          <p:cNvSpPr txBox="1"/>
          <p:nvPr/>
        </p:nvSpPr>
        <p:spPr>
          <a:xfrm>
            <a:off x="2576520" y="5000277"/>
            <a:ext cx="925742" cy="779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cycle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= 200 ps</a:t>
            </a:r>
            <a:endParaRPr sz="1600" b="0" i="1" u="none" strike="noStrike" cap="none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5" name="Google Shape;28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58908" y="1509251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0463" y="223927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62777" y="2990109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6"/>
          <p:cNvSpPr txBox="1"/>
          <p:nvPr/>
        </p:nvSpPr>
        <p:spPr>
          <a:xfrm rot="5400000">
            <a:off x="-1130349" y="3892383"/>
            <a:ext cx="28612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3064C0"/>
                </a:solidFill>
                <a:latin typeface="Calibri"/>
                <a:ea typeface="Calibri"/>
                <a:cs typeface="Calibri"/>
                <a:sym typeface="Calibri"/>
              </a:rPr>
              <a:t>instruction sequence</a:t>
            </a:r>
            <a:endParaRPr sz="1800" b="0" i="0" u="none" strike="noStrike" cap="none">
              <a:solidFill>
                <a:srgbClr val="3064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6"/>
          <p:cNvGrpSpPr/>
          <p:nvPr/>
        </p:nvGrpSpPr>
        <p:grpSpPr>
          <a:xfrm>
            <a:off x="3428724" y="1219451"/>
            <a:ext cx="3584219" cy="4952749"/>
            <a:chOff x="3428723" y="1737155"/>
            <a:chExt cx="3584219" cy="2395102"/>
          </a:xfrm>
        </p:grpSpPr>
        <p:grpSp>
          <p:nvGrpSpPr>
            <p:cNvPr id="290" name="Google Shape;290;p6"/>
            <p:cNvGrpSpPr/>
            <p:nvPr/>
          </p:nvGrpSpPr>
          <p:grpSpPr>
            <a:xfrm>
              <a:off x="3428723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1" name="Google Shape;291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3" name="Google Shape;293;p6"/>
            <p:cNvGrpSpPr/>
            <p:nvPr/>
          </p:nvGrpSpPr>
          <p:grpSpPr>
            <a:xfrm>
              <a:off x="4027034" y="1802738"/>
              <a:ext cx="598311" cy="2329519"/>
              <a:chOff x="3527776" y="4071280"/>
              <a:chExt cx="598311" cy="2329519"/>
            </a:xfrm>
          </p:grpSpPr>
          <p:cxnSp>
            <p:nvCxnSpPr>
              <p:cNvPr id="294" name="Google Shape;294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5" name="Google Shape;295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6" name="Google Shape;296;p6"/>
            <p:cNvGrpSpPr/>
            <p:nvPr/>
          </p:nvGrpSpPr>
          <p:grpSpPr>
            <a:xfrm>
              <a:off x="4625344" y="1802737"/>
              <a:ext cx="598311" cy="2329519"/>
              <a:chOff x="3527776" y="4071280"/>
              <a:chExt cx="598311" cy="2329519"/>
            </a:xfrm>
          </p:grpSpPr>
          <p:cxnSp>
            <p:nvCxnSpPr>
              <p:cNvPr id="297" name="Google Shape;297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298" name="Google Shape;298;p6"/>
              <p:cNvCxnSpPr/>
              <p:nvPr/>
            </p:nvCxnSpPr>
            <p:spPr>
              <a:xfrm>
                <a:off x="4126087" y="4071280"/>
                <a:ext cx="0" cy="2329519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299" name="Google Shape;299;p6"/>
            <p:cNvGrpSpPr/>
            <p:nvPr/>
          </p:nvGrpSpPr>
          <p:grpSpPr>
            <a:xfrm>
              <a:off x="5223653" y="1737155"/>
              <a:ext cx="598311" cy="2395101"/>
              <a:chOff x="3527776" y="4005698"/>
              <a:chExt cx="598311" cy="2395101"/>
            </a:xfrm>
          </p:grpSpPr>
          <p:cxnSp>
            <p:nvCxnSpPr>
              <p:cNvPr id="300" name="Google Shape;300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1" name="Google Shape;301;p6"/>
              <p:cNvCxnSpPr/>
              <p:nvPr/>
            </p:nvCxnSpPr>
            <p:spPr>
              <a:xfrm>
                <a:off x="4126087" y="4005698"/>
                <a:ext cx="0" cy="2395101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2" name="Google Shape;302;p6"/>
            <p:cNvGrpSpPr/>
            <p:nvPr/>
          </p:nvGrpSpPr>
          <p:grpSpPr>
            <a:xfrm>
              <a:off x="5821962" y="2498292"/>
              <a:ext cx="598311" cy="1633964"/>
              <a:chOff x="3527776" y="4766835"/>
              <a:chExt cx="598311" cy="1633964"/>
            </a:xfrm>
          </p:grpSpPr>
          <p:cxnSp>
            <p:nvCxnSpPr>
              <p:cNvPr id="303" name="Google Shape;303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4" name="Google Shape;304;p6"/>
              <p:cNvCxnSpPr/>
              <p:nvPr/>
            </p:nvCxnSpPr>
            <p:spPr>
              <a:xfrm>
                <a:off x="4126087" y="4766835"/>
                <a:ext cx="0" cy="1633964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grpSp>
          <p:nvGrpSpPr>
            <p:cNvPr id="305" name="Google Shape;305;p6"/>
            <p:cNvGrpSpPr/>
            <p:nvPr/>
          </p:nvGrpSpPr>
          <p:grpSpPr>
            <a:xfrm>
              <a:off x="6414631" y="2894504"/>
              <a:ext cx="598311" cy="1236040"/>
              <a:chOff x="3527776" y="5164759"/>
              <a:chExt cx="598311" cy="1236040"/>
            </a:xfrm>
          </p:grpSpPr>
          <p:cxnSp>
            <p:nvCxnSpPr>
              <p:cNvPr id="306" name="Google Shape;306;p6"/>
              <p:cNvCxnSpPr/>
              <p:nvPr/>
            </p:nvCxnSpPr>
            <p:spPr>
              <a:xfrm>
                <a:off x="3527776" y="6329119"/>
                <a:ext cx="598311" cy="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triangle" w="med" len="med"/>
                <a:tailEnd type="triangle" w="med" len="med"/>
              </a:ln>
            </p:spPr>
          </p:cxnSp>
          <p:cxnSp>
            <p:nvCxnSpPr>
              <p:cNvPr id="307" name="Google Shape;307;p6"/>
              <p:cNvCxnSpPr/>
              <p:nvPr/>
            </p:nvCxnSpPr>
            <p:spPr>
              <a:xfrm>
                <a:off x="4126087" y="5164759"/>
                <a:ext cx="0" cy="1236040"/>
              </a:xfrm>
              <a:prstGeom prst="straightConnector1">
                <a:avLst/>
              </a:prstGeom>
              <a:noFill/>
              <a:ln w="19050" cap="flat" cmpd="sng">
                <a:solidFill>
                  <a:srgbClr val="92D05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</p:grpSp>
      <p:grpSp>
        <p:nvGrpSpPr>
          <p:cNvPr id="308" name="Google Shape;308;p6"/>
          <p:cNvGrpSpPr/>
          <p:nvPr/>
        </p:nvGrpSpPr>
        <p:grpSpPr>
          <a:xfrm>
            <a:off x="2830412" y="1366130"/>
            <a:ext cx="598311" cy="4802528"/>
            <a:chOff x="3527776" y="4071280"/>
            <a:chExt cx="598311" cy="2329461"/>
          </a:xfrm>
        </p:grpSpPr>
        <p:cxnSp>
          <p:nvCxnSpPr>
            <p:cNvPr id="309" name="Google Shape;309;p6"/>
            <p:cNvCxnSpPr/>
            <p:nvPr/>
          </p:nvCxnSpPr>
          <p:spPr>
            <a:xfrm>
              <a:off x="3527776" y="5834225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0" name="Google Shape;310;p6"/>
            <p:cNvCxnSpPr/>
            <p:nvPr/>
          </p:nvCxnSpPr>
          <p:spPr>
            <a:xfrm>
              <a:off x="4126087" y="4071280"/>
              <a:ext cx="0" cy="2329461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cxnSp>
        <p:nvCxnSpPr>
          <p:cNvPr id="311" name="Google Shape;311;p6"/>
          <p:cNvCxnSpPr/>
          <p:nvPr/>
        </p:nvCxnSpPr>
        <p:spPr>
          <a:xfrm>
            <a:off x="2824635" y="1219449"/>
            <a:ext cx="0" cy="3848783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2" name="Google Shape;312;p6"/>
          <p:cNvSpPr txBox="1"/>
          <p:nvPr/>
        </p:nvSpPr>
        <p:spPr>
          <a:xfrm>
            <a:off x="3560463" y="889000"/>
            <a:ext cx="1731358" cy="451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1600" b="0" i="1" u="none" strike="noStrike" cap="none" baseline="-2500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instruction</a:t>
            </a:r>
            <a:r>
              <a:rPr lang="en-US" sz="1600" b="0" i="1" u="none" strike="noStrike" cap="none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= 1000 ps</a:t>
            </a:r>
            <a:endParaRPr sz="1600" b="0" i="1" u="none" strike="noStrike" cap="none" baseline="-25000">
              <a:solidFill>
                <a:srgbClr val="92D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3" name="Google Shape;313;p6"/>
          <p:cNvGrpSpPr/>
          <p:nvPr/>
        </p:nvGrpSpPr>
        <p:grpSpPr>
          <a:xfrm>
            <a:off x="7012943" y="4326672"/>
            <a:ext cx="632125" cy="1775195"/>
            <a:chOff x="3493962" y="4786475"/>
            <a:chExt cx="632125" cy="1614324"/>
          </a:xfrm>
        </p:grpSpPr>
        <p:cxnSp>
          <p:nvCxnSpPr>
            <p:cNvPr id="314" name="Google Shape;314;p6"/>
            <p:cNvCxnSpPr/>
            <p:nvPr/>
          </p:nvCxnSpPr>
          <p:spPr>
            <a:xfrm>
              <a:off x="3493962" y="6329119"/>
              <a:ext cx="632125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5" name="Google Shape;315;p6"/>
            <p:cNvCxnSpPr/>
            <p:nvPr/>
          </p:nvCxnSpPr>
          <p:spPr>
            <a:xfrm>
              <a:off x="4126087" y="4786475"/>
              <a:ext cx="0" cy="1614324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6" name="Google Shape;316;p6"/>
          <p:cNvGrpSpPr/>
          <p:nvPr/>
        </p:nvGrpSpPr>
        <p:grpSpPr>
          <a:xfrm>
            <a:off x="7655431" y="5068232"/>
            <a:ext cx="598311" cy="1033639"/>
            <a:chOff x="3527776" y="5460831"/>
            <a:chExt cx="598311" cy="939968"/>
          </a:xfrm>
        </p:grpSpPr>
        <p:cxnSp>
          <p:nvCxnSpPr>
            <p:cNvPr id="317" name="Google Shape;317;p6"/>
            <p:cNvCxnSpPr/>
            <p:nvPr/>
          </p:nvCxnSpPr>
          <p:spPr>
            <a:xfrm>
              <a:off x="3527776" y="6329119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18" name="Google Shape;318;p6"/>
            <p:cNvCxnSpPr/>
            <p:nvPr/>
          </p:nvCxnSpPr>
          <p:spPr>
            <a:xfrm>
              <a:off x="4126087" y="5460831"/>
              <a:ext cx="0" cy="939968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9" name="Google Shape;319;p6"/>
          <p:cNvGrpSpPr/>
          <p:nvPr/>
        </p:nvGrpSpPr>
        <p:grpSpPr>
          <a:xfrm>
            <a:off x="8252613" y="5068232"/>
            <a:ext cx="598311" cy="1035916"/>
            <a:chOff x="3527776" y="5458759"/>
            <a:chExt cx="598311" cy="942040"/>
          </a:xfrm>
        </p:grpSpPr>
        <p:cxnSp>
          <p:nvCxnSpPr>
            <p:cNvPr id="320" name="Google Shape;320;p6"/>
            <p:cNvCxnSpPr/>
            <p:nvPr/>
          </p:nvCxnSpPr>
          <p:spPr>
            <a:xfrm>
              <a:off x="3527776" y="6324048"/>
              <a:ext cx="598311" cy="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triangle" w="med" len="med"/>
              <a:tailEnd type="triangle" w="med" len="med"/>
            </a:ln>
          </p:spPr>
        </p:cxnSp>
        <p:cxnSp>
          <p:nvCxnSpPr>
            <p:cNvPr id="321" name="Google Shape;321;p6"/>
            <p:cNvCxnSpPr/>
            <p:nvPr/>
          </p:nvCxnSpPr>
          <p:spPr>
            <a:xfrm>
              <a:off x="4126087" y="5458759"/>
              <a:ext cx="0" cy="942040"/>
            </a:xfrm>
            <a:prstGeom prst="straightConnector1">
              <a:avLst/>
            </a:prstGeom>
            <a:noFill/>
            <a:ln w="19050" cap="flat" cmpd="sng">
              <a:solidFill>
                <a:srgbClr val="92D05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2" name="Google Shape;322;p6"/>
          <p:cNvSpPr txBox="1"/>
          <p:nvPr/>
        </p:nvSpPr>
        <p:spPr>
          <a:xfrm>
            <a:off x="908960" y="3907227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6"/>
          <p:cNvSpPr txBox="1"/>
          <p:nvPr/>
        </p:nvSpPr>
        <p:spPr>
          <a:xfrm>
            <a:off x="895554" y="4631368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6"/>
          <p:cNvSpPr txBox="1"/>
          <p:nvPr/>
        </p:nvSpPr>
        <p:spPr>
          <a:xfrm>
            <a:off x="904899" y="5352016"/>
            <a:ext cx="13681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addi t2, t2, 1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6"/>
          <p:cNvSpPr/>
          <p:nvPr/>
        </p:nvSpPr>
        <p:spPr>
          <a:xfrm>
            <a:off x="3428723" y="2156257"/>
            <a:ext cx="2985909" cy="775167"/>
          </a:xfrm>
          <a:prstGeom prst="rect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6"/>
          <p:cNvSpPr/>
          <p:nvPr/>
        </p:nvSpPr>
        <p:spPr>
          <a:xfrm>
            <a:off x="5174962" y="1450821"/>
            <a:ext cx="690053" cy="3617411"/>
          </a:xfrm>
          <a:prstGeom prst="rect">
            <a:avLst/>
          </a:prstGeom>
          <a:noFill/>
          <a:ln w="7620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6"/>
          <p:cNvSpPr txBox="1"/>
          <p:nvPr/>
        </p:nvSpPr>
        <p:spPr>
          <a:xfrm>
            <a:off x="6463322" y="2085163"/>
            <a:ext cx="2876794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Resource use </a:t>
            </a: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instruction over time</a:t>
            </a:r>
            <a:endParaRPr sz="2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6"/>
          <p:cNvSpPr txBox="1"/>
          <p:nvPr/>
        </p:nvSpPr>
        <p:spPr>
          <a:xfrm>
            <a:off x="5943600" y="990600"/>
            <a:ext cx="2926601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Resource use in a particular time slot</a:t>
            </a:r>
            <a:endParaRPr sz="2400" b="0" i="0" u="none" strike="noStrike" cap="none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248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5" name="Google Shape;725;p10"/>
          <p:cNvCxnSpPr/>
          <p:nvPr/>
        </p:nvCxnSpPr>
        <p:spPr>
          <a:xfrm>
            <a:off x="3747621" y="5461000"/>
            <a:ext cx="4343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26" name="Google Shape;726;p1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600" i="0" u="none" strike="noStrike" cap="none" dirty="0">
                <a:latin typeface="Calibri"/>
                <a:ea typeface="Calibri"/>
                <a:cs typeface="Calibri"/>
                <a:sym typeface="Calibri"/>
              </a:rPr>
              <a:t>Each stage operates on different instruction</a:t>
            </a:r>
            <a:endParaRPr sz="36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0"/>
          <p:cNvSpPr/>
          <p:nvPr/>
        </p:nvSpPr>
        <p:spPr>
          <a:xfrm>
            <a:off x="1293056" y="3530600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9" name="Google Shape;729;p10"/>
          <p:cNvGrpSpPr/>
          <p:nvPr/>
        </p:nvGrpSpPr>
        <p:grpSpPr>
          <a:xfrm>
            <a:off x="5207524" y="2872025"/>
            <a:ext cx="521297" cy="1320800"/>
            <a:chOff x="6324600" y="3115310"/>
            <a:chExt cx="521297" cy="1056640"/>
          </a:xfrm>
        </p:grpSpPr>
        <p:sp>
          <p:nvSpPr>
            <p:cNvPr id="730" name="Google Shape;730;p10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1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32" name="Google Shape;732;p10"/>
            <p:cNvCxnSpPr>
              <a:stCxn id="731" idx="2"/>
              <a:endCxn id="73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733" name="Google Shape;733;p10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34" name="Google Shape;734;p10"/>
          <p:cNvGrpSpPr/>
          <p:nvPr/>
        </p:nvGrpSpPr>
        <p:grpSpPr>
          <a:xfrm>
            <a:off x="1293056" y="2465625"/>
            <a:ext cx="304800" cy="609600"/>
            <a:chOff x="5181600" y="3257550"/>
            <a:chExt cx="304800" cy="457200"/>
          </a:xfrm>
        </p:grpSpPr>
        <p:sp>
          <p:nvSpPr>
            <p:cNvPr id="735" name="Google Shape;73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chemeClr val="l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7" name="Google Shape;737;p10"/>
          <p:cNvGrpSpPr/>
          <p:nvPr/>
        </p:nvGrpSpPr>
        <p:grpSpPr>
          <a:xfrm>
            <a:off x="6497131" y="3075225"/>
            <a:ext cx="990600" cy="1117600"/>
            <a:chOff x="6324600" y="1733550"/>
            <a:chExt cx="990600" cy="838200"/>
          </a:xfrm>
        </p:grpSpPr>
        <p:sp>
          <p:nvSpPr>
            <p:cNvPr id="738" name="Google Shape;738;p1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9" name="Google Shape;739;p1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0" name="Google Shape;740;p10"/>
          <p:cNvGrpSpPr/>
          <p:nvPr/>
        </p:nvGrpSpPr>
        <p:grpSpPr>
          <a:xfrm>
            <a:off x="3900021" y="3278425"/>
            <a:ext cx="762000" cy="1166575"/>
            <a:chOff x="4191000" y="1962150"/>
            <a:chExt cx="762000" cy="874931"/>
          </a:xfrm>
        </p:grpSpPr>
        <p:cxnSp>
          <p:nvCxnSpPr>
            <p:cNvPr id="741" name="Google Shape;741;p10"/>
            <p:cNvCxnSpPr/>
            <p:nvPr/>
          </p:nvCxnSpPr>
          <p:spPr>
            <a:xfrm flipH="1">
              <a:off x="44958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cxnSp>
          <p:nvCxnSpPr>
            <p:cNvPr id="742" name="Google Shape;742;p10"/>
            <p:cNvCxnSpPr/>
            <p:nvPr/>
          </p:nvCxnSpPr>
          <p:spPr>
            <a:xfrm flipH="1">
              <a:off x="4343400" y="2571750"/>
              <a:ext cx="2302" cy="265331"/>
            </a:xfrm>
            <a:prstGeom prst="straightConnector1">
              <a:avLst/>
            </a:prstGeom>
            <a:noFill/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stealth" w="med" len="med"/>
            </a:ln>
          </p:spPr>
        </p:cxnSp>
        <p:grpSp>
          <p:nvGrpSpPr>
            <p:cNvPr id="743" name="Google Shape;743;p10"/>
            <p:cNvGrpSpPr/>
            <p:nvPr/>
          </p:nvGrpSpPr>
          <p:grpSpPr>
            <a:xfrm>
              <a:off x="4191000" y="1962150"/>
              <a:ext cx="762000" cy="685800"/>
              <a:chOff x="5043063" y="3218081"/>
              <a:chExt cx="762000" cy="685800"/>
            </a:xfrm>
          </p:grpSpPr>
          <p:sp>
            <p:nvSpPr>
              <p:cNvPr id="744" name="Google Shape;744;p10"/>
              <p:cNvSpPr/>
              <p:nvPr/>
            </p:nvSpPr>
            <p:spPr>
              <a:xfrm rot="5400000">
                <a:off x="5003812" y="3333532"/>
                <a:ext cx="685800" cy="454898"/>
              </a:xfrm>
              <a:prstGeom prst="trapezoid">
                <a:avLst>
                  <a:gd name="adj" fmla="val 30656"/>
                </a:avLst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5" name="Google Shape;745;p10"/>
              <p:cNvSpPr txBox="1"/>
              <p:nvPr/>
            </p:nvSpPr>
            <p:spPr>
              <a:xfrm>
                <a:off x="5043063" y="3370481"/>
                <a:ext cx="762000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Arial"/>
                  <a:buNone/>
                </a:pPr>
                <a:r>
                  <a:rPr lang="en-US" sz="12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Branch Comp.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746" name="Google Shape;746;p10"/>
          <p:cNvGrpSpPr/>
          <p:nvPr/>
        </p:nvGrpSpPr>
        <p:grpSpPr>
          <a:xfrm>
            <a:off x="2680821" y="2567225"/>
            <a:ext cx="841921" cy="1930400"/>
            <a:chOff x="3657600" y="1428750"/>
            <a:chExt cx="841921" cy="1447800"/>
          </a:xfrm>
        </p:grpSpPr>
        <p:grpSp>
          <p:nvGrpSpPr>
            <p:cNvPr id="747" name="Google Shape;747;p10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748" name="Google Shape;748;p10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9" name="Google Shape;749;p1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50" name="Google Shape;750;p10"/>
            <p:cNvSpPr txBox="1"/>
            <p:nvPr/>
          </p:nvSpPr>
          <p:spPr>
            <a:xfrm>
              <a:off x="3657600" y="2271415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0"/>
            <p:cNvSpPr txBox="1"/>
            <p:nvPr/>
          </p:nvSpPr>
          <p:spPr>
            <a:xfrm>
              <a:off x="3657600" y="2576215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0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0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0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0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56" name="Google Shape;756;p10"/>
          <p:cNvSpPr txBox="1"/>
          <p:nvPr/>
        </p:nvSpPr>
        <p:spPr>
          <a:xfrm>
            <a:off x="6497131" y="3380025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0"/>
          <p:cNvSpPr txBox="1"/>
          <p:nvPr/>
        </p:nvSpPr>
        <p:spPr>
          <a:xfrm>
            <a:off x="6518314" y="3743404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0"/>
          <p:cNvSpPr txBox="1"/>
          <p:nvPr/>
        </p:nvSpPr>
        <p:spPr>
          <a:xfrm>
            <a:off x="7030531" y="3481625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0"/>
          <p:cNvSpPr/>
          <p:nvPr/>
        </p:nvSpPr>
        <p:spPr>
          <a:xfrm rot="5400000">
            <a:off x="4687421" y="3049825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0" name="Google Shape;760;p10"/>
          <p:cNvCxnSpPr>
            <a:stCxn id="738" idx="3"/>
          </p:cNvCxnSpPr>
          <p:nvPr/>
        </p:nvCxnSpPr>
        <p:spPr>
          <a:xfrm rot="10800000" flipH="1">
            <a:off x="7487731" y="3613625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61" name="Google Shape;761;p10"/>
          <p:cNvSpPr/>
          <p:nvPr/>
        </p:nvSpPr>
        <p:spPr>
          <a:xfrm rot="5400000">
            <a:off x="7436931" y="3303825"/>
            <a:ext cx="10160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62" name="Google Shape;762;p10"/>
          <p:cNvCxnSpPr/>
          <p:nvPr/>
        </p:nvCxnSpPr>
        <p:spPr>
          <a:xfrm rot="10800000" flipH="1">
            <a:off x="5652621" y="3429000"/>
            <a:ext cx="832407" cy="29289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3" name="Google Shape;763;p10"/>
          <p:cNvCxnSpPr/>
          <p:nvPr/>
        </p:nvCxnSpPr>
        <p:spPr>
          <a:xfrm rot="10800000">
            <a:off x="6262221" y="2921000"/>
            <a:ext cx="0" cy="5079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64" name="Google Shape;764;p10"/>
          <p:cNvCxnSpPr>
            <a:endCxn id="761" idx="2"/>
          </p:cNvCxnSpPr>
          <p:nvPr/>
        </p:nvCxnSpPr>
        <p:spPr>
          <a:xfrm>
            <a:off x="6262231" y="2920725"/>
            <a:ext cx="1606500" cy="459300"/>
          </a:xfrm>
          <a:prstGeom prst="bentConnector3">
            <a:avLst>
              <a:gd name="adj1" fmla="val 8485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65" name="Google Shape;765;p10"/>
          <p:cNvCxnSpPr/>
          <p:nvPr/>
        </p:nvCxnSpPr>
        <p:spPr>
          <a:xfrm rot="-5400000" flipH="1">
            <a:off x="-429729" y="2297750"/>
            <a:ext cx="1420500" cy="228600"/>
          </a:xfrm>
          <a:prstGeom prst="bentConnector3">
            <a:avLst>
              <a:gd name="adj1" fmla="val 9930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66" name="Google Shape;766;p10"/>
          <p:cNvGrpSpPr/>
          <p:nvPr/>
        </p:nvGrpSpPr>
        <p:grpSpPr>
          <a:xfrm>
            <a:off x="394821" y="2973625"/>
            <a:ext cx="152400" cy="711200"/>
            <a:chOff x="5791200" y="1352550"/>
            <a:chExt cx="152400" cy="533400"/>
          </a:xfrm>
        </p:grpSpPr>
        <p:sp>
          <p:nvSpPr>
            <p:cNvPr id="767" name="Google Shape;767;p1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0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10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70" name="Google Shape;770;p10"/>
          <p:cNvCxnSpPr>
            <a:stCxn id="767" idx="0"/>
            <a:endCxn id="771" idx="1"/>
          </p:cNvCxnSpPr>
          <p:nvPr/>
        </p:nvCxnSpPr>
        <p:spPr>
          <a:xfrm>
            <a:off x="547221" y="3329225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2" name="Google Shape;772;p10"/>
          <p:cNvCxnSpPr>
            <a:stCxn id="771" idx="3"/>
            <a:endCxn id="728" idx="1"/>
          </p:cNvCxnSpPr>
          <p:nvPr/>
        </p:nvCxnSpPr>
        <p:spPr>
          <a:xfrm>
            <a:off x="972719" y="3329225"/>
            <a:ext cx="320400" cy="658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3" name="Google Shape;773;p10"/>
          <p:cNvCxnSpPr>
            <a:stCxn id="735" idx="0"/>
          </p:cNvCxnSpPr>
          <p:nvPr/>
        </p:nvCxnSpPr>
        <p:spPr>
          <a:xfrm rot="10800000" flipH="1">
            <a:off x="1597856" y="2108025"/>
            <a:ext cx="168600" cy="6624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74" name="Google Shape;774;p10"/>
          <p:cNvCxnSpPr>
            <a:stCxn id="775" idx="0"/>
          </p:cNvCxnSpPr>
          <p:nvPr/>
        </p:nvCxnSpPr>
        <p:spPr>
          <a:xfrm>
            <a:off x="6643221" y="2514600"/>
            <a:ext cx="1219200" cy="609600"/>
          </a:xfrm>
          <a:prstGeom prst="bentConnector3">
            <a:avLst>
              <a:gd name="adj1" fmla="val 859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6" name="Google Shape;776;p10"/>
          <p:cNvCxnSpPr/>
          <p:nvPr/>
        </p:nvCxnSpPr>
        <p:spPr>
          <a:xfrm flipH="1">
            <a:off x="378621" y="2108199"/>
            <a:ext cx="1387800" cy="1373700"/>
          </a:xfrm>
          <a:prstGeom prst="bentConnector3">
            <a:avLst>
              <a:gd name="adj1" fmla="val 123208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7" name="Google Shape;777;p10"/>
          <p:cNvCxnSpPr>
            <a:stCxn id="759" idx="0"/>
          </p:cNvCxnSpPr>
          <p:nvPr/>
        </p:nvCxnSpPr>
        <p:spPr>
          <a:xfrm rot="10800000" flipH="1">
            <a:off x="5119221" y="3123925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8" name="Google Shape;778;p10"/>
          <p:cNvCxnSpPr/>
          <p:nvPr/>
        </p:nvCxnSpPr>
        <p:spPr>
          <a:xfrm>
            <a:off x="3519021" y="3124200"/>
            <a:ext cx="457200" cy="304800"/>
          </a:xfrm>
          <a:prstGeom prst="bentConnector3">
            <a:avLst>
              <a:gd name="adj1" fmla="val 6388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79" name="Google Shape;779;p10"/>
          <p:cNvCxnSpPr>
            <a:stCxn id="754" idx="3"/>
          </p:cNvCxnSpPr>
          <p:nvPr/>
        </p:nvCxnSpPr>
        <p:spPr>
          <a:xfrm>
            <a:off x="3515378" y="4069714"/>
            <a:ext cx="1059000" cy="426900"/>
          </a:xfrm>
          <a:prstGeom prst="bentConnector3">
            <a:avLst>
              <a:gd name="adj1" fmla="val 2928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0" name="Google Shape;780;p10"/>
          <p:cNvCxnSpPr/>
          <p:nvPr/>
        </p:nvCxnSpPr>
        <p:spPr>
          <a:xfrm>
            <a:off x="3823821" y="407708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1" name="Google Shape;781;p10"/>
          <p:cNvCxnSpPr>
            <a:endCxn id="782" idx="1"/>
          </p:cNvCxnSpPr>
          <p:nvPr/>
        </p:nvCxnSpPr>
        <p:spPr>
          <a:xfrm rot="10800000" flipH="1">
            <a:off x="1138221" y="2463799"/>
            <a:ext cx="4743000" cy="688800"/>
          </a:xfrm>
          <a:prstGeom prst="bentConnector3">
            <a:avLst>
              <a:gd name="adj1" fmla="val 2456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3" name="Google Shape;783;p10"/>
          <p:cNvCxnSpPr/>
          <p:nvPr/>
        </p:nvCxnSpPr>
        <p:spPr>
          <a:xfrm rot="-5400000" flipH="1">
            <a:off x="4554571" y="2508519"/>
            <a:ext cx="456300" cy="3684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784" name="Google Shape;784;p10"/>
          <p:cNvGrpSpPr/>
          <p:nvPr/>
        </p:nvGrpSpPr>
        <p:grpSpPr>
          <a:xfrm>
            <a:off x="699621" y="2770425"/>
            <a:ext cx="273098" cy="1117599"/>
            <a:chOff x="1540165" y="1809750"/>
            <a:chExt cx="273098" cy="838199"/>
          </a:xfrm>
        </p:grpSpPr>
        <p:sp>
          <p:nvSpPr>
            <p:cNvPr id="771" name="Google Shape;771;p10"/>
            <p:cNvSpPr/>
            <p:nvPr/>
          </p:nvSpPr>
          <p:spPr>
            <a:xfrm>
              <a:off x="1540165" y="1809750"/>
              <a:ext cx="273098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85" name="Google Shape;785;p1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6" name="Google Shape;786;p10"/>
          <p:cNvSpPr/>
          <p:nvPr/>
        </p:nvSpPr>
        <p:spPr>
          <a:xfrm rot="5400000">
            <a:off x="4703876" y="3810000"/>
            <a:ext cx="711200" cy="152400"/>
          </a:xfrm>
          <a:prstGeom prst="trapezoid">
            <a:avLst>
              <a:gd name="adj" fmla="val 62709"/>
            </a:avLst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7" name="Google Shape;787;p10"/>
          <p:cNvCxnSpPr/>
          <p:nvPr/>
        </p:nvCxnSpPr>
        <p:spPr>
          <a:xfrm>
            <a:off x="1918821" y="3835400"/>
            <a:ext cx="1676400" cy="1625700"/>
          </a:xfrm>
          <a:prstGeom prst="bentConnector3">
            <a:avLst>
              <a:gd name="adj1" fmla="val 3243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8" name="Google Shape;788;p10"/>
          <p:cNvCxnSpPr/>
          <p:nvPr/>
        </p:nvCxnSpPr>
        <p:spPr>
          <a:xfrm>
            <a:off x="2452221" y="38354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89" name="Google Shape;789;p10"/>
          <p:cNvCxnSpPr/>
          <p:nvPr/>
        </p:nvCxnSpPr>
        <p:spPr>
          <a:xfrm>
            <a:off x="2452221" y="4241800"/>
            <a:ext cx="228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0" name="Google Shape;790;p10"/>
          <p:cNvCxnSpPr>
            <a:stCxn id="761" idx="0"/>
          </p:cNvCxnSpPr>
          <p:nvPr/>
        </p:nvCxnSpPr>
        <p:spPr>
          <a:xfrm rot="10800000">
            <a:off x="2528431" y="2006325"/>
            <a:ext cx="5492700" cy="1373700"/>
          </a:xfrm>
          <a:prstGeom prst="bentConnector3">
            <a:avLst>
              <a:gd name="adj1" fmla="val -9711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91" name="Google Shape;791;p10"/>
          <p:cNvCxnSpPr/>
          <p:nvPr/>
        </p:nvCxnSpPr>
        <p:spPr>
          <a:xfrm rot="-5400000" flipH="1">
            <a:off x="2045871" y="2489150"/>
            <a:ext cx="1117500" cy="152400"/>
          </a:xfrm>
          <a:prstGeom prst="bentConnector3">
            <a:avLst>
              <a:gd name="adj1" fmla="val 989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2" name="Google Shape;792;p10"/>
          <p:cNvCxnSpPr>
            <a:stCxn id="786" idx="0"/>
          </p:cNvCxnSpPr>
          <p:nvPr/>
        </p:nvCxnSpPr>
        <p:spPr>
          <a:xfrm>
            <a:off x="5135676" y="3886200"/>
            <a:ext cx="1464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3" name="Google Shape;793;p10"/>
          <p:cNvCxnSpPr/>
          <p:nvPr/>
        </p:nvCxnSpPr>
        <p:spPr>
          <a:xfrm rot="10800000" flipH="1">
            <a:off x="4569656" y="3937081"/>
            <a:ext cx="1921200" cy="554100"/>
          </a:xfrm>
          <a:prstGeom prst="bentConnector3">
            <a:avLst>
              <a:gd name="adj1" fmla="val 8155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94" name="Google Shape;794;p10"/>
          <p:cNvCxnSpPr/>
          <p:nvPr/>
        </p:nvCxnSpPr>
        <p:spPr>
          <a:xfrm rot="-5400000">
            <a:off x="4351582" y="3902091"/>
            <a:ext cx="831900" cy="389400"/>
          </a:xfrm>
          <a:prstGeom prst="bentConnector3">
            <a:avLst>
              <a:gd name="adj1" fmla="val 9904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795" name="Google Shape;795;p10"/>
          <p:cNvSpPr txBox="1"/>
          <p:nvPr/>
        </p:nvSpPr>
        <p:spPr>
          <a:xfrm>
            <a:off x="90021" y="3124200"/>
            <a:ext cx="25284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1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0"/>
          <p:cNvSpPr txBox="1"/>
          <p:nvPr/>
        </p:nvSpPr>
        <p:spPr>
          <a:xfrm>
            <a:off x="13821" y="3530600"/>
            <a:ext cx="32060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1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7" name="Google Shape;797;p10"/>
          <p:cNvCxnSpPr/>
          <p:nvPr/>
        </p:nvCxnSpPr>
        <p:spPr>
          <a:xfrm rot="10800000">
            <a:off x="166221" y="1701800"/>
            <a:ext cx="55626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798" name="Google Shape;798;p10"/>
          <p:cNvGrpSpPr/>
          <p:nvPr/>
        </p:nvGrpSpPr>
        <p:grpSpPr>
          <a:xfrm>
            <a:off x="1995021" y="3632201"/>
            <a:ext cx="152401" cy="711199"/>
            <a:chOff x="1066799" y="3333750"/>
            <a:chExt cx="152401" cy="533399"/>
          </a:xfrm>
        </p:grpSpPr>
        <p:sp>
          <p:nvSpPr>
            <p:cNvPr id="799" name="Google Shape;79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0" name="Google Shape;80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1" name="Google Shape;801;p10"/>
          <p:cNvGrpSpPr/>
          <p:nvPr/>
        </p:nvGrpSpPr>
        <p:grpSpPr>
          <a:xfrm>
            <a:off x="1995020" y="2717801"/>
            <a:ext cx="152401" cy="711199"/>
            <a:chOff x="1066799" y="3333750"/>
            <a:chExt cx="152401" cy="533399"/>
          </a:xfrm>
        </p:grpSpPr>
        <p:sp>
          <p:nvSpPr>
            <p:cNvPr id="802" name="Google Shape;80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chemeClr val="accen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3" name="Google Shape;803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10"/>
          <p:cNvGrpSpPr/>
          <p:nvPr/>
        </p:nvGrpSpPr>
        <p:grpSpPr>
          <a:xfrm>
            <a:off x="3595221" y="3733800"/>
            <a:ext cx="152401" cy="711199"/>
            <a:chOff x="1066799" y="3333750"/>
            <a:chExt cx="152401" cy="533399"/>
          </a:xfrm>
        </p:grpSpPr>
        <p:sp>
          <p:nvSpPr>
            <p:cNvPr id="805" name="Google Shape;805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06" name="Google Shape;80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07" name="Google Shape;807;p10"/>
          <p:cNvCxnSpPr>
            <a:endCxn id="759" idx="2"/>
          </p:cNvCxnSpPr>
          <p:nvPr/>
        </p:nvCxnSpPr>
        <p:spPr>
          <a:xfrm>
            <a:off x="3687621" y="3123925"/>
            <a:ext cx="12792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08" name="Google Shape;808;p10"/>
          <p:cNvGrpSpPr/>
          <p:nvPr/>
        </p:nvGrpSpPr>
        <p:grpSpPr>
          <a:xfrm>
            <a:off x="3595221" y="4953000"/>
            <a:ext cx="152401" cy="711199"/>
            <a:chOff x="1066799" y="3333750"/>
            <a:chExt cx="152401" cy="533399"/>
          </a:xfrm>
        </p:grpSpPr>
        <p:sp>
          <p:nvSpPr>
            <p:cNvPr id="809" name="Google Shape;809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0" name="Google Shape;810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11" name="Google Shape;811;p10"/>
          <p:cNvCxnSpPr/>
          <p:nvPr/>
        </p:nvCxnSpPr>
        <p:spPr>
          <a:xfrm rot="-5400000">
            <a:off x="4179471" y="4165650"/>
            <a:ext cx="812700" cy="7620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812" name="Google Shape;812;p10"/>
          <p:cNvGrpSpPr/>
          <p:nvPr/>
        </p:nvGrpSpPr>
        <p:grpSpPr>
          <a:xfrm>
            <a:off x="3595221" y="2108200"/>
            <a:ext cx="152401" cy="711199"/>
            <a:chOff x="1066799" y="3333750"/>
            <a:chExt cx="152401" cy="533399"/>
          </a:xfrm>
        </p:grpSpPr>
        <p:sp>
          <p:nvSpPr>
            <p:cNvPr id="813" name="Google Shape;813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4" name="Google Shape;814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5" name="Google Shape;815;p10"/>
          <p:cNvGrpSpPr/>
          <p:nvPr/>
        </p:nvGrpSpPr>
        <p:grpSpPr>
          <a:xfrm>
            <a:off x="5881221" y="2108200"/>
            <a:ext cx="152401" cy="711199"/>
            <a:chOff x="1066799" y="3333750"/>
            <a:chExt cx="152401" cy="533399"/>
          </a:xfrm>
        </p:grpSpPr>
        <p:sp>
          <p:nvSpPr>
            <p:cNvPr id="782" name="Google Shape;782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6" name="Google Shape;816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10"/>
          <p:cNvGrpSpPr/>
          <p:nvPr/>
        </p:nvGrpSpPr>
        <p:grpSpPr>
          <a:xfrm>
            <a:off x="5881221" y="3124200"/>
            <a:ext cx="152401" cy="711199"/>
            <a:chOff x="1066799" y="3333750"/>
            <a:chExt cx="152401" cy="533399"/>
          </a:xfrm>
        </p:grpSpPr>
        <p:sp>
          <p:nvSpPr>
            <p:cNvPr id="818" name="Google Shape;81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19" name="Google Shape;81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10"/>
          <p:cNvGrpSpPr/>
          <p:nvPr/>
        </p:nvGrpSpPr>
        <p:grpSpPr>
          <a:xfrm>
            <a:off x="5881221" y="4140200"/>
            <a:ext cx="152401" cy="711199"/>
            <a:chOff x="1066799" y="3333750"/>
            <a:chExt cx="152401" cy="533399"/>
          </a:xfrm>
        </p:grpSpPr>
        <p:sp>
          <p:nvSpPr>
            <p:cNvPr id="821" name="Google Shape;82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2" name="Google Shape;82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3" name="Google Shape;823;p10"/>
          <p:cNvGrpSpPr/>
          <p:nvPr/>
        </p:nvGrpSpPr>
        <p:grpSpPr>
          <a:xfrm>
            <a:off x="3595221" y="2921000"/>
            <a:ext cx="152401" cy="711199"/>
            <a:chOff x="1066799" y="3333750"/>
            <a:chExt cx="152401" cy="533399"/>
          </a:xfrm>
        </p:grpSpPr>
        <p:sp>
          <p:nvSpPr>
            <p:cNvPr id="824" name="Google Shape;824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5" name="Google Shape;825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6" name="Google Shape;826;p10"/>
          <p:cNvGrpSpPr/>
          <p:nvPr/>
        </p:nvGrpSpPr>
        <p:grpSpPr>
          <a:xfrm>
            <a:off x="8091021" y="3022600"/>
            <a:ext cx="152401" cy="711199"/>
            <a:chOff x="1066799" y="3333750"/>
            <a:chExt cx="152401" cy="533399"/>
          </a:xfrm>
        </p:grpSpPr>
        <p:sp>
          <p:nvSpPr>
            <p:cNvPr id="827" name="Google Shape;827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28" name="Google Shape;828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9" name="Google Shape;829;p10"/>
          <p:cNvGrpSpPr/>
          <p:nvPr/>
        </p:nvGrpSpPr>
        <p:grpSpPr>
          <a:xfrm>
            <a:off x="6338421" y="2209800"/>
            <a:ext cx="304800" cy="609600"/>
            <a:chOff x="5181600" y="3257550"/>
            <a:chExt cx="304800" cy="457200"/>
          </a:xfrm>
        </p:grpSpPr>
        <p:sp>
          <p:nvSpPr>
            <p:cNvPr id="775" name="Google Shape;775;p1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10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831" name="Google Shape;831;p10"/>
          <p:cNvCxnSpPr>
            <a:stCxn id="782" idx="3"/>
          </p:cNvCxnSpPr>
          <p:nvPr/>
        </p:nvCxnSpPr>
        <p:spPr>
          <a:xfrm rot="10800000" flipH="1">
            <a:off x="6033622" y="2461399"/>
            <a:ext cx="393000" cy="2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32" name="Google Shape;832;p10"/>
          <p:cNvCxnSpPr/>
          <p:nvPr/>
        </p:nvCxnSpPr>
        <p:spPr>
          <a:xfrm rot="10800000">
            <a:off x="5728821" y="1701800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33" name="Google Shape;833;p10"/>
          <p:cNvSpPr txBox="1"/>
          <p:nvPr/>
        </p:nvSpPr>
        <p:spPr>
          <a:xfrm>
            <a:off x="1877793" y="2209800"/>
            <a:ext cx="4982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0"/>
          <p:cNvSpPr txBox="1"/>
          <p:nvPr/>
        </p:nvSpPr>
        <p:spPr>
          <a:xfrm>
            <a:off x="623421" y="2209800"/>
            <a:ext cx="4742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0"/>
          <p:cNvSpPr txBox="1"/>
          <p:nvPr/>
        </p:nvSpPr>
        <p:spPr>
          <a:xfrm>
            <a:off x="3747621" y="2006600"/>
            <a:ext cx="48342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0"/>
          <p:cNvSpPr txBox="1"/>
          <p:nvPr/>
        </p:nvSpPr>
        <p:spPr>
          <a:xfrm>
            <a:off x="5957421" y="1905000"/>
            <a:ext cx="5351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0"/>
          <p:cNvSpPr txBox="1"/>
          <p:nvPr/>
        </p:nvSpPr>
        <p:spPr>
          <a:xfrm>
            <a:off x="1831025" y="4241800"/>
            <a:ext cx="62119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0"/>
          <p:cNvSpPr txBox="1"/>
          <p:nvPr/>
        </p:nvSpPr>
        <p:spPr>
          <a:xfrm>
            <a:off x="3673162" y="4953000"/>
            <a:ext cx="60785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0"/>
          <p:cNvSpPr txBox="1"/>
          <p:nvPr/>
        </p:nvSpPr>
        <p:spPr>
          <a:xfrm>
            <a:off x="3747621" y="2616200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rs1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10"/>
          <p:cNvSpPr txBox="1"/>
          <p:nvPr/>
        </p:nvSpPr>
        <p:spPr>
          <a:xfrm>
            <a:off x="3652529" y="4358957"/>
            <a:ext cx="5522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0"/>
          <p:cNvSpPr txBox="1"/>
          <p:nvPr/>
        </p:nvSpPr>
        <p:spPr>
          <a:xfrm>
            <a:off x="5957421" y="3327400"/>
            <a:ext cx="6010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0"/>
          <p:cNvSpPr txBox="1"/>
          <p:nvPr/>
        </p:nvSpPr>
        <p:spPr>
          <a:xfrm>
            <a:off x="5957421" y="4343400"/>
            <a:ext cx="60398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rs2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0"/>
          <p:cNvSpPr txBox="1"/>
          <p:nvPr/>
        </p:nvSpPr>
        <p:spPr>
          <a:xfrm>
            <a:off x="4738221" y="4546600"/>
            <a:ext cx="686306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4" name="Google Shape;844;p10"/>
          <p:cNvGrpSpPr/>
          <p:nvPr/>
        </p:nvGrpSpPr>
        <p:grpSpPr>
          <a:xfrm>
            <a:off x="4281021" y="4648200"/>
            <a:ext cx="556492" cy="609600"/>
            <a:chOff x="3886200" y="3257550"/>
            <a:chExt cx="556492" cy="457200"/>
          </a:xfrm>
        </p:grpSpPr>
        <p:sp>
          <p:nvSpPr>
            <p:cNvPr id="845" name="Google Shape;845;p10"/>
            <p:cNvSpPr/>
            <p:nvPr/>
          </p:nvSpPr>
          <p:spPr>
            <a:xfrm rot="5400000">
              <a:off x="3848100" y="3295650"/>
              <a:ext cx="457200" cy="3810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0"/>
            <p:cNvSpPr txBox="1"/>
            <p:nvPr/>
          </p:nvSpPr>
          <p:spPr>
            <a:xfrm>
              <a:off x="3909292" y="3304885"/>
              <a:ext cx="533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</a:t>
              </a: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10"/>
          <p:cNvGrpSpPr/>
          <p:nvPr/>
        </p:nvGrpSpPr>
        <p:grpSpPr>
          <a:xfrm>
            <a:off x="5881221" y="4953000"/>
            <a:ext cx="152401" cy="711199"/>
            <a:chOff x="1066799" y="3333750"/>
            <a:chExt cx="152401" cy="533399"/>
          </a:xfrm>
        </p:grpSpPr>
        <p:sp>
          <p:nvSpPr>
            <p:cNvPr id="848" name="Google Shape;848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49" name="Google Shape;849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10"/>
          <p:cNvGrpSpPr/>
          <p:nvPr/>
        </p:nvGrpSpPr>
        <p:grpSpPr>
          <a:xfrm>
            <a:off x="8091021" y="4953000"/>
            <a:ext cx="152401" cy="711199"/>
            <a:chOff x="1066799" y="3333750"/>
            <a:chExt cx="152401" cy="533399"/>
          </a:xfrm>
        </p:grpSpPr>
        <p:sp>
          <p:nvSpPr>
            <p:cNvPr id="851" name="Google Shape;851;p10"/>
            <p:cNvSpPr/>
            <p:nvPr/>
          </p:nvSpPr>
          <p:spPr>
            <a:xfrm>
              <a:off x="1066799" y="3333750"/>
              <a:ext cx="152401" cy="533399"/>
            </a:xfrm>
            <a:prstGeom prst="rect">
              <a:avLst/>
            </a:prstGeom>
            <a:solidFill>
              <a:srgbClr val="5B9BD5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52" name="Google Shape;852;p10"/>
            <p:cNvSpPr/>
            <p:nvPr/>
          </p:nvSpPr>
          <p:spPr>
            <a:xfrm>
              <a:off x="1066800" y="3714750"/>
              <a:ext cx="152400" cy="152399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853" name="Google Shape;853;p10"/>
          <p:cNvCxnSpPr/>
          <p:nvPr/>
        </p:nvCxnSpPr>
        <p:spPr>
          <a:xfrm>
            <a:off x="4204821" y="4953000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54" name="Google Shape;854;p10"/>
          <p:cNvSpPr txBox="1"/>
          <p:nvPr/>
        </p:nvSpPr>
        <p:spPr>
          <a:xfrm>
            <a:off x="6033621" y="4953000"/>
            <a:ext cx="65809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0"/>
          <p:cNvSpPr txBox="1"/>
          <p:nvPr/>
        </p:nvSpPr>
        <p:spPr>
          <a:xfrm>
            <a:off x="8167221" y="5156200"/>
            <a:ext cx="671979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</a:t>
            </a:r>
            <a:r>
              <a:rPr lang="en-US" sz="1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endParaRPr sz="1800" b="0" i="0" u="none" strike="noStrike" cap="none" baseline="-2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6" name="Google Shape;856;p10"/>
          <p:cNvCxnSpPr/>
          <p:nvPr/>
        </p:nvCxnSpPr>
        <p:spPr>
          <a:xfrm rot="10800000">
            <a:off x="2452221" y="1905100"/>
            <a:ext cx="5791200" cy="3251100"/>
          </a:xfrm>
          <a:prstGeom prst="bentConnector3">
            <a:avLst>
              <a:gd name="adj1" fmla="val -661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57" name="Google Shape;857;p10"/>
          <p:cNvCxnSpPr>
            <a:endCxn id="748" idx="1"/>
          </p:cNvCxnSpPr>
          <p:nvPr/>
        </p:nvCxnSpPr>
        <p:spPr>
          <a:xfrm rot="-5400000" flipH="1">
            <a:off x="1752771" y="2604375"/>
            <a:ext cx="1627500" cy="228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58" name="Google Shape;858;p10"/>
          <p:cNvCxnSpPr/>
          <p:nvPr/>
        </p:nvCxnSpPr>
        <p:spPr>
          <a:xfrm>
            <a:off x="2071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59" name="Google Shape;859;p10"/>
          <p:cNvCxnSpPr/>
          <p:nvPr/>
        </p:nvCxnSpPr>
        <p:spPr>
          <a:xfrm>
            <a:off x="3671421" y="10922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0" name="Google Shape;860;p10"/>
          <p:cNvCxnSpPr/>
          <p:nvPr/>
        </p:nvCxnSpPr>
        <p:spPr>
          <a:xfrm>
            <a:off x="59574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861" name="Google Shape;861;p10"/>
          <p:cNvCxnSpPr/>
          <p:nvPr/>
        </p:nvCxnSpPr>
        <p:spPr>
          <a:xfrm>
            <a:off x="8167221" y="1193800"/>
            <a:ext cx="0" cy="4876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862" name="Google Shape;862;p10"/>
          <p:cNvSpPr txBox="1"/>
          <p:nvPr/>
        </p:nvSpPr>
        <p:spPr>
          <a:xfrm>
            <a:off x="8229600" y="990600"/>
            <a:ext cx="838199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t0, t1, t2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3" name="Google Shape;863;p10"/>
          <p:cNvSpPr txBox="1"/>
          <p:nvPr/>
        </p:nvSpPr>
        <p:spPr>
          <a:xfrm>
            <a:off x="6477000" y="1092200"/>
            <a:ext cx="124155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t3, t4,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4" name="Google Shape;864;p10"/>
          <p:cNvSpPr txBox="1"/>
          <p:nvPr/>
        </p:nvSpPr>
        <p:spPr>
          <a:xfrm>
            <a:off x="4114800" y="1092200"/>
            <a:ext cx="125993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slt t6, t0,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10"/>
          <p:cNvSpPr txBox="1"/>
          <p:nvPr/>
        </p:nvSpPr>
        <p:spPr>
          <a:xfrm>
            <a:off x="2133600" y="1092200"/>
            <a:ext cx="124753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 t0, 4(t3)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6" name="Google Shape;866;p10"/>
          <p:cNvSpPr txBox="1"/>
          <p:nvPr/>
        </p:nvSpPr>
        <p:spPr>
          <a:xfrm>
            <a:off x="685800" y="1092200"/>
            <a:ext cx="12102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lw t0, 8(t3)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7" name="Google Shape;867;p10"/>
          <p:cNvSpPr txBox="1"/>
          <p:nvPr/>
        </p:nvSpPr>
        <p:spPr>
          <a:xfrm>
            <a:off x="1371600" y="5943600"/>
            <a:ext cx="69603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registers separate stages, hold data for each instruction in flight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68" name="Google Shape;868;p10"/>
          <p:cNvCxnSpPr/>
          <p:nvPr/>
        </p:nvCxnSpPr>
        <p:spPr>
          <a:xfrm rot="-5400000">
            <a:off x="863581" y="28518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2791002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RISC-V Pipeline Example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013744"/>
              </p:ext>
            </p:extLst>
          </p:nvPr>
        </p:nvGraphicFramePr>
        <p:xfrm>
          <a:off x="584161" y="2056138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add a1,a2,a3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addi</a:t>
                      </a:r>
                      <a:r>
                        <a:rPr lang="en-US" dirty="0"/>
                        <a:t> a4,a5,0x2f7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sub s4,s0,s3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or s1,s2,s5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5d2440be3b_0_96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Control Signals</a:t>
            </a:r>
            <a:endParaRPr dirty="0"/>
          </a:p>
        </p:txBody>
      </p:sp>
      <p:sp>
        <p:nvSpPr>
          <p:cNvPr id="558" name="Google Shape;558;g5d2440be3b_0_96"/>
          <p:cNvSpPr txBox="1">
            <a:spLocks noGrp="1"/>
          </p:cNvSpPr>
          <p:nvPr>
            <p:ph type="body" idx="1"/>
          </p:nvPr>
        </p:nvSpPr>
        <p:spPr>
          <a:xfrm>
            <a:off x="-95459" y="1195689"/>
            <a:ext cx="9334918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0" indent="-457200">
              <a:spcBef>
                <a:spcPts val="100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Control signals are how we get the same hardware to behave differently and produce different instructions</a:t>
            </a:r>
            <a:endParaRPr dirty="0"/>
          </a:p>
          <a:p>
            <a:pPr marL="508000" indent="-457200">
              <a:spcBef>
                <a:spcPts val="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For every instruction, all control signals are set to one of their possible values (Not always 0 or 1!) or an indeterminate (*) value indicating the control signal doesn’t affect the instruction’s execution</a:t>
            </a:r>
            <a:endParaRPr dirty="0"/>
          </a:p>
          <a:p>
            <a:pPr marL="508000" indent="-457200">
              <a:spcBef>
                <a:spcPts val="0"/>
              </a:spcBef>
              <a:spcAft>
                <a:spcPts val="0"/>
              </a:spcAft>
              <a:buSzPts val="2800"/>
              <a:buFont typeface="Wingdings" panose="05000000000000000000" pitchFamily="2" charset="2"/>
              <a:buChar char="§"/>
            </a:pPr>
            <a:r>
              <a:rPr lang="en-US" dirty="0"/>
              <a:t>Each control signal has a sub-circuit based on ~nine bits from the instruction format: 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Upper 5 func7 bits (lower 2 are the same for all instructions)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All func3 bits</a:t>
            </a:r>
            <a:endParaRPr dirty="0"/>
          </a:p>
          <a:p>
            <a:pPr marL="876300" lvl="1" indent="-342900">
              <a:spcBef>
                <a:spcPts val="0"/>
              </a:spcBef>
              <a:spcAft>
                <a:spcPts val="0"/>
              </a:spcAft>
              <a:buSzPts val="2400"/>
              <a:buFont typeface="Wingdings" panose="05000000000000000000" pitchFamily="2" charset="2"/>
              <a:buChar char="Ø"/>
            </a:pPr>
            <a:r>
              <a:rPr lang="en-US" dirty="0"/>
              <a:t>“2nd” upper opcode bit (others are the same for all instructions)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9" name="Google Shape;559;g5d2440be3b_0_96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</a:t>
            </a:fld>
            <a:endParaRPr/>
          </a:p>
        </p:txBody>
      </p:sp>
      <p:sp>
        <p:nvSpPr>
          <p:cNvPr id="560" name="Google Shape;560;g5d2440be3b_0_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g5d2440be3b_0_9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8844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p4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Instruction Level Parallelism (ILP)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3" name="Google Shape;1743;p47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Pipelining allows us to execute parts of multiple instructions at the same time using the same hardware!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known as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instruction level parallelism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types of parallelism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DLP:  same operation on lots of data (SIMD)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TLP:  executing multiple threads “simultaneously” (OpenMP)</a:t>
            </a:r>
            <a:endParaRPr/>
          </a:p>
        </p:txBody>
      </p:sp>
      <p:sp>
        <p:nvSpPr>
          <p:cNvPr id="1744" name="Google Shape;1744;p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5" name="Google Shape;1745;p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6" name="Google Shape;1746;p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3794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Google Shape;1812;p50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3" name="Google Shape;1813;p50"/>
          <p:cNvGrpSpPr/>
          <p:nvPr/>
        </p:nvGrpSpPr>
        <p:grpSpPr>
          <a:xfrm>
            <a:off x="268356" y="4306824"/>
            <a:ext cx="2703444" cy="2013580"/>
            <a:chOff x="1349868" y="4206240"/>
            <a:chExt cx="1645800" cy="2013580"/>
          </a:xfrm>
        </p:grpSpPr>
        <p:grpSp>
          <p:nvGrpSpPr>
            <p:cNvPr id="1814" name="Google Shape;1814;p50"/>
            <p:cNvGrpSpPr/>
            <p:nvPr/>
          </p:nvGrpSpPr>
          <p:grpSpPr>
            <a:xfrm>
              <a:off x="1349868" y="4208020"/>
              <a:ext cx="1645800" cy="2011800"/>
              <a:chOff x="8031519" y="3304505"/>
              <a:chExt cx="1645800" cy="2011800"/>
            </a:xfrm>
          </p:grpSpPr>
          <p:grpSp>
            <p:nvGrpSpPr>
              <p:cNvPr id="1815" name="Google Shape;1815;p50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16" name="Google Shape;1816;p50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17" name="Google Shape;1817;p50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18" name="Google Shape;1818;p50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19" name="Google Shape;1819;p50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 dirty="0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 dirty="0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0" name="Google Shape;1820;p50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21" name="Google Shape;1821;p50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22" name="Google Shape;1822;p50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3" name="Google Shape;1823;p50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24" name="Google Shape;1824;p50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25" name="Google Shape;1825;p50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26" name="Google Shape;1826;p50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27" name="Google Shape;1827;p50"/>
              <p:cNvSpPr/>
              <p:nvPr/>
            </p:nvSpPr>
            <p:spPr>
              <a:xfrm>
                <a:off x="8031519" y="3304505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28" name="Google Shape;1828;p50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29" name="Google Shape;1829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30" name="Google Shape;1830;p50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31" name="Google Shape;1831;p50"/>
          <p:cNvSpPr txBox="1"/>
          <p:nvPr/>
        </p:nvSpPr>
        <p:spPr>
          <a:xfrm>
            <a:off x="3124200" y="4343400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</a:t>
            </a:r>
            <a:endParaRPr sz="24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throughput: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(IF+ID+EX+WB) = 600 →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(4*max_stage)/4 = 200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FF0000"/>
                </a:solidFill>
              </a:rPr>
              <a:t>old/new = 600/200</a:t>
            </a: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= 3x faster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50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3" name="Google Shape;1833;p50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8761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1" name="Google Shape;1841;p51"/>
          <p:cNvGrpSpPr/>
          <p:nvPr/>
        </p:nvGrpSpPr>
        <p:grpSpPr>
          <a:xfrm>
            <a:off x="333954" y="4292517"/>
            <a:ext cx="2719346" cy="2011800"/>
            <a:chOff x="1273629" y="4197096"/>
            <a:chExt cx="1645800" cy="2011800"/>
          </a:xfrm>
        </p:grpSpPr>
        <p:grpSp>
          <p:nvGrpSpPr>
            <p:cNvPr id="1842" name="Google Shape;1842;p51"/>
            <p:cNvGrpSpPr/>
            <p:nvPr/>
          </p:nvGrpSpPr>
          <p:grpSpPr>
            <a:xfrm>
              <a:off x="1273629" y="4197096"/>
              <a:ext cx="1645800" cy="2011800"/>
              <a:chOff x="7955280" y="3293581"/>
              <a:chExt cx="1645800" cy="2011800"/>
            </a:xfrm>
          </p:grpSpPr>
          <p:grpSp>
            <p:nvGrpSpPr>
              <p:cNvPr id="1843" name="Google Shape;1843;p51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44" name="Google Shape;1844;p51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45" name="Google Shape;1845;p51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46" name="Google Shape;1846;p51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47" name="Google Shape;1847;p51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48" name="Google Shape;1848;p51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49" name="Google Shape;1849;p51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50" name="Google Shape;1850;p51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51" name="Google Shape;1851;p51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52" name="Google Shape;1852;p51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53" name="Google Shape;1853;p51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54" name="Google Shape;1854;p51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55" name="Google Shape;1855;p51"/>
              <p:cNvSpPr/>
              <p:nvPr/>
            </p:nvSpPr>
            <p:spPr>
              <a:xfrm>
                <a:off x="7955280" y="3293581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56" name="Google Shape;1856;p51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 dirty="0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57" name="Google Shape;1857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58" name="Google Shape;1858;p51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59" name="Google Shape;1859;p51"/>
          <p:cNvSpPr txBox="1"/>
          <p:nvPr/>
        </p:nvSpPr>
        <p:spPr>
          <a:xfrm>
            <a:off x="3124200" y="4343400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 mem access</a:t>
            </a:r>
            <a:r>
              <a:rPr lang="en-US" sz="2400" b="1">
                <a:solidFill>
                  <a:srgbClr val="FF0000"/>
                </a:solidFill>
              </a:rPr>
              <a:t>! Latency: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IF+ID+EX+WB = 600 → 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4*max_stage = 800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FF0000"/>
                </a:solidFill>
              </a:rPr>
              <a:t>old/new = 600/800</a:t>
            </a: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= negative speedup! 800/600 = 1.33x slower!</a:t>
            </a:r>
            <a:endParaRPr sz="24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51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1" name="Google Shape;1861;p51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2" name="Google Shape;1862;p51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9269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Google Shape;1870;p52"/>
          <p:cNvSpPr txBox="1"/>
          <p:nvPr/>
        </p:nvSpPr>
        <p:spPr>
          <a:xfrm>
            <a:off x="685800" y="482599"/>
            <a:ext cx="73152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Assume the stage times shown below.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Suppose we 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 loads and stores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our ISA.  Consider going from a single-cycle implementation to a </a:t>
            </a: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4-stage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pipelined version.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18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latency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will be 1.25x slower.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600" marR="0" lvl="0" indent="-6096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throughput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be 3x faster.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71" name="Google Shape;1871;p52"/>
          <p:cNvGrpSpPr/>
          <p:nvPr/>
        </p:nvGrpSpPr>
        <p:grpSpPr>
          <a:xfrm>
            <a:off x="914399" y="4297680"/>
            <a:ext cx="2895599" cy="2011800"/>
            <a:chOff x="1273629" y="4197096"/>
            <a:chExt cx="1645800" cy="2011800"/>
          </a:xfrm>
        </p:grpSpPr>
        <p:grpSp>
          <p:nvGrpSpPr>
            <p:cNvPr id="1872" name="Google Shape;1872;p52"/>
            <p:cNvGrpSpPr/>
            <p:nvPr/>
          </p:nvGrpSpPr>
          <p:grpSpPr>
            <a:xfrm>
              <a:off x="1273629" y="4197096"/>
              <a:ext cx="1645800" cy="2011800"/>
              <a:chOff x="7955280" y="3293581"/>
              <a:chExt cx="1645800" cy="2011800"/>
            </a:xfrm>
          </p:grpSpPr>
          <p:grpSp>
            <p:nvGrpSpPr>
              <p:cNvPr id="1873" name="Google Shape;1873;p52"/>
              <p:cNvGrpSpPr/>
              <p:nvPr/>
            </p:nvGrpSpPr>
            <p:grpSpPr>
              <a:xfrm>
                <a:off x="8046691" y="3657583"/>
                <a:ext cx="1469556" cy="523187"/>
                <a:chOff x="960649" y="1743728"/>
                <a:chExt cx="1469556" cy="392400"/>
              </a:xfrm>
            </p:grpSpPr>
            <p:sp>
              <p:nvSpPr>
                <p:cNvPr id="1874" name="Google Shape;1874;p52"/>
                <p:cNvSpPr txBox="1"/>
                <p:nvPr/>
              </p:nvSpPr>
              <p:spPr>
                <a:xfrm>
                  <a:off x="1515805" y="1743728"/>
                  <a:ext cx="914400" cy="392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F</a:t>
                  </a:r>
                  <a:endParaRPr sz="2800" b="1" i="0" u="none" strike="noStrike" cap="none">
                    <a:solidFill>
                      <a:srgbClr val="FF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75" name="Google Shape;1875;p52"/>
                <p:cNvSpPr/>
                <p:nvPr/>
              </p:nvSpPr>
              <p:spPr>
                <a:xfrm>
                  <a:off x="960649" y="1769822"/>
                  <a:ext cx="5670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(A)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76" name="Google Shape;1876;p52"/>
              <p:cNvGrpSpPr/>
              <p:nvPr/>
            </p:nvGrpSpPr>
            <p:grpSpPr>
              <a:xfrm>
                <a:off x="8046720" y="4023360"/>
                <a:ext cx="1469571" cy="523200"/>
                <a:chOff x="960438" y="3240088"/>
                <a:chExt cx="1469571" cy="523200"/>
              </a:xfrm>
            </p:grpSpPr>
            <p:sp>
              <p:nvSpPr>
                <p:cNvPr id="1877" name="Google Shape;1877;p52"/>
                <p:cNvSpPr txBox="1"/>
                <p:nvPr/>
              </p:nvSpPr>
              <p:spPr>
                <a:xfrm>
                  <a:off x="1515609" y="32400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408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F	T</a:t>
                  </a:r>
                  <a:endParaRPr sz="2800" b="1" i="0" u="none" strike="noStrike" cap="none">
                    <a:solidFill>
                      <a:srgbClr val="40800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78" name="Google Shape;1878;p52"/>
                <p:cNvSpPr/>
                <p:nvPr/>
              </p:nvSpPr>
              <p:spPr>
                <a:xfrm>
                  <a:off x="960438" y="3263863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(B)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79" name="Google Shape;1879;p52"/>
              <p:cNvGrpSpPr/>
              <p:nvPr/>
            </p:nvGrpSpPr>
            <p:grpSpPr>
              <a:xfrm>
                <a:off x="8046720" y="4389120"/>
                <a:ext cx="1469571" cy="523200"/>
                <a:chOff x="960438" y="4154488"/>
                <a:chExt cx="1469571" cy="523200"/>
              </a:xfrm>
            </p:grpSpPr>
            <p:sp>
              <p:nvSpPr>
                <p:cNvPr id="1880" name="Google Shape;1880;p52"/>
                <p:cNvSpPr txBox="1"/>
                <p:nvPr/>
              </p:nvSpPr>
              <p:spPr>
                <a:xfrm>
                  <a:off x="1515609" y="41544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66A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F</a:t>
                  </a:r>
                  <a:endParaRPr sz="2800" b="1" i="0" u="none" strike="noStrike" cap="none">
                    <a:solidFill>
                      <a:srgbClr val="FF66A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81" name="Google Shape;1881;p52"/>
                <p:cNvSpPr/>
                <p:nvPr/>
              </p:nvSpPr>
              <p:spPr>
                <a:xfrm>
                  <a:off x="960438" y="4189280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(C)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882" name="Google Shape;1882;p52"/>
              <p:cNvGrpSpPr/>
              <p:nvPr/>
            </p:nvGrpSpPr>
            <p:grpSpPr>
              <a:xfrm>
                <a:off x="8046720" y="4757158"/>
                <a:ext cx="1469571" cy="523200"/>
                <a:chOff x="947738" y="5068888"/>
                <a:chExt cx="1469571" cy="523200"/>
              </a:xfrm>
            </p:grpSpPr>
            <p:sp>
              <p:nvSpPr>
                <p:cNvPr id="1883" name="Google Shape;1883;p52"/>
                <p:cNvSpPr txBox="1"/>
                <p:nvPr/>
              </p:nvSpPr>
              <p:spPr>
                <a:xfrm>
                  <a:off x="1502909" y="5068888"/>
                  <a:ext cx="914400" cy="523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800"/>
                    <a:buFont typeface="Arial"/>
                    <a:buNone/>
                  </a:pPr>
                  <a:r>
                    <a:rPr lang="en-US" sz="2800" b="1" i="0" u="none" strike="noStrike" cap="none">
                      <a:solidFill>
                        <a:srgbClr val="FFE86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T	T</a:t>
                  </a:r>
                  <a:endParaRPr sz="2800" b="1" i="0" u="none" strike="noStrike" cap="none">
                    <a:solidFill>
                      <a:srgbClr val="FFE860"/>
                    </a:solidFill>
                    <a:latin typeface="Noto Sans Symbols"/>
                    <a:ea typeface="Noto Sans Symbols"/>
                    <a:cs typeface="Noto Sans Symbols"/>
                    <a:sym typeface="Noto Sans Symbols"/>
                  </a:endParaRPr>
                </a:p>
              </p:txBody>
            </p:sp>
            <p:sp>
              <p:nvSpPr>
                <p:cNvPr id="1884" name="Google Shape;1884;p52"/>
                <p:cNvSpPr/>
                <p:nvPr/>
              </p:nvSpPr>
              <p:spPr>
                <a:xfrm>
                  <a:off x="947738" y="5101402"/>
                  <a:ext cx="567000" cy="461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400"/>
                    <a:buFont typeface="Arial"/>
                    <a:buNone/>
                  </a:pPr>
                  <a:r>
                    <a:rPr lang="en-US" sz="2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(D)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885" name="Google Shape;1885;p52"/>
              <p:cNvSpPr/>
              <p:nvPr/>
            </p:nvSpPr>
            <p:spPr>
              <a:xfrm>
                <a:off x="7955280" y="3293581"/>
                <a:ext cx="1645800" cy="2011800"/>
              </a:xfrm>
              <a:prstGeom prst="rect">
                <a:avLst/>
              </a:prstGeom>
              <a:noFill/>
              <a:ln w="254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86" name="Google Shape;1886;p52"/>
            <p:cNvSpPr txBox="1"/>
            <p:nvPr/>
          </p:nvSpPr>
          <p:spPr>
            <a:xfrm>
              <a:off x="1920240" y="4206240"/>
              <a:ext cx="9144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	2</a:t>
              </a:r>
              <a:endParaRPr sz="2800" b="1" i="0" u="none" strike="noStrike" cap="non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</p:grpSp>
      <p:sp>
        <p:nvSpPr>
          <p:cNvPr id="1887" name="Google Shape;1887;p52"/>
          <p:cNvSpPr/>
          <p:nvPr/>
        </p:nvSpPr>
        <p:spPr>
          <a:xfrm>
            <a:off x="1005840" y="5120640"/>
            <a:ext cx="2357562" cy="3522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8" name="Google Shape;1888;p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889" name="Google Shape;1889;p52"/>
          <p:cNvGraphicFramePr/>
          <p:nvPr/>
        </p:nvGraphicFramePr>
        <p:xfrm>
          <a:off x="1005840" y="2377440"/>
          <a:ext cx="7132325" cy="10706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6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Instr Fetch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Read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ALU Op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Mem Access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 Write</a:t>
                      </a:r>
                      <a:endParaRPr sz="1900" b="1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ts val="1900"/>
                        <a:buFont typeface="Noto Sans Symbols"/>
                        <a:buNone/>
                      </a:pPr>
                      <a:r>
                        <a:rPr lang="en-US" sz="19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 ps</a:t>
                      </a:r>
                      <a:endParaRPr sz="1900" b="0" i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90" name="Google Shape;1890;p52"/>
          <p:cNvSpPr txBox="1">
            <a:spLocks noGrp="1"/>
          </p:cNvSpPr>
          <p:nvPr>
            <p:ph type="dt" idx="4294967295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1" name="Google Shape;1891;p52"/>
          <p:cNvSpPr txBox="1">
            <a:spLocks noGrp="1"/>
          </p:cNvSpPr>
          <p:nvPr>
            <p:ph type="ftr" idx="4294967295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557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3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36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4"/>
          <p:cNvSpPr txBox="1">
            <a:spLocks noGrp="1"/>
          </p:cNvSpPr>
          <p:nvPr>
            <p:ph type="body" idx="1"/>
          </p:nvPr>
        </p:nvSpPr>
        <p:spPr>
          <a:xfrm>
            <a:off x="457198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A5A5A5"/>
                </a:solidFill>
              </a:rPr>
              <a:t>RISC-V Pipeline</a:t>
            </a:r>
            <a:endParaRPr sz="3200">
              <a:solidFill>
                <a:srgbClr val="A5A5A5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FF0000"/>
                </a:solidFill>
              </a:rPr>
              <a:t>Hazards</a:t>
            </a:r>
            <a:endParaRPr sz="3200">
              <a:solidFill>
                <a:srgbClr val="FF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Structural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Data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R-type instructions</a:t>
            </a:r>
            <a:endParaRPr sz="3200">
              <a:solidFill>
                <a:srgbClr val="000000"/>
              </a:solidFill>
            </a:endParaRPr>
          </a:p>
          <a:p>
            <a:pPr marL="11430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en-US" sz="3200">
                <a:solidFill>
                  <a:srgbClr val="000000"/>
                </a:solidFill>
              </a:rPr>
              <a:t>Load</a:t>
            </a:r>
            <a:endParaRPr sz="320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</a:pPr>
            <a:r>
              <a:rPr lang="en-US" sz="3200">
                <a:solidFill>
                  <a:srgbClr val="000000"/>
                </a:solidFill>
              </a:rPr>
              <a:t>Control</a:t>
            </a:r>
            <a:endParaRPr sz="3200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</a:rPr>
              <a:t>Superscalar processors</a:t>
            </a:r>
            <a:endParaRPr sz="3200">
              <a:solidFill>
                <a:srgbClr val="000000"/>
              </a:solidFill>
            </a:endParaRPr>
          </a:p>
        </p:txBody>
      </p:sp>
      <p:sp>
        <p:nvSpPr>
          <p:cNvPr id="954" name="Google Shape;954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55" name="Google Shape;955;p14"/>
          <p:cNvGrpSpPr/>
          <p:nvPr/>
        </p:nvGrpSpPr>
        <p:grpSpPr>
          <a:xfrm>
            <a:off x="5211975" y="427050"/>
            <a:ext cx="3932025" cy="4973037"/>
            <a:chOff x="5211975" y="427050"/>
            <a:chExt cx="3932025" cy="4973037"/>
          </a:xfrm>
        </p:grpSpPr>
        <p:pic>
          <p:nvPicPr>
            <p:cNvPr id="956" name="Google Shape;956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1975" y="1457912"/>
              <a:ext cx="3932025" cy="394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57" name="Google Shape;957;p14"/>
            <p:cNvSpPr txBox="1"/>
            <p:nvPr/>
          </p:nvSpPr>
          <p:spPr>
            <a:xfrm>
              <a:off x="5998838" y="427050"/>
              <a:ext cx="2358300" cy="868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4400"/>
                <a:buFont typeface="Arial"/>
                <a:buNone/>
              </a:pPr>
              <a:r>
                <a:rPr lang="en-US" sz="44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Hazards Ahead!</a:t>
              </a:r>
              <a:endPara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2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5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Pipeline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 txBox="1">
            <a:spLocks noGrp="1"/>
          </p:cNvSpPr>
          <p:nvPr>
            <p:ph type="body" idx="1"/>
          </p:nvPr>
        </p:nvSpPr>
        <p:spPr>
          <a:xfrm>
            <a:off x="457200" y="8382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hazard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a situation that prevents starting the next instruction in the next clock cycle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Structural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required resource is busy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needed in multiple stages)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 hazard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dependency between instructions</a:t>
            </a:r>
            <a:endParaRPr/>
          </a:p>
          <a:p>
            <a:pPr marL="914400" marR="0" lvl="1" indent="-5207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to wait for previous instruction to complete its data write</a:t>
            </a:r>
            <a:endParaRPr/>
          </a:p>
          <a:p>
            <a:pPr marL="514350" marR="0" lvl="0" indent="-514350" algn="l" rtl="0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AutoNum type="arabicParenR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Control hazard</a:t>
            </a:r>
            <a:endParaRPr/>
          </a:p>
          <a:p>
            <a:pPr marL="742950" marR="0" lvl="1" indent="-28575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Flow of execution depends on previous instruction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22311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12"/>
          <p:cNvGrpSpPr/>
          <p:nvPr/>
        </p:nvGrpSpPr>
        <p:grpSpPr>
          <a:xfrm>
            <a:off x="564052" y="2235811"/>
            <a:ext cx="577851" cy="4356100"/>
            <a:chOff x="215" y="876"/>
            <a:chExt cx="364" cy="2744"/>
          </a:xfrm>
        </p:grpSpPr>
        <p:sp>
          <p:nvSpPr>
            <p:cNvPr id="989" name="Google Shape;989;p12"/>
            <p:cNvSpPr/>
            <p:nvPr/>
          </p:nvSpPr>
          <p:spPr>
            <a:xfrm>
              <a:off x="215" y="876"/>
              <a:ext cx="291" cy="27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endParaRPr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990" name="Google Shape;990;p12"/>
            <p:cNvCxnSpPr/>
            <p:nvPr/>
          </p:nvCxnSpPr>
          <p:spPr>
            <a:xfrm>
              <a:off x="579" y="920"/>
              <a:ext cx="0" cy="265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991" name="Google Shape;991;p12"/>
          <p:cNvGrpSpPr/>
          <p:nvPr/>
        </p:nvGrpSpPr>
        <p:grpSpPr>
          <a:xfrm>
            <a:off x="1103802" y="2912086"/>
            <a:ext cx="1090612" cy="3317875"/>
            <a:chOff x="555" y="1302"/>
            <a:chExt cx="687" cy="2090"/>
          </a:xfrm>
        </p:grpSpPr>
        <p:sp>
          <p:nvSpPr>
            <p:cNvPr id="992" name="Google Shape;992;p12"/>
            <p:cNvSpPr/>
            <p:nvPr/>
          </p:nvSpPr>
          <p:spPr>
            <a:xfrm>
              <a:off x="579" y="1302"/>
              <a:ext cx="6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Load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12"/>
            <p:cNvSpPr/>
            <p:nvPr/>
          </p:nvSpPr>
          <p:spPr>
            <a:xfrm>
              <a:off x="563" y="1718"/>
              <a:ext cx="549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Add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12"/>
            <p:cNvSpPr/>
            <p:nvPr/>
          </p:nvSpPr>
          <p:spPr>
            <a:xfrm>
              <a:off x="555" y="2182"/>
              <a:ext cx="68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Store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12"/>
            <p:cNvSpPr/>
            <p:nvPr/>
          </p:nvSpPr>
          <p:spPr>
            <a:xfrm>
              <a:off x="598" y="2612"/>
              <a:ext cx="537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12"/>
            <p:cNvSpPr/>
            <p:nvPr/>
          </p:nvSpPr>
          <p:spPr>
            <a:xfrm>
              <a:off x="587" y="3067"/>
              <a:ext cx="375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Or</a:t>
              </a: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7" name="Google Shape;997;p12"/>
          <p:cNvGrpSpPr/>
          <p:nvPr/>
        </p:nvGrpSpPr>
        <p:grpSpPr>
          <a:xfrm>
            <a:off x="1784839" y="1781785"/>
            <a:ext cx="6311900" cy="515938"/>
            <a:chOff x="984" y="551"/>
            <a:chExt cx="3976" cy="325"/>
          </a:xfrm>
        </p:grpSpPr>
        <p:cxnSp>
          <p:nvCxnSpPr>
            <p:cNvPr id="998" name="Google Shape;998;p12"/>
            <p:cNvCxnSpPr/>
            <p:nvPr/>
          </p:nvCxnSpPr>
          <p:spPr>
            <a:xfrm>
              <a:off x="984" y="840"/>
              <a:ext cx="3976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999" name="Google Shape;999;p12"/>
            <p:cNvSpPr/>
            <p:nvPr/>
          </p:nvSpPr>
          <p:spPr>
            <a:xfrm>
              <a:off x="1867" y="551"/>
              <a:ext cx="2168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0" name="Google Shape;1000;p12"/>
          <p:cNvSpPr/>
          <p:nvPr/>
        </p:nvSpPr>
        <p:spPr>
          <a:xfrm>
            <a:off x="152400" y="1066800"/>
            <a:ext cx="8229600" cy="9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RegFile: Used in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 and WB!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12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Structural Hazard: Regfile!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3" name="Google Shape;100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26330" y="2798500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4" name="Google Shape;100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27885" y="352852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5" name="Google Shape;100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30199" y="4279360"/>
            <a:ext cx="2711628" cy="5123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6" name="Google Shape;1006;p12"/>
          <p:cNvCxnSpPr/>
          <p:nvPr/>
        </p:nvCxnSpPr>
        <p:spPr>
          <a:xfrm>
            <a:off x="2292057" y="2508700"/>
            <a:ext cx="0" cy="247620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07" name="Google Shape;100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38060" y="4909278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8" name="Google Shape;1008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40374" y="5660110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009" name="Google Shape;1009;p12"/>
          <p:cNvSpPr/>
          <p:nvPr/>
        </p:nvSpPr>
        <p:spPr>
          <a:xfrm>
            <a:off x="4703825" y="2657050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0" name="Google Shape;1010;p12"/>
          <p:cNvSpPr/>
          <p:nvPr/>
        </p:nvSpPr>
        <p:spPr>
          <a:xfrm>
            <a:off x="4728100" y="4810775"/>
            <a:ext cx="577800" cy="6654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9339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RISC-V Pipeline: </a:t>
            </a:r>
            <a:r>
              <a:rPr lang="en-US" dirty="0" err="1"/>
              <a:t>Regfile</a:t>
            </a:r>
            <a:r>
              <a:rPr lang="en-US" dirty="0"/>
              <a:t> Structural Hazard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358499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a0, zero,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a1, a4,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a2, a5,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a3, a6,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27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C562FAD-C8BF-E8B0-CCD3-F985F1B18153}"/>
              </a:ext>
            </a:extLst>
          </p:cNvPr>
          <p:cNvSpPr/>
          <p:nvPr/>
        </p:nvSpPr>
        <p:spPr bwMode="auto">
          <a:xfrm>
            <a:off x="4671152" y="1700614"/>
            <a:ext cx="352540" cy="2379643"/>
          </a:xfrm>
          <a:prstGeom prst="ellips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1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4000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4000" i="0" u="none" strike="noStrike" cap="none" dirty="0">
                <a:latin typeface="Calibri"/>
                <a:ea typeface="Calibri"/>
                <a:cs typeface="Calibri"/>
                <a:sym typeface="Calibri"/>
              </a:rPr>
              <a:t> Structural Hazards</a:t>
            </a:r>
            <a:endParaRPr sz="40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6" name="Google Shape;1016;p19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instruction: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read up to two operands in decode stage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write one value in writeback stage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structural hazard by having separate “ports”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 independent read ports and one independent write port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 accesses per cycle can happen simultaneously</a:t>
            </a:r>
            <a:endParaRPr dirty="0"/>
          </a:p>
        </p:txBody>
      </p:sp>
      <p:sp>
        <p:nvSpPr>
          <p:cNvPr id="1017" name="Google Shape;1017;p1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8" name="Google Shape;1018;p19"/>
          <p:cNvGrpSpPr/>
          <p:nvPr/>
        </p:nvGrpSpPr>
        <p:grpSpPr>
          <a:xfrm>
            <a:off x="2702086" y="4206845"/>
            <a:ext cx="3669506" cy="2149500"/>
            <a:chOff x="5398194" y="1096963"/>
            <a:chExt cx="3669506" cy="2149500"/>
          </a:xfrm>
        </p:grpSpPr>
        <p:sp>
          <p:nvSpPr>
            <p:cNvPr id="1019" name="Google Shape;1019;p19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19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19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2" name="Google Shape;1022;p19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3" name="Google Shape;1023;p19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24" name="Google Shape;1024;p19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5" name="Google Shape;1025;p19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26" name="Google Shape;1026;p19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27" name="Google Shape;1027;p19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28" name="Google Shape;1028;p19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19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0" name="Google Shape;1030;p19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1" name="Google Shape;1031;p19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32" name="Google Shape;1032;p19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3" name="Google Shape;1033;p19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19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rgbClr val="F7964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rgbClr val="F7964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35" name="Google Shape;1035;p19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6" name="Google Shape;1036;p19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37" name="Google Shape;1037;p19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38" name="Google Shape;1038;p19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39" name="Google Shape;1039;p19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0" name="Google Shape;1040;p19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1" name="Google Shape;1041;p19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2" name="Google Shape;1042;p19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3" name="Google Shape;1043;p19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44" name="Google Shape;1044;p19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19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19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19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8064A2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19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49" name="Google Shape;1049;p19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0" name="Google Shape;1050;p19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3348949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2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/>
              <a:t>Two </a:t>
            </a:r>
            <a:r>
              <a:rPr lang="en-US" i="1" dirty="0"/>
              <a:t>alternate</a:t>
            </a:r>
            <a:r>
              <a:rPr lang="en-US" dirty="0"/>
              <a:t> solutions:</a:t>
            </a:r>
            <a:endParaRPr sz="32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7155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Build </a:t>
            </a:r>
            <a:r>
              <a:rPr lang="en-US" dirty="0" err="1"/>
              <a:t>RegFile</a:t>
            </a:r>
            <a:r>
              <a:rPr lang="en-US" dirty="0"/>
              <a:t> with independent read and write ports (assignment); good for single-stage</a:t>
            </a:r>
            <a:endParaRPr dirty="0"/>
          </a:p>
          <a:p>
            <a:pPr marL="971550" marR="0" lvl="1" indent="-5143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en-US" dirty="0"/>
              <a:t>Double Pumping: 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plit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in two</a:t>
            </a:r>
            <a:r>
              <a:rPr lang="en-US" dirty="0"/>
              <a:t>!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Prepare to write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during 1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half, write on </a:t>
            </a:r>
            <a:r>
              <a:rPr lang="en-US" b="0" i="1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falling</a:t>
            </a:r>
            <a:r>
              <a:rPr lang="en-US" b="0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edge,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r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ead during 2</a:t>
            </a:r>
            <a:r>
              <a:rPr lang="en-US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half of each clock cycle</a:t>
            </a:r>
            <a:endParaRPr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dirty="0"/>
              <a:t>Will save us a cycle later...</a:t>
            </a:r>
            <a:endParaRPr dirty="0"/>
          </a:p>
          <a:p>
            <a:pPr marL="1371600" marR="0" lvl="2" indent="-520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Possible because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access is </a:t>
            </a: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fast 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(takes less than half the time of ALU stage)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Conclusion: </a:t>
            </a: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 and Write to registers during same clock cycle is okay</a:t>
            </a:r>
            <a:endParaRPr sz="32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8" name="Google Shape;1058;p2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 Structural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9431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5d2440be3b_0_131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Control Signals: ADD</a:t>
            </a:r>
            <a:endParaRPr/>
          </a:p>
        </p:txBody>
      </p:sp>
      <p:sp>
        <p:nvSpPr>
          <p:cNvPr id="568" name="Google Shape;568;g5d2440be3b_0_131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</a:t>
            </a:fld>
            <a:endParaRPr/>
          </a:p>
        </p:txBody>
      </p:sp>
      <p:cxnSp>
        <p:nvCxnSpPr>
          <p:cNvPr id="569" name="Google Shape;569;g5d2440be3b_0_131"/>
          <p:cNvCxnSpPr/>
          <p:nvPr/>
        </p:nvCxnSpPr>
        <p:spPr>
          <a:xfrm>
            <a:off x="51839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0" name="Google Shape;570;g5d2440be3b_0_131"/>
          <p:cNvCxnSpPr/>
          <p:nvPr/>
        </p:nvCxnSpPr>
        <p:spPr>
          <a:xfrm>
            <a:off x="5031502" y="3481625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1" name="Google Shape;571;g5d2440be3b_0_131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2" name="Google Shape;572;g5d2440be3b_0_131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573" name="Google Shape;573;g5d2440be3b_0_131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g5d2440be3b_0_131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75" name="Google Shape;575;g5d2440be3b_0_131"/>
            <p:cNvCxnSpPr>
              <a:stCxn id="574" idx="2"/>
              <a:endCxn id="574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6" name="Google Shape;576;g5d2440be3b_0_131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77" name="Google Shape;577;g5d2440be3b_0_131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578" name="Google Shape;578;g5d2440be3b_0_131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g5d2440be3b_0_131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80" name="Google Shape;580;g5d2440be3b_0_131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581" name="Google Shape;581;g5d2440be3b_0_131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g5d2440be3b_0_131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83" name="Google Shape;583;g5d2440be3b_0_131"/>
          <p:cNvCxnSpPr>
            <a:endCxn id="584" idx="3"/>
          </p:cNvCxnSpPr>
          <p:nvPr/>
        </p:nvCxnSpPr>
        <p:spPr>
          <a:xfrm rot="10800000">
            <a:off x="1219200" y="3027378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85" name="Google Shape;585;g5d2440be3b_0_131"/>
          <p:cNvCxnSpPr/>
          <p:nvPr/>
        </p:nvCxnSpPr>
        <p:spPr>
          <a:xfrm rot="10800000">
            <a:off x="4879102" y="3632300"/>
            <a:ext cx="0" cy="1727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86" name="Google Shape;586;g5d2440be3b_0_131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587" name="Google Shape;587;g5d2440be3b_0_131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d2440be3b_0_131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9" name="Google Shape;589;g5d2440be3b_0_131"/>
          <p:cNvGrpSpPr/>
          <p:nvPr/>
        </p:nvGrpSpPr>
        <p:grpSpPr>
          <a:xfrm>
            <a:off x="4726702" y="2770314"/>
            <a:ext cx="762000" cy="914377"/>
            <a:chOff x="5029200" y="3333750"/>
            <a:chExt cx="762000" cy="685800"/>
          </a:xfrm>
        </p:grpSpPr>
        <p:sp>
          <p:nvSpPr>
            <p:cNvPr id="590" name="Google Shape;590;g5d2440be3b_0_131"/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d2440be3b_0_131"/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2" name="Google Shape;592;g5d2440be3b_0_131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593" name="Google Shape;593;g5d2440be3b_0_131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94" name="Google Shape;594;g5d2440be3b_0_131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5" name="Google Shape;595;g5d2440be3b_0_131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96" name="Google Shape;596;g5d2440be3b_0_131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g5d2440be3b_0_131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g5d2440be3b_0_131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g5d2440be3b_0_131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g5d2440be3b_0_131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g5d2440be3b_0_131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02" name="Google Shape;602;g5d2440be3b_0_131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3" name="Google Shape;603;g5d2440be3b_0_131"/>
          <p:cNvCxnSpPr/>
          <p:nvPr/>
        </p:nvCxnSpPr>
        <p:spPr>
          <a:xfrm rot="10800000">
            <a:off x="4191000" y="3887900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04" name="Google Shape;604;g5d2440be3b_0_131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05" name="Google Shape;605;g5d2440be3b_0_131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g5d2440be3b_0_131"/>
          <p:cNvSpPr txBox="1"/>
          <p:nvPr/>
        </p:nvSpPr>
        <p:spPr>
          <a:xfrm>
            <a:off x="7031583" y="3133804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g5d2440be3b_0_131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08" name="Google Shape;608;g5d2440be3b_0_131"/>
          <p:cNvCxnSpPr>
            <a:endCxn id="609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10" name="Google Shape;610;g5d2440be3b_0_131"/>
          <p:cNvCxnSpPr>
            <a:endCxn id="611" idx="3"/>
          </p:cNvCxnSpPr>
          <p:nvPr/>
        </p:nvCxnSpPr>
        <p:spPr>
          <a:xfrm rot="10800000">
            <a:off x="6019800" y="2824178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2" name="Google Shape;612;g5d2440be3b_0_131"/>
          <p:cNvGrpSpPr/>
          <p:nvPr/>
        </p:nvGrpSpPr>
        <p:grpSpPr>
          <a:xfrm>
            <a:off x="5943600" y="2160780"/>
            <a:ext cx="152400" cy="711182"/>
            <a:chOff x="5791200" y="1352550"/>
            <a:chExt cx="152400" cy="533400"/>
          </a:xfrm>
        </p:grpSpPr>
        <p:sp>
          <p:nvSpPr>
            <p:cNvPr id="611" name="Google Shape;611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4" name="Google Shape;614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15" name="Google Shape;615;g5d2440be3b_0_131"/>
          <p:cNvCxnSpPr>
            <a:stCxn id="587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16" name="Google Shape;616;g5d2440be3b_0_131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617" name="Google Shape;617;g5d2440be3b_0_131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5d2440be3b_0_131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g5d2440be3b_0_131"/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g5d2440be3b_0_131"/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21" name="Google Shape;621;g5d2440be3b_0_131"/>
          <p:cNvCxnSpPr>
            <a:stCxn id="573" idx="0"/>
            <a:endCxn id="60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2" name="Google Shape;622;g5d2440be3b_0_131"/>
          <p:cNvCxnSpPr/>
          <p:nvPr/>
        </p:nvCxnSpPr>
        <p:spPr>
          <a:xfrm rot="10800000">
            <a:off x="8458200" y="3176900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3" name="Google Shape;623;g5d2440be3b_0_131"/>
          <p:cNvCxnSpPr>
            <a:cxnSpLocks/>
          </p:cNvCxnSpPr>
          <p:nvPr/>
        </p:nvCxnSpPr>
        <p:spPr>
          <a:xfrm flipV="1">
            <a:off x="6781800" y="1937670"/>
            <a:ext cx="3000" cy="97563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24" name="Google Shape;624;g5d2440be3b_0_131"/>
          <p:cNvCxnSpPr>
            <a:cxnSpLocks/>
          </p:cNvCxnSpPr>
          <p:nvPr/>
        </p:nvCxnSpPr>
        <p:spPr>
          <a:xfrm>
            <a:off x="5223100" y="1702106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25" name="Google Shape;625;g5d2440be3b_0_131"/>
          <p:cNvCxnSpPr/>
          <p:nvPr/>
        </p:nvCxnSpPr>
        <p:spPr>
          <a:xfrm rot="-5400000" flipH="1">
            <a:off x="610949" y="1980378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26" name="Google Shape;626;g5d2440be3b_0_131"/>
          <p:cNvGrpSpPr/>
          <p:nvPr/>
        </p:nvGrpSpPr>
        <p:grpSpPr>
          <a:xfrm>
            <a:off x="1143000" y="2363980"/>
            <a:ext cx="152400" cy="711182"/>
            <a:chOff x="5791200" y="1352550"/>
            <a:chExt cx="152400" cy="533400"/>
          </a:xfrm>
        </p:grpSpPr>
        <p:sp>
          <p:nvSpPr>
            <p:cNvPr id="584" name="Google Shape;584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8" name="Google Shape;628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629" name="Google Shape;629;g5d2440be3b_0_131"/>
          <p:cNvCxnSpPr>
            <a:stCxn id="584" idx="0"/>
            <a:endCxn id="630" idx="1"/>
          </p:cNvCxnSpPr>
          <p:nvPr/>
        </p:nvCxnSpPr>
        <p:spPr>
          <a:xfrm>
            <a:off x="1295400" y="2719571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1" name="Google Shape;631;g5d2440be3b_0_131"/>
          <p:cNvCxnSpPr>
            <a:stCxn id="630" idx="3"/>
            <a:endCxn id="571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2" name="Google Shape;632;g5d2440be3b_0_131"/>
          <p:cNvCxnSpPr/>
          <p:nvPr/>
        </p:nvCxnSpPr>
        <p:spPr>
          <a:xfrm rot="-5400000">
            <a:off x="1798825" y="2358925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3" name="Google Shape;633;g5d2440be3b_0_131"/>
          <p:cNvCxnSpPr>
            <a:stCxn id="581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4" name="Google Shape;634;g5d2440be3b_0_131"/>
          <p:cNvCxnSpPr/>
          <p:nvPr/>
        </p:nvCxnSpPr>
        <p:spPr>
          <a:xfrm>
            <a:off x="2743200" y="1551225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5" name="Google Shape;635;g5d2440be3b_0_131"/>
          <p:cNvCxnSpPr/>
          <p:nvPr/>
        </p:nvCxnSpPr>
        <p:spPr>
          <a:xfrm flipH="1">
            <a:off x="1143000" y="1551225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6" name="Google Shape;636;g5d2440be3b_0_131"/>
          <p:cNvCxnSpPr>
            <a:stCxn id="611" idx="0"/>
          </p:cNvCxnSpPr>
          <p:nvPr/>
        </p:nvCxnSpPr>
        <p:spPr>
          <a:xfrm rot="10800000" flipH="1">
            <a:off x="6096000" y="2514271"/>
            <a:ext cx="152400" cy="2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7" name="Google Shape;637;g5d2440be3b_0_131"/>
          <p:cNvCxnSpPr>
            <a:stCxn id="598" idx="3"/>
            <a:endCxn id="614" idx="1"/>
          </p:cNvCxnSpPr>
          <p:nvPr/>
        </p:nvCxnSpPr>
        <p:spPr>
          <a:xfrm rot="10800000" flipH="1">
            <a:off x="4499400" y="2664826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38" name="Google Shape;638;g5d2440be3b_0_131"/>
          <p:cNvCxnSpPr/>
          <p:nvPr/>
        </p:nvCxnSpPr>
        <p:spPr>
          <a:xfrm>
            <a:off x="4457521" y="3460115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39" name="Google Shape;639;g5d2440be3b_0_131"/>
          <p:cNvCxnSpPr/>
          <p:nvPr/>
        </p:nvCxnSpPr>
        <p:spPr>
          <a:xfrm rot="10800000" flipH="1">
            <a:off x="4648200" y="3148093"/>
            <a:ext cx="183600" cy="15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0" name="Google Shape;640;g5d2440be3b_0_131"/>
          <p:cNvCxnSpPr/>
          <p:nvPr/>
        </p:nvCxnSpPr>
        <p:spPr>
          <a:xfrm rot="10800000" flipH="1">
            <a:off x="4537364" y="3448140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1" name="Google Shape;641;g5d2440be3b_0_131"/>
          <p:cNvCxnSpPr>
            <a:cxnSpLocks/>
          </p:cNvCxnSpPr>
          <p:nvPr/>
        </p:nvCxnSpPr>
        <p:spPr>
          <a:xfrm flipV="1">
            <a:off x="2010375" y="1829150"/>
            <a:ext cx="3182450" cy="753851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42" name="Google Shape;642;g5d2440be3b_0_131"/>
          <p:cNvCxnSpPr/>
          <p:nvPr/>
        </p:nvCxnSpPr>
        <p:spPr>
          <a:xfrm>
            <a:off x="5181600" y="1821413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643" name="Google Shape;643;g5d2440be3b_0_131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630" name="Google Shape;630;g5d2440be3b_0_131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44" name="Google Shape;644;g5d2440be3b_0_131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5" name="Google Shape;645;g5d2440be3b_0_131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609" name="Google Shape;609;g5d2440be3b_0_13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g5d2440be3b_0_131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7" name="Google Shape;647;g5d2440be3b_0_131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648" name="Google Shape;648;g5d2440be3b_0_131"/>
          <p:cNvCxnSpPr>
            <a:stCxn id="571" idx="3"/>
            <a:endCxn id="594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49" name="Google Shape;649;g5d2440be3b_0_131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0" name="Google Shape;650;g5d2440be3b_0_131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1" name="Google Shape;651;g5d2440be3b_0_131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2" name="Google Shape;652;g5d2440be3b_0_131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3" name="Google Shape;653;g5d2440be3b_0_131"/>
          <p:cNvCxnSpPr>
            <a:stCxn id="617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54" name="Google Shape;654;g5d2440be3b_0_131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5" name="Google Shape;655;g5d2440be3b_0_131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6" name="Google Shape;656;g5d2440be3b_0_131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657" name="Google Shape;657;g5d2440be3b_0_131"/>
          <p:cNvCxnSpPr/>
          <p:nvPr/>
        </p:nvCxnSpPr>
        <p:spPr>
          <a:xfrm rot="10800000" flipH="1">
            <a:off x="5410200" y="3373681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58" name="Google Shape;658;g5d2440be3b_0_131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g5d2440be3b_0_131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g5d2440be3b_0_131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g5d2440be3b_0_131"/>
          <p:cNvSpPr txBox="1"/>
          <p:nvPr/>
        </p:nvSpPr>
        <p:spPr>
          <a:xfrm>
            <a:off x="2918691" y="418022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2" name="Google Shape;662;g5d2440be3b_0_131"/>
          <p:cNvCxnSpPr/>
          <p:nvPr/>
        </p:nvCxnSpPr>
        <p:spPr>
          <a:xfrm rot="-5400000">
            <a:off x="5212827" y="3324885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63" name="Google Shape;663;g5d2440be3b_0_131"/>
          <p:cNvSpPr txBox="1"/>
          <p:nvPr/>
        </p:nvSpPr>
        <p:spPr>
          <a:xfrm>
            <a:off x="8250383" y="1888065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g5d2440be3b_0_131"/>
          <p:cNvSpPr txBox="1"/>
          <p:nvPr/>
        </p:nvSpPr>
        <p:spPr>
          <a:xfrm>
            <a:off x="7923646" y="2075872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5" name="Google Shape;665;g5d2440be3b_0_131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g5d2440be3b_0_131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g5d2440be3b_0_131"/>
          <p:cNvSpPr txBox="1"/>
          <p:nvPr/>
        </p:nvSpPr>
        <p:spPr>
          <a:xfrm>
            <a:off x="813954" y="2479193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5d2440be3b_0_131"/>
          <p:cNvSpPr txBox="1"/>
          <p:nvPr/>
        </p:nvSpPr>
        <p:spPr>
          <a:xfrm>
            <a:off x="701965" y="286866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9" name="Google Shape;669;g5d2440be3b_0_131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g5d2440be3b_0_131"/>
          <p:cNvSpPr txBox="1"/>
          <p:nvPr/>
        </p:nvSpPr>
        <p:spPr>
          <a:xfrm>
            <a:off x="5395683" y="1999041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g5d2440be3b_0_131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2" name="Google Shape;672;g5d2440be3b_0_131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3" name="Google Shape;673;g5d2440be3b_0_131"/>
          <p:cNvCxnSpPr>
            <a:stCxn id="579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674" name="Google Shape;674;g5d2440be3b_0_131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g5d2440be3b_0_131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g5d2440be3b_0_131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g5d2440be3b_0_131"/>
          <p:cNvSpPr txBox="1"/>
          <p:nvPr/>
        </p:nvSpPr>
        <p:spPr>
          <a:xfrm>
            <a:off x="3962400" y="5461000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g5d2440be3b_0_131"/>
          <p:cNvSpPr txBox="1"/>
          <p:nvPr/>
        </p:nvSpPr>
        <p:spPr>
          <a:xfrm>
            <a:off x="4572000" y="5461000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g5d2440be3b_0_131"/>
          <p:cNvSpPr txBox="1"/>
          <p:nvPr/>
        </p:nvSpPr>
        <p:spPr>
          <a:xfrm>
            <a:off x="4876800" y="5461000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g5d2440be3b_0_131"/>
          <p:cNvSpPr txBox="1"/>
          <p:nvPr/>
        </p:nvSpPr>
        <p:spPr>
          <a:xfrm>
            <a:off x="5181600" y="5461000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g5d2440be3b_0_131"/>
          <p:cNvSpPr txBox="1"/>
          <p:nvPr/>
        </p:nvSpPr>
        <p:spPr>
          <a:xfrm>
            <a:off x="5943600" y="5461000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g5d2440be3b_0_131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g5d2440be3b_0_131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g5d2440be3b_0_131"/>
          <p:cNvSpPr txBox="1"/>
          <p:nvPr/>
        </p:nvSpPr>
        <p:spPr>
          <a:xfrm>
            <a:off x="69342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g5d2440be3b_0_131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g5d2440be3b_0_131"/>
          <p:cNvSpPr txBox="1"/>
          <p:nvPr/>
        </p:nvSpPr>
        <p:spPr>
          <a:xfrm>
            <a:off x="990600" y="5461000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g5d2440be3b_0_131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g5d2440be3b_0_1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g5d2440be3b_0_1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CE4B61-E7CF-4440-9773-D3B56EAF74BA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914398" y="1668880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3776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Regfile</a:t>
            </a:r>
            <a:r>
              <a:rPr lang="en-US" dirty="0"/>
              <a:t> Structural Hazard: 2 Rd+1Wr Ports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188905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a0, zero,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a1, a4,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a2, a5,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a3, a6, 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196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Hazard: Memory Access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6129" y="3996187"/>
            <a:ext cx="2711628" cy="5123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19950" y="4536572"/>
            <a:ext cx="2711628" cy="5123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4467" y="2408988"/>
            <a:ext cx="124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t0, t1, t2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468" y="2961758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 t3, t4, t5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467" y="354366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slt</a:t>
            </a:r>
            <a:r>
              <a:rPr lang="en-US" dirty="0"/>
              <a:t> t6, t0, t3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566314" y="2408989"/>
            <a:ext cx="0" cy="2742875"/>
          </a:xfrm>
          <a:prstGeom prst="straightConnector1">
            <a:avLst/>
          </a:prstGeom>
          <a:ln w="381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9734" y="2315362"/>
            <a:ext cx="2711628" cy="51231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1289" y="2862882"/>
            <a:ext cx="2711628" cy="51231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13603" y="3426006"/>
            <a:ext cx="2711628" cy="51231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 rot="5400000">
            <a:off x="-662477" y="4056544"/>
            <a:ext cx="1925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3064C0"/>
                </a:solidFill>
              </a:rPr>
              <a:t>instruction sequence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13815" y="4113844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sw</a:t>
            </a:r>
            <a:r>
              <a:rPr lang="en-US" dirty="0"/>
              <a:t> t0, 4(t3)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0408" y="465695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lw</a:t>
            </a:r>
            <a:r>
              <a:rPr lang="en-US" dirty="0"/>
              <a:t> t0, 8(t3)</a:t>
            </a:r>
          </a:p>
        </p:txBody>
      </p:sp>
      <p:sp>
        <p:nvSpPr>
          <p:cNvPr id="4" name="Oval 3"/>
          <p:cNvSpPr/>
          <p:nvPr/>
        </p:nvSpPr>
        <p:spPr>
          <a:xfrm>
            <a:off x="4864384" y="292458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864384" y="4598279"/>
            <a:ext cx="440473" cy="3888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50842" y="1768478"/>
            <a:ext cx="327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2000" dirty="0"/>
              <a:t>Instruction and data memory used simultaneously</a:t>
            </a:r>
          </a:p>
          <a:p>
            <a:pPr marL="800100" lvl="1" indent="-342900">
              <a:buFont typeface="Wingdings" charset="2"/>
              <a:buChar char="ü"/>
            </a:pPr>
            <a:r>
              <a:rPr lang="en-US" sz="2000" dirty="0"/>
              <a:t>Use two separate memories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23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Structural Hazards – Summary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23"/>
          <p:cNvSpPr txBox="1">
            <a:spLocks noGrp="1"/>
          </p:cNvSpPr>
          <p:nvPr>
            <p:ph type="body" idx="1"/>
          </p:nvPr>
        </p:nvSpPr>
        <p:spPr>
          <a:xfrm>
            <a:off x="111370" y="1066532"/>
            <a:ext cx="8921260" cy="5281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for use of a resource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RISC-V pipeline with a single memory uni</a:t>
            </a:r>
            <a:r>
              <a:rPr lang="en-US" dirty="0"/>
              <a:t>t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Load/store requires data access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Without separate memor</a:t>
            </a:r>
            <a:r>
              <a:rPr lang="en-US" dirty="0"/>
              <a:t>y units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instruction fetch would have to </a:t>
            </a:r>
            <a:r>
              <a:rPr lang="en-US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that cycle</a:t>
            </a:r>
            <a:endParaRPr dirty="0"/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other operations in pipeline would have to wait</a:t>
            </a:r>
          </a:p>
          <a:p>
            <a:pPr marL="1143000" marR="0" lvl="2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2" indent="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50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Pipelined 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datapaths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require separate instruction/data memor</a:t>
            </a:r>
            <a:r>
              <a:rPr lang="en-US" dirty="0"/>
              <a:t>y units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separate instruction/data caches</a:t>
            </a:r>
            <a:endParaRPr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RISC ISAs (including RISC-V) designed to avoid structural hazards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Font typeface="Cutive"/>
              <a:buChar char="−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 at most one memory access/instruction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2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55814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Google Shape;1358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2. Data Hazards (1/2)</a:t>
            </a:r>
            <a:endParaRPr sz="2800" dirty="0"/>
          </a:p>
        </p:txBody>
      </p:sp>
      <p:sp>
        <p:nvSpPr>
          <p:cNvPr id="1359" name="Google Shape;1359;p26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 the following sequence of instructions:</a:t>
            </a:r>
            <a:endParaRPr dirty="0"/>
          </a:p>
        </p:txBody>
      </p:sp>
      <p:sp>
        <p:nvSpPr>
          <p:cNvPr id="1360" name="Google Shape;1360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61" name="Google Shape;1361;p26"/>
          <p:cNvGrpSpPr/>
          <p:nvPr/>
        </p:nvGrpSpPr>
        <p:grpSpPr>
          <a:xfrm>
            <a:off x="1828923" y="2834786"/>
            <a:ext cx="4625976" cy="2776538"/>
            <a:chOff x="709" y="1614"/>
            <a:chExt cx="2914" cy="1749"/>
          </a:xfrm>
        </p:grpSpPr>
        <p:sp>
          <p:nvSpPr>
            <p:cNvPr id="1362" name="Google Shape;1362;p26"/>
            <p:cNvSpPr/>
            <p:nvPr/>
          </p:nvSpPr>
          <p:spPr>
            <a:xfrm>
              <a:off x="709" y="1614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add 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s1, s2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709" y="1960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sub  s4,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s3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709" y="2305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and  s5,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s6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709" y="2651"/>
              <a:ext cx="2759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or   s7,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s8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709" y="2996"/>
              <a:ext cx="2914" cy="3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xor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s9, </a:t>
              </a:r>
              <a:r>
                <a:rPr lang="en-US" sz="3200" b="0" i="0" u="none" strike="noStrike" cap="none" dirty="0">
                  <a:solidFill>
                    <a:srgbClr val="FF0000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s0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, s10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7" name="Google Shape;1367;p26"/>
          <p:cNvGrpSpPr/>
          <p:nvPr/>
        </p:nvGrpSpPr>
        <p:grpSpPr>
          <a:xfrm>
            <a:off x="2618709" y="5486400"/>
            <a:ext cx="1280160" cy="982206"/>
            <a:chOff x="2618709" y="5486400"/>
            <a:chExt cx="1280160" cy="982206"/>
          </a:xfrm>
        </p:grpSpPr>
        <p:sp>
          <p:nvSpPr>
            <p:cNvPr id="1368" name="Google Shape;1368;p26"/>
            <p:cNvSpPr/>
            <p:nvPr/>
          </p:nvSpPr>
          <p:spPr>
            <a:xfrm rot="-5400000">
              <a:off x="3075909" y="5303520"/>
              <a:ext cx="365760" cy="73152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26"/>
            <p:cNvSpPr txBox="1"/>
            <p:nvPr/>
          </p:nvSpPr>
          <p:spPr>
            <a:xfrm>
              <a:off x="261870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Stored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during WB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0" name="Google Shape;1370;p26"/>
          <p:cNvGrpSpPr/>
          <p:nvPr/>
        </p:nvGrpSpPr>
        <p:grpSpPr>
          <a:xfrm>
            <a:off x="4081749" y="5486400"/>
            <a:ext cx="2194560" cy="982206"/>
            <a:chOff x="4081749" y="5486400"/>
            <a:chExt cx="2194560" cy="982206"/>
          </a:xfrm>
        </p:grpSpPr>
        <p:sp>
          <p:nvSpPr>
            <p:cNvPr id="1371" name="Google Shape;1371;p26"/>
            <p:cNvSpPr/>
            <p:nvPr/>
          </p:nvSpPr>
          <p:spPr>
            <a:xfrm rot="-5400000">
              <a:off x="4996149" y="4572000"/>
              <a:ext cx="365760" cy="219456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26"/>
            <p:cNvSpPr txBox="1"/>
            <p:nvPr/>
          </p:nvSpPr>
          <p:spPr>
            <a:xfrm>
              <a:off x="4538949" y="5760720"/>
              <a:ext cx="1280160" cy="707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Read during ID</a:t>
              </a:r>
              <a:endParaRPr sz="2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96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2. Data Hazards (2/2)</a:t>
            </a:r>
            <a:endParaRPr sz="2800" dirty="0"/>
          </a:p>
        </p:txBody>
      </p:sp>
      <p:sp>
        <p:nvSpPr>
          <p:cNvPr id="1379" name="Google Shape;1379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0" name="Google Shape;1380;p27"/>
          <p:cNvSpPr/>
          <p:nvPr/>
        </p:nvSpPr>
        <p:spPr>
          <a:xfrm>
            <a:off x="1225220" y="4132852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s4,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1" name="Google Shape;1381;p27"/>
          <p:cNvSpPr/>
          <p:nvPr/>
        </p:nvSpPr>
        <p:spPr>
          <a:xfrm>
            <a:off x="1204105" y="4734640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s5,</a:t>
            </a:r>
            <a:r>
              <a:rPr lang="en-US" sz="1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2" name="Google Shape;1382;p27"/>
          <p:cNvSpPr/>
          <p:nvPr/>
        </p:nvSpPr>
        <p:spPr>
          <a:xfrm>
            <a:off x="1182989" y="5336429"/>
            <a:ext cx="19425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1800" b="1" i="0" u="none" strike="noStrike" cap="none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3" name="Google Shape;1383;p27"/>
          <p:cNvSpPr/>
          <p:nvPr/>
        </p:nvSpPr>
        <p:spPr>
          <a:xfrm>
            <a:off x="1204105" y="5938217"/>
            <a:ext cx="20151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s9,</a:t>
            </a:r>
            <a:r>
              <a:rPr lang="en-US" sz="1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4" name="Google Shape;1384;p27"/>
          <p:cNvSpPr/>
          <p:nvPr/>
        </p:nvSpPr>
        <p:spPr>
          <a:xfrm>
            <a:off x="1210703" y="3531063"/>
            <a:ext cx="1929300" cy="3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18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s0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85" name="Google Shape;1385;p27"/>
          <p:cNvGrpSpPr/>
          <p:nvPr/>
        </p:nvGrpSpPr>
        <p:grpSpPr>
          <a:xfrm>
            <a:off x="1553827" y="2821449"/>
            <a:ext cx="6407187" cy="428907"/>
            <a:chOff x="713" y="818"/>
            <a:chExt cx="4855" cy="325"/>
          </a:xfrm>
        </p:grpSpPr>
        <p:cxnSp>
          <p:nvCxnSpPr>
            <p:cNvPr id="1386" name="Google Shape;1386;p27"/>
            <p:cNvCxnSpPr/>
            <p:nvPr/>
          </p:nvCxnSpPr>
          <p:spPr>
            <a:xfrm>
              <a:off x="764" y="1143"/>
              <a:ext cx="4804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1387" name="Google Shape;1387;p27"/>
            <p:cNvSpPr/>
            <p:nvPr/>
          </p:nvSpPr>
          <p:spPr>
            <a:xfrm>
              <a:off x="713" y="818"/>
              <a:ext cx="4844" cy="3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Time (clock cycles)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388" name="Google Shape;138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49" y="355156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9" name="Google Shape;138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430" y="4158442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0" name="Google Shape;1390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8141" y="478262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1" name="Google Shape;1391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3463" y="5306280"/>
            <a:ext cx="2254210" cy="425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2" name="Google Shape;139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94174" y="5930457"/>
            <a:ext cx="2254210" cy="425892"/>
          </a:xfrm>
          <a:prstGeom prst="rect">
            <a:avLst/>
          </a:prstGeom>
          <a:noFill/>
          <a:ln>
            <a:noFill/>
          </a:ln>
        </p:spPr>
      </p:pic>
      <p:sp>
        <p:nvSpPr>
          <p:cNvPr id="1393" name="Google Shape;1393;p27"/>
          <p:cNvSpPr/>
          <p:nvPr/>
        </p:nvSpPr>
        <p:spPr>
          <a:xfrm>
            <a:off x="4964955" y="3586911"/>
            <a:ext cx="354600" cy="381300"/>
          </a:xfrm>
          <a:prstGeom prst="rect">
            <a:avLst/>
          </a:prstGeom>
          <a:noFill/>
          <a:ln w="28575" cap="flat" cmpd="sng">
            <a:solidFill>
              <a:srgbClr val="8064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4" name="Google Shape;1394;p27"/>
          <p:cNvSpPr/>
          <p:nvPr/>
        </p:nvSpPr>
        <p:spPr>
          <a:xfrm>
            <a:off x="3991966" y="4189365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5" name="Google Shape;1395;p27"/>
          <p:cNvSpPr/>
          <p:nvPr/>
        </p:nvSpPr>
        <p:spPr>
          <a:xfrm>
            <a:off x="4437217" y="4804901"/>
            <a:ext cx="354600" cy="3813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27"/>
          <p:cNvSpPr/>
          <p:nvPr/>
        </p:nvSpPr>
        <p:spPr>
          <a:xfrm>
            <a:off x="4964955" y="5356135"/>
            <a:ext cx="354600" cy="3813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27"/>
          <p:cNvSpPr/>
          <p:nvPr/>
        </p:nvSpPr>
        <p:spPr>
          <a:xfrm>
            <a:off x="5479392" y="5952738"/>
            <a:ext cx="354600" cy="3813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27"/>
          <p:cNvSpPr txBox="1"/>
          <p:nvPr/>
        </p:nvSpPr>
        <p:spPr>
          <a:xfrm>
            <a:off x="135275" y="1269625"/>
            <a:ext cx="8824800" cy="14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Identifying data hazards: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WRITTEN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Where is data </a:t>
            </a:r>
            <a:r>
              <a:rPr lang="en-US" sz="1800" b="1" u="sng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-"/>
            </a:pPr>
            <a:r>
              <a:rPr lang="en-US" sz="1800" dirty="0">
                <a:latin typeface="Calibri"/>
                <a:ea typeface="Calibri"/>
                <a:cs typeface="Calibri"/>
                <a:sym typeface="Calibri"/>
              </a:rPr>
              <a:t>Does the WRITE happen AFTER the READ?</a:t>
            </a:r>
            <a:endParaRPr sz="1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7150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p28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Solution 1: Stalling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0" name="Google Shape;1410;p28"/>
          <p:cNvSpPr txBox="1">
            <a:spLocks noGrp="1"/>
          </p:cNvSpPr>
          <p:nvPr>
            <p:ph type="body" idx="1"/>
          </p:nvPr>
        </p:nvSpPr>
        <p:spPr>
          <a:xfrm>
            <a:off x="312235" y="1399821"/>
            <a:ext cx="8642854" cy="5321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 Instruction depends on result from previous instruction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	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1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</a:t>
            </a:r>
            <a:r>
              <a:rPr lang="en-US" sz="1530" dirty="0"/>
              <a:t>2</a:t>
            </a:r>
            <a:b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	s</a:t>
            </a:r>
            <a:r>
              <a:rPr lang="en-US" sz="1530" dirty="0"/>
              <a:t>4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530" dirty="0">
                <a:solidFill>
                  <a:srgbClr val="FF0000"/>
                </a:solidFill>
              </a:rPr>
              <a:t>s</a:t>
            </a:r>
            <a:r>
              <a:rPr lang="en-US" sz="153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s3</a:t>
            </a:r>
            <a:endParaRPr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3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109854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None/>
            </a:pPr>
            <a:endParaRPr sz="1870" dirty="0"/>
          </a:p>
          <a:p>
            <a:pPr marL="228600" marR="0" lvl="0" indent="-228600" algn="l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70"/>
              <a:buFont typeface="Arial"/>
              <a:buChar char="•"/>
            </a:pPr>
            <a:r>
              <a:rPr lang="en-US" sz="187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Bubble: </a:t>
            </a:r>
            <a:endParaRPr dirty="0"/>
          </a:p>
          <a:p>
            <a:pPr marL="685800" marR="0" lvl="1" indent="-228600" algn="l" rtl="0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Cutive"/>
              <a:buChar char="−"/>
            </a:pPr>
            <a:r>
              <a:rPr lang="en-US" sz="153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effectively NOP: affected pipeline stages do “nothing” </a:t>
            </a:r>
            <a:r>
              <a:rPr lang="en-US" sz="1530" dirty="0"/>
              <a:t>(add x0 x0 x0)</a:t>
            </a:r>
            <a:endParaRPr sz="153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1" name="Google Shape;1411;p28"/>
          <p:cNvGrpSpPr/>
          <p:nvPr/>
        </p:nvGrpSpPr>
        <p:grpSpPr>
          <a:xfrm>
            <a:off x="312237" y="2213221"/>
            <a:ext cx="7964489" cy="2778125"/>
            <a:chOff x="554587" y="2734042"/>
            <a:chExt cx="7964489" cy="2778125"/>
          </a:xfrm>
        </p:grpSpPr>
        <p:pic>
          <p:nvPicPr>
            <p:cNvPr id="1412" name="Google Shape;1412;p28" descr="data-hazard-bubble-no-forwardi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54587" y="2734042"/>
              <a:ext cx="7964489" cy="2778125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413" name="Google Shape;1413;p28"/>
            <p:cNvCxnSpPr/>
            <p:nvPr/>
          </p:nvCxnSpPr>
          <p:spPr>
            <a:xfrm>
              <a:off x="5316010" y="3606056"/>
              <a:ext cx="81042" cy="1575132"/>
            </a:xfrm>
            <a:prstGeom prst="straightConnector1">
              <a:avLst/>
            </a:prstGeom>
            <a:noFill/>
            <a:ln w="38100" cap="flat" cmpd="sng">
              <a:solidFill>
                <a:srgbClr val="00B050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pic>
        <p:nvPicPr>
          <p:cNvPr id="1414" name="Google Shape;1414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5325" y="4435575"/>
            <a:ext cx="1465825" cy="383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5" name="Google Shape;1415;p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675" y="2673700"/>
            <a:ext cx="1465825" cy="35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4158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Hazard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121194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add s0, s1, 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 s4,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s3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and s5,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s6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IF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    s7,</a:t>
                      </a:r>
                      <a:r>
                        <a:rPr lang="en-US" sz="1600" b="0" i="0" u="none" strike="noStrike" cap="none" dirty="0">
                          <a:solidFill>
                            <a:srgbClr val="00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s8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74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 Solution: Forwarding</a:t>
            </a:r>
            <a:endParaRPr sz="2800" dirty="0"/>
          </a:p>
        </p:txBody>
      </p:sp>
      <p:sp>
        <p:nvSpPr>
          <p:cNvPr id="1433" name="Google Shape;1433;p3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Forward result as soon as it is available</a:t>
            </a:r>
            <a:r>
              <a:rPr lang="en-US" sz="3000" dirty="0"/>
              <a:t>, even though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it’s not stored in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RegFile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yet</a:t>
            </a:r>
            <a:endParaRPr sz="3000" dirty="0"/>
          </a:p>
        </p:txBody>
      </p:sp>
      <p:sp>
        <p:nvSpPr>
          <p:cNvPr id="1434" name="Google Shape;143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5" name="Google Shape;1435;p30"/>
          <p:cNvSpPr/>
          <p:nvPr/>
        </p:nvSpPr>
        <p:spPr>
          <a:xfrm>
            <a:off x="690563" y="3339999"/>
            <a:ext cx="240665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 s4,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6" name="Google Shape;1436;p30"/>
          <p:cNvSpPr/>
          <p:nvPr/>
        </p:nvSpPr>
        <p:spPr>
          <a:xfrm>
            <a:off x="665163" y="40638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 s5,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s6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30"/>
          <p:cNvSpPr/>
          <p:nvPr/>
        </p:nvSpPr>
        <p:spPr>
          <a:xfrm>
            <a:off x="639763" y="4787798"/>
            <a:ext cx="225266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   s7,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8" name="Google Shape;1438;p30"/>
          <p:cNvSpPr/>
          <p:nvPr/>
        </p:nvSpPr>
        <p:spPr>
          <a:xfrm>
            <a:off x="665163" y="5511698"/>
            <a:ext cx="2424112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s9,</a:t>
            </a:r>
            <a:r>
              <a:rPr lang="en-US" sz="24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9" name="Google Shape;1439;p30"/>
          <p:cNvSpPr/>
          <p:nvPr/>
        </p:nvSpPr>
        <p:spPr>
          <a:xfrm>
            <a:off x="673100" y="2616098"/>
            <a:ext cx="2320925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 </a:t>
            </a:r>
            <a:r>
              <a:rPr lang="en-US" sz="2400" b="1" i="0" u="none" strike="noStrike" cap="none" dirty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 s0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s1, s2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0" name="Google Shape;1440;p30"/>
          <p:cNvSpPr txBox="1"/>
          <p:nvPr/>
        </p:nvSpPr>
        <p:spPr>
          <a:xfrm>
            <a:off x="57725" y="5867400"/>
            <a:ext cx="9565200" cy="4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Forwarding: get operand from pipeline stage, rather than register file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1" name="Google Shape;1441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87350" y="2557057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2" name="Google Shape;1442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813" y="3296686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3" name="Google Shape;1443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07044" y="4057392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4" name="Google Shape;144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2896" y="4695594"/>
            <a:ext cx="2747272" cy="51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5" name="Google Shape;1445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3127" y="5456301"/>
            <a:ext cx="2747272" cy="5190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6" name="Google Shape;1446;p30"/>
          <p:cNvSpPr/>
          <p:nvPr/>
        </p:nvSpPr>
        <p:spPr>
          <a:xfrm>
            <a:off x="4178316" y="2600142"/>
            <a:ext cx="432300" cy="464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30"/>
          <p:cNvSpPr/>
          <p:nvPr/>
        </p:nvSpPr>
        <p:spPr>
          <a:xfrm>
            <a:off x="4800492" y="3334372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30"/>
          <p:cNvSpPr/>
          <p:nvPr/>
        </p:nvSpPr>
        <p:spPr>
          <a:xfrm>
            <a:off x="5419333" y="4084547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30"/>
          <p:cNvSpPr/>
          <p:nvPr/>
        </p:nvSpPr>
        <p:spPr>
          <a:xfrm>
            <a:off x="6027930" y="4756355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30"/>
          <p:cNvSpPr/>
          <p:nvPr/>
        </p:nvSpPr>
        <p:spPr>
          <a:xfrm>
            <a:off x="6024476" y="5483456"/>
            <a:ext cx="432300" cy="464700"/>
          </a:xfrm>
          <a:prstGeom prst="rect">
            <a:avLst/>
          </a:prstGeom>
          <a:noFill/>
          <a:ln w="28575" cap="flat" cmpd="sng">
            <a:solidFill>
              <a:srgbClr val="5B9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51" name="Google Shape;1451;p30"/>
          <p:cNvCxnSpPr>
            <a:stCxn id="1446" idx="3"/>
            <a:endCxn id="1447" idx="1"/>
          </p:cNvCxnSpPr>
          <p:nvPr/>
        </p:nvCxnSpPr>
        <p:spPr>
          <a:xfrm>
            <a:off x="4610616" y="2832492"/>
            <a:ext cx="189900" cy="734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452" name="Google Shape;1452;p30"/>
          <p:cNvCxnSpPr>
            <a:stCxn id="1446" idx="3"/>
            <a:endCxn id="1448" idx="1"/>
          </p:cNvCxnSpPr>
          <p:nvPr/>
        </p:nvCxnSpPr>
        <p:spPr>
          <a:xfrm>
            <a:off x="4610616" y="2832492"/>
            <a:ext cx="808800" cy="14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453" name="Google Shape;1453;p30"/>
          <p:cNvCxnSpPr>
            <a:stCxn id="1446" idx="3"/>
            <a:endCxn id="1449" idx="1"/>
          </p:cNvCxnSpPr>
          <p:nvPr/>
        </p:nvCxnSpPr>
        <p:spPr>
          <a:xfrm>
            <a:off x="4610616" y="2832492"/>
            <a:ext cx="1417200" cy="2156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96411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0E7B-39A4-8588-707E-E21EACAB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Hazard with Forwarding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D132F48-D7E5-8E2E-56A9-286F9881EC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826245"/>
              </p:ext>
            </p:extLst>
          </p:nvPr>
        </p:nvGraphicFramePr>
        <p:xfrm>
          <a:off x="357018" y="1648514"/>
          <a:ext cx="778584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72597637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76848440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50161561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90079946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90120965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7966414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79166171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412208277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3307523886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2772407282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762231843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564730409"/>
                    </a:ext>
                  </a:extLst>
                </a:gridCol>
                <a:gridCol w="508299">
                  <a:extLst>
                    <a:ext uri="{9D8B030D-6E8A-4147-A177-3AD203B41FA5}">
                      <a16:colId xmlns:a16="http://schemas.microsoft.com/office/drawing/2014/main" val="1318992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Addr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   |    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9623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add s0, s1, s2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463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 s4,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s3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7837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and s5,</a:t>
                      </a:r>
                      <a:r>
                        <a:rPr lang="en-US" sz="1600" b="0" i="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s6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93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0x0C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    s7,</a:t>
                      </a:r>
                      <a:r>
                        <a:rPr lang="en-US" sz="1600" b="0" i="0" u="none" strike="noStrike" cap="none" dirty="0">
                          <a:solidFill>
                            <a:srgbClr val="00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s0</a:t>
                      </a:r>
                      <a:r>
                        <a:rPr lang="en-US" sz="16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s8</a:t>
                      </a:r>
                      <a:endParaRPr lang="en-US" sz="16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29111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22157-61A7-B5D6-5F6C-F4D93AB3E9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4276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" name="Google Shape;1695;p35"/>
          <p:cNvSpPr txBox="1">
            <a:spLocks noGrp="1"/>
          </p:cNvSpPr>
          <p:nvPr>
            <p:ph type="title"/>
          </p:nvPr>
        </p:nvSpPr>
        <p:spPr>
          <a:xfrm>
            <a:off x="457200" y="46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Hazard: Loads (1/2)</a:t>
            </a:r>
            <a:endParaRPr sz="2800" dirty="0"/>
          </a:p>
        </p:txBody>
      </p:sp>
      <p:sp>
        <p:nvSpPr>
          <p:cNvPr id="1696" name="Google Shape;1696;p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Dataflow backwards in time are hazards</a:t>
            </a:r>
            <a:endParaRPr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Can’t solve all cases with forwarding</a:t>
            </a:r>
            <a:endParaRPr/>
          </a:p>
          <a:p>
            <a:pPr marL="742950" marR="0" lvl="1" indent="-234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 </a:t>
            </a:r>
            <a:r>
              <a:rPr lang="en-US" sz="2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dependent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load (sub), then forward after the load is done (more hardware)</a:t>
            </a:r>
            <a:endParaRPr sz="20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7" name="Google Shape;1697;p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8" name="Google Shape;1698;p35"/>
          <p:cNvSpPr/>
          <p:nvPr/>
        </p:nvSpPr>
        <p:spPr>
          <a:xfrm>
            <a:off x="1444752" y="3656647"/>
            <a:ext cx="26766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t3,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t2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9" name="Google Shape;1699;p35"/>
          <p:cNvSpPr/>
          <p:nvPr/>
        </p:nvSpPr>
        <p:spPr>
          <a:xfrm>
            <a:off x="1470152" y="2932748"/>
            <a:ext cx="2238300" cy="5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lw </a:t>
            </a:r>
            <a:r>
              <a:rPr lang="en-US" sz="2800" b="1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t0</a:t>
            </a: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0(t1)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00" name="Google Shape;1700;p35"/>
          <p:cNvGrpSpPr/>
          <p:nvPr/>
        </p:nvGrpSpPr>
        <p:grpSpPr>
          <a:xfrm>
            <a:off x="3871555" y="2446755"/>
            <a:ext cx="4400587" cy="1970366"/>
            <a:chOff x="3005297" y="3725636"/>
            <a:chExt cx="5316003" cy="2380244"/>
          </a:xfrm>
        </p:grpSpPr>
        <p:pic>
          <p:nvPicPr>
            <p:cNvPr id="1701" name="Google Shape;1701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005297" y="372563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2" name="Google Shape;1702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970497" y="5009876"/>
              <a:ext cx="4350803" cy="10960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03" name="Google Shape;1703;p35"/>
          <p:cNvSpPr/>
          <p:nvPr/>
        </p:nvSpPr>
        <p:spPr>
          <a:xfrm>
            <a:off x="6223200" y="245967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35"/>
          <p:cNvSpPr/>
          <p:nvPr/>
        </p:nvSpPr>
        <p:spPr>
          <a:xfrm>
            <a:off x="6278587" y="3553425"/>
            <a:ext cx="551700" cy="863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5" name="Google Shape;1705;p35"/>
          <p:cNvCxnSpPr>
            <a:stCxn id="1703" idx="3"/>
            <a:endCxn id="1704" idx="1"/>
          </p:cNvCxnSpPr>
          <p:nvPr/>
        </p:nvCxnSpPr>
        <p:spPr>
          <a:xfrm flipH="1">
            <a:off x="6278700" y="2891525"/>
            <a:ext cx="496200" cy="10938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5584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5d2440be3b_0_30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ADD: Control Signals</a:t>
            </a:r>
            <a:endParaRPr/>
          </a:p>
        </p:txBody>
      </p:sp>
      <p:sp>
        <p:nvSpPr>
          <p:cNvPr id="761" name="Google Shape;761;g5d2440be3b_0_30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300" cy="4770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Here are the signals and values we’ve compiled for our ADD instruction: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(green = left 3 cols = control INPUTS)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(orange = right 9 cols = control OUTPUTS)</a:t>
            </a:r>
            <a:endParaRPr/>
          </a:p>
        </p:txBody>
      </p:sp>
      <p:sp>
        <p:nvSpPr>
          <p:cNvPr id="762" name="Google Shape;762;g5d2440be3b_0_30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  <p:graphicFrame>
        <p:nvGraphicFramePr>
          <p:cNvPr id="763" name="Google Shape;763;g5d2440be3b_0_304"/>
          <p:cNvGraphicFramePr/>
          <p:nvPr/>
        </p:nvGraphicFramePr>
        <p:xfrm>
          <a:off x="189875" y="2685075"/>
          <a:ext cx="8694050" cy="8602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1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8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6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26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92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Inst[31:0]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BrLT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BrUn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ALUSel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MemRW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RegWEn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WBSel</a:t>
                      </a:r>
                      <a:endParaRPr sz="1600" u="none" strike="noStrike" cap="none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1 (Y)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64" name="Google Shape;764;g5d2440be3b_0_30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g5d2440be3b_0_3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22740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3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0475" tIns="44450" rIns="90475" bIns="444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Hazard: Loads (2/2)</a:t>
            </a:r>
            <a:endParaRPr sz="2800" dirty="0"/>
          </a:p>
        </p:txBody>
      </p:sp>
      <p:sp>
        <p:nvSpPr>
          <p:cNvPr id="1756" name="Google Shape;1756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Slot after a load is called a 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load delay slot</a:t>
            </a:r>
            <a:endParaRPr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If that instruction uses the result of the load, then the hardware will stall for </a:t>
            </a:r>
            <a:r>
              <a:rPr lang="en-US" sz="3000" u="sng" dirty="0"/>
              <a:t>one cycle</a:t>
            </a:r>
            <a:endParaRPr sz="3000" u="sng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Equivalent to inserting an explicit </a:t>
            </a:r>
            <a:r>
              <a:rPr lang="en-US" sz="3000" b="1" dirty="0" err="1">
                <a:latin typeface="Courier"/>
                <a:ea typeface="Courier"/>
                <a:cs typeface="Courier"/>
                <a:sym typeface="Courier"/>
              </a:rPr>
              <a:t>nop</a:t>
            </a:r>
            <a:r>
              <a:rPr lang="en-US" sz="3000" dirty="0"/>
              <a:t> in the slot</a:t>
            </a:r>
            <a:endParaRPr sz="3000" dirty="0"/>
          </a:p>
          <a:p>
            <a:pPr marL="1143000" lvl="2" indent="-26670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SzPts val="3000"/>
              <a:buFont typeface="Noto Sans Symbols"/>
              <a:buChar char="•"/>
            </a:pPr>
            <a:r>
              <a:rPr lang="en-US" sz="3000" dirty="0"/>
              <a:t>except the latter uses more code space</a:t>
            </a:r>
            <a:endParaRPr sz="3000" dirty="0"/>
          </a:p>
          <a:p>
            <a:pPr marL="742950" lvl="1" indent="-298450" algn="l" rtl="0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utive"/>
              <a:buChar char="–"/>
            </a:pPr>
            <a:r>
              <a:rPr lang="en-US" sz="3000" dirty="0"/>
              <a:t>Performance loss</a:t>
            </a:r>
            <a:endParaRPr sz="3000" dirty="0"/>
          </a:p>
          <a:p>
            <a:pPr marL="342900" marR="0" lvl="0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Let the compiler/</a:t>
            </a:r>
            <a:r>
              <a:rPr lang="en-US" dirty="0"/>
              <a:t>assembler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an unrelated instruction in that slot → no stall!</a:t>
            </a:r>
            <a:endParaRPr dirty="0"/>
          </a:p>
        </p:txBody>
      </p:sp>
      <p:sp>
        <p:nvSpPr>
          <p:cNvPr id="1757" name="Google Shape;1757;p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328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Google Shape;1824;p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3. Control Hazards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5" name="Google Shape;1825;p4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(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beq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bne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,...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determines flow of control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Fetching next instruction </a:t>
            </a:r>
            <a:r>
              <a:rPr lang="en-US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depends on branch outcome</a:t>
            </a:r>
            <a:endParaRPr u="sng"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Pipeline can’t always fetch correct instruction</a:t>
            </a:r>
            <a:endParaRPr dirty="0"/>
          </a:p>
          <a:p>
            <a:pPr marL="1371600" marR="0" lvl="2" indent="-3810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Result isn’t known until end of execute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Simple Solution: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Stall</a:t>
            </a: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or flush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 until we have the new PC value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long must we stall?</a:t>
            </a:r>
            <a:endParaRPr dirty="0"/>
          </a:p>
        </p:txBody>
      </p:sp>
      <p:sp>
        <p:nvSpPr>
          <p:cNvPr id="1826" name="Google Shape;1826;p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2773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" name="Google Shape;1833;g5d23d86798_0_3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4" name="Google Shape;1834;g5d23d86798_0_373"/>
          <p:cNvSpPr/>
          <p:nvPr/>
        </p:nvSpPr>
        <p:spPr>
          <a:xfrm>
            <a:off x="457200" y="1371607"/>
            <a:ext cx="8229600" cy="46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after </a:t>
            </a:r>
            <a:r>
              <a:rPr lang="en-US" sz="32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are affected by the control hazard?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lphaUcParenR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5" name="Google Shape;1835;g5d23d86798_0_373"/>
          <p:cNvCxnSpPr/>
          <p:nvPr/>
        </p:nvCxnSpPr>
        <p:spPr>
          <a:xfrm>
            <a:off x="3182784" y="2737127"/>
            <a:ext cx="0" cy="2563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36" name="Google Shape;1836;g5d23d86798_0_373"/>
          <p:cNvCxnSpPr/>
          <p:nvPr/>
        </p:nvCxnSpPr>
        <p:spPr>
          <a:xfrm>
            <a:off x="3687428" y="2549146"/>
            <a:ext cx="50163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37" name="Google Shape;1837;g5d23d86798_0_373"/>
          <p:cNvSpPr/>
          <p:nvPr/>
        </p:nvSpPr>
        <p:spPr>
          <a:xfrm>
            <a:off x="3176476" y="2835533"/>
            <a:ext cx="653400" cy="4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g5d23d86798_0_373"/>
          <p:cNvSpPr/>
          <p:nvPr/>
        </p:nvSpPr>
        <p:spPr>
          <a:xfrm>
            <a:off x="3156290" y="3360366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g5d23d86798_0_373"/>
          <p:cNvSpPr/>
          <p:nvPr/>
        </p:nvSpPr>
        <p:spPr>
          <a:xfrm>
            <a:off x="3146197" y="3945757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g5d23d86798_0_373"/>
          <p:cNvSpPr/>
          <p:nvPr/>
        </p:nvSpPr>
        <p:spPr>
          <a:xfrm>
            <a:off x="3152505" y="4488252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g5d23d86798_0_373"/>
          <p:cNvSpPr/>
          <p:nvPr/>
        </p:nvSpPr>
        <p:spPr>
          <a:xfrm>
            <a:off x="3186569" y="5062288"/>
            <a:ext cx="991500" cy="41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2" name="Google Shape;1842;g5d23d86798_0_373"/>
          <p:cNvCxnSpPr/>
          <p:nvPr/>
        </p:nvCxnSpPr>
        <p:spPr>
          <a:xfrm>
            <a:off x="6242050" y="6015355"/>
            <a:ext cx="2493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843" name="Google Shape;1843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63130" y="2827960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4" name="Google Shape;1844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11840" y="3372507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5" name="Google Shape;1845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61116" y="3932573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6" name="Google Shape;1846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14530" y="4402445"/>
            <a:ext cx="2022649" cy="382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7" name="Google Shape;1847;g5d23d86798_0_3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63806" y="4962511"/>
            <a:ext cx="2022649" cy="38214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9B3BB-4B21-754F-A55B-BE54322D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821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" name="Google Shape;185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Branch Stall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4" name="Google Shape;1854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5" name="Google Shape;1855;p43"/>
          <p:cNvSpPr/>
          <p:nvPr/>
        </p:nvSpPr>
        <p:spPr>
          <a:xfrm>
            <a:off x="457200" y="1371599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bubbles required for branch?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6" name="Google Shape;1856;p43"/>
          <p:cNvCxnSpPr/>
          <p:nvPr/>
        </p:nvCxnSpPr>
        <p:spPr>
          <a:xfrm>
            <a:off x="1117600" y="2751455"/>
            <a:ext cx="0" cy="32258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7" name="Google Shape;1857;p43"/>
          <p:cNvCxnSpPr/>
          <p:nvPr/>
        </p:nvCxnSpPr>
        <p:spPr>
          <a:xfrm>
            <a:off x="1752600" y="2514918"/>
            <a:ext cx="63119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58" name="Google Shape;1858;p43"/>
          <p:cNvSpPr/>
          <p:nvPr/>
        </p:nvSpPr>
        <p:spPr>
          <a:xfrm>
            <a:off x="1109662" y="2875280"/>
            <a:ext cx="82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beq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9" name="Google Shape;1859;p43"/>
          <p:cNvSpPr/>
          <p:nvPr/>
        </p:nvSpPr>
        <p:spPr>
          <a:xfrm>
            <a:off x="1084263" y="35356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1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0" name="Google Shape;1860;p43"/>
          <p:cNvSpPr/>
          <p:nvPr/>
        </p:nvSpPr>
        <p:spPr>
          <a:xfrm>
            <a:off x="1071563" y="4272280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2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1" name="Google Shape;1861;p43"/>
          <p:cNvSpPr/>
          <p:nvPr/>
        </p:nvSpPr>
        <p:spPr>
          <a:xfrm>
            <a:off x="1079500" y="4954905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3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2" name="Google Shape;1862;p43"/>
          <p:cNvSpPr/>
          <p:nvPr/>
        </p:nvSpPr>
        <p:spPr>
          <a:xfrm>
            <a:off x="1122362" y="5677218"/>
            <a:ext cx="1247775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Instr 4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63" name="Google Shape;1863;p43"/>
          <p:cNvCxnSpPr/>
          <p:nvPr/>
        </p:nvCxnSpPr>
        <p:spPr>
          <a:xfrm>
            <a:off x="6242050" y="6015355"/>
            <a:ext cx="2492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64" name="Google Shape;1864;p43"/>
          <p:cNvSpPr/>
          <p:nvPr/>
        </p:nvSpPr>
        <p:spPr>
          <a:xfrm>
            <a:off x="3154363" y="2011680"/>
            <a:ext cx="3441700" cy="5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Time (clock cycles)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5" name="Google Shape;1865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25350" y="286575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6" name="Google Shape;1866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9967" y="3550957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7" name="Google Shape;1867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55297" y="4255690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8" name="Google Shape;186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25833" y="4846934"/>
            <a:ext cx="2545123" cy="480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9" name="Google Shape;1869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1162" y="5551667"/>
            <a:ext cx="2545123" cy="480858"/>
          </a:xfrm>
          <a:prstGeom prst="rect">
            <a:avLst/>
          </a:prstGeom>
          <a:noFill/>
          <a:ln>
            <a:noFill/>
          </a:ln>
        </p:spPr>
      </p:pic>
      <p:sp>
        <p:nvSpPr>
          <p:cNvPr id="1870" name="Google Shape;1870;p43"/>
          <p:cNvSpPr/>
          <p:nvPr/>
        </p:nvSpPr>
        <p:spPr>
          <a:xfrm>
            <a:off x="3308216" y="2872714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1" name="Google Shape;1871;p43"/>
          <p:cNvSpPr/>
          <p:nvPr/>
        </p:nvSpPr>
        <p:spPr>
          <a:xfrm>
            <a:off x="2744804" y="3601782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2" name="Google Shape;1872;p43"/>
          <p:cNvSpPr/>
          <p:nvPr/>
        </p:nvSpPr>
        <p:spPr>
          <a:xfrm>
            <a:off x="3334478" y="4272410"/>
            <a:ext cx="400200" cy="4305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3" name="Google Shape;1873;p43"/>
          <p:cNvSpPr/>
          <p:nvPr/>
        </p:nvSpPr>
        <p:spPr>
          <a:xfrm>
            <a:off x="3862428" y="4872102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4" name="Google Shape;1874;p43"/>
          <p:cNvSpPr/>
          <p:nvPr/>
        </p:nvSpPr>
        <p:spPr>
          <a:xfrm>
            <a:off x="4427753" y="5576839"/>
            <a:ext cx="400200" cy="430500"/>
          </a:xfrm>
          <a:prstGeom prst="rect">
            <a:avLst/>
          </a:prstGeom>
          <a:noFill/>
          <a:ln w="2857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5601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516C-1D67-D9C8-BE6E-EDB59DF4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Taken Branch &amp; </a:t>
            </a:r>
            <a:r>
              <a:rPr lang="en-US" dirty="0" err="1"/>
              <a:t>ecall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28E6-8206-746A-380E-5EFEC7010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0A6CB-C69D-CE40-F0BA-F9CE90174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44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5D01FC-0BDF-8C61-1CBC-05BBF6BC7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6262"/>
            <a:ext cx="9144000" cy="184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569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516C-1D67-D9C8-BE6E-EDB59DF4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Not-Taken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28E6-8206-746A-380E-5EFEC7010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0A6CB-C69D-CE40-F0BA-F9CE90174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45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0B5CFF-06C1-9F3B-2D3A-EBEA3DCAF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21202"/>
            <a:ext cx="9144000" cy="181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71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Google Shape;1945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3. Control Hazard: Branching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6" name="Google Shape;1946;p4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/>
              <a:t>RISC-V Solution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Branch Prediction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guess outcome of a branch, fix afterwards if necessary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Must cancel (</a:t>
            </a:r>
            <a:r>
              <a:rPr lang="en-US"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flush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all instructions in pipeline that depended on guess that was wrong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instructions do we end up flushing?</a:t>
            </a:r>
            <a:endParaRPr/>
          </a:p>
        </p:txBody>
      </p:sp>
      <p:sp>
        <p:nvSpPr>
          <p:cNvPr id="1947" name="Google Shape;1947;p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7510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2" name="Google Shape;1952;p4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Clear Instructions after Branch if Taken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3" name="Google Shape;1953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4" name="Google Shape;1954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55" name="Google Shape;1955;p49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6" name="Google Shape;1956;p49"/>
          <p:cNvSpPr txBox="1"/>
          <p:nvPr/>
        </p:nvSpPr>
        <p:spPr>
          <a:xfrm>
            <a:off x="327444" y="2729660"/>
            <a:ext cx="13851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 t2, s0, t5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7" name="Google Shape;1957;p49"/>
          <p:cNvSpPr txBox="1"/>
          <p:nvPr/>
        </p:nvSpPr>
        <p:spPr>
          <a:xfrm>
            <a:off x="327443" y="3505532"/>
            <a:ext cx="125452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t6, s0, t3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8" name="Google Shape;195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9" name="Google Shape;1959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0" name="Google Shape;1960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61" name="Google Shape;1961;p49"/>
          <p:cNvSpPr txBox="1"/>
          <p:nvPr/>
        </p:nvSpPr>
        <p:spPr>
          <a:xfrm>
            <a:off x="346791" y="4265775"/>
            <a:ext cx="135165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xxxxxx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2" name="Google Shape;1962;p49"/>
          <p:cNvSpPr txBox="1"/>
          <p:nvPr/>
        </p:nvSpPr>
        <p:spPr>
          <a:xfrm>
            <a:off x="6720877" y="4091772"/>
            <a:ext cx="2326592" cy="86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PC updated reflecting branch outcome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3" name="Google Shape;1963;p49"/>
          <p:cNvCxnSpPr/>
          <p:nvPr/>
        </p:nvCxnSpPr>
        <p:spPr>
          <a:xfrm>
            <a:off x="3665682" y="2347576"/>
            <a:ext cx="231468" cy="2156741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4" name="Google Shape;1964;p4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5" name="Google Shape;1965;p49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66" name="Google Shape;1966;p49"/>
          <p:cNvCxnSpPr/>
          <p:nvPr/>
        </p:nvCxnSpPr>
        <p:spPr>
          <a:xfrm>
            <a:off x="3706091" y="2332181"/>
            <a:ext cx="444500" cy="615759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967" name="Google Shape;1967;p49"/>
          <p:cNvCxnSpPr/>
          <p:nvPr/>
        </p:nvCxnSpPr>
        <p:spPr>
          <a:xfrm>
            <a:off x="3677227" y="2362969"/>
            <a:ext cx="421409" cy="1116061"/>
          </a:xfrm>
          <a:prstGeom prst="straightConnector1">
            <a:avLst/>
          </a:prstGeom>
          <a:noFill/>
          <a:ln w="571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68" name="Google Shape;1968;p49"/>
          <p:cNvSpPr txBox="1"/>
          <p:nvPr/>
        </p:nvSpPr>
        <p:spPr>
          <a:xfrm>
            <a:off x="6390677" y="2573931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9" name="Google Shape;1969;p49"/>
          <p:cNvSpPr txBox="1"/>
          <p:nvPr/>
        </p:nvSpPr>
        <p:spPr>
          <a:xfrm>
            <a:off x="6375668" y="3277433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Convert to NOP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0" name="Google Shape;1970;p49"/>
          <p:cNvSpPr txBox="1"/>
          <p:nvPr/>
        </p:nvSpPr>
        <p:spPr>
          <a:xfrm>
            <a:off x="457900" y="5217800"/>
            <a:ext cx="8106900" cy="6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Two instructions are affected by an incorrect branch, just like we’d have to insert two NOP’s/stalls in the pipeline to wait on the correct value!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38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Google Shape;1975;p5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i="0" u="none" strike="noStrike" cap="none">
                <a:latin typeface="Calibri"/>
                <a:ea typeface="Calibri"/>
                <a:cs typeface="Calibri"/>
                <a:sym typeface="Calibri"/>
              </a:rPr>
              <a:t>Branch Prediction</a:t>
            </a:r>
            <a:endParaRPr i="0" u="none" strike="noStrike" cap="non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6" name="Google Shape;197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49106" y="4108899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Google Shape;1977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2927" y="4829412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78" name="Google Shape;1978;p50"/>
          <p:cNvSpPr txBox="1"/>
          <p:nvPr/>
        </p:nvSpPr>
        <p:spPr>
          <a:xfrm>
            <a:off x="327444" y="1992633"/>
            <a:ext cx="165509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beq t0, t1, label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9" name="Google Shape;1979;p50"/>
          <p:cNvSpPr txBox="1"/>
          <p:nvPr/>
        </p:nvSpPr>
        <p:spPr>
          <a:xfrm>
            <a:off x="327444" y="2729660"/>
            <a:ext cx="106032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label: 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0" name="Google Shape;1980;p50"/>
          <p:cNvSpPr txBox="1"/>
          <p:nvPr/>
        </p:nvSpPr>
        <p:spPr>
          <a:xfrm>
            <a:off x="327443" y="3505532"/>
            <a:ext cx="49372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…..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1" name="Google Shape;1981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2711" y="1867797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2" name="Google Shape;1982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44266" y="2597825"/>
            <a:ext cx="2711628" cy="51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3" name="Google Shape;1983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46580" y="3348657"/>
            <a:ext cx="2711628" cy="512312"/>
          </a:xfrm>
          <a:prstGeom prst="rect">
            <a:avLst/>
          </a:prstGeom>
          <a:noFill/>
          <a:ln>
            <a:noFill/>
          </a:ln>
        </p:spPr>
      </p:pic>
      <p:sp>
        <p:nvSpPr>
          <p:cNvPr id="1984" name="Google Shape;1984;p5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5" name="Google Shape;1985;p50"/>
          <p:cNvSpPr txBox="1"/>
          <p:nvPr/>
        </p:nvSpPr>
        <p:spPr>
          <a:xfrm>
            <a:off x="6353731" y="1808852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Taken branch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6" name="Google Shape;1986;p50"/>
          <p:cNvCxnSpPr>
            <a:endCxn id="1982" idx="1"/>
          </p:cNvCxnSpPr>
          <p:nvPr/>
        </p:nvCxnSpPr>
        <p:spPr>
          <a:xfrm>
            <a:off x="2557366" y="2085081"/>
            <a:ext cx="186900" cy="7689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7" name="Google Shape;1987;p50"/>
          <p:cNvSpPr txBox="1"/>
          <p:nvPr/>
        </p:nvSpPr>
        <p:spPr>
          <a:xfrm>
            <a:off x="6407995" y="2589324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Guess next PC!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8" name="Google Shape;1988;p50"/>
          <p:cNvCxnSpPr/>
          <p:nvPr/>
        </p:nvCxnSpPr>
        <p:spPr>
          <a:xfrm>
            <a:off x="3731491" y="2196716"/>
            <a:ext cx="176645" cy="2144375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989" name="Google Shape;1989;p50"/>
          <p:cNvSpPr txBox="1"/>
          <p:nvPr/>
        </p:nvSpPr>
        <p:spPr>
          <a:xfrm>
            <a:off x="6768213" y="4024040"/>
            <a:ext cx="2326592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Check guess correct</a:t>
            </a: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0" name="Google Shape;1990;p50"/>
          <p:cNvSpPr txBox="1"/>
          <p:nvPr/>
        </p:nvSpPr>
        <p:spPr>
          <a:xfrm>
            <a:off x="374650" y="5217800"/>
            <a:ext cx="81381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 the correct case, we don’t have any stalls/NOP’s at all!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u="sng">
                <a:latin typeface="Calibri"/>
                <a:ea typeface="Calibri"/>
                <a:cs typeface="Calibri"/>
                <a:sym typeface="Calibri"/>
              </a:rPr>
              <a:t>Prediction, if done correctly, is better on average than stalling</a:t>
            </a:r>
            <a:endParaRPr sz="2000" b="1" u="sng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09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783773" y="4856896"/>
            <a:ext cx="7868227" cy="674193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64444" y="6515608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137" name="Google Shape;569;g5d2440be3b_0_131">
            <a:extLst>
              <a:ext uri="{FF2B5EF4-FFF2-40B4-BE49-F238E27FC236}">
                <a16:creationId xmlns:a16="http://schemas.microsoft.com/office/drawing/2014/main" id="{B1ED9958-8D2D-F042-B952-3A7300F429AC}"/>
              </a:ext>
            </a:extLst>
          </p:cNvPr>
          <p:cNvCxnSpPr/>
          <p:nvPr/>
        </p:nvCxnSpPr>
        <p:spPr>
          <a:xfrm>
            <a:off x="51481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38" name="Google Shape;570;g5d2440be3b_0_131">
            <a:extLst>
              <a:ext uri="{FF2B5EF4-FFF2-40B4-BE49-F238E27FC236}">
                <a16:creationId xmlns:a16="http://schemas.microsoft.com/office/drawing/2014/main" id="{CA836D6C-8F90-CD42-9620-564B86A07802}"/>
              </a:ext>
            </a:extLst>
          </p:cNvPr>
          <p:cNvCxnSpPr/>
          <p:nvPr/>
        </p:nvCxnSpPr>
        <p:spPr>
          <a:xfrm>
            <a:off x="4995789" y="2952798"/>
            <a:ext cx="0" cy="1877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39" name="Google Shape;571;g5d2440be3b_0_131">
            <a:extLst>
              <a:ext uri="{FF2B5EF4-FFF2-40B4-BE49-F238E27FC236}">
                <a16:creationId xmlns:a16="http://schemas.microsoft.com/office/drawing/2014/main" id="{D12C1B71-123E-2E43-B181-4C86819667E5}"/>
              </a:ext>
            </a:extLst>
          </p:cNvPr>
          <p:cNvSpPr/>
          <p:nvPr/>
        </p:nvSpPr>
        <p:spPr>
          <a:xfrm>
            <a:off x="2097887" y="2139998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0" name="Google Shape;572;g5d2440be3b_0_131">
            <a:extLst>
              <a:ext uri="{FF2B5EF4-FFF2-40B4-BE49-F238E27FC236}">
                <a16:creationId xmlns:a16="http://schemas.microsoft.com/office/drawing/2014/main" id="{DA3E9CF5-68D0-1846-A1BA-BCDD1944ACD8}"/>
              </a:ext>
            </a:extLst>
          </p:cNvPr>
          <p:cNvGrpSpPr/>
          <p:nvPr/>
        </p:nvGrpSpPr>
        <p:grpSpPr>
          <a:xfrm>
            <a:off x="6136487" y="1733598"/>
            <a:ext cx="521400" cy="1320750"/>
            <a:chOff x="6324600" y="3115310"/>
            <a:chExt cx="521400" cy="1056600"/>
          </a:xfrm>
        </p:grpSpPr>
        <p:sp>
          <p:nvSpPr>
            <p:cNvPr id="141" name="Google Shape;573;g5d2440be3b_0_131">
              <a:extLst>
                <a:ext uri="{FF2B5EF4-FFF2-40B4-BE49-F238E27FC236}">
                  <a16:creationId xmlns:a16="http://schemas.microsoft.com/office/drawing/2014/main" id="{B3C85F6D-EA6C-E143-854A-AD1651C3BD2B}"/>
                </a:ext>
              </a:extLst>
            </p:cNvPr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574;g5d2440be3b_0_131">
              <a:extLst>
                <a:ext uri="{FF2B5EF4-FFF2-40B4-BE49-F238E27FC236}">
                  <a16:creationId xmlns:a16="http://schemas.microsoft.com/office/drawing/2014/main" id="{76EBF1CD-F42E-7944-9860-CE30437EAACD}"/>
                </a:ext>
              </a:extLst>
            </p:cNvPr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4" name="Google Shape;575;g5d2440be3b_0_131">
              <a:extLst>
                <a:ext uri="{FF2B5EF4-FFF2-40B4-BE49-F238E27FC236}">
                  <a16:creationId xmlns:a16="http://schemas.microsoft.com/office/drawing/2014/main" id="{F7D8351B-7AA9-F544-81B0-F46C07E92682}"/>
                </a:ext>
              </a:extLst>
            </p:cNvPr>
            <p:cNvCxnSpPr>
              <a:stCxn id="142" idx="2"/>
              <a:endCxn id="14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46" name="Google Shape;576;g5d2440be3b_0_131">
              <a:extLst>
                <a:ext uri="{FF2B5EF4-FFF2-40B4-BE49-F238E27FC236}">
                  <a16:creationId xmlns:a16="http://schemas.microsoft.com/office/drawing/2014/main" id="{9377FFEE-D73D-A443-A796-354B9CA59D53}"/>
                </a:ext>
              </a:extLst>
            </p:cNvPr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577;g5d2440be3b_0_131">
            <a:extLst>
              <a:ext uri="{FF2B5EF4-FFF2-40B4-BE49-F238E27FC236}">
                <a16:creationId xmlns:a16="http://schemas.microsoft.com/office/drawing/2014/main" id="{DCBF38C1-7DD9-5B40-A47A-5AD0096B7F6D}"/>
              </a:ext>
            </a:extLst>
          </p:cNvPr>
          <p:cNvGrpSpPr/>
          <p:nvPr/>
        </p:nvGrpSpPr>
        <p:grpSpPr>
          <a:xfrm>
            <a:off x="3393287" y="3460694"/>
            <a:ext cx="615900" cy="1015975"/>
            <a:chOff x="3733800" y="3105150"/>
            <a:chExt cx="615900" cy="762000"/>
          </a:xfrm>
        </p:grpSpPr>
        <p:sp>
          <p:nvSpPr>
            <p:cNvPr id="148" name="Google Shape;578;g5d2440be3b_0_131">
              <a:extLst>
                <a:ext uri="{FF2B5EF4-FFF2-40B4-BE49-F238E27FC236}">
                  <a16:creationId xmlns:a16="http://schemas.microsoft.com/office/drawing/2014/main" id="{255A6D3E-37A8-8E4D-BD5E-9A8F9DE3DC6F}"/>
                </a:ext>
              </a:extLst>
            </p:cNvPr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579;g5d2440be3b_0_131">
              <a:extLst>
                <a:ext uri="{FF2B5EF4-FFF2-40B4-BE49-F238E27FC236}">
                  <a16:creationId xmlns:a16="http://schemas.microsoft.com/office/drawing/2014/main" id="{ED74E801-4709-5E45-8998-F8138AC4C467}"/>
                </a:ext>
              </a:extLst>
            </p:cNvPr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580;g5d2440be3b_0_131">
            <a:extLst>
              <a:ext uri="{FF2B5EF4-FFF2-40B4-BE49-F238E27FC236}">
                <a16:creationId xmlns:a16="http://schemas.microsoft.com/office/drawing/2014/main" id="{38FEFF6B-F204-8E42-8125-4DDF6C5599DC}"/>
              </a:ext>
            </a:extLst>
          </p:cNvPr>
          <p:cNvGrpSpPr/>
          <p:nvPr/>
        </p:nvGrpSpPr>
        <p:grpSpPr>
          <a:xfrm>
            <a:off x="2097887" y="1327089"/>
            <a:ext cx="304800" cy="609585"/>
            <a:chOff x="5181600" y="3257550"/>
            <a:chExt cx="304800" cy="457200"/>
          </a:xfrm>
        </p:grpSpPr>
        <p:sp>
          <p:nvSpPr>
            <p:cNvPr id="151" name="Google Shape;581;g5d2440be3b_0_131">
              <a:extLst>
                <a:ext uri="{FF2B5EF4-FFF2-40B4-BE49-F238E27FC236}">
                  <a16:creationId xmlns:a16="http://schemas.microsoft.com/office/drawing/2014/main" id="{15B4227A-5F9D-8740-9224-28150023CE19}"/>
                </a:ext>
              </a:extLst>
            </p:cNvPr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582;g5d2440be3b_0_131">
              <a:extLst>
                <a:ext uri="{FF2B5EF4-FFF2-40B4-BE49-F238E27FC236}">
                  <a16:creationId xmlns:a16="http://schemas.microsoft.com/office/drawing/2014/main" id="{A86E49E1-59ED-CD4E-84D1-7E2D008E0BC5}"/>
                </a:ext>
              </a:extLst>
            </p:cNvPr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3" name="Google Shape;583;g5d2440be3b_0_131">
            <a:extLst>
              <a:ext uri="{FF2B5EF4-FFF2-40B4-BE49-F238E27FC236}">
                <a16:creationId xmlns:a16="http://schemas.microsoft.com/office/drawing/2014/main" id="{813952EF-D099-D044-9AA3-3E170F837EB9}"/>
              </a:ext>
            </a:extLst>
          </p:cNvPr>
          <p:cNvCxnSpPr>
            <a:endCxn id="198" idx="3"/>
          </p:cNvCxnSpPr>
          <p:nvPr/>
        </p:nvCxnSpPr>
        <p:spPr>
          <a:xfrm rot="10800000">
            <a:off x="1183487" y="2498551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5" name="Google Shape;585;g5d2440be3b_0_131">
            <a:extLst>
              <a:ext uri="{FF2B5EF4-FFF2-40B4-BE49-F238E27FC236}">
                <a16:creationId xmlns:a16="http://schemas.microsoft.com/office/drawing/2014/main" id="{C52350AB-15A0-5B46-BF0D-C1A0D579E717}"/>
              </a:ext>
            </a:extLst>
          </p:cNvPr>
          <p:cNvCxnSpPr/>
          <p:nvPr/>
        </p:nvCxnSpPr>
        <p:spPr>
          <a:xfrm rot="10800000">
            <a:off x="4843389" y="3103473"/>
            <a:ext cx="0" cy="17271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56" name="Google Shape;586;g5d2440be3b_0_131">
            <a:extLst>
              <a:ext uri="{FF2B5EF4-FFF2-40B4-BE49-F238E27FC236}">
                <a16:creationId xmlns:a16="http://schemas.microsoft.com/office/drawing/2014/main" id="{B56F5838-6D47-0C47-B031-CDFD0EEAB160}"/>
              </a:ext>
            </a:extLst>
          </p:cNvPr>
          <p:cNvGrpSpPr/>
          <p:nvPr/>
        </p:nvGrpSpPr>
        <p:grpSpPr>
          <a:xfrm>
            <a:off x="6974687" y="1936740"/>
            <a:ext cx="990600" cy="1117572"/>
            <a:chOff x="6324600" y="1733550"/>
            <a:chExt cx="990600" cy="838200"/>
          </a:xfrm>
        </p:grpSpPr>
        <p:sp>
          <p:nvSpPr>
            <p:cNvPr id="157" name="Google Shape;587;g5d2440be3b_0_131">
              <a:extLst>
                <a:ext uri="{FF2B5EF4-FFF2-40B4-BE49-F238E27FC236}">
                  <a16:creationId xmlns:a16="http://schemas.microsoft.com/office/drawing/2014/main" id="{3511386D-959C-8E45-B352-CEC30E6FE648}"/>
                </a:ext>
              </a:extLst>
            </p:cNvPr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588;g5d2440be3b_0_131">
              <a:extLst>
                <a:ext uri="{FF2B5EF4-FFF2-40B4-BE49-F238E27FC236}">
                  <a16:creationId xmlns:a16="http://schemas.microsoft.com/office/drawing/2014/main" id="{1195456E-5528-0B45-A02C-73FBC2E1E89D}"/>
                </a:ext>
              </a:extLst>
            </p:cNvPr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589;g5d2440be3b_0_131">
            <a:extLst>
              <a:ext uri="{FF2B5EF4-FFF2-40B4-BE49-F238E27FC236}">
                <a16:creationId xmlns:a16="http://schemas.microsoft.com/office/drawing/2014/main" id="{0040A140-B493-514B-9E76-A974EE2301F3}"/>
              </a:ext>
            </a:extLst>
          </p:cNvPr>
          <p:cNvGrpSpPr/>
          <p:nvPr/>
        </p:nvGrpSpPr>
        <p:grpSpPr>
          <a:xfrm>
            <a:off x="4690989" y="2241487"/>
            <a:ext cx="762000" cy="914377"/>
            <a:chOff x="5029200" y="3333750"/>
            <a:chExt cx="762000" cy="685800"/>
          </a:xfrm>
        </p:grpSpPr>
        <p:sp>
          <p:nvSpPr>
            <p:cNvPr id="160" name="Google Shape;590;g5d2440be3b_0_131">
              <a:extLst>
                <a:ext uri="{FF2B5EF4-FFF2-40B4-BE49-F238E27FC236}">
                  <a16:creationId xmlns:a16="http://schemas.microsoft.com/office/drawing/2014/main" id="{2095C23F-4D2A-0A4F-860E-8B1BDC75EECE}"/>
                </a:ext>
              </a:extLst>
            </p:cNvPr>
            <p:cNvSpPr/>
            <p:nvPr/>
          </p:nvSpPr>
          <p:spPr>
            <a:xfrm rot="5400000">
              <a:off x="4989998" y="3449250"/>
              <a:ext cx="685800" cy="454800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591;g5d2440be3b_0_131">
              <a:extLst>
                <a:ext uri="{FF2B5EF4-FFF2-40B4-BE49-F238E27FC236}">
                  <a16:creationId xmlns:a16="http://schemas.microsoft.com/office/drawing/2014/main" id="{61D92497-155E-8843-AE75-C1B853AB70EB}"/>
                </a:ext>
              </a:extLst>
            </p:cNvPr>
            <p:cNvSpPr txBox="1"/>
            <p:nvPr/>
          </p:nvSpPr>
          <p:spPr>
            <a:xfrm>
              <a:off x="5029200" y="3409950"/>
              <a:ext cx="76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" name="Google Shape;592;g5d2440be3b_0_131">
            <a:extLst>
              <a:ext uri="{FF2B5EF4-FFF2-40B4-BE49-F238E27FC236}">
                <a16:creationId xmlns:a16="http://schemas.microsoft.com/office/drawing/2014/main" id="{395DB932-4E9F-E64B-B68E-211CE8194D5D}"/>
              </a:ext>
            </a:extLst>
          </p:cNvPr>
          <p:cNvGrpSpPr/>
          <p:nvPr/>
        </p:nvGrpSpPr>
        <p:grpSpPr>
          <a:xfrm>
            <a:off x="3621887" y="1428750"/>
            <a:ext cx="841800" cy="1930352"/>
            <a:chOff x="3657600" y="1428750"/>
            <a:chExt cx="841800" cy="1447800"/>
          </a:xfrm>
        </p:grpSpPr>
        <p:grpSp>
          <p:nvGrpSpPr>
            <p:cNvPr id="163" name="Google Shape;593;g5d2440be3b_0_131">
              <a:extLst>
                <a:ext uri="{FF2B5EF4-FFF2-40B4-BE49-F238E27FC236}">
                  <a16:creationId xmlns:a16="http://schemas.microsoft.com/office/drawing/2014/main" id="{985333B5-6B73-0C4A-9350-5E25FC1CA9B5}"/>
                </a:ext>
              </a:extLst>
            </p:cNvPr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70" name="Google Shape;594;g5d2440be3b_0_131">
                <a:extLst>
                  <a:ext uri="{FF2B5EF4-FFF2-40B4-BE49-F238E27FC236}">
                    <a16:creationId xmlns:a16="http://schemas.microsoft.com/office/drawing/2014/main" id="{083A007F-50BE-4043-967E-6C2E5F0225C9}"/>
                  </a:ext>
                </a:extLst>
              </p:cNvPr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595;g5d2440be3b_0_131">
                <a:extLst>
                  <a:ext uri="{FF2B5EF4-FFF2-40B4-BE49-F238E27FC236}">
                    <a16:creationId xmlns:a16="http://schemas.microsoft.com/office/drawing/2014/main" id="{9D452779-07E6-AF47-B436-07280A91DB5C}"/>
                  </a:ext>
                </a:extLst>
              </p:cNvPr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" name="Google Shape;596;g5d2440be3b_0_131">
              <a:extLst>
                <a:ext uri="{FF2B5EF4-FFF2-40B4-BE49-F238E27FC236}">
                  <a16:creationId xmlns:a16="http://schemas.microsoft.com/office/drawing/2014/main" id="{8D84D86A-4E4A-B640-ABFC-EFF06B9B7692}"/>
                </a:ext>
              </a:extLst>
            </p:cNvPr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597;g5d2440be3b_0_131">
              <a:extLst>
                <a:ext uri="{FF2B5EF4-FFF2-40B4-BE49-F238E27FC236}">
                  <a16:creationId xmlns:a16="http://schemas.microsoft.com/office/drawing/2014/main" id="{8C1989B4-B577-8E4E-A923-3DDD940B0AE8}"/>
                </a:ext>
              </a:extLst>
            </p:cNvPr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598;g5d2440be3b_0_131">
              <a:extLst>
                <a:ext uri="{FF2B5EF4-FFF2-40B4-BE49-F238E27FC236}">
                  <a16:creationId xmlns:a16="http://schemas.microsoft.com/office/drawing/2014/main" id="{158858E8-7521-6747-B795-7198CB2B5E48}"/>
                </a:ext>
              </a:extLst>
            </p:cNvPr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599;g5d2440be3b_0_131">
              <a:extLst>
                <a:ext uri="{FF2B5EF4-FFF2-40B4-BE49-F238E27FC236}">
                  <a16:creationId xmlns:a16="http://schemas.microsoft.com/office/drawing/2014/main" id="{BBFC7D31-696D-7A44-91DD-6F656C42B5D6}"/>
                </a:ext>
              </a:extLst>
            </p:cNvPr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600;g5d2440be3b_0_131">
              <a:extLst>
                <a:ext uri="{FF2B5EF4-FFF2-40B4-BE49-F238E27FC236}">
                  <a16:creationId xmlns:a16="http://schemas.microsoft.com/office/drawing/2014/main" id="{40F373FF-EFE5-034E-A0EE-8D9A0C0A02E1}"/>
                </a:ext>
              </a:extLst>
            </p:cNvPr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601;g5d2440be3b_0_131">
              <a:extLst>
                <a:ext uri="{FF2B5EF4-FFF2-40B4-BE49-F238E27FC236}">
                  <a16:creationId xmlns:a16="http://schemas.microsoft.com/office/drawing/2014/main" id="{45012DFE-30C9-0349-8444-4C8B741A38BB}"/>
                </a:ext>
              </a:extLst>
            </p:cNvPr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72" name="Google Shape;602;g5d2440be3b_0_131">
            <a:extLst>
              <a:ext uri="{FF2B5EF4-FFF2-40B4-BE49-F238E27FC236}">
                <a16:creationId xmlns:a16="http://schemas.microsoft.com/office/drawing/2014/main" id="{431611AE-8CCD-144F-ACCA-B8AE960750A0}"/>
              </a:ext>
            </a:extLst>
          </p:cNvPr>
          <p:cNvCxnSpPr/>
          <p:nvPr/>
        </p:nvCxnSpPr>
        <p:spPr>
          <a:xfrm rot="10800000">
            <a:off x="6418607" y="2917473"/>
            <a:ext cx="0" cy="1913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3" name="Google Shape;603;g5d2440be3b_0_131">
            <a:extLst>
              <a:ext uri="{FF2B5EF4-FFF2-40B4-BE49-F238E27FC236}">
                <a16:creationId xmlns:a16="http://schemas.microsoft.com/office/drawing/2014/main" id="{DFB39A45-59B6-D04A-A9F9-1174DF37AB16}"/>
              </a:ext>
            </a:extLst>
          </p:cNvPr>
          <p:cNvCxnSpPr/>
          <p:nvPr/>
        </p:nvCxnSpPr>
        <p:spPr>
          <a:xfrm rot="10800000">
            <a:off x="4155287" y="3359073"/>
            <a:ext cx="0" cy="1471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4" name="Google Shape;604;g5d2440be3b_0_131">
            <a:extLst>
              <a:ext uri="{FF2B5EF4-FFF2-40B4-BE49-F238E27FC236}">
                <a16:creationId xmlns:a16="http://schemas.microsoft.com/office/drawing/2014/main" id="{1CD19EE4-BFB7-2E45-93F4-FF524C8D1240}"/>
              </a:ext>
            </a:extLst>
          </p:cNvPr>
          <p:cNvCxnSpPr/>
          <p:nvPr/>
        </p:nvCxnSpPr>
        <p:spPr>
          <a:xfrm rot="10800000">
            <a:off x="7197515" y="3046173"/>
            <a:ext cx="0" cy="1784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5" name="Google Shape;605;g5d2440be3b_0_131">
            <a:extLst>
              <a:ext uri="{FF2B5EF4-FFF2-40B4-BE49-F238E27FC236}">
                <a16:creationId xmlns:a16="http://schemas.microsoft.com/office/drawing/2014/main" id="{68C80144-B118-8A43-97E9-6B16A212D070}"/>
              </a:ext>
            </a:extLst>
          </p:cNvPr>
          <p:cNvSpPr txBox="1"/>
          <p:nvPr/>
        </p:nvSpPr>
        <p:spPr>
          <a:xfrm>
            <a:off x="6974687" y="2241598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606;g5d2440be3b_0_131">
            <a:extLst>
              <a:ext uri="{FF2B5EF4-FFF2-40B4-BE49-F238E27FC236}">
                <a16:creationId xmlns:a16="http://schemas.microsoft.com/office/drawing/2014/main" id="{D565CB37-BFB8-014F-8678-36AEA3803974}"/>
              </a:ext>
            </a:extLst>
          </p:cNvPr>
          <p:cNvSpPr txBox="1"/>
          <p:nvPr/>
        </p:nvSpPr>
        <p:spPr>
          <a:xfrm>
            <a:off x="6995870" y="2604977"/>
            <a:ext cx="4359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607;g5d2440be3b_0_131">
            <a:extLst>
              <a:ext uri="{FF2B5EF4-FFF2-40B4-BE49-F238E27FC236}">
                <a16:creationId xmlns:a16="http://schemas.microsoft.com/office/drawing/2014/main" id="{17F29D83-B67D-BF4B-A44D-3A8DAD73BC91}"/>
              </a:ext>
            </a:extLst>
          </p:cNvPr>
          <p:cNvSpPr txBox="1"/>
          <p:nvPr/>
        </p:nvSpPr>
        <p:spPr>
          <a:xfrm>
            <a:off x="7508087" y="2343198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608;g5d2440be3b_0_131">
            <a:extLst>
              <a:ext uri="{FF2B5EF4-FFF2-40B4-BE49-F238E27FC236}">
                <a16:creationId xmlns:a16="http://schemas.microsoft.com/office/drawing/2014/main" id="{A9D40E28-D2CD-274F-8F02-1DEF132C4087}"/>
              </a:ext>
            </a:extLst>
          </p:cNvPr>
          <p:cNvCxnSpPr>
            <a:endCxn id="220" idx="3"/>
          </p:cNvCxnSpPr>
          <p:nvPr/>
        </p:nvCxnSpPr>
        <p:spPr>
          <a:xfrm rot="10800000">
            <a:off x="5831687" y="3055526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9" name="Google Shape;610;g5d2440be3b_0_131">
            <a:extLst>
              <a:ext uri="{FF2B5EF4-FFF2-40B4-BE49-F238E27FC236}">
                <a16:creationId xmlns:a16="http://schemas.microsoft.com/office/drawing/2014/main" id="{5DFF117C-CB61-AD47-B4B9-CF4D49A2D81A}"/>
              </a:ext>
            </a:extLst>
          </p:cNvPr>
          <p:cNvCxnSpPr>
            <a:endCxn id="181" idx="3"/>
          </p:cNvCxnSpPr>
          <p:nvPr/>
        </p:nvCxnSpPr>
        <p:spPr>
          <a:xfrm rot="10800000">
            <a:off x="5984087" y="2295351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0" name="Google Shape;612;g5d2440be3b_0_131">
            <a:extLst>
              <a:ext uri="{FF2B5EF4-FFF2-40B4-BE49-F238E27FC236}">
                <a16:creationId xmlns:a16="http://schemas.microsoft.com/office/drawing/2014/main" id="{FD2DE3E1-E0DB-404D-9E71-936E004A6B05}"/>
              </a:ext>
            </a:extLst>
          </p:cNvPr>
          <p:cNvGrpSpPr/>
          <p:nvPr/>
        </p:nvGrpSpPr>
        <p:grpSpPr>
          <a:xfrm>
            <a:off x="5907887" y="1631953"/>
            <a:ext cx="152400" cy="711182"/>
            <a:chOff x="5791200" y="1352550"/>
            <a:chExt cx="152400" cy="533400"/>
          </a:xfrm>
        </p:grpSpPr>
        <p:sp>
          <p:nvSpPr>
            <p:cNvPr id="181" name="Google Shape;611;g5d2440be3b_0_131">
              <a:extLst>
                <a:ext uri="{FF2B5EF4-FFF2-40B4-BE49-F238E27FC236}">
                  <a16:creationId xmlns:a16="http://schemas.microsoft.com/office/drawing/2014/main" id="{8729D23B-A8E2-A44F-98AE-E23CF6EA9B36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613;g5d2440be3b_0_131">
              <a:extLst>
                <a:ext uri="{FF2B5EF4-FFF2-40B4-BE49-F238E27FC236}">
                  <a16:creationId xmlns:a16="http://schemas.microsoft.com/office/drawing/2014/main" id="{0A7066D9-1B41-DC4A-875A-49DF9663BF0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614;g5d2440be3b_0_131">
              <a:extLst>
                <a:ext uri="{FF2B5EF4-FFF2-40B4-BE49-F238E27FC236}">
                  <a16:creationId xmlns:a16="http://schemas.microsoft.com/office/drawing/2014/main" id="{9C8DFB3C-D566-8146-A534-DD237D25D75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84" name="Google Shape;615;g5d2440be3b_0_131">
            <a:extLst>
              <a:ext uri="{FF2B5EF4-FFF2-40B4-BE49-F238E27FC236}">
                <a16:creationId xmlns:a16="http://schemas.microsoft.com/office/drawing/2014/main" id="{1E0F62BC-B2E2-4D44-8F19-5A6123E9D4C2}"/>
              </a:ext>
            </a:extLst>
          </p:cNvPr>
          <p:cNvCxnSpPr>
            <a:stCxn id="157" idx="3"/>
          </p:cNvCxnSpPr>
          <p:nvPr/>
        </p:nvCxnSpPr>
        <p:spPr>
          <a:xfrm rot="10800000" flipH="1">
            <a:off x="7965287" y="247512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86" name="Google Shape;616;g5d2440be3b_0_131">
            <a:extLst>
              <a:ext uri="{FF2B5EF4-FFF2-40B4-BE49-F238E27FC236}">
                <a16:creationId xmlns:a16="http://schemas.microsoft.com/office/drawing/2014/main" id="{99E2402A-6F25-9245-BE0F-115A68AC33EC}"/>
              </a:ext>
            </a:extLst>
          </p:cNvPr>
          <p:cNvGrpSpPr/>
          <p:nvPr/>
        </p:nvGrpSpPr>
        <p:grpSpPr>
          <a:xfrm>
            <a:off x="8346287" y="1733540"/>
            <a:ext cx="152400" cy="1015975"/>
            <a:chOff x="8229600" y="1733550"/>
            <a:chExt cx="152400" cy="762000"/>
          </a:xfrm>
        </p:grpSpPr>
        <p:sp>
          <p:nvSpPr>
            <p:cNvPr id="187" name="Google Shape;617;g5d2440be3b_0_131">
              <a:extLst>
                <a:ext uri="{FF2B5EF4-FFF2-40B4-BE49-F238E27FC236}">
                  <a16:creationId xmlns:a16="http://schemas.microsoft.com/office/drawing/2014/main" id="{05481516-EC80-9E47-8DD0-CCA70ADEEB0C}"/>
                </a:ext>
              </a:extLst>
            </p:cNvPr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618;g5d2440be3b_0_131">
              <a:extLst>
                <a:ext uri="{FF2B5EF4-FFF2-40B4-BE49-F238E27FC236}">
                  <a16:creationId xmlns:a16="http://schemas.microsoft.com/office/drawing/2014/main" id="{575928F0-5FFF-7246-AC73-F4B816A31BC7}"/>
                </a:ext>
              </a:extLst>
            </p:cNvPr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619;g5d2440be3b_0_131">
              <a:extLst>
                <a:ext uri="{FF2B5EF4-FFF2-40B4-BE49-F238E27FC236}">
                  <a16:creationId xmlns:a16="http://schemas.microsoft.com/office/drawing/2014/main" id="{CF197CA6-A7C9-EB4D-A183-719EC4328715}"/>
                </a:ext>
              </a:extLst>
            </p:cNvPr>
            <p:cNvSpPr txBox="1"/>
            <p:nvPr/>
          </p:nvSpPr>
          <p:spPr>
            <a:xfrm>
              <a:off x="8255000" y="20161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620;g5d2440be3b_0_131">
              <a:extLst>
                <a:ext uri="{FF2B5EF4-FFF2-40B4-BE49-F238E27FC236}">
                  <a16:creationId xmlns:a16="http://schemas.microsoft.com/office/drawing/2014/main" id="{463E52D7-CB2D-0246-8B09-409344B1D25A}"/>
                </a:ext>
              </a:extLst>
            </p:cNvPr>
            <p:cNvSpPr txBox="1"/>
            <p:nvPr/>
          </p:nvSpPr>
          <p:spPr>
            <a:xfrm>
              <a:off x="8255000" y="18002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2" name="Google Shape;621;g5d2440be3b_0_131">
            <a:extLst>
              <a:ext uri="{FF2B5EF4-FFF2-40B4-BE49-F238E27FC236}">
                <a16:creationId xmlns:a16="http://schemas.microsoft.com/office/drawing/2014/main" id="{0603A0E2-ECD3-6048-8336-1E891C53F121}"/>
              </a:ext>
            </a:extLst>
          </p:cNvPr>
          <p:cNvCxnSpPr>
            <a:stCxn id="141" idx="0"/>
            <a:endCxn id="175" idx="1"/>
          </p:cNvCxnSpPr>
          <p:nvPr/>
        </p:nvCxnSpPr>
        <p:spPr>
          <a:xfrm rot="10800000" flipH="1">
            <a:off x="6593687" y="2364873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622;g5d2440be3b_0_131">
            <a:extLst>
              <a:ext uri="{FF2B5EF4-FFF2-40B4-BE49-F238E27FC236}">
                <a16:creationId xmlns:a16="http://schemas.microsoft.com/office/drawing/2014/main" id="{F0B64865-DE4B-414B-A9B7-4BB06A9E2325}"/>
              </a:ext>
            </a:extLst>
          </p:cNvPr>
          <p:cNvCxnSpPr/>
          <p:nvPr/>
        </p:nvCxnSpPr>
        <p:spPr>
          <a:xfrm rot="10800000">
            <a:off x="8422487" y="2648073"/>
            <a:ext cx="0" cy="21825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4" name="Google Shape;623;g5d2440be3b_0_131">
            <a:extLst>
              <a:ext uri="{FF2B5EF4-FFF2-40B4-BE49-F238E27FC236}">
                <a16:creationId xmlns:a16="http://schemas.microsoft.com/office/drawing/2014/main" id="{1F00C9AD-60CE-0D40-B88D-7BE538AA7DE6}"/>
              </a:ext>
            </a:extLst>
          </p:cNvPr>
          <p:cNvCxnSpPr>
            <a:cxnSpLocks/>
          </p:cNvCxnSpPr>
          <p:nvPr/>
        </p:nvCxnSpPr>
        <p:spPr>
          <a:xfrm flipH="1" flipV="1">
            <a:off x="6731416" y="1191930"/>
            <a:ext cx="14671" cy="119254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6" name="Google Shape;625;g5d2440be3b_0_131">
            <a:extLst>
              <a:ext uri="{FF2B5EF4-FFF2-40B4-BE49-F238E27FC236}">
                <a16:creationId xmlns:a16="http://schemas.microsoft.com/office/drawing/2014/main" id="{FF4DC3A3-3108-AE4E-85EB-912847B7F798}"/>
              </a:ext>
            </a:extLst>
          </p:cNvPr>
          <p:cNvCxnSpPr/>
          <p:nvPr/>
        </p:nvCxnSpPr>
        <p:spPr>
          <a:xfrm rot="-5400000" flipH="1">
            <a:off x="575236" y="1451551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7" name="Google Shape;626;g5d2440be3b_0_131">
            <a:extLst>
              <a:ext uri="{FF2B5EF4-FFF2-40B4-BE49-F238E27FC236}">
                <a16:creationId xmlns:a16="http://schemas.microsoft.com/office/drawing/2014/main" id="{43E7D406-6191-A34E-A4CA-D4F42688CC23}"/>
              </a:ext>
            </a:extLst>
          </p:cNvPr>
          <p:cNvGrpSpPr/>
          <p:nvPr/>
        </p:nvGrpSpPr>
        <p:grpSpPr>
          <a:xfrm>
            <a:off x="1107287" y="1835153"/>
            <a:ext cx="152400" cy="711182"/>
            <a:chOff x="5791200" y="1352550"/>
            <a:chExt cx="152400" cy="533400"/>
          </a:xfrm>
        </p:grpSpPr>
        <p:sp>
          <p:nvSpPr>
            <p:cNvPr id="198" name="Google Shape;584;g5d2440be3b_0_131">
              <a:extLst>
                <a:ext uri="{FF2B5EF4-FFF2-40B4-BE49-F238E27FC236}">
                  <a16:creationId xmlns:a16="http://schemas.microsoft.com/office/drawing/2014/main" id="{E0B4CCB4-6A68-CE4F-883F-76856EA952B3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627;g5d2440be3b_0_131">
              <a:extLst>
                <a:ext uri="{FF2B5EF4-FFF2-40B4-BE49-F238E27FC236}">
                  <a16:creationId xmlns:a16="http://schemas.microsoft.com/office/drawing/2014/main" id="{87162D89-922D-CD47-BCAE-84DF57822C36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628;g5d2440be3b_0_131">
              <a:extLst>
                <a:ext uri="{FF2B5EF4-FFF2-40B4-BE49-F238E27FC236}">
                  <a16:creationId xmlns:a16="http://schemas.microsoft.com/office/drawing/2014/main" id="{27ADAEE8-E7AA-424F-8CF9-5DDC9AA7879C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01" name="Google Shape;629;g5d2440be3b_0_131">
            <a:extLst>
              <a:ext uri="{FF2B5EF4-FFF2-40B4-BE49-F238E27FC236}">
                <a16:creationId xmlns:a16="http://schemas.microsoft.com/office/drawing/2014/main" id="{2C81D761-4C39-1140-BFE5-8055452C4242}"/>
              </a:ext>
            </a:extLst>
          </p:cNvPr>
          <p:cNvCxnSpPr>
            <a:stCxn id="198" idx="0"/>
            <a:endCxn id="217" idx="1"/>
          </p:cNvCxnSpPr>
          <p:nvPr/>
        </p:nvCxnSpPr>
        <p:spPr>
          <a:xfrm>
            <a:off x="1259687" y="2190744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2" name="Google Shape;631;g5d2440be3b_0_131">
            <a:extLst>
              <a:ext uri="{FF2B5EF4-FFF2-40B4-BE49-F238E27FC236}">
                <a16:creationId xmlns:a16="http://schemas.microsoft.com/office/drawing/2014/main" id="{3EFC472C-DE3E-DA45-BE40-989C0FF5BF83}"/>
              </a:ext>
            </a:extLst>
          </p:cNvPr>
          <p:cNvCxnSpPr>
            <a:stCxn id="217" idx="3"/>
            <a:endCxn id="139" idx="1"/>
          </p:cNvCxnSpPr>
          <p:nvPr/>
        </p:nvCxnSpPr>
        <p:spPr>
          <a:xfrm>
            <a:off x="1777487" y="2190723"/>
            <a:ext cx="320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4" name="Google Shape;632;g5d2440be3b_0_131">
            <a:extLst>
              <a:ext uri="{FF2B5EF4-FFF2-40B4-BE49-F238E27FC236}">
                <a16:creationId xmlns:a16="http://schemas.microsoft.com/office/drawing/2014/main" id="{E91BAD79-1CD1-114C-86AC-6AC5BA165B1C}"/>
              </a:ext>
            </a:extLst>
          </p:cNvPr>
          <p:cNvCxnSpPr/>
          <p:nvPr/>
        </p:nvCxnSpPr>
        <p:spPr>
          <a:xfrm rot="-5400000">
            <a:off x="1763112" y="1830098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5" name="Google Shape;633;g5d2440be3b_0_131">
            <a:extLst>
              <a:ext uri="{FF2B5EF4-FFF2-40B4-BE49-F238E27FC236}">
                <a16:creationId xmlns:a16="http://schemas.microsoft.com/office/drawing/2014/main" id="{0145D214-5C62-2146-A38D-BB2FCDA2D32E}"/>
              </a:ext>
            </a:extLst>
          </p:cNvPr>
          <p:cNvCxnSpPr>
            <a:stCxn id="151" idx="0"/>
          </p:cNvCxnSpPr>
          <p:nvPr/>
        </p:nvCxnSpPr>
        <p:spPr>
          <a:xfrm rot="10800000" flipH="1">
            <a:off x="2402687" y="1022282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6" name="Google Shape;634;g5d2440be3b_0_131">
            <a:extLst>
              <a:ext uri="{FF2B5EF4-FFF2-40B4-BE49-F238E27FC236}">
                <a16:creationId xmlns:a16="http://schemas.microsoft.com/office/drawing/2014/main" id="{8E7C4D16-D0A8-524E-B51B-F2675D74E477}"/>
              </a:ext>
            </a:extLst>
          </p:cNvPr>
          <p:cNvCxnSpPr/>
          <p:nvPr/>
        </p:nvCxnSpPr>
        <p:spPr>
          <a:xfrm>
            <a:off x="2707487" y="1022398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7" name="Google Shape;635;g5d2440be3b_0_131">
            <a:extLst>
              <a:ext uri="{FF2B5EF4-FFF2-40B4-BE49-F238E27FC236}">
                <a16:creationId xmlns:a16="http://schemas.microsoft.com/office/drawing/2014/main" id="{C3616059-D5DA-3743-ADC5-38B69945B1DA}"/>
              </a:ext>
            </a:extLst>
          </p:cNvPr>
          <p:cNvCxnSpPr/>
          <p:nvPr/>
        </p:nvCxnSpPr>
        <p:spPr>
          <a:xfrm flipH="1">
            <a:off x="1107287" y="1022398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8" name="Google Shape;636;g5d2440be3b_0_131">
            <a:extLst>
              <a:ext uri="{FF2B5EF4-FFF2-40B4-BE49-F238E27FC236}">
                <a16:creationId xmlns:a16="http://schemas.microsoft.com/office/drawing/2014/main" id="{72384EF3-9075-A548-9E84-DA84C2BC5E51}"/>
              </a:ext>
            </a:extLst>
          </p:cNvPr>
          <p:cNvCxnSpPr>
            <a:stCxn id="181" idx="0"/>
          </p:cNvCxnSpPr>
          <p:nvPr/>
        </p:nvCxnSpPr>
        <p:spPr>
          <a:xfrm rot="10800000" flipH="1">
            <a:off x="6060287" y="1985444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09" name="Google Shape;637;g5d2440be3b_0_131">
            <a:extLst>
              <a:ext uri="{FF2B5EF4-FFF2-40B4-BE49-F238E27FC236}">
                <a16:creationId xmlns:a16="http://schemas.microsoft.com/office/drawing/2014/main" id="{F62F95F1-41BE-2B47-ABAD-7591A77D854E}"/>
              </a:ext>
            </a:extLst>
          </p:cNvPr>
          <p:cNvCxnSpPr>
            <a:stCxn id="166" idx="3"/>
            <a:endCxn id="183" idx="1"/>
          </p:cNvCxnSpPr>
          <p:nvPr/>
        </p:nvCxnSpPr>
        <p:spPr>
          <a:xfrm rot="10800000" flipH="1">
            <a:off x="4463687" y="2135999"/>
            <a:ext cx="1463400" cy="490500"/>
          </a:xfrm>
          <a:prstGeom prst="bentConnector3">
            <a:avLst>
              <a:gd name="adj1" fmla="val 49995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0" name="Google Shape;638;g5d2440be3b_0_131">
            <a:extLst>
              <a:ext uri="{FF2B5EF4-FFF2-40B4-BE49-F238E27FC236}">
                <a16:creationId xmlns:a16="http://schemas.microsoft.com/office/drawing/2014/main" id="{0E6AED8D-3343-204F-A45E-244325B7EDB6}"/>
              </a:ext>
            </a:extLst>
          </p:cNvPr>
          <p:cNvCxnSpPr/>
          <p:nvPr/>
        </p:nvCxnSpPr>
        <p:spPr>
          <a:xfrm>
            <a:off x="4421808" y="2931288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1" name="Google Shape;639;g5d2440be3b_0_131">
            <a:extLst>
              <a:ext uri="{FF2B5EF4-FFF2-40B4-BE49-F238E27FC236}">
                <a16:creationId xmlns:a16="http://schemas.microsoft.com/office/drawing/2014/main" id="{FB27919D-7E15-B64F-8B97-6AF1DB15A966}"/>
              </a:ext>
            </a:extLst>
          </p:cNvPr>
          <p:cNvCxnSpPr/>
          <p:nvPr/>
        </p:nvCxnSpPr>
        <p:spPr>
          <a:xfrm rot="10800000" flipH="1">
            <a:off x="4612487" y="2619266"/>
            <a:ext cx="183600" cy="15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640;g5d2440be3b_0_131">
            <a:extLst>
              <a:ext uri="{FF2B5EF4-FFF2-40B4-BE49-F238E27FC236}">
                <a16:creationId xmlns:a16="http://schemas.microsoft.com/office/drawing/2014/main" id="{FCB31D8E-B069-0D46-BD7B-7C20C4BABC69}"/>
              </a:ext>
            </a:extLst>
          </p:cNvPr>
          <p:cNvCxnSpPr/>
          <p:nvPr/>
        </p:nvCxnSpPr>
        <p:spPr>
          <a:xfrm rot="10800000" flipH="1">
            <a:off x="4501651" y="2919313"/>
            <a:ext cx="259800" cy="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3" name="Google Shape;641;g5d2440be3b_0_131">
            <a:extLst>
              <a:ext uri="{FF2B5EF4-FFF2-40B4-BE49-F238E27FC236}">
                <a16:creationId xmlns:a16="http://schemas.microsoft.com/office/drawing/2014/main" id="{A0F7FA33-96ED-AC43-A92C-C343695DE854}"/>
              </a:ext>
            </a:extLst>
          </p:cNvPr>
          <p:cNvCxnSpPr/>
          <p:nvPr/>
        </p:nvCxnSpPr>
        <p:spPr>
          <a:xfrm rot="10800000" flipH="1">
            <a:off x="1996612" y="1300323"/>
            <a:ext cx="3160500" cy="731400"/>
          </a:xfrm>
          <a:prstGeom prst="bentConnector3">
            <a:avLst>
              <a:gd name="adj1" fmla="val 3739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642;g5d2440be3b_0_131">
            <a:extLst>
              <a:ext uri="{FF2B5EF4-FFF2-40B4-BE49-F238E27FC236}">
                <a16:creationId xmlns:a16="http://schemas.microsoft.com/office/drawing/2014/main" id="{03E74660-CDCB-5541-B61F-8AD42B75DE12}"/>
              </a:ext>
            </a:extLst>
          </p:cNvPr>
          <p:cNvCxnSpPr/>
          <p:nvPr/>
        </p:nvCxnSpPr>
        <p:spPr>
          <a:xfrm>
            <a:off x="5145887" y="1292586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16" name="Google Shape;643;g5d2440be3b_0_131">
            <a:extLst>
              <a:ext uri="{FF2B5EF4-FFF2-40B4-BE49-F238E27FC236}">
                <a16:creationId xmlns:a16="http://schemas.microsoft.com/office/drawing/2014/main" id="{5FCED21B-370C-1947-9C04-8F91F7326010}"/>
              </a:ext>
            </a:extLst>
          </p:cNvPr>
          <p:cNvGrpSpPr/>
          <p:nvPr/>
        </p:nvGrpSpPr>
        <p:grpSpPr>
          <a:xfrm>
            <a:off x="1412087" y="1631937"/>
            <a:ext cx="365400" cy="1117572"/>
            <a:chOff x="1447800" y="1809750"/>
            <a:chExt cx="365400" cy="838200"/>
          </a:xfrm>
        </p:grpSpPr>
        <p:sp>
          <p:nvSpPr>
            <p:cNvPr id="217" name="Google Shape;630;g5d2440be3b_0_131">
              <a:extLst>
                <a:ext uri="{FF2B5EF4-FFF2-40B4-BE49-F238E27FC236}">
                  <a16:creationId xmlns:a16="http://schemas.microsoft.com/office/drawing/2014/main" id="{5DFD06A4-D774-D84D-AE8C-B686D9690E55}"/>
                </a:ext>
              </a:extLst>
            </p:cNvPr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8" name="Google Shape;644;g5d2440be3b_0_131">
              <a:extLst>
                <a:ext uri="{FF2B5EF4-FFF2-40B4-BE49-F238E27FC236}">
                  <a16:creationId xmlns:a16="http://schemas.microsoft.com/office/drawing/2014/main" id="{4205AA6C-BFB6-5245-A913-D36AF6872517}"/>
                </a:ext>
              </a:extLst>
            </p:cNvPr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645;g5d2440be3b_0_131">
            <a:extLst>
              <a:ext uri="{FF2B5EF4-FFF2-40B4-BE49-F238E27FC236}">
                <a16:creationId xmlns:a16="http://schemas.microsoft.com/office/drawing/2014/main" id="{3888EB9F-E04E-8645-87BD-50B08159FA46}"/>
              </a:ext>
            </a:extLst>
          </p:cNvPr>
          <p:cNvGrpSpPr/>
          <p:nvPr/>
        </p:nvGrpSpPr>
        <p:grpSpPr>
          <a:xfrm>
            <a:off x="5755487" y="2392128"/>
            <a:ext cx="152400" cy="711182"/>
            <a:chOff x="5791200" y="1352550"/>
            <a:chExt cx="152400" cy="533400"/>
          </a:xfrm>
        </p:grpSpPr>
        <p:sp>
          <p:nvSpPr>
            <p:cNvPr id="220" name="Google Shape;609;g5d2440be3b_0_131">
              <a:extLst>
                <a:ext uri="{FF2B5EF4-FFF2-40B4-BE49-F238E27FC236}">
                  <a16:creationId xmlns:a16="http://schemas.microsoft.com/office/drawing/2014/main" id="{60C6A68F-D88B-FB4C-9BBB-000C62D5EA04}"/>
                </a:ext>
              </a:extLst>
            </p:cNvPr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646;g5d2440be3b_0_131">
              <a:extLst>
                <a:ext uri="{FF2B5EF4-FFF2-40B4-BE49-F238E27FC236}">
                  <a16:creationId xmlns:a16="http://schemas.microsoft.com/office/drawing/2014/main" id="{B7B7BD29-867D-2E45-AFCF-4BECD539344E}"/>
                </a:ext>
              </a:extLst>
            </p:cNvPr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647;g5d2440be3b_0_131">
              <a:extLst>
                <a:ext uri="{FF2B5EF4-FFF2-40B4-BE49-F238E27FC236}">
                  <a16:creationId xmlns:a16="http://schemas.microsoft.com/office/drawing/2014/main" id="{408EE54E-9B5E-114D-8596-91E618217099}"/>
                </a:ext>
              </a:extLst>
            </p:cNvPr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3" name="Google Shape;648;g5d2440be3b_0_131">
            <a:extLst>
              <a:ext uri="{FF2B5EF4-FFF2-40B4-BE49-F238E27FC236}">
                <a16:creationId xmlns:a16="http://schemas.microsoft.com/office/drawing/2014/main" id="{255D6F84-888E-8449-9F45-897711E827EF}"/>
              </a:ext>
            </a:extLst>
          </p:cNvPr>
          <p:cNvCxnSpPr>
            <a:stCxn id="139" idx="3"/>
            <a:endCxn id="170" idx="1"/>
          </p:cNvCxnSpPr>
          <p:nvPr/>
        </p:nvCxnSpPr>
        <p:spPr>
          <a:xfrm rot="10800000" flipH="1">
            <a:off x="2707487" y="2393798"/>
            <a:ext cx="914400" cy="2034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4" name="Google Shape;649;g5d2440be3b_0_131">
            <a:extLst>
              <a:ext uri="{FF2B5EF4-FFF2-40B4-BE49-F238E27FC236}">
                <a16:creationId xmlns:a16="http://schemas.microsoft.com/office/drawing/2014/main" id="{D12FB193-C3CE-234A-BD45-052C540AB65D}"/>
              </a:ext>
            </a:extLst>
          </p:cNvPr>
          <p:cNvCxnSpPr/>
          <p:nvPr/>
        </p:nvCxnSpPr>
        <p:spPr>
          <a:xfrm>
            <a:off x="2859887" y="2595373"/>
            <a:ext cx="0" cy="22353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5" name="Google Shape;650;g5d2440be3b_0_131">
            <a:extLst>
              <a:ext uri="{FF2B5EF4-FFF2-40B4-BE49-F238E27FC236}">
                <a16:creationId xmlns:a16="http://schemas.microsoft.com/office/drawing/2014/main" id="{40404D19-D9FE-F64A-8CD7-EF2CBDF60D39}"/>
              </a:ext>
            </a:extLst>
          </p:cNvPr>
          <p:cNvCxnSpPr/>
          <p:nvPr/>
        </p:nvCxnSpPr>
        <p:spPr>
          <a:xfrm rot="10800000" flipH="1">
            <a:off x="2850651" y="2749482"/>
            <a:ext cx="771300" cy="6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6" name="Google Shape;651;g5d2440be3b_0_131">
            <a:extLst>
              <a:ext uri="{FF2B5EF4-FFF2-40B4-BE49-F238E27FC236}">
                <a16:creationId xmlns:a16="http://schemas.microsoft.com/office/drawing/2014/main" id="{FB643C9A-4A84-2845-9420-8F914C91B701}"/>
              </a:ext>
            </a:extLst>
          </p:cNvPr>
          <p:cNvCxnSpPr/>
          <p:nvPr/>
        </p:nvCxnSpPr>
        <p:spPr>
          <a:xfrm rot="10800000" flipH="1">
            <a:off x="2862196" y="3054361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7" name="Google Shape;652;g5d2440be3b_0_131">
            <a:extLst>
              <a:ext uri="{FF2B5EF4-FFF2-40B4-BE49-F238E27FC236}">
                <a16:creationId xmlns:a16="http://schemas.microsoft.com/office/drawing/2014/main" id="{2A23E7E2-EAFB-6044-8516-87E1857BD633}"/>
              </a:ext>
            </a:extLst>
          </p:cNvPr>
          <p:cNvCxnSpPr/>
          <p:nvPr/>
        </p:nvCxnSpPr>
        <p:spPr>
          <a:xfrm rot="10800000" flipH="1">
            <a:off x="2850651" y="3968697"/>
            <a:ext cx="618900" cy="12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8" name="Google Shape;655;g5d2440be3b_0_131">
            <a:extLst>
              <a:ext uri="{FF2B5EF4-FFF2-40B4-BE49-F238E27FC236}">
                <a16:creationId xmlns:a16="http://schemas.microsoft.com/office/drawing/2014/main" id="{818071D0-B898-D542-A8F8-B4DEC0B6A25E}"/>
              </a:ext>
            </a:extLst>
          </p:cNvPr>
          <p:cNvCxnSpPr/>
          <p:nvPr/>
        </p:nvCxnSpPr>
        <p:spPr>
          <a:xfrm rot="10800000">
            <a:off x="3774287" y="4322673"/>
            <a:ext cx="0" cy="507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29" name="Google Shape;656;g5d2440be3b_0_131">
            <a:extLst>
              <a:ext uri="{FF2B5EF4-FFF2-40B4-BE49-F238E27FC236}">
                <a16:creationId xmlns:a16="http://schemas.microsoft.com/office/drawing/2014/main" id="{5DB97BFC-8576-D542-877C-5F155ABB1F1A}"/>
              </a:ext>
            </a:extLst>
          </p:cNvPr>
          <p:cNvCxnSpPr/>
          <p:nvPr/>
        </p:nvCxnSpPr>
        <p:spPr>
          <a:xfrm rot="10800000" flipH="1">
            <a:off x="5907887" y="2798653"/>
            <a:ext cx="370500" cy="3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657;g5d2440be3b_0_131">
            <a:extLst>
              <a:ext uri="{FF2B5EF4-FFF2-40B4-BE49-F238E27FC236}">
                <a16:creationId xmlns:a16="http://schemas.microsoft.com/office/drawing/2014/main" id="{84153E53-D573-6647-9E7E-6BEBEA245E8C}"/>
              </a:ext>
            </a:extLst>
          </p:cNvPr>
          <p:cNvCxnSpPr/>
          <p:nvPr/>
        </p:nvCxnSpPr>
        <p:spPr>
          <a:xfrm rot="10800000" flipH="1">
            <a:off x="5374487" y="2844854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1" name="Google Shape;658;g5d2440be3b_0_131">
            <a:extLst>
              <a:ext uri="{FF2B5EF4-FFF2-40B4-BE49-F238E27FC236}">
                <a16:creationId xmlns:a16="http://schemas.microsoft.com/office/drawing/2014/main" id="{C3F9201D-BC95-284F-B53D-2FB1FA9B9621}"/>
              </a:ext>
            </a:extLst>
          </p:cNvPr>
          <p:cNvSpPr txBox="1"/>
          <p:nvPr/>
        </p:nvSpPr>
        <p:spPr>
          <a:xfrm>
            <a:off x="2953097" y="2117609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659;g5d2440be3b_0_131">
            <a:extLst>
              <a:ext uri="{FF2B5EF4-FFF2-40B4-BE49-F238E27FC236}">
                <a16:creationId xmlns:a16="http://schemas.microsoft.com/office/drawing/2014/main" id="{0CA16162-5D0A-8C40-BA64-8C8ACA62A6CC}"/>
              </a:ext>
            </a:extLst>
          </p:cNvPr>
          <p:cNvSpPr txBox="1"/>
          <p:nvPr/>
        </p:nvSpPr>
        <p:spPr>
          <a:xfrm>
            <a:off x="2936087" y="24937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660;g5d2440be3b_0_131">
            <a:extLst>
              <a:ext uri="{FF2B5EF4-FFF2-40B4-BE49-F238E27FC236}">
                <a16:creationId xmlns:a16="http://schemas.microsoft.com/office/drawing/2014/main" id="{DD11E694-4D86-C149-B689-73440B50DC22}"/>
              </a:ext>
            </a:extLst>
          </p:cNvPr>
          <p:cNvSpPr txBox="1"/>
          <p:nvPr/>
        </p:nvSpPr>
        <p:spPr>
          <a:xfrm>
            <a:off x="2936087" y="2798573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661;g5d2440be3b_0_131">
            <a:extLst>
              <a:ext uri="{FF2B5EF4-FFF2-40B4-BE49-F238E27FC236}">
                <a16:creationId xmlns:a16="http://schemas.microsoft.com/office/drawing/2014/main" id="{A38DFE21-F956-4B45-8769-0ED218F8DFC9}"/>
              </a:ext>
            </a:extLst>
          </p:cNvPr>
          <p:cNvSpPr txBox="1"/>
          <p:nvPr/>
        </p:nvSpPr>
        <p:spPr>
          <a:xfrm>
            <a:off x="2882978" y="36513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6" name="Google Shape;662;g5d2440be3b_0_131">
            <a:extLst>
              <a:ext uri="{FF2B5EF4-FFF2-40B4-BE49-F238E27FC236}">
                <a16:creationId xmlns:a16="http://schemas.microsoft.com/office/drawing/2014/main" id="{F47CA831-CEA3-B04B-BF62-34086BD3F151}"/>
              </a:ext>
            </a:extLst>
          </p:cNvPr>
          <p:cNvCxnSpPr/>
          <p:nvPr/>
        </p:nvCxnSpPr>
        <p:spPr>
          <a:xfrm rot="-5400000">
            <a:off x="5177114" y="2796058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37" name="Google Shape;663;g5d2440be3b_0_131">
            <a:extLst>
              <a:ext uri="{FF2B5EF4-FFF2-40B4-BE49-F238E27FC236}">
                <a16:creationId xmlns:a16="http://schemas.microsoft.com/office/drawing/2014/main" id="{1F8025C2-D9A7-BB4C-8A0F-C8A93A94BDAB}"/>
              </a:ext>
            </a:extLst>
          </p:cNvPr>
          <p:cNvSpPr txBox="1"/>
          <p:nvPr/>
        </p:nvSpPr>
        <p:spPr>
          <a:xfrm>
            <a:off x="8214670" y="1359238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664;g5d2440be3b_0_131">
            <a:extLst>
              <a:ext uri="{FF2B5EF4-FFF2-40B4-BE49-F238E27FC236}">
                <a16:creationId xmlns:a16="http://schemas.microsoft.com/office/drawing/2014/main" id="{6358753E-A85B-8E4C-8CCB-04C21F5A0CDE}"/>
              </a:ext>
            </a:extLst>
          </p:cNvPr>
          <p:cNvSpPr txBox="1"/>
          <p:nvPr/>
        </p:nvSpPr>
        <p:spPr>
          <a:xfrm>
            <a:off x="7887933" y="1547045"/>
            <a:ext cx="174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665;g5d2440be3b_0_131">
            <a:extLst>
              <a:ext uri="{FF2B5EF4-FFF2-40B4-BE49-F238E27FC236}">
                <a16:creationId xmlns:a16="http://schemas.microsoft.com/office/drawing/2014/main" id="{6F28C17D-D4A3-D349-8887-2FF97F305B1D}"/>
              </a:ext>
            </a:extLst>
          </p:cNvPr>
          <p:cNvSpPr txBox="1"/>
          <p:nvPr/>
        </p:nvSpPr>
        <p:spPr>
          <a:xfrm>
            <a:off x="7994150" y="2612305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666;g5d2440be3b_0_131">
            <a:extLst>
              <a:ext uri="{FF2B5EF4-FFF2-40B4-BE49-F238E27FC236}">
                <a16:creationId xmlns:a16="http://schemas.microsoft.com/office/drawing/2014/main" id="{988E12D8-F7D7-124E-AF0D-E31A91684071}"/>
              </a:ext>
            </a:extLst>
          </p:cNvPr>
          <p:cNvSpPr txBox="1"/>
          <p:nvPr/>
        </p:nvSpPr>
        <p:spPr>
          <a:xfrm>
            <a:off x="8546024" y="2255166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667;g5d2440be3b_0_131">
            <a:extLst>
              <a:ext uri="{FF2B5EF4-FFF2-40B4-BE49-F238E27FC236}">
                <a16:creationId xmlns:a16="http://schemas.microsoft.com/office/drawing/2014/main" id="{6312D55E-B774-8740-8580-17B5F35E41AF}"/>
              </a:ext>
            </a:extLst>
          </p:cNvPr>
          <p:cNvSpPr txBox="1"/>
          <p:nvPr/>
        </p:nvSpPr>
        <p:spPr>
          <a:xfrm>
            <a:off x="778241" y="1950366"/>
            <a:ext cx="20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668;g5d2440be3b_0_131">
            <a:extLst>
              <a:ext uri="{FF2B5EF4-FFF2-40B4-BE49-F238E27FC236}">
                <a16:creationId xmlns:a16="http://schemas.microsoft.com/office/drawing/2014/main" id="{49D212C1-B1A9-E144-9967-0D3D47ABDFAC}"/>
              </a:ext>
            </a:extLst>
          </p:cNvPr>
          <p:cNvSpPr txBox="1"/>
          <p:nvPr/>
        </p:nvSpPr>
        <p:spPr>
          <a:xfrm>
            <a:off x="666252" y="2339833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669;g5d2440be3b_0_131">
            <a:extLst>
              <a:ext uri="{FF2B5EF4-FFF2-40B4-BE49-F238E27FC236}">
                <a16:creationId xmlns:a16="http://schemas.microsoft.com/office/drawing/2014/main" id="{08EED474-3386-C64F-A646-51D58527F8DA}"/>
              </a:ext>
            </a:extLst>
          </p:cNvPr>
          <p:cNvSpPr txBox="1"/>
          <p:nvPr/>
        </p:nvSpPr>
        <p:spPr>
          <a:xfrm>
            <a:off x="5276293" y="1884173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670;g5d2440be3b_0_131">
            <a:extLst>
              <a:ext uri="{FF2B5EF4-FFF2-40B4-BE49-F238E27FC236}">
                <a16:creationId xmlns:a16="http://schemas.microsoft.com/office/drawing/2014/main" id="{25E94A30-6EBA-F644-9946-EA897698AAE7}"/>
              </a:ext>
            </a:extLst>
          </p:cNvPr>
          <p:cNvSpPr txBox="1"/>
          <p:nvPr/>
        </p:nvSpPr>
        <p:spPr>
          <a:xfrm>
            <a:off x="5359970" y="1470214"/>
            <a:ext cx="2193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671;g5d2440be3b_0_131">
            <a:extLst>
              <a:ext uri="{FF2B5EF4-FFF2-40B4-BE49-F238E27FC236}">
                <a16:creationId xmlns:a16="http://schemas.microsoft.com/office/drawing/2014/main" id="{FB6918AB-178B-4D4A-8A50-09297B7CF012}"/>
              </a:ext>
            </a:extLst>
          </p:cNvPr>
          <p:cNvSpPr txBox="1"/>
          <p:nvPr/>
        </p:nvSpPr>
        <p:spPr>
          <a:xfrm>
            <a:off x="4211861" y="3749918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672;g5d2440be3b_0_131">
            <a:extLst>
              <a:ext uri="{FF2B5EF4-FFF2-40B4-BE49-F238E27FC236}">
                <a16:creationId xmlns:a16="http://schemas.microsoft.com/office/drawing/2014/main" id="{A79D59ED-24B2-0D4C-ACF8-D6829D16CC12}"/>
              </a:ext>
            </a:extLst>
          </p:cNvPr>
          <p:cNvSpPr txBox="1"/>
          <p:nvPr/>
        </p:nvSpPr>
        <p:spPr>
          <a:xfrm>
            <a:off x="5264268" y="2283014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7" name="Google Shape;673;g5d2440be3b_0_131">
            <a:extLst>
              <a:ext uri="{FF2B5EF4-FFF2-40B4-BE49-F238E27FC236}">
                <a16:creationId xmlns:a16="http://schemas.microsoft.com/office/drawing/2014/main" id="{4C43D0C8-7AE3-BC42-B4C6-BF627F621118}"/>
              </a:ext>
            </a:extLst>
          </p:cNvPr>
          <p:cNvCxnSpPr>
            <a:stCxn id="149" idx="3"/>
          </p:cNvCxnSpPr>
          <p:nvPr/>
        </p:nvCxnSpPr>
        <p:spPr>
          <a:xfrm rot="10800000" flipH="1">
            <a:off x="4009187" y="2899756"/>
            <a:ext cx="1746300" cy="11013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48" name="Google Shape;675;g5d2440be3b_0_131">
            <a:extLst>
              <a:ext uri="{FF2B5EF4-FFF2-40B4-BE49-F238E27FC236}">
                <a16:creationId xmlns:a16="http://schemas.microsoft.com/office/drawing/2014/main" id="{C691D533-F95D-3943-903C-D2B4BCE7ACFA}"/>
              </a:ext>
            </a:extLst>
          </p:cNvPr>
          <p:cNvSpPr txBox="1"/>
          <p:nvPr/>
        </p:nvSpPr>
        <p:spPr>
          <a:xfrm>
            <a:off x="2555087" y="4909670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676;g5d2440be3b_0_131">
            <a:extLst>
              <a:ext uri="{FF2B5EF4-FFF2-40B4-BE49-F238E27FC236}">
                <a16:creationId xmlns:a16="http://schemas.microsoft.com/office/drawing/2014/main" id="{DC57D913-F361-134A-A2E5-93E84FAF3F62}"/>
              </a:ext>
            </a:extLst>
          </p:cNvPr>
          <p:cNvSpPr txBox="1"/>
          <p:nvPr/>
        </p:nvSpPr>
        <p:spPr>
          <a:xfrm>
            <a:off x="3393287" y="4932173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677;g5d2440be3b_0_131">
            <a:extLst>
              <a:ext uri="{FF2B5EF4-FFF2-40B4-BE49-F238E27FC236}">
                <a16:creationId xmlns:a16="http://schemas.microsoft.com/office/drawing/2014/main" id="{DC5DCA12-9A10-0B4C-A93D-957355F6F61F}"/>
              </a:ext>
            </a:extLst>
          </p:cNvPr>
          <p:cNvSpPr txBox="1"/>
          <p:nvPr/>
        </p:nvSpPr>
        <p:spPr>
          <a:xfrm>
            <a:off x="3926687" y="4932173"/>
            <a:ext cx="481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678;g5d2440be3b_0_131">
            <a:extLst>
              <a:ext uri="{FF2B5EF4-FFF2-40B4-BE49-F238E27FC236}">
                <a16:creationId xmlns:a16="http://schemas.microsoft.com/office/drawing/2014/main" id="{96E2669F-21C0-5D44-847A-FF8AE445222D}"/>
              </a:ext>
            </a:extLst>
          </p:cNvPr>
          <p:cNvSpPr txBox="1"/>
          <p:nvPr/>
        </p:nvSpPr>
        <p:spPr>
          <a:xfrm>
            <a:off x="4536287" y="4932173"/>
            <a:ext cx="290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679;g5d2440be3b_0_131">
            <a:extLst>
              <a:ext uri="{FF2B5EF4-FFF2-40B4-BE49-F238E27FC236}">
                <a16:creationId xmlns:a16="http://schemas.microsoft.com/office/drawing/2014/main" id="{B20945E0-69B5-D64F-95A9-2435189CE961}"/>
              </a:ext>
            </a:extLst>
          </p:cNvPr>
          <p:cNvSpPr txBox="1"/>
          <p:nvPr/>
        </p:nvSpPr>
        <p:spPr>
          <a:xfrm>
            <a:off x="4841087" y="4932173"/>
            <a:ext cx="268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680;g5d2440be3b_0_131">
            <a:extLst>
              <a:ext uri="{FF2B5EF4-FFF2-40B4-BE49-F238E27FC236}">
                <a16:creationId xmlns:a16="http://schemas.microsoft.com/office/drawing/2014/main" id="{A1241E18-E0B2-1E4A-8615-FAFD5A7974F6}"/>
              </a:ext>
            </a:extLst>
          </p:cNvPr>
          <p:cNvSpPr txBox="1"/>
          <p:nvPr/>
        </p:nvSpPr>
        <p:spPr>
          <a:xfrm>
            <a:off x="5145887" y="4932173"/>
            <a:ext cx="25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681;g5d2440be3b_0_131">
            <a:extLst>
              <a:ext uri="{FF2B5EF4-FFF2-40B4-BE49-F238E27FC236}">
                <a16:creationId xmlns:a16="http://schemas.microsoft.com/office/drawing/2014/main" id="{45FCDFC5-9DB1-954A-8DA9-C99D94C340CD}"/>
              </a:ext>
            </a:extLst>
          </p:cNvPr>
          <p:cNvSpPr txBox="1"/>
          <p:nvPr/>
        </p:nvSpPr>
        <p:spPr>
          <a:xfrm>
            <a:off x="5907887" y="4932173"/>
            <a:ext cx="249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682;g5d2440be3b_0_131">
            <a:extLst>
              <a:ext uri="{FF2B5EF4-FFF2-40B4-BE49-F238E27FC236}">
                <a16:creationId xmlns:a16="http://schemas.microsoft.com/office/drawing/2014/main" id="{3A27F08A-C9B1-434A-8601-E465D2B0D13B}"/>
              </a:ext>
            </a:extLst>
          </p:cNvPr>
          <p:cNvSpPr txBox="1"/>
          <p:nvPr/>
        </p:nvSpPr>
        <p:spPr>
          <a:xfrm>
            <a:off x="5603087" y="4932173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683;g5d2440be3b_0_131">
            <a:extLst>
              <a:ext uri="{FF2B5EF4-FFF2-40B4-BE49-F238E27FC236}">
                <a16:creationId xmlns:a16="http://schemas.microsoft.com/office/drawing/2014/main" id="{E20C439A-B169-EA42-9BD1-A60CC347C050}"/>
              </a:ext>
            </a:extLst>
          </p:cNvPr>
          <p:cNvSpPr txBox="1"/>
          <p:nvPr/>
        </p:nvSpPr>
        <p:spPr>
          <a:xfrm>
            <a:off x="6288887" y="4932173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684;g5d2440be3b_0_131">
            <a:extLst>
              <a:ext uri="{FF2B5EF4-FFF2-40B4-BE49-F238E27FC236}">
                <a16:creationId xmlns:a16="http://schemas.microsoft.com/office/drawing/2014/main" id="{6454809B-DF38-B642-A1E8-D78598BE1418}"/>
              </a:ext>
            </a:extLst>
          </p:cNvPr>
          <p:cNvSpPr txBox="1"/>
          <p:nvPr/>
        </p:nvSpPr>
        <p:spPr>
          <a:xfrm>
            <a:off x="6898487" y="4932173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685;g5d2440be3b_0_131">
            <a:extLst>
              <a:ext uri="{FF2B5EF4-FFF2-40B4-BE49-F238E27FC236}">
                <a16:creationId xmlns:a16="http://schemas.microsoft.com/office/drawing/2014/main" id="{5045295A-223B-094D-AB62-DABBCAA715C5}"/>
              </a:ext>
            </a:extLst>
          </p:cNvPr>
          <p:cNvSpPr txBox="1"/>
          <p:nvPr/>
        </p:nvSpPr>
        <p:spPr>
          <a:xfrm>
            <a:off x="8193887" y="4932173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686;g5d2440be3b_0_131">
            <a:extLst>
              <a:ext uri="{FF2B5EF4-FFF2-40B4-BE49-F238E27FC236}">
                <a16:creationId xmlns:a16="http://schemas.microsoft.com/office/drawing/2014/main" id="{3177645D-71E6-DF4D-B344-95E8BD597BB6}"/>
              </a:ext>
            </a:extLst>
          </p:cNvPr>
          <p:cNvSpPr txBox="1"/>
          <p:nvPr/>
        </p:nvSpPr>
        <p:spPr>
          <a:xfrm>
            <a:off x="954887" y="4932173"/>
            <a:ext cx="315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687;g5d2440be3b_0_131">
            <a:extLst>
              <a:ext uri="{FF2B5EF4-FFF2-40B4-BE49-F238E27FC236}">
                <a16:creationId xmlns:a16="http://schemas.microsoft.com/office/drawing/2014/main" id="{81D93F19-11B3-8040-AE71-6C21B0B41E23}"/>
              </a:ext>
            </a:extLst>
          </p:cNvPr>
          <p:cNvSpPr txBox="1"/>
          <p:nvPr/>
        </p:nvSpPr>
        <p:spPr>
          <a:xfrm>
            <a:off x="3370734" y="168097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63" name="Google Shape;795;g5d2440be3b_0_103">
            <a:extLst>
              <a:ext uri="{FF2B5EF4-FFF2-40B4-BE49-F238E27FC236}">
                <a16:creationId xmlns:a16="http://schemas.microsoft.com/office/drawing/2014/main" id="{9F8B150E-5E2F-994A-94E7-A88E1DBFDD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678419"/>
              </p:ext>
            </p:extLst>
          </p:nvPr>
        </p:nvGraphicFramePr>
        <p:xfrm>
          <a:off x="878685" y="5628749"/>
          <a:ext cx="7845185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25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943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4224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308919">
                  <a:extLst>
                    <a:ext uri="{9D8B030D-6E8A-4147-A177-3AD203B41FA5}">
                      <a16:colId xmlns:a16="http://schemas.microsoft.com/office/drawing/2014/main" val="3781990495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4270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672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264" name="Google Shape;653;g5d2440be3b_0_131">
            <a:extLst>
              <a:ext uri="{FF2B5EF4-FFF2-40B4-BE49-F238E27FC236}">
                <a16:creationId xmlns:a16="http://schemas.microsoft.com/office/drawing/2014/main" id="{948CC752-AE65-0140-86E2-2684BCE28BDB}"/>
              </a:ext>
            </a:extLst>
          </p:cNvPr>
          <p:cNvCxnSpPr/>
          <p:nvPr/>
        </p:nvCxnSpPr>
        <p:spPr>
          <a:xfrm rot="10800000">
            <a:off x="3320081" y="774827"/>
            <a:ext cx="5203500" cy="1377300"/>
          </a:xfrm>
          <a:prstGeom prst="bentConnector3">
            <a:avLst>
              <a:gd name="adj1" fmla="val -457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5" name="Google Shape;654;g5d2440be3b_0_131">
            <a:extLst>
              <a:ext uri="{FF2B5EF4-FFF2-40B4-BE49-F238E27FC236}">
                <a16:creationId xmlns:a16="http://schemas.microsoft.com/office/drawing/2014/main" id="{035C4F50-0016-D545-B08F-756A78D21370}"/>
              </a:ext>
            </a:extLst>
          </p:cNvPr>
          <p:cNvCxnSpPr/>
          <p:nvPr/>
        </p:nvCxnSpPr>
        <p:spPr>
          <a:xfrm rot="-5400000" flipH="1">
            <a:off x="2935631" y="1185122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9" name="Google Shape;624;g5d2440be3b_0_131">
            <a:extLst>
              <a:ext uri="{FF2B5EF4-FFF2-40B4-BE49-F238E27FC236}">
                <a16:creationId xmlns:a16="http://schemas.microsoft.com/office/drawing/2014/main" id="{45F57793-213E-1046-8C0D-868B7EE54C0E}"/>
              </a:ext>
            </a:extLst>
          </p:cNvPr>
          <p:cNvCxnSpPr>
            <a:cxnSpLocks/>
          </p:cNvCxnSpPr>
          <p:nvPr/>
        </p:nvCxnSpPr>
        <p:spPr>
          <a:xfrm>
            <a:off x="5160635" y="1208543"/>
            <a:ext cx="3141563" cy="963933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0" name="Google Shape;625;g5d2440be3b_0_131">
            <a:extLst>
              <a:ext uri="{FF2B5EF4-FFF2-40B4-BE49-F238E27FC236}">
                <a16:creationId xmlns:a16="http://schemas.microsoft.com/office/drawing/2014/main" id="{C0DA8182-C73C-5E4F-B5A2-45FD78CCB618}"/>
              </a:ext>
            </a:extLst>
          </p:cNvPr>
          <p:cNvCxnSpPr/>
          <p:nvPr/>
        </p:nvCxnSpPr>
        <p:spPr>
          <a:xfrm rot="-5400000" flipH="1">
            <a:off x="548484" y="1486815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4F793BFA-C72E-044A-948B-DB0BE258466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51933" y="1175317"/>
            <a:ext cx="4521302" cy="3322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3237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8" name="Google Shape;795;g5d2440be3b_0_103">
            <a:extLst>
              <a:ext uri="{FF2B5EF4-FFF2-40B4-BE49-F238E27FC236}">
                <a16:creationId xmlns:a16="http://schemas.microsoft.com/office/drawing/2014/main" id="{7F31B25A-3D46-4E4F-B238-D98BBA6897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1868657"/>
              </p:ext>
            </p:extLst>
          </p:nvPr>
        </p:nvGraphicFramePr>
        <p:xfrm>
          <a:off x="727456" y="5334762"/>
          <a:ext cx="8082912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83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054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704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9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75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07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Courier New"/>
                <a:cs typeface="Courier New"/>
              </a:rPr>
              <a:t>Br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6" name="Google Shape;795;g5d2440be3b_0_103">
            <a:extLst>
              <a:ext uri="{FF2B5EF4-FFF2-40B4-BE49-F238E27FC236}">
                <a16:creationId xmlns:a16="http://schemas.microsoft.com/office/drawing/2014/main" id="{8D06B994-37A1-DC46-8556-CACF7768C1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4990407"/>
              </p:ext>
            </p:extLst>
          </p:nvPr>
        </p:nvGraphicFramePr>
        <p:xfrm>
          <a:off x="797657" y="5292345"/>
          <a:ext cx="7921126" cy="107873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892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6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5248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517793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5067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48474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8911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0706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7718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80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251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0819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26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26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688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p7"/>
          <p:cNvCxnSpPr/>
          <p:nvPr/>
        </p:nvCxnSpPr>
        <p:spPr>
          <a:xfrm>
            <a:off x="51962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76" name="Google Shape;176;p7"/>
          <p:cNvCxnSpPr/>
          <p:nvPr/>
        </p:nvCxnSpPr>
        <p:spPr>
          <a:xfrm>
            <a:off x="5043858" y="2907036"/>
            <a:ext cx="0" cy="1877775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78" name="Google Shape;178;p7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2145956" y="2094236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0" name="Google Shape;180;p7"/>
          <p:cNvGrpSpPr/>
          <p:nvPr/>
        </p:nvGrpSpPr>
        <p:grpSpPr>
          <a:xfrm>
            <a:off x="6184556" y="1687836"/>
            <a:ext cx="521297" cy="1320800"/>
            <a:chOff x="6324600" y="3115310"/>
            <a:chExt cx="521297" cy="1056640"/>
          </a:xfrm>
        </p:grpSpPr>
        <p:sp>
          <p:nvSpPr>
            <p:cNvPr id="181" name="Google Shape;181;p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3" name="Google Shape;183;p7"/>
            <p:cNvCxnSpPr>
              <a:stCxn id="182" idx="2"/>
              <a:endCxn id="182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84" name="Google Shape;184;p7"/>
            <p:cNvSpPr txBox="1"/>
            <p:nvPr/>
          </p:nvSpPr>
          <p:spPr>
            <a:xfrm>
              <a:off x="6324600" y="3181350"/>
              <a:ext cx="5212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3441356" y="3415036"/>
            <a:ext cx="615974" cy="1016000"/>
            <a:chOff x="3733800" y="3105150"/>
            <a:chExt cx="615974" cy="762000"/>
          </a:xfrm>
        </p:grpSpPr>
        <p:sp>
          <p:nvSpPr>
            <p:cNvPr id="186" name="Google Shape;186;p7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3733800" y="3218081"/>
              <a:ext cx="615974" cy="5847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2145956" y="1281436"/>
            <a:ext cx="304800" cy="609600"/>
            <a:chOff x="5181600" y="3257550"/>
            <a:chExt cx="304800" cy="457200"/>
          </a:xfrm>
        </p:grpSpPr>
        <p:sp>
          <p:nvSpPr>
            <p:cNvPr id="189" name="Google Shape;189;p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5181600" y="3333750"/>
              <a:ext cx="298519" cy="2462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91" name="Google Shape;191;p7"/>
          <p:cNvCxnSpPr>
            <a:endCxn id="192" idx="3"/>
          </p:cNvCxnSpPr>
          <p:nvPr/>
        </p:nvCxnSpPr>
        <p:spPr>
          <a:xfrm rot="10800000">
            <a:off x="1231556" y="2452852"/>
            <a:ext cx="10500" cy="236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93" name="Google Shape;193;p7"/>
          <p:cNvCxnSpPr/>
          <p:nvPr/>
        </p:nvCxnSpPr>
        <p:spPr>
          <a:xfrm rot="10800000">
            <a:off x="4891458" y="3057611"/>
            <a:ext cx="0" cy="1727200"/>
          </a:xfrm>
          <a:prstGeom prst="straightConnector1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94" name="Google Shape;194;p7"/>
          <p:cNvGrpSpPr/>
          <p:nvPr/>
        </p:nvGrpSpPr>
        <p:grpSpPr>
          <a:xfrm>
            <a:off x="7022756" y="1891036"/>
            <a:ext cx="990600" cy="1117600"/>
            <a:chOff x="6324600" y="1733550"/>
            <a:chExt cx="990600" cy="838200"/>
          </a:xfrm>
        </p:grpSpPr>
        <p:sp>
          <p:nvSpPr>
            <p:cNvPr id="195" name="Google Shape;195;p7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7"/>
          <p:cNvGrpSpPr/>
          <p:nvPr/>
        </p:nvGrpSpPr>
        <p:grpSpPr>
          <a:xfrm>
            <a:off x="4739058" y="2195836"/>
            <a:ext cx="762000" cy="914400"/>
            <a:chOff x="5029200" y="3333750"/>
            <a:chExt cx="762000" cy="685800"/>
          </a:xfrm>
        </p:grpSpPr>
        <p:sp>
          <p:nvSpPr>
            <p:cNvPr id="198" name="Google Shape;198;p7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ap="flat" cmpd="sng">
              <a:solidFill>
                <a:schemeClr val="tx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Branch Comp.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0" name="Google Shape;200;p7"/>
          <p:cNvGrpSpPr/>
          <p:nvPr/>
        </p:nvGrpSpPr>
        <p:grpSpPr>
          <a:xfrm>
            <a:off x="3669956" y="1383036"/>
            <a:ext cx="841921" cy="1930400"/>
            <a:chOff x="3657600" y="1428750"/>
            <a:chExt cx="841921" cy="1447800"/>
          </a:xfrm>
        </p:grpSpPr>
        <p:grpSp>
          <p:nvGrpSpPr>
            <p:cNvPr id="201" name="Google Shape;201;p7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02" name="Google Shape;202;p7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4" name="Google Shape;204;p7"/>
            <p:cNvSpPr txBox="1"/>
            <p:nvPr/>
          </p:nvSpPr>
          <p:spPr>
            <a:xfrm>
              <a:off x="3657600" y="2234684"/>
              <a:ext cx="397545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 txBox="1"/>
            <p:nvPr/>
          </p:nvSpPr>
          <p:spPr>
            <a:xfrm>
              <a:off x="3657600" y="2463284"/>
              <a:ext cx="388102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4114800" y="2234684"/>
              <a:ext cx="384721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 txBox="1"/>
            <p:nvPr/>
          </p:nvSpPr>
          <p:spPr>
            <a:xfrm>
              <a:off x="3657600" y="1998881"/>
              <a:ext cx="399073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 txBox="1"/>
            <p:nvPr/>
          </p:nvSpPr>
          <p:spPr>
            <a:xfrm>
              <a:off x="4114800" y="2463284"/>
              <a:ext cx="37735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3657600" y="1694081"/>
              <a:ext cx="388327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10" name="Google Shape;210;p7"/>
          <p:cNvCxnSpPr/>
          <p:nvPr/>
        </p:nvCxnSpPr>
        <p:spPr>
          <a:xfrm rot="10800000">
            <a:off x="6466676" y="2871678"/>
            <a:ext cx="0" cy="1913133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1" name="Google Shape;211;p7"/>
          <p:cNvCxnSpPr/>
          <p:nvPr/>
        </p:nvCxnSpPr>
        <p:spPr>
          <a:xfrm rot="10800000">
            <a:off x="4203356" y="3313436"/>
            <a:ext cx="0" cy="14713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2" name="Google Shape;212;p7"/>
          <p:cNvCxnSpPr/>
          <p:nvPr/>
        </p:nvCxnSpPr>
        <p:spPr>
          <a:xfrm rot="10800000">
            <a:off x="7245584" y="3000342"/>
            <a:ext cx="0" cy="178446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13" name="Google Shape;213;p7"/>
          <p:cNvSpPr txBox="1"/>
          <p:nvPr/>
        </p:nvSpPr>
        <p:spPr>
          <a:xfrm>
            <a:off x="7022756" y="2195836"/>
            <a:ext cx="30777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 txBox="1"/>
          <p:nvPr/>
        </p:nvSpPr>
        <p:spPr>
          <a:xfrm>
            <a:off x="7043939" y="2559215"/>
            <a:ext cx="43601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DataW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 txBox="1"/>
          <p:nvPr/>
        </p:nvSpPr>
        <p:spPr>
          <a:xfrm>
            <a:off x="7556156" y="2297436"/>
            <a:ext cx="38472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6" name="Google Shape;216;p7"/>
          <p:cNvCxnSpPr>
            <a:endCxn id="217" idx="3"/>
          </p:cNvCxnSpPr>
          <p:nvPr/>
        </p:nvCxnSpPr>
        <p:spPr>
          <a:xfrm rot="10800000">
            <a:off x="5879756" y="3009827"/>
            <a:ext cx="0" cy="1790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18" name="Google Shape;218;p7"/>
          <p:cNvCxnSpPr>
            <a:endCxn id="219" idx="3"/>
          </p:cNvCxnSpPr>
          <p:nvPr/>
        </p:nvCxnSpPr>
        <p:spPr>
          <a:xfrm rot="10800000">
            <a:off x="6032156" y="2249652"/>
            <a:ext cx="0" cy="2551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0" name="Google Shape;220;p7"/>
          <p:cNvGrpSpPr/>
          <p:nvPr/>
        </p:nvGrpSpPr>
        <p:grpSpPr>
          <a:xfrm>
            <a:off x="5955956" y="1586236"/>
            <a:ext cx="152400" cy="711200"/>
            <a:chOff x="5791200" y="1352550"/>
            <a:chExt cx="152400" cy="533400"/>
          </a:xfrm>
        </p:grpSpPr>
        <p:sp>
          <p:nvSpPr>
            <p:cNvPr id="219" name="Google Shape;219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23" name="Google Shape;223;p7"/>
          <p:cNvCxnSpPr>
            <a:stCxn id="195" idx="3"/>
          </p:cNvCxnSpPr>
          <p:nvPr/>
        </p:nvCxnSpPr>
        <p:spPr>
          <a:xfrm rot="10800000" flipH="1">
            <a:off x="8013356" y="2429436"/>
            <a:ext cx="367800" cy="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24" name="Google Shape;224;p7"/>
          <p:cNvGrpSpPr/>
          <p:nvPr/>
        </p:nvGrpSpPr>
        <p:grpSpPr>
          <a:xfrm>
            <a:off x="8394356" y="1687836"/>
            <a:ext cx="152400" cy="1016000"/>
            <a:chOff x="8229600" y="1733550"/>
            <a:chExt cx="152400" cy="762000"/>
          </a:xfrm>
        </p:grpSpPr>
        <p:sp>
          <p:nvSpPr>
            <p:cNvPr id="225" name="Google Shape;225;p7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9" name="Google Shape;229;p7"/>
          <p:cNvCxnSpPr>
            <a:stCxn id="181" idx="0"/>
            <a:endCxn id="213" idx="1"/>
          </p:cNvCxnSpPr>
          <p:nvPr/>
        </p:nvCxnSpPr>
        <p:spPr>
          <a:xfrm rot="10800000" flipH="1">
            <a:off x="6641756" y="2318836"/>
            <a:ext cx="381000" cy="29400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0" name="Google Shape;230;p7"/>
          <p:cNvCxnSpPr/>
          <p:nvPr/>
        </p:nvCxnSpPr>
        <p:spPr>
          <a:xfrm rot="10800000">
            <a:off x="8470556" y="2602236"/>
            <a:ext cx="0" cy="2182575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1" name="Google Shape;231;p7"/>
          <p:cNvCxnSpPr/>
          <p:nvPr/>
        </p:nvCxnSpPr>
        <p:spPr>
          <a:xfrm rot="10800000">
            <a:off x="6794156" y="1106140"/>
            <a:ext cx="0" cy="123257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2" name="Google Shape;232;p7"/>
          <p:cNvCxnSpPr>
            <a:endCxn id="225" idx="2"/>
          </p:cNvCxnSpPr>
          <p:nvPr/>
        </p:nvCxnSpPr>
        <p:spPr>
          <a:xfrm>
            <a:off x="926756" y="1106236"/>
            <a:ext cx="7467600" cy="1089600"/>
          </a:xfrm>
          <a:prstGeom prst="bentConnector3">
            <a:avLst>
              <a:gd name="adj1" fmla="val 96694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33" name="Google Shape;233;p7"/>
          <p:cNvCxnSpPr/>
          <p:nvPr/>
        </p:nvCxnSpPr>
        <p:spPr>
          <a:xfrm rot="-5400000" flipH="1">
            <a:off x="623305" y="1405789"/>
            <a:ext cx="835500" cy="228600"/>
          </a:xfrm>
          <a:prstGeom prst="bentConnector3">
            <a:avLst>
              <a:gd name="adj1" fmla="val 101582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34" name="Google Shape;234;p7"/>
          <p:cNvGrpSpPr/>
          <p:nvPr/>
        </p:nvGrpSpPr>
        <p:grpSpPr>
          <a:xfrm>
            <a:off x="1155356" y="1789436"/>
            <a:ext cx="152400" cy="711200"/>
            <a:chOff x="5791200" y="1352550"/>
            <a:chExt cx="152400" cy="533400"/>
          </a:xfrm>
        </p:grpSpPr>
        <p:sp>
          <p:nvSpPr>
            <p:cNvPr id="192" name="Google Shape;192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7" name="Google Shape;237;p7"/>
          <p:cNvCxnSpPr>
            <a:stCxn id="192" idx="0"/>
            <a:endCxn id="238" idx="1"/>
          </p:cNvCxnSpPr>
          <p:nvPr/>
        </p:nvCxnSpPr>
        <p:spPr>
          <a:xfrm>
            <a:off x="1307756" y="2145036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>
            <a:stCxn id="238" idx="3"/>
            <a:endCxn id="179" idx="1"/>
          </p:cNvCxnSpPr>
          <p:nvPr/>
        </p:nvCxnSpPr>
        <p:spPr>
          <a:xfrm>
            <a:off x="1825619" y="2145036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0" name="Google Shape;240;p7"/>
          <p:cNvCxnSpPr/>
          <p:nvPr/>
        </p:nvCxnSpPr>
        <p:spPr>
          <a:xfrm rot="-5400000">
            <a:off x="1811181" y="1784336"/>
            <a:ext cx="578400" cy="183000"/>
          </a:xfrm>
          <a:prstGeom prst="bentConnector3">
            <a:avLst>
              <a:gd name="adj1" fmla="val 9751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1" name="Google Shape;241;p7"/>
          <p:cNvCxnSpPr>
            <a:stCxn id="189" idx="0"/>
          </p:cNvCxnSpPr>
          <p:nvPr/>
        </p:nvCxnSpPr>
        <p:spPr>
          <a:xfrm rot="10800000" flipH="1">
            <a:off x="2450756" y="976636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2" name="Google Shape;242;p7"/>
          <p:cNvCxnSpPr/>
          <p:nvPr/>
        </p:nvCxnSpPr>
        <p:spPr>
          <a:xfrm>
            <a:off x="2755556" y="976636"/>
            <a:ext cx="5638800" cy="914400"/>
          </a:xfrm>
          <a:prstGeom prst="bentConnector3">
            <a:avLst>
              <a:gd name="adj1" fmla="val 97158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3" name="Google Shape;243;p7"/>
          <p:cNvCxnSpPr/>
          <p:nvPr/>
        </p:nvCxnSpPr>
        <p:spPr>
          <a:xfrm flipH="1">
            <a:off x="1155356" y="976636"/>
            <a:ext cx="1600200" cy="1320900"/>
          </a:xfrm>
          <a:prstGeom prst="bentConnector3">
            <a:avLst>
              <a:gd name="adj1" fmla="val 124407"/>
            </a:avLst>
          </a:prstGeom>
          <a:noFill/>
          <a:ln w="28575" cap="flat" cmpd="sng">
            <a:solidFill>
              <a:schemeClr val="tx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4" name="Google Shape;244;p7"/>
          <p:cNvCxnSpPr>
            <a:stCxn id="219" idx="0"/>
          </p:cNvCxnSpPr>
          <p:nvPr/>
        </p:nvCxnSpPr>
        <p:spPr>
          <a:xfrm rot="10800000" flipH="1">
            <a:off x="6108356" y="1939736"/>
            <a:ext cx="152400" cy="21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5" name="Google Shape;245;p7"/>
          <p:cNvCxnSpPr>
            <a:stCxn id="206" idx="3"/>
            <a:endCxn id="222" idx="1"/>
          </p:cNvCxnSpPr>
          <p:nvPr/>
        </p:nvCxnSpPr>
        <p:spPr>
          <a:xfrm rot="10800000" flipH="1">
            <a:off x="4511877" y="2090225"/>
            <a:ext cx="1463100" cy="490500"/>
          </a:xfrm>
          <a:prstGeom prst="bentConnector3">
            <a:avLst>
              <a:gd name="adj1" fmla="val 8536"/>
            </a:avLst>
          </a:prstGeom>
          <a:noFill/>
          <a:ln w="28575" cap="flat" cmpd="sng">
            <a:solidFill>
              <a:schemeClr val="accent4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6" name="Google Shape;246;p7"/>
          <p:cNvCxnSpPr/>
          <p:nvPr/>
        </p:nvCxnSpPr>
        <p:spPr>
          <a:xfrm>
            <a:off x="4469877" y="2885526"/>
            <a:ext cx="957300" cy="426900"/>
          </a:xfrm>
          <a:prstGeom prst="bentConnector3">
            <a:avLst>
              <a:gd name="adj1" fmla="val 1683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7" name="Google Shape;247;p7"/>
          <p:cNvCxnSpPr/>
          <p:nvPr/>
        </p:nvCxnSpPr>
        <p:spPr>
          <a:xfrm rot="10800000" flipH="1">
            <a:off x="4660556" y="2573471"/>
            <a:ext cx="183573" cy="15033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8" name="Google Shape;248;p7"/>
          <p:cNvCxnSpPr/>
          <p:nvPr/>
        </p:nvCxnSpPr>
        <p:spPr>
          <a:xfrm rot="10800000" flipH="1">
            <a:off x="4549720" y="2873654"/>
            <a:ext cx="259772" cy="7697"/>
          </a:xfrm>
          <a:prstGeom prst="straightConnector1">
            <a:avLst/>
          </a:prstGeom>
          <a:noFill/>
          <a:ln w="28575" cap="flat" cmpd="sng">
            <a:solidFill>
              <a:schemeClr val="tx2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49" name="Google Shape;249;p7"/>
          <p:cNvCxnSpPr/>
          <p:nvPr/>
        </p:nvCxnSpPr>
        <p:spPr>
          <a:xfrm rot="10800000" flipH="1">
            <a:off x="1851706" y="1254686"/>
            <a:ext cx="3353400" cy="642600"/>
          </a:xfrm>
          <a:prstGeom prst="bentConnector3">
            <a:avLst>
              <a:gd name="adj1" fmla="val 3995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50" name="Google Shape;250;p7"/>
          <p:cNvCxnSpPr/>
          <p:nvPr/>
        </p:nvCxnSpPr>
        <p:spPr>
          <a:xfrm>
            <a:off x="5193956" y="1246824"/>
            <a:ext cx="762000" cy="4899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251" name="Google Shape;251;p7"/>
          <p:cNvGrpSpPr/>
          <p:nvPr/>
        </p:nvGrpSpPr>
        <p:grpSpPr>
          <a:xfrm>
            <a:off x="1460156" y="1586236"/>
            <a:ext cx="365463" cy="1117599"/>
            <a:chOff x="1447800" y="1809750"/>
            <a:chExt cx="365463" cy="838199"/>
          </a:xfrm>
        </p:grpSpPr>
        <p:sp>
          <p:nvSpPr>
            <p:cNvPr id="238" name="Google Shape;238;p7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7"/>
          <p:cNvGrpSpPr/>
          <p:nvPr/>
        </p:nvGrpSpPr>
        <p:grpSpPr>
          <a:xfrm>
            <a:off x="5803556" y="2346411"/>
            <a:ext cx="152400" cy="711200"/>
            <a:chOff x="5791200" y="1352550"/>
            <a:chExt cx="152400" cy="533400"/>
          </a:xfrm>
        </p:grpSpPr>
        <p:sp>
          <p:nvSpPr>
            <p:cNvPr id="217" name="Google Shape;217;p7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 txBox="1"/>
            <p:nvPr/>
          </p:nvSpPr>
          <p:spPr>
            <a:xfrm>
              <a:off x="5810250" y="1638300"/>
              <a:ext cx="77996" cy="1846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56" name="Google Shape;256;p7"/>
          <p:cNvCxnSpPr>
            <a:stCxn id="179" idx="3"/>
            <a:endCxn id="202" idx="1"/>
          </p:cNvCxnSpPr>
          <p:nvPr/>
        </p:nvCxnSpPr>
        <p:spPr>
          <a:xfrm rot="10800000" flipH="1">
            <a:off x="2755556" y="2348336"/>
            <a:ext cx="914400" cy="2031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7" name="Google Shape;257;p7"/>
          <p:cNvCxnSpPr/>
          <p:nvPr/>
        </p:nvCxnSpPr>
        <p:spPr>
          <a:xfrm>
            <a:off x="2907956" y="2549611"/>
            <a:ext cx="0" cy="22352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8" name="Google Shape;258;p7"/>
          <p:cNvCxnSpPr/>
          <p:nvPr/>
        </p:nvCxnSpPr>
        <p:spPr>
          <a:xfrm rot="10800000" flipH="1">
            <a:off x="2898720" y="2703836"/>
            <a:ext cx="771236" cy="48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59" name="Google Shape;259;p7"/>
          <p:cNvCxnSpPr/>
          <p:nvPr/>
        </p:nvCxnSpPr>
        <p:spPr>
          <a:xfrm rot="10800000" flipH="1">
            <a:off x="2910265" y="3008638"/>
            <a:ext cx="759691" cy="3561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0" name="Google Shape;260;p7"/>
          <p:cNvCxnSpPr/>
          <p:nvPr/>
        </p:nvCxnSpPr>
        <p:spPr>
          <a:xfrm rot="10800000" flipH="1">
            <a:off x="2898720" y="3923036"/>
            <a:ext cx="618836" cy="12799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1" name="Google Shape;261;p7"/>
          <p:cNvCxnSpPr>
            <a:stCxn id="225" idx="0"/>
          </p:cNvCxnSpPr>
          <p:nvPr/>
        </p:nvCxnSpPr>
        <p:spPr>
          <a:xfrm rot="10800000">
            <a:off x="3343256" y="818536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7"/>
          <p:cNvCxnSpPr/>
          <p:nvPr/>
        </p:nvCxnSpPr>
        <p:spPr>
          <a:xfrm rot="-5400000" flipH="1">
            <a:off x="2958806" y="1228761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3" name="Google Shape;263;p7"/>
          <p:cNvCxnSpPr/>
          <p:nvPr/>
        </p:nvCxnSpPr>
        <p:spPr>
          <a:xfrm rot="10800000">
            <a:off x="3822356" y="4276811"/>
            <a:ext cx="0" cy="508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4" name="Google Shape;264;p7"/>
          <p:cNvCxnSpPr/>
          <p:nvPr/>
        </p:nvCxnSpPr>
        <p:spPr>
          <a:xfrm rot="10800000" flipH="1">
            <a:off x="5955956" y="2752811"/>
            <a:ext cx="370610" cy="308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265" name="Google Shape;265;p7"/>
          <p:cNvCxnSpPr/>
          <p:nvPr/>
        </p:nvCxnSpPr>
        <p:spPr>
          <a:xfrm rot="10800000" flipH="1">
            <a:off x="5422556" y="2799092"/>
            <a:ext cx="1600200" cy="507900"/>
          </a:xfrm>
          <a:prstGeom prst="bentConnector3">
            <a:avLst>
              <a:gd name="adj1" fmla="val 8607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66" name="Google Shape;266;p7"/>
          <p:cNvSpPr txBox="1"/>
          <p:nvPr/>
        </p:nvSpPr>
        <p:spPr>
          <a:xfrm>
            <a:off x="3001166" y="2071847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2984156" y="24480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2984156" y="2752811"/>
            <a:ext cx="61915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2931047" y="3605635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0" name="Google Shape;270;p7"/>
          <p:cNvCxnSpPr/>
          <p:nvPr/>
        </p:nvCxnSpPr>
        <p:spPr>
          <a:xfrm rot="-5400000">
            <a:off x="5225183" y="2750296"/>
            <a:ext cx="778800" cy="377700"/>
          </a:xfrm>
          <a:prstGeom prst="bentConnector3">
            <a:avLst>
              <a:gd name="adj1" fmla="val 10048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71" name="Google Shape;271;p7"/>
          <p:cNvSpPr txBox="1"/>
          <p:nvPr/>
        </p:nvSpPr>
        <p:spPr>
          <a:xfrm>
            <a:off x="8262739" y="1313476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936002" y="1501283"/>
            <a:ext cx="1740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8042219" y="2566543"/>
            <a:ext cx="33481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7"/>
          <p:cNvSpPr txBox="1"/>
          <p:nvPr/>
        </p:nvSpPr>
        <p:spPr>
          <a:xfrm>
            <a:off x="8594093" y="2209404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826310" y="1904604"/>
            <a:ext cx="20869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321" y="2294071"/>
            <a:ext cx="282129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5324362" y="1838411"/>
            <a:ext cx="5241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7"/>
          <p:cNvSpPr txBox="1"/>
          <p:nvPr/>
        </p:nvSpPr>
        <p:spPr>
          <a:xfrm>
            <a:off x="5408039" y="1424452"/>
            <a:ext cx="21936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4259930" y="3704156"/>
            <a:ext cx="62922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5312337" y="2237252"/>
            <a:ext cx="53340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1" name="Google Shape;281;p7"/>
          <p:cNvCxnSpPr>
            <a:stCxn id="187" idx="3"/>
          </p:cNvCxnSpPr>
          <p:nvPr/>
        </p:nvCxnSpPr>
        <p:spPr>
          <a:xfrm rot="10800000" flipH="1">
            <a:off x="4057330" y="2854162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2" name="Google Shape;282;p7"/>
          <p:cNvSpPr/>
          <p:nvPr/>
        </p:nvSpPr>
        <p:spPr>
          <a:xfrm>
            <a:off x="850556" y="4784811"/>
            <a:ext cx="7868227" cy="507901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2603156" y="4863908"/>
            <a:ext cx="5476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7"/>
          <p:cNvSpPr txBox="1"/>
          <p:nvPr/>
        </p:nvSpPr>
        <p:spPr>
          <a:xfrm>
            <a:off x="3441356" y="4886411"/>
            <a:ext cx="42829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"/>
          <p:cNvSpPr txBox="1"/>
          <p:nvPr/>
        </p:nvSpPr>
        <p:spPr>
          <a:xfrm>
            <a:off x="3974756" y="4886411"/>
            <a:ext cx="48167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RegWEn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7"/>
          <p:cNvSpPr txBox="1"/>
          <p:nvPr/>
        </p:nvSpPr>
        <p:spPr>
          <a:xfrm>
            <a:off x="4584356" y="4886411"/>
            <a:ext cx="290532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4889156" y="4886411"/>
            <a:ext cx="268904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BrEq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5193956" y="4886411"/>
            <a:ext cx="25395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BrLT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5955956" y="4886411"/>
            <a:ext cx="248998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5651156" y="4886411"/>
            <a:ext cx="244107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7"/>
          <p:cNvSpPr txBox="1"/>
          <p:nvPr/>
        </p:nvSpPr>
        <p:spPr>
          <a:xfrm>
            <a:off x="6336956" y="4886411"/>
            <a:ext cx="398810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7"/>
          <p:cNvSpPr txBox="1"/>
          <p:nvPr/>
        </p:nvSpPr>
        <p:spPr>
          <a:xfrm>
            <a:off x="6946556" y="4886411"/>
            <a:ext cx="512961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"/>
          <p:cNvSpPr txBox="1"/>
          <p:nvPr/>
        </p:nvSpPr>
        <p:spPr>
          <a:xfrm>
            <a:off x="8241956" y="4886411"/>
            <a:ext cx="369605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/>
        </p:nvSpPr>
        <p:spPr>
          <a:xfrm>
            <a:off x="1002956" y="4886411"/>
            <a:ext cx="315466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3418803" y="1635211"/>
            <a:ext cx="174953" cy="225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Title 5">
            <a:extLst>
              <a:ext uri="{FF2B5EF4-FFF2-40B4-BE49-F238E27FC236}">
                <a16:creationId xmlns:a16="http://schemas.microsoft.com/office/drawing/2014/main" id="{BE00AE7B-DA3A-284E-A10F-8F248BBA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786" y="179146"/>
            <a:ext cx="8405238" cy="55005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ourier New"/>
                <a:cs typeface="Courier New"/>
              </a:rPr>
              <a:t>j</a:t>
            </a:r>
            <a:r>
              <a:rPr lang="en-US" b="1" dirty="0" err="1">
                <a:latin typeface="Courier New"/>
                <a:cs typeface="Courier New"/>
              </a:rPr>
              <a:t>al</a:t>
            </a:r>
            <a:r>
              <a:rPr lang="en-US" dirty="0"/>
              <a:t> 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graphicFrame>
        <p:nvGraphicFramePr>
          <p:cNvPr id="125" name="Google Shape;795;g5d2440be3b_0_103">
            <a:extLst>
              <a:ext uri="{FF2B5EF4-FFF2-40B4-BE49-F238E27FC236}">
                <a16:creationId xmlns:a16="http://schemas.microsoft.com/office/drawing/2014/main" id="{E0340374-2454-8248-86AF-D3D5ABCC19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4167183"/>
              </p:ext>
            </p:extLst>
          </p:nvPr>
        </p:nvGraphicFramePr>
        <p:xfrm>
          <a:off x="736414" y="5410668"/>
          <a:ext cx="7848282" cy="85395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5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539663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5128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6054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79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97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J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783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2211613927"/>
              </p:ext>
            </p:extLst>
          </p:nvPr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15742</TotalTime>
  <Words>3467</Words>
  <Application>Microsoft Office PowerPoint</Application>
  <PresentationFormat>On-screen Show (4:3)</PresentationFormat>
  <Paragraphs>1417</Paragraphs>
  <Slides>48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2" baseType="lpstr">
      <vt:lpstr>Arial</vt:lpstr>
      <vt:lpstr>Arial Narrow</vt:lpstr>
      <vt:lpstr>Calibri</vt:lpstr>
      <vt:lpstr>Courier</vt:lpstr>
      <vt:lpstr>Courier New</vt:lpstr>
      <vt:lpstr>Cutive</vt:lpstr>
      <vt:lpstr>Franklin Gothic</vt:lpstr>
      <vt:lpstr>Graphik-Medium</vt:lpstr>
      <vt:lpstr>Noto Sans Symbols</vt:lpstr>
      <vt:lpstr>Roboto Regular</vt:lpstr>
      <vt:lpstr>Times</vt:lpstr>
      <vt:lpstr>Times New Roman</vt:lpstr>
      <vt:lpstr>Wingdings</vt:lpstr>
      <vt:lpstr>UWTheme-351-Au18</vt:lpstr>
      <vt:lpstr> CPU Control Pipelines and Hazards</vt:lpstr>
      <vt:lpstr>Control Signals</vt:lpstr>
      <vt:lpstr>Control Signals: ADD</vt:lpstr>
      <vt:lpstr>ADD: Control Signals</vt:lpstr>
      <vt:lpstr>addi  datapath</vt:lpstr>
      <vt:lpstr>lw  datapath</vt:lpstr>
      <vt:lpstr>Br  datapath</vt:lpstr>
      <vt:lpstr>jal  datapath</vt:lpstr>
      <vt:lpstr>PowerPoint Presentation</vt:lpstr>
      <vt:lpstr>Instruction Timing</vt:lpstr>
      <vt:lpstr>Instruction Timing</vt:lpstr>
      <vt:lpstr>“Iron Law” of Processor Performance</vt:lpstr>
      <vt:lpstr>Speed Trade-off Example</vt:lpstr>
      <vt:lpstr>Pipelined Car Assembly Line</vt:lpstr>
      <vt:lpstr>Pipelining Lessons</vt:lpstr>
      <vt:lpstr>Pipelining with RISC-V</vt:lpstr>
      <vt:lpstr>RISC-V Pipeline</vt:lpstr>
      <vt:lpstr>Each stage operates on different instruction</vt:lpstr>
      <vt:lpstr>RISC-V Pipeline Example</vt:lpstr>
      <vt:lpstr>Instruction Level Parallelism (ILP)</vt:lpstr>
      <vt:lpstr>PowerPoint Presentation</vt:lpstr>
      <vt:lpstr>PowerPoint Presentation</vt:lpstr>
      <vt:lpstr>PowerPoint Presentation</vt:lpstr>
      <vt:lpstr>Agenda</vt:lpstr>
      <vt:lpstr>Pipeline Hazards</vt:lpstr>
      <vt:lpstr>Structural Hazard: Regfile!</vt:lpstr>
      <vt:lpstr>RISC-V Pipeline: Regfile Structural Hazard</vt:lpstr>
      <vt:lpstr>Regfile Structural Hazards</vt:lpstr>
      <vt:lpstr>Regfile Structural Hazards</vt:lpstr>
      <vt:lpstr>Regfile Structural Hazard: 2 Rd+1Wr Ports</vt:lpstr>
      <vt:lpstr>Structural Hazard: Memory Access</vt:lpstr>
      <vt:lpstr>Structural Hazards – Summary</vt:lpstr>
      <vt:lpstr>2. Data Hazards (1/2)</vt:lpstr>
      <vt:lpstr>2. Data Hazards (2/2)</vt:lpstr>
      <vt:lpstr>Solution 1: Stalling</vt:lpstr>
      <vt:lpstr>Data Hazard</vt:lpstr>
      <vt:lpstr>Data Hazard Solution: Forwarding</vt:lpstr>
      <vt:lpstr>Data Hazard with Forwarding</vt:lpstr>
      <vt:lpstr>Data Hazard: Loads (1/2)</vt:lpstr>
      <vt:lpstr>Data Hazard: Loads (2/2)</vt:lpstr>
      <vt:lpstr>3. Control Hazards</vt:lpstr>
      <vt:lpstr>PowerPoint Presentation</vt:lpstr>
      <vt:lpstr>Branch Stall</vt:lpstr>
      <vt:lpstr>Taken Branch &amp; ecall</vt:lpstr>
      <vt:lpstr>Not-Taken Branch</vt:lpstr>
      <vt:lpstr>3. Control Hazard: Branching</vt:lpstr>
      <vt:lpstr>Clear Instructions after Branch if Taken</vt:lpstr>
      <vt:lpstr>Branch Prediction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and Pipelines</dc:title>
  <dc:creator>alaa@cs.sfu.ca</dc:creator>
  <cp:lastModifiedBy>Alaa</cp:lastModifiedBy>
  <cp:revision>142</cp:revision>
  <cp:lastPrinted>2019-11-27T18:57:14Z</cp:lastPrinted>
  <dcterms:created xsi:type="dcterms:W3CDTF">2016-11-27T02:39:48Z</dcterms:created>
  <dcterms:modified xsi:type="dcterms:W3CDTF">2022-11-28T05:38:43Z</dcterms:modified>
</cp:coreProperties>
</file>