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8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9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10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  <p:sldMasterId id="2147483698" r:id="rId2"/>
    <p:sldMasterId id="2147483705" r:id="rId3"/>
    <p:sldMasterId id="2147483715" r:id="rId4"/>
    <p:sldMasterId id="2147483724" r:id="rId5"/>
  </p:sldMasterIdLst>
  <p:notesMasterIdLst>
    <p:notesMasterId r:id="rId74"/>
  </p:notesMasterIdLst>
  <p:handoutMasterIdLst>
    <p:handoutMasterId r:id="rId75"/>
  </p:handoutMasterIdLst>
  <p:sldIdLst>
    <p:sldId id="1006" r:id="rId6"/>
    <p:sldId id="1040" r:id="rId7"/>
    <p:sldId id="1043" r:id="rId8"/>
    <p:sldId id="1042" r:id="rId9"/>
    <p:sldId id="270" r:id="rId10"/>
    <p:sldId id="320" r:id="rId11"/>
    <p:sldId id="271" r:id="rId12"/>
    <p:sldId id="1037" r:id="rId13"/>
    <p:sldId id="1038" r:id="rId14"/>
    <p:sldId id="1039" r:id="rId15"/>
    <p:sldId id="293" r:id="rId16"/>
    <p:sldId id="294" r:id="rId17"/>
    <p:sldId id="1041" r:id="rId18"/>
    <p:sldId id="1024" r:id="rId19"/>
    <p:sldId id="318" r:id="rId20"/>
    <p:sldId id="1011" r:id="rId21"/>
    <p:sldId id="1012" r:id="rId22"/>
    <p:sldId id="1025" r:id="rId23"/>
    <p:sldId id="266" r:id="rId24"/>
    <p:sldId id="267" r:id="rId25"/>
    <p:sldId id="268" r:id="rId26"/>
    <p:sldId id="1016" r:id="rId27"/>
    <p:sldId id="261" r:id="rId28"/>
    <p:sldId id="262" r:id="rId29"/>
    <p:sldId id="282" r:id="rId30"/>
    <p:sldId id="287" r:id="rId31"/>
    <p:sldId id="288" r:id="rId32"/>
    <p:sldId id="289" r:id="rId33"/>
    <p:sldId id="290" r:id="rId34"/>
    <p:sldId id="292" r:id="rId35"/>
    <p:sldId id="721" r:id="rId36"/>
    <p:sldId id="295" r:id="rId37"/>
    <p:sldId id="297" r:id="rId38"/>
    <p:sldId id="298" r:id="rId39"/>
    <p:sldId id="256" r:id="rId40"/>
    <p:sldId id="1044" r:id="rId41"/>
    <p:sldId id="1045" r:id="rId42"/>
    <p:sldId id="1046" r:id="rId43"/>
    <p:sldId id="1047" r:id="rId44"/>
    <p:sldId id="1048" r:id="rId45"/>
    <p:sldId id="1049" r:id="rId46"/>
    <p:sldId id="1050" r:id="rId47"/>
    <p:sldId id="1051" r:id="rId48"/>
    <p:sldId id="1052" r:id="rId49"/>
    <p:sldId id="1053" r:id="rId50"/>
    <p:sldId id="1054" r:id="rId51"/>
    <p:sldId id="1055" r:id="rId52"/>
    <p:sldId id="469" r:id="rId53"/>
    <p:sldId id="1056" r:id="rId54"/>
    <p:sldId id="1057" r:id="rId55"/>
    <p:sldId id="1058" r:id="rId56"/>
    <p:sldId id="1059" r:id="rId57"/>
    <p:sldId id="1008" r:id="rId58"/>
    <p:sldId id="1009" r:id="rId59"/>
    <p:sldId id="1028" r:id="rId60"/>
    <p:sldId id="1029" r:id="rId61"/>
    <p:sldId id="265" r:id="rId62"/>
    <p:sldId id="825" r:id="rId63"/>
    <p:sldId id="789" r:id="rId64"/>
    <p:sldId id="269" r:id="rId65"/>
    <p:sldId id="796" r:id="rId66"/>
    <p:sldId id="1031" r:id="rId67"/>
    <p:sldId id="1014" r:id="rId68"/>
    <p:sldId id="284" r:id="rId69"/>
    <p:sldId id="1033" r:id="rId70"/>
    <p:sldId id="808" r:id="rId71"/>
    <p:sldId id="1034" r:id="rId72"/>
    <p:sldId id="1017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86" autoAdjust="0"/>
    <p:restoredTop sz="92275" autoAdjust="0"/>
  </p:normalViewPr>
  <p:slideViewPr>
    <p:cSldViewPr snapToGrid="0">
      <p:cViewPr varScale="1">
        <p:scale>
          <a:sx n="68" d="100"/>
          <a:sy n="68" d="100"/>
        </p:scale>
        <p:origin x="107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a" userId="60ed0375f93d0d69" providerId="LiveId" clId="{188F5A9C-2F0A-4696-8CA5-18C1B37C449D}"/>
    <pc:docChg chg="undo custSel addSld delSld modSld sldOrd modMainMaster">
      <pc:chgData name="Alaa" userId="60ed0375f93d0d69" providerId="LiveId" clId="{188F5A9C-2F0A-4696-8CA5-18C1B37C449D}" dt="2022-12-01T04:38:22.364" v="490" actId="478"/>
      <pc:docMkLst>
        <pc:docMk/>
      </pc:docMkLst>
      <pc:sldChg chg="del">
        <pc:chgData name="Alaa" userId="60ed0375f93d0d69" providerId="LiveId" clId="{188F5A9C-2F0A-4696-8CA5-18C1B37C449D}" dt="2022-12-01T03:51:31.658" v="163" actId="47"/>
        <pc:sldMkLst>
          <pc:docMk/>
          <pc:sldMk cId="0" sldId="257"/>
        </pc:sldMkLst>
      </pc:sldChg>
      <pc:sldChg chg="del">
        <pc:chgData name="Alaa" userId="60ed0375f93d0d69" providerId="LiveId" clId="{188F5A9C-2F0A-4696-8CA5-18C1B37C449D}" dt="2022-12-01T03:45:41.011" v="117" actId="47"/>
        <pc:sldMkLst>
          <pc:docMk/>
          <pc:sldMk cId="0" sldId="259"/>
        </pc:sldMkLst>
      </pc:sldChg>
      <pc:sldChg chg="del">
        <pc:chgData name="Alaa" userId="60ed0375f93d0d69" providerId="LiveId" clId="{188F5A9C-2F0A-4696-8CA5-18C1B37C449D}" dt="2022-12-01T03:45:46.330" v="118" actId="47"/>
        <pc:sldMkLst>
          <pc:docMk/>
          <pc:sldMk cId="0" sldId="260"/>
        </pc:sldMkLst>
      </pc:sldChg>
      <pc:sldChg chg="modAnim">
        <pc:chgData name="Alaa" userId="60ed0375f93d0d69" providerId="LiveId" clId="{188F5A9C-2F0A-4696-8CA5-18C1B37C449D}" dt="2022-12-01T03:46:43.359" v="119"/>
        <pc:sldMkLst>
          <pc:docMk/>
          <pc:sldMk cId="0" sldId="261"/>
        </pc:sldMkLst>
      </pc:sldChg>
      <pc:sldChg chg="modAnim">
        <pc:chgData name="Alaa" userId="60ed0375f93d0d69" providerId="LiveId" clId="{188F5A9C-2F0A-4696-8CA5-18C1B37C449D}" dt="2022-12-01T03:46:54.645" v="120"/>
        <pc:sldMkLst>
          <pc:docMk/>
          <pc:sldMk cId="0" sldId="262"/>
        </pc:sldMkLst>
      </pc:sldChg>
      <pc:sldChg chg="del">
        <pc:chgData name="Alaa" userId="60ed0375f93d0d69" providerId="LiveId" clId="{188F5A9C-2F0A-4696-8CA5-18C1B37C449D}" dt="2022-12-01T03:52:37.766" v="166" actId="47"/>
        <pc:sldMkLst>
          <pc:docMk/>
          <pc:sldMk cId="2685342337" sldId="263"/>
        </pc:sldMkLst>
      </pc:sldChg>
      <pc:sldChg chg="add">
        <pc:chgData name="Alaa" userId="60ed0375f93d0d69" providerId="LiveId" clId="{188F5A9C-2F0A-4696-8CA5-18C1B37C449D}" dt="2022-12-01T03:54:22.808" v="169"/>
        <pc:sldMkLst>
          <pc:docMk/>
          <pc:sldMk cId="2791002054" sldId="265"/>
        </pc:sldMkLst>
      </pc:sldChg>
      <pc:sldChg chg="modAnim">
        <pc:chgData name="Alaa" userId="60ed0375f93d0d69" providerId="LiveId" clId="{188F5A9C-2F0A-4696-8CA5-18C1B37C449D}" dt="2022-12-01T03:45:03.802" v="114"/>
        <pc:sldMkLst>
          <pc:docMk/>
          <pc:sldMk cId="2318197844" sldId="267"/>
        </pc:sldMkLst>
      </pc:sldChg>
      <pc:sldChg chg="delSp modSp mod delAnim">
        <pc:chgData name="Alaa" userId="60ed0375f93d0d69" providerId="LiveId" clId="{188F5A9C-2F0A-4696-8CA5-18C1B37C449D}" dt="2022-12-01T04:38:22.364" v="490" actId="478"/>
        <pc:sldMkLst>
          <pc:docMk/>
          <pc:sldMk cId="2014754202" sldId="268"/>
        </pc:sldMkLst>
        <pc:spChg chg="mod">
          <ac:chgData name="Alaa" userId="60ed0375f93d0d69" providerId="LiveId" clId="{188F5A9C-2F0A-4696-8CA5-18C1B37C449D}" dt="2022-12-01T04:38:08.509" v="486" actId="6549"/>
          <ac:spMkLst>
            <pc:docMk/>
            <pc:sldMk cId="2014754202" sldId="268"/>
            <ac:spMk id="463" creationId="{00000000-0000-0000-0000-000000000000}"/>
          </ac:spMkLst>
        </pc:spChg>
        <pc:spChg chg="del">
          <ac:chgData name="Alaa" userId="60ed0375f93d0d69" providerId="LiveId" clId="{188F5A9C-2F0A-4696-8CA5-18C1B37C449D}" dt="2022-12-01T04:38:13.169" v="487" actId="478"/>
          <ac:spMkLst>
            <pc:docMk/>
            <pc:sldMk cId="2014754202" sldId="268"/>
            <ac:spMk id="466" creationId="{00000000-0000-0000-0000-000000000000}"/>
          </ac:spMkLst>
        </pc:spChg>
        <pc:cxnChg chg="del">
          <ac:chgData name="Alaa" userId="60ed0375f93d0d69" providerId="LiveId" clId="{188F5A9C-2F0A-4696-8CA5-18C1B37C449D}" dt="2022-12-01T04:38:22.364" v="490" actId="478"/>
          <ac:cxnSpMkLst>
            <pc:docMk/>
            <pc:sldMk cId="2014754202" sldId="268"/>
            <ac:cxnSpMk id="27" creationId="{FF9D7B82-9301-E10D-2BFA-5FF4522EE126}"/>
          </ac:cxnSpMkLst>
        </pc:cxnChg>
        <pc:cxnChg chg="del">
          <ac:chgData name="Alaa" userId="60ed0375f93d0d69" providerId="LiveId" clId="{188F5A9C-2F0A-4696-8CA5-18C1B37C449D}" dt="2022-12-01T04:38:19.563" v="489" actId="478"/>
          <ac:cxnSpMkLst>
            <pc:docMk/>
            <pc:sldMk cId="2014754202" sldId="268"/>
            <ac:cxnSpMk id="29" creationId="{FF8DDF12-C9C7-D793-2FCA-AF90F6DC75F5}"/>
          </ac:cxnSpMkLst>
        </pc:cxnChg>
        <pc:cxnChg chg="del">
          <ac:chgData name="Alaa" userId="60ed0375f93d0d69" providerId="LiveId" clId="{188F5A9C-2F0A-4696-8CA5-18C1B37C449D}" dt="2022-12-01T04:38:15.816" v="488" actId="478"/>
          <ac:cxnSpMkLst>
            <pc:docMk/>
            <pc:sldMk cId="2014754202" sldId="268"/>
            <ac:cxnSpMk id="30" creationId="{AA6D8E7E-C2EF-E296-A51C-FC70A3A3A3EE}"/>
          </ac:cxnSpMkLst>
        </pc:cxnChg>
      </pc:sldChg>
      <pc:sldChg chg="del">
        <pc:chgData name="Alaa" userId="60ed0375f93d0d69" providerId="LiveId" clId="{188F5A9C-2F0A-4696-8CA5-18C1B37C449D}" dt="2022-12-01T03:45:18.488" v="115" actId="47"/>
        <pc:sldMkLst>
          <pc:docMk/>
          <pc:sldMk cId="1134518454" sldId="269"/>
        </pc:sldMkLst>
      </pc:sldChg>
      <pc:sldChg chg="add">
        <pc:chgData name="Alaa" userId="60ed0375f93d0d69" providerId="LiveId" clId="{188F5A9C-2F0A-4696-8CA5-18C1B37C449D}" dt="2022-12-01T03:54:22.808" v="169"/>
        <pc:sldMkLst>
          <pc:docMk/>
          <pc:sldMk cId="1542231129" sldId="269"/>
        </pc:sldMkLst>
      </pc:sldChg>
      <pc:sldChg chg="add">
        <pc:chgData name="Alaa" userId="60ed0375f93d0d69" providerId="LiveId" clId="{188F5A9C-2F0A-4696-8CA5-18C1B37C449D}" dt="2022-12-01T04:06:01.616" v="239"/>
        <pc:sldMkLst>
          <pc:docMk/>
          <pc:sldMk cId="2400080850" sldId="270"/>
        </pc:sldMkLst>
      </pc:sldChg>
      <pc:sldChg chg="add del">
        <pc:chgData name="Alaa" userId="60ed0375f93d0d69" providerId="LiveId" clId="{188F5A9C-2F0A-4696-8CA5-18C1B37C449D}" dt="2022-12-01T03:54:37.884" v="170" actId="47"/>
        <pc:sldMkLst>
          <pc:docMk/>
          <pc:sldMk cId="2148844066" sldId="272"/>
        </pc:sldMkLst>
      </pc:sldChg>
      <pc:sldChg chg="del">
        <pc:chgData name="Alaa" userId="60ed0375f93d0d69" providerId="LiveId" clId="{188F5A9C-2F0A-4696-8CA5-18C1B37C449D}" dt="2022-12-01T03:48:04.632" v="121" actId="47"/>
        <pc:sldMkLst>
          <pc:docMk/>
          <pc:sldMk cId="2946511363" sldId="272"/>
        </pc:sldMkLst>
      </pc:sldChg>
      <pc:sldChg chg="add del">
        <pc:chgData name="Alaa" userId="60ed0375f93d0d69" providerId="LiveId" clId="{188F5A9C-2F0A-4696-8CA5-18C1B37C449D}" dt="2022-12-01T03:57:53.215" v="184" actId="47"/>
        <pc:sldMkLst>
          <pc:docMk/>
          <pc:sldMk cId="3348949512" sldId="273"/>
        </pc:sldMkLst>
      </pc:sldChg>
      <pc:sldChg chg="del">
        <pc:chgData name="Alaa" userId="60ed0375f93d0d69" providerId="LiveId" clId="{188F5A9C-2F0A-4696-8CA5-18C1B37C449D}" dt="2022-12-01T03:48:04.632" v="121" actId="47"/>
        <pc:sldMkLst>
          <pc:docMk/>
          <pc:sldMk cId="1505162986" sldId="276"/>
        </pc:sldMkLst>
      </pc:sldChg>
      <pc:sldChg chg="add del">
        <pc:chgData name="Alaa" userId="60ed0375f93d0d69" providerId="LiveId" clId="{188F5A9C-2F0A-4696-8CA5-18C1B37C449D}" dt="2022-12-01T03:58:33.517" v="200" actId="47"/>
        <pc:sldMkLst>
          <pc:docMk/>
          <pc:sldMk cId="1375581433" sldId="277"/>
        </pc:sldMkLst>
      </pc:sldChg>
      <pc:sldChg chg="del">
        <pc:chgData name="Alaa" userId="60ed0375f93d0d69" providerId="LiveId" clId="{188F5A9C-2F0A-4696-8CA5-18C1B37C449D}" dt="2022-12-01T03:48:04.632" v="121" actId="47"/>
        <pc:sldMkLst>
          <pc:docMk/>
          <pc:sldMk cId="670815186" sldId="279"/>
        </pc:sldMkLst>
      </pc:sldChg>
      <pc:sldChg chg="add">
        <pc:chgData name="Alaa" userId="60ed0375f93d0d69" providerId="LiveId" clId="{188F5A9C-2F0A-4696-8CA5-18C1B37C449D}" dt="2022-12-01T03:54:22.808" v="169"/>
        <pc:sldMkLst>
          <pc:docMk/>
          <pc:sldMk cId="2112274094" sldId="280"/>
        </pc:sldMkLst>
      </pc:sldChg>
      <pc:sldChg chg="del">
        <pc:chgData name="Alaa" userId="60ed0375f93d0d69" providerId="LiveId" clId="{188F5A9C-2F0A-4696-8CA5-18C1B37C449D}" dt="2022-12-01T03:48:04.632" v="121" actId="47"/>
        <pc:sldMkLst>
          <pc:docMk/>
          <pc:sldMk cId="1388709325" sldId="281"/>
        </pc:sldMkLst>
      </pc:sldChg>
      <pc:sldChg chg="modSp mod ord">
        <pc:chgData name="Alaa" userId="60ed0375f93d0d69" providerId="LiveId" clId="{188F5A9C-2F0A-4696-8CA5-18C1B37C449D}" dt="2022-12-01T03:49:30.356" v="159" actId="6549"/>
        <pc:sldMkLst>
          <pc:docMk/>
          <pc:sldMk cId="3881028965" sldId="282"/>
        </pc:sldMkLst>
        <pc:spChg chg="mod">
          <ac:chgData name="Alaa" userId="60ed0375f93d0d69" providerId="LiveId" clId="{188F5A9C-2F0A-4696-8CA5-18C1B37C449D}" dt="2022-12-01T03:49:30.356" v="159" actId="6549"/>
          <ac:spMkLst>
            <pc:docMk/>
            <pc:sldMk cId="3881028965" sldId="282"/>
            <ac:spMk id="650" creationId="{00000000-0000-0000-0000-000000000000}"/>
          </ac:spMkLst>
        </pc:spChg>
      </pc:sldChg>
      <pc:sldChg chg="add">
        <pc:chgData name="Alaa" userId="60ed0375f93d0d69" providerId="LiveId" clId="{188F5A9C-2F0A-4696-8CA5-18C1B37C449D}" dt="2022-12-01T03:54:22.808" v="169"/>
        <pc:sldMkLst>
          <pc:docMk/>
          <pc:sldMk cId="964114766" sldId="284"/>
        </pc:sldMkLst>
      </pc:sldChg>
      <pc:sldChg chg="del">
        <pc:chgData name="Alaa" userId="60ed0375f93d0d69" providerId="LiveId" clId="{188F5A9C-2F0A-4696-8CA5-18C1B37C449D}" dt="2022-12-01T03:50:27.520" v="160" actId="47"/>
        <pc:sldMkLst>
          <pc:docMk/>
          <pc:sldMk cId="3611010247" sldId="291"/>
        </pc:sldMkLst>
      </pc:sldChg>
      <pc:sldChg chg="add">
        <pc:chgData name="Alaa" userId="60ed0375f93d0d69" providerId="LiveId" clId="{188F5A9C-2F0A-4696-8CA5-18C1B37C449D}" dt="2022-12-01T04:13:52.842" v="342"/>
        <pc:sldMkLst>
          <pc:docMk/>
          <pc:sldMk cId="3437669640" sldId="293"/>
        </pc:sldMkLst>
      </pc:sldChg>
      <pc:sldChg chg="add">
        <pc:chgData name="Alaa" userId="60ed0375f93d0d69" providerId="LiveId" clId="{188F5A9C-2F0A-4696-8CA5-18C1B37C449D}" dt="2022-12-01T04:13:52.842" v="342"/>
        <pc:sldMkLst>
          <pc:docMk/>
          <pc:sldMk cId="1613830811" sldId="294"/>
        </pc:sldMkLst>
      </pc:sldChg>
      <pc:sldChg chg="add del">
        <pc:chgData name="Alaa" userId="60ed0375f93d0d69" providerId="LiveId" clId="{188F5A9C-2F0A-4696-8CA5-18C1B37C449D}" dt="2022-12-01T03:56:07.023" v="173" actId="47"/>
        <pc:sldMkLst>
          <pc:docMk/>
          <pc:sldMk cId="176207257" sldId="299"/>
        </pc:sldMkLst>
      </pc:sldChg>
      <pc:sldChg chg="add del">
        <pc:chgData name="Alaa" userId="60ed0375f93d0d69" providerId="LiveId" clId="{188F5A9C-2F0A-4696-8CA5-18C1B37C449D}" dt="2022-12-01T03:56:09.235" v="174" actId="47"/>
        <pc:sldMkLst>
          <pc:docMk/>
          <pc:sldMk cId="3386759361" sldId="300"/>
        </pc:sldMkLst>
      </pc:sldChg>
      <pc:sldChg chg="add del">
        <pc:chgData name="Alaa" userId="60ed0375f93d0d69" providerId="LiveId" clId="{188F5A9C-2F0A-4696-8CA5-18C1B37C449D}" dt="2022-12-01T03:57:16.520" v="181" actId="47"/>
        <pc:sldMkLst>
          <pc:docMk/>
          <pc:sldMk cId="4193794545" sldId="309"/>
        </pc:sldMkLst>
      </pc:sldChg>
      <pc:sldChg chg="add del">
        <pc:chgData name="Alaa" userId="60ed0375f93d0d69" providerId="LiveId" clId="{188F5A9C-2F0A-4696-8CA5-18C1B37C449D}" dt="2022-12-01T03:57:33.629" v="182" actId="47"/>
        <pc:sldMkLst>
          <pc:docMk/>
          <pc:sldMk cId="1378761583" sldId="312"/>
        </pc:sldMkLst>
      </pc:sldChg>
      <pc:sldChg chg="del">
        <pc:chgData name="Alaa" userId="60ed0375f93d0d69" providerId="LiveId" clId="{188F5A9C-2F0A-4696-8CA5-18C1B37C449D}" dt="2022-12-01T03:52:34.968" v="164" actId="47"/>
        <pc:sldMkLst>
          <pc:docMk/>
          <pc:sldMk cId="3627026580" sldId="313"/>
        </pc:sldMkLst>
      </pc:sldChg>
      <pc:sldChg chg="del">
        <pc:chgData name="Alaa" userId="60ed0375f93d0d69" providerId="LiveId" clId="{188F5A9C-2F0A-4696-8CA5-18C1B37C449D}" dt="2022-12-01T03:52:42.710" v="167" actId="47"/>
        <pc:sldMkLst>
          <pc:docMk/>
          <pc:sldMk cId="4184618208" sldId="314"/>
        </pc:sldMkLst>
      </pc:sldChg>
      <pc:sldChg chg="del">
        <pc:chgData name="Alaa" userId="60ed0375f93d0d69" providerId="LiveId" clId="{188F5A9C-2F0A-4696-8CA5-18C1B37C449D}" dt="2022-12-01T03:52:36.452" v="165" actId="47"/>
        <pc:sldMkLst>
          <pc:docMk/>
          <pc:sldMk cId="4238587779" sldId="315"/>
        </pc:sldMkLst>
      </pc:sldChg>
      <pc:sldChg chg="del">
        <pc:chgData name="Alaa" userId="60ed0375f93d0d69" providerId="LiveId" clId="{188F5A9C-2F0A-4696-8CA5-18C1B37C449D}" dt="2022-12-01T03:36:18.276" v="88" actId="47"/>
        <pc:sldMkLst>
          <pc:docMk/>
          <pc:sldMk cId="805033846" sldId="317"/>
        </pc:sldMkLst>
      </pc:sldChg>
      <pc:sldChg chg="del">
        <pc:chgData name="Alaa" userId="60ed0375f93d0d69" providerId="LiveId" clId="{188F5A9C-2F0A-4696-8CA5-18C1B37C449D}" dt="2022-12-01T03:48:04.632" v="121" actId="47"/>
        <pc:sldMkLst>
          <pc:docMk/>
          <pc:sldMk cId="1461456992" sldId="358"/>
        </pc:sldMkLst>
      </pc:sldChg>
      <pc:sldChg chg="add del">
        <pc:chgData name="Alaa" userId="60ed0375f93d0d69" providerId="LiveId" clId="{188F5A9C-2F0A-4696-8CA5-18C1B37C449D}" dt="2022-12-01T04:10:20.726" v="241" actId="47"/>
        <pc:sldMkLst>
          <pc:docMk/>
          <pc:sldMk cId="2704432173" sldId="367"/>
        </pc:sldMkLst>
      </pc:sldChg>
      <pc:sldChg chg="del">
        <pc:chgData name="Alaa" userId="60ed0375f93d0d69" providerId="LiveId" clId="{188F5A9C-2F0A-4696-8CA5-18C1B37C449D}" dt="2022-12-01T03:48:04.632" v="121" actId="47"/>
        <pc:sldMkLst>
          <pc:docMk/>
          <pc:sldMk cId="2775783640" sldId="712"/>
        </pc:sldMkLst>
      </pc:sldChg>
      <pc:sldChg chg="del">
        <pc:chgData name="Alaa" userId="60ed0375f93d0d69" providerId="LiveId" clId="{188F5A9C-2F0A-4696-8CA5-18C1B37C449D}" dt="2022-12-01T03:48:04.632" v="121" actId="47"/>
        <pc:sldMkLst>
          <pc:docMk/>
          <pc:sldMk cId="408937895" sldId="713"/>
        </pc:sldMkLst>
      </pc:sldChg>
      <pc:sldChg chg="del">
        <pc:chgData name="Alaa" userId="60ed0375f93d0d69" providerId="LiveId" clId="{188F5A9C-2F0A-4696-8CA5-18C1B37C449D}" dt="2022-12-01T03:48:04.632" v="121" actId="47"/>
        <pc:sldMkLst>
          <pc:docMk/>
          <pc:sldMk cId="2104953983" sldId="714"/>
        </pc:sldMkLst>
      </pc:sldChg>
      <pc:sldChg chg="del">
        <pc:chgData name="Alaa" userId="60ed0375f93d0d69" providerId="LiveId" clId="{188F5A9C-2F0A-4696-8CA5-18C1B37C449D}" dt="2022-12-01T03:48:04.632" v="121" actId="47"/>
        <pc:sldMkLst>
          <pc:docMk/>
          <pc:sldMk cId="425785527" sldId="715"/>
        </pc:sldMkLst>
      </pc:sldChg>
      <pc:sldChg chg="del">
        <pc:chgData name="Alaa" userId="60ed0375f93d0d69" providerId="LiveId" clId="{188F5A9C-2F0A-4696-8CA5-18C1B37C449D}" dt="2022-12-01T03:48:51.508" v="124" actId="47"/>
        <pc:sldMkLst>
          <pc:docMk/>
          <pc:sldMk cId="2566102261" sldId="718"/>
        </pc:sldMkLst>
      </pc:sldChg>
      <pc:sldChg chg="del">
        <pc:chgData name="Alaa" userId="60ed0375f93d0d69" providerId="LiveId" clId="{188F5A9C-2F0A-4696-8CA5-18C1B37C449D}" dt="2022-12-01T03:53:22.187" v="168" actId="47"/>
        <pc:sldMkLst>
          <pc:docMk/>
          <pc:sldMk cId="2142949681" sldId="753"/>
        </pc:sldMkLst>
      </pc:sldChg>
      <pc:sldChg chg="del">
        <pc:chgData name="Alaa" userId="60ed0375f93d0d69" providerId="LiveId" clId="{188F5A9C-2F0A-4696-8CA5-18C1B37C449D}" dt="2022-12-01T03:55:34.734" v="171" actId="47"/>
        <pc:sldMkLst>
          <pc:docMk/>
          <pc:sldMk cId="2032842235" sldId="759"/>
        </pc:sldMkLst>
      </pc:sldChg>
      <pc:sldChg chg="add del">
        <pc:chgData name="Alaa" userId="60ed0375f93d0d69" providerId="LiveId" clId="{188F5A9C-2F0A-4696-8CA5-18C1B37C449D}" dt="2022-12-01T03:58:31.138" v="199" actId="47"/>
        <pc:sldMkLst>
          <pc:docMk/>
          <pc:sldMk cId="1695164618" sldId="762"/>
        </pc:sldMkLst>
      </pc:sldChg>
      <pc:sldChg chg="add">
        <pc:chgData name="Alaa" userId="60ed0375f93d0d69" providerId="LiveId" clId="{188F5A9C-2F0A-4696-8CA5-18C1B37C449D}" dt="2022-12-01T03:54:22.808" v="169"/>
        <pc:sldMkLst>
          <pc:docMk/>
          <pc:sldMk cId="353776505" sldId="782"/>
        </pc:sldMkLst>
      </pc:sldChg>
      <pc:sldChg chg="add del">
        <pc:chgData name="Alaa" userId="60ed0375f93d0d69" providerId="LiveId" clId="{188F5A9C-2F0A-4696-8CA5-18C1B37C449D}" dt="2022-12-01T03:56:01.033" v="172" actId="47"/>
        <pc:sldMkLst>
          <pc:docMk/>
          <pc:sldMk cId="891508055" sldId="787"/>
        </pc:sldMkLst>
      </pc:sldChg>
      <pc:sldChg chg="add del">
        <pc:chgData name="Alaa" userId="60ed0375f93d0d69" providerId="LiveId" clId="{188F5A9C-2F0A-4696-8CA5-18C1B37C449D}" dt="2022-12-01T03:57:12.257" v="180" actId="47"/>
        <pc:sldMkLst>
          <pc:docMk/>
          <pc:sldMk cId="3619269186" sldId="788"/>
        </pc:sldMkLst>
      </pc:sldChg>
      <pc:sldChg chg="delSp modSp add mod">
        <pc:chgData name="Alaa" userId="60ed0375f93d0d69" providerId="LiveId" clId="{188F5A9C-2F0A-4696-8CA5-18C1B37C449D}" dt="2022-12-01T03:57:07.885" v="179" actId="478"/>
        <pc:sldMkLst>
          <pc:docMk/>
          <pc:sldMk cId="2292557905" sldId="789"/>
        </pc:sldMkLst>
        <pc:spChg chg="mod">
          <ac:chgData name="Alaa" userId="60ed0375f93d0d69" providerId="LiveId" clId="{188F5A9C-2F0A-4696-8CA5-18C1B37C449D}" dt="2022-12-01T03:57:02.266" v="177" actId="20577"/>
          <ac:spMkLst>
            <pc:docMk/>
            <pc:sldMk cId="2292557905" sldId="789"/>
            <ac:spMk id="1870" creationId="{00000000-0000-0000-0000-000000000000}"/>
          </ac:spMkLst>
        </pc:spChg>
        <pc:spChg chg="del">
          <ac:chgData name="Alaa" userId="60ed0375f93d0d69" providerId="LiveId" clId="{188F5A9C-2F0A-4696-8CA5-18C1B37C449D}" dt="2022-12-01T03:57:07.885" v="179" actId="478"/>
          <ac:spMkLst>
            <pc:docMk/>
            <pc:sldMk cId="2292557905" sldId="789"/>
            <ac:spMk id="1887" creationId="{00000000-0000-0000-0000-000000000000}"/>
          </ac:spMkLst>
        </pc:spChg>
        <pc:grpChg chg="del">
          <ac:chgData name="Alaa" userId="60ed0375f93d0d69" providerId="LiveId" clId="{188F5A9C-2F0A-4696-8CA5-18C1B37C449D}" dt="2022-12-01T03:57:05.704" v="178" actId="478"/>
          <ac:grpSpMkLst>
            <pc:docMk/>
            <pc:sldMk cId="2292557905" sldId="789"/>
            <ac:grpSpMk id="1871" creationId="{00000000-0000-0000-0000-000000000000}"/>
          </ac:grpSpMkLst>
        </pc:grpChg>
      </pc:sldChg>
      <pc:sldChg chg="add">
        <pc:chgData name="Alaa" userId="60ed0375f93d0d69" providerId="LiveId" clId="{188F5A9C-2F0A-4696-8CA5-18C1B37C449D}" dt="2022-12-01T03:54:22.808" v="169"/>
        <pc:sldMkLst>
          <pc:docMk/>
          <pc:sldMk cId="2780070129" sldId="792"/>
        </pc:sldMkLst>
      </pc:sldChg>
      <pc:sldChg chg="add">
        <pc:chgData name="Alaa" userId="60ed0375f93d0d69" providerId="LiveId" clId="{188F5A9C-2F0A-4696-8CA5-18C1B37C449D}" dt="2022-12-01T03:54:22.808" v="169"/>
        <pc:sldMkLst>
          <pc:docMk/>
          <pc:sldMk cId="2057688396" sldId="793"/>
        </pc:sldMkLst>
      </pc:sldChg>
      <pc:sldChg chg="modSp add mod">
        <pc:chgData name="Alaa" userId="60ed0375f93d0d69" providerId="LiveId" clId="{188F5A9C-2F0A-4696-8CA5-18C1B37C449D}" dt="2022-12-01T04:18:29.056" v="438" actId="20577"/>
        <pc:sldMkLst>
          <pc:docMk/>
          <pc:sldMk cId="4009339494" sldId="796"/>
        </pc:sldMkLst>
        <pc:spChg chg="mod">
          <ac:chgData name="Alaa" userId="60ed0375f93d0d69" providerId="LiveId" clId="{188F5A9C-2F0A-4696-8CA5-18C1B37C449D}" dt="2022-12-01T04:18:19.659" v="411" actId="20577"/>
          <ac:spMkLst>
            <pc:docMk/>
            <pc:sldMk cId="4009339494" sldId="796"/>
            <ac:spMk id="1000" creationId="{00000000-0000-0000-0000-000000000000}"/>
          </ac:spMkLst>
        </pc:spChg>
        <pc:spChg chg="mod">
          <ac:chgData name="Alaa" userId="60ed0375f93d0d69" providerId="LiveId" clId="{188F5A9C-2F0A-4696-8CA5-18C1B37C449D}" dt="2022-12-01T04:18:29.056" v="438" actId="20577"/>
          <ac:spMkLst>
            <pc:docMk/>
            <pc:sldMk cId="4009339494" sldId="796"/>
            <ac:spMk id="1001" creationId="{00000000-0000-0000-0000-000000000000}"/>
          </ac:spMkLst>
        </pc:spChg>
      </pc:sldChg>
      <pc:sldChg chg="add del">
        <pc:chgData name="Alaa" userId="60ed0375f93d0d69" providerId="LiveId" clId="{188F5A9C-2F0A-4696-8CA5-18C1B37C449D}" dt="2022-12-01T03:58:49.258" v="201" actId="47"/>
        <pc:sldMkLst>
          <pc:docMk/>
          <pc:sldMk cId="2169662935" sldId="801"/>
        </pc:sldMkLst>
      </pc:sldChg>
      <pc:sldChg chg="add del">
        <pc:chgData name="Alaa" userId="60ed0375f93d0d69" providerId="LiveId" clId="{188F5A9C-2F0A-4696-8CA5-18C1B37C449D}" dt="2022-12-01T03:58:51.824" v="202" actId="47"/>
        <pc:sldMkLst>
          <pc:docMk/>
          <pc:sldMk cId="3879715066" sldId="802"/>
        </pc:sldMkLst>
      </pc:sldChg>
      <pc:sldChg chg="add del">
        <pc:chgData name="Alaa" userId="60ed0375f93d0d69" providerId="LiveId" clId="{188F5A9C-2F0A-4696-8CA5-18C1B37C449D}" dt="2022-12-01T03:58:54.603" v="203" actId="47"/>
        <pc:sldMkLst>
          <pc:docMk/>
          <pc:sldMk cId="2163415820" sldId="803"/>
        </pc:sldMkLst>
      </pc:sldChg>
      <pc:sldChg chg="modSp add mod">
        <pc:chgData name="Alaa" userId="60ed0375f93d0d69" providerId="LiveId" clId="{188F5A9C-2F0A-4696-8CA5-18C1B37C449D}" dt="2022-12-01T03:59:19.311" v="209" actId="20577"/>
        <pc:sldMkLst>
          <pc:docMk/>
          <pc:sldMk cId="3455845038" sldId="808"/>
        </pc:sldMkLst>
        <pc:spChg chg="mod">
          <ac:chgData name="Alaa" userId="60ed0375f93d0d69" providerId="LiveId" clId="{188F5A9C-2F0A-4696-8CA5-18C1B37C449D}" dt="2022-12-01T03:59:19.311" v="209" actId="20577"/>
          <ac:spMkLst>
            <pc:docMk/>
            <pc:sldMk cId="3455845038" sldId="808"/>
            <ac:spMk id="1695" creationId="{00000000-0000-0000-0000-000000000000}"/>
          </ac:spMkLst>
        </pc:spChg>
      </pc:sldChg>
      <pc:sldChg chg="add del">
        <pc:chgData name="Alaa" userId="60ed0375f93d0d69" providerId="LiveId" clId="{188F5A9C-2F0A-4696-8CA5-18C1B37C449D}" dt="2022-12-01T03:59:22.504" v="210" actId="47"/>
        <pc:sldMkLst>
          <pc:docMk/>
          <pc:sldMk cId="3243284688" sldId="810"/>
        </pc:sldMkLst>
      </pc:sldChg>
      <pc:sldChg chg="add del">
        <pc:chgData name="Alaa" userId="60ed0375f93d0d69" providerId="LiveId" clId="{188F5A9C-2F0A-4696-8CA5-18C1B37C449D}" dt="2022-12-01T03:59:42.985" v="211" actId="47"/>
        <pc:sldMkLst>
          <pc:docMk/>
          <pc:sldMk cId="44277361" sldId="814"/>
        </pc:sldMkLst>
      </pc:sldChg>
      <pc:sldChg chg="add del">
        <pc:chgData name="Alaa" userId="60ed0375f93d0d69" providerId="LiveId" clId="{188F5A9C-2F0A-4696-8CA5-18C1B37C449D}" dt="2022-12-01T03:59:45.207" v="212" actId="47"/>
        <pc:sldMkLst>
          <pc:docMk/>
          <pc:sldMk cId="3325682169" sldId="815"/>
        </pc:sldMkLst>
      </pc:sldChg>
      <pc:sldChg chg="add del">
        <pc:chgData name="Alaa" userId="60ed0375f93d0d69" providerId="LiveId" clId="{188F5A9C-2F0A-4696-8CA5-18C1B37C449D}" dt="2022-12-01T03:59:46.850" v="213" actId="47"/>
        <pc:sldMkLst>
          <pc:docMk/>
          <pc:sldMk cId="296560159" sldId="816"/>
        </pc:sldMkLst>
      </pc:sldChg>
      <pc:sldChg chg="add del">
        <pc:chgData name="Alaa" userId="60ed0375f93d0d69" providerId="LiveId" clId="{188F5A9C-2F0A-4696-8CA5-18C1B37C449D}" dt="2022-12-01T04:00:13.938" v="237" actId="47"/>
        <pc:sldMkLst>
          <pc:docMk/>
          <pc:sldMk cId="2348751023" sldId="822"/>
        </pc:sldMkLst>
      </pc:sldChg>
      <pc:sldChg chg="add del">
        <pc:chgData name="Alaa" userId="60ed0375f93d0d69" providerId="LiveId" clId="{188F5A9C-2F0A-4696-8CA5-18C1B37C449D}" dt="2022-12-01T04:00:13.938" v="237" actId="47"/>
        <pc:sldMkLst>
          <pc:docMk/>
          <pc:sldMk cId="3812389541" sldId="823"/>
        </pc:sldMkLst>
      </pc:sldChg>
      <pc:sldChg chg="add del">
        <pc:chgData name="Alaa" userId="60ed0375f93d0d69" providerId="LiveId" clId="{188F5A9C-2F0A-4696-8CA5-18C1B37C449D}" dt="2022-12-01T04:00:13.938" v="237" actId="47"/>
        <pc:sldMkLst>
          <pc:docMk/>
          <pc:sldMk cId="870932188" sldId="824"/>
        </pc:sldMkLst>
      </pc:sldChg>
      <pc:sldChg chg="add">
        <pc:chgData name="Alaa" userId="60ed0375f93d0d69" providerId="LiveId" clId="{188F5A9C-2F0A-4696-8CA5-18C1B37C449D}" dt="2022-12-01T03:54:22.808" v="169"/>
        <pc:sldMkLst>
          <pc:docMk/>
          <pc:sldMk cId="373217897" sldId="825"/>
        </pc:sldMkLst>
      </pc:sldChg>
      <pc:sldChg chg="modSp mod">
        <pc:chgData name="Alaa" userId="60ed0375f93d0d69" providerId="LiveId" clId="{188F5A9C-2F0A-4696-8CA5-18C1B37C449D}" dt="2022-12-01T03:35:23.988" v="13" actId="20577"/>
        <pc:sldMkLst>
          <pc:docMk/>
          <pc:sldMk cId="3199693428" sldId="1006"/>
        </pc:sldMkLst>
        <pc:spChg chg="mod">
          <ac:chgData name="Alaa" userId="60ed0375f93d0d69" providerId="LiveId" clId="{188F5A9C-2F0A-4696-8CA5-18C1B37C449D}" dt="2022-12-01T03:35:17.500" v="11" actId="20577"/>
          <ac:spMkLst>
            <pc:docMk/>
            <pc:sldMk cId="3199693428" sldId="1006"/>
            <ac:spMk id="8" creationId="{7F0EA0D8-88D2-84E4-623E-ABD8DFE2A53C}"/>
          </ac:spMkLst>
        </pc:spChg>
        <pc:spChg chg="mod">
          <ac:chgData name="Alaa" userId="60ed0375f93d0d69" providerId="LiveId" clId="{188F5A9C-2F0A-4696-8CA5-18C1B37C449D}" dt="2022-12-01T03:35:23.988" v="13" actId="20577"/>
          <ac:spMkLst>
            <pc:docMk/>
            <pc:sldMk cId="3199693428" sldId="1006"/>
            <ac:spMk id="9" creationId="{784DC78A-F18B-6802-70A1-A812A374A200}"/>
          </ac:spMkLst>
        </pc:spChg>
      </pc:sldChg>
      <pc:sldChg chg="add">
        <pc:chgData name="Alaa" userId="60ed0375f93d0d69" providerId="LiveId" clId="{188F5A9C-2F0A-4696-8CA5-18C1B37C449D}" dt="2022-12-01T03:54:22.808" v="169"/>
        <pc:sldMkLst>
          <pc:docMk/>
          <pc:sldMk cId="2607783518" sldId="1007"/>
        </pc:sldMkLst>
      </pc:sldChg>
      <pc:sldChg chg="add">
        <pc:chgData name="Alaa" userId="60ed0375f93d0d69" providerId="LiveId" clId="{188F5A9C-2F0A-4696-8CA5-18C1B37C449D}" dt="2022-12-01T03:54:22.808" v="169"/>
        <pc:sldMkLst>
          <pc:docMk/>
          <pc:sldMk cId="3514105393" sldId="1008"/>
        </pc:sldMkLst>
      </pc:sldChg>
      <pc:sldChg chg="del">
        <pc:chgData name="Alaa" userId="60ed0375f93d0d69" providerId="LiveId" clId="{188F5A9C-2F0A-4696-8CA5-18C1B37C449D}" dt="2022-12-01T03:44:37.098" v="110" actId="47"/>
        <pc:sldMkLst>
          <pc:docMk/>
          <pc:sldMk cId="1433882155" sldId="1009"/>
        </pc:sldMkLst>
      </pc:sldChg>
      <pc:sldChg chg="add">
        <pc:chgData name="Alaa" userId="60ed0375f93d0d69" providerId="LiveId" clId="{188F5A9C-2F0A-4696-8CA5-18C1B37C449D}" dt="2022-12-01T03:54:22.808" v="169"/>
        <pc:sldMkLst>
          <pc:docMk/>
          <pc:sldMk cId="1620244023" sldId="1009"/>
        </pc:sldMkLst>
      </pc:sldChg>
      <pc:sldChg chg="add del">
        <pc:chgData name="Alaa" userId="60ed0375f93d0d69" providerId="LiveId" clId="{188F5A9C-2F0A-4696-8CA5-18C1B37C449D}" dt="2022-12-01T03:56:12.361" v="175" actId="47"/>
        <pc:sldMkLst>
          <pc:docMk/>
          <pc:sldMk cId="3191129873" sldId="1010"/>
        </pc:sldMkLst>
      </pc:sldChg>
      <pc:sldChg chg="del">
        <pc:chgData name="Alaa" userId="60ed0375f93d0d69" providerId="LiveId" clId="{188F5A9C-2F0A-4696-8CA5-18C1B37C449D}" dt="2022-12-01T03:37:25.204" v="90" actId="47"/>
        <pc:sldMkLst>
          <pc:docMk/>
          <pc:sldMk cId="3914626662" sldId="1010"/>
        </pc:sldMkLst>
      </pc:sldChg>
      <pc:sldChg chg="delSp mod delAnim">
        <pc:chgData name="Alaa" userId="60ed0375f93d0d69" providerId="LiveId" clId="{188F5A9C-2F0A-4696-8CA5-18C1B37C449D}" dt="2022-12-01T03:41:13.324" v="107" actId="478"/>
        <pc:sldMkLst>
          <pc:docMk/>
          <pc:sldMk cId="1148022450" sldId="1011"/>
        </pc:sldMkLst>
        <pc:spChg chg="del">
          <ac:chgData name="Alaa" userId="60ed0375f93d0d69" providerId="LiveId" clId="{188F5A9C-2F0A-4696-8CA5-18C1B37C449D}" dt="2022-12-01T03:41:13.324" v="107" actId="478"/>
          <ac:spMkLst>
            <pc:docMk/>
            <pc:sldMk cId="1148022450" sldId="1011"/>
            <ac:spMk id="11" creationId="{28DA2D83-453C-1102-B576-644FD3207A52}"/>
          </ac:spMkLst>
        </pc:spChg>
      </pc:sldChg>
      <pc:sldChg chg="del">
        <pc:chgData name="Alaa" userId="60ed0375f93d0d69" providerId="LiveId" clId="{188F5A9C-2F0A-4696-8CA5-18C1B37C449D}" dt="2022-12-01T03:44:33.412" v="109" actId="47"/>
        <pc:sldMkLst>
          <pc:docMk/>
          <pc:sldMk cId="1784707795" sldId="1013"/>
        </pc:sldMkLst>
      </pc:sldChg>
      <pc:sldChg chg="modSp add del mod">
        <pc:chgData name="Alaa" userId="60ed0375f93d0d69" providerId="LiveId" clId="{188F5A9C-2F0A-4696-8CA5-18C1B37C449D}" dt="2022-12-01T03:58:27.189" v="198" actId="47"/>
        <pc:sldMkLst>
          <pc:docMk/>
          <pc:sldMk cId="2457219658" sldId="1013"/>
        </pc:sldMkLst>
        <pc:spChg chg="mod">
          <ac:chgData name="Alaa" userId="60ed0375f93d0d69" providerId="LiveId" clId="{188F5A9C-2F0A-4696-8CA5-18C1B37C449D}" dt="2022-12-01T03:58:23.208" v="197" actId="20577"/>
          <ac:spMkLst>
            <pc:docMk/>
            <pc:sldMk cId="2457219658" sldId="1013"/>
            <ac:spMk id="2" creationId="{2D100E7B-39A4-8588-707E-E21EACAB6440}"/>
          </ac:spMkLst>
        </pc:spChg>
      </pc:sldChg>
      <pc:sldChg chg="del">
        <pc:chgData name="Alaa" userId="60ed0375f93d0d69" providerId="LiveId" clId="{188F5A9C-2F0A-4696-8CA5-18C1B37C449D}" dt="2022-12-01T03:44:33.412" v="109" actId="47"/>
        <pc:sldMkLst>
          <pc:docMk/>
          <pc:sldMk cId="3148543116" sldId="1014"/>
        </pc:sldMkLst>
      </pc:sldChg>
      <pc:sldChg chg="modSp add mod">
        <pc:chgData name="Alaa" userId="60ed0375f93d0d69" providerId="LiveId" clId="{188F5A9C-2F0A-4696-8CA5-18C1B37C449D}" dt="2022-12-01T04:19:26.056" v="464" actId="20577"/>
        <pc:sldMkLst>
          <pc:docMk/>
          <pc:sldMk cId="4294067491" sldId="1014"/>
        </pc:sldMkLst>
        <pc:spChg chg="mod">
          <ac:chgData name="Alaa" userId="60ed0375f93d0d69" providerId="LiveId" clId="{188F5A9C-2F0A-4696-8CA5-18C1B37C449D}" dt="2022-12-01T04:19:26.056" v="464" actId="20577"/>
          <ac:spMkLst>
            <pc:docMk/>
            <pc:sldMk cId="4294067491" sldId="1014"/>
            <ac:spMk id="2" creationId="{2D100E7B-39A4-8588-707E-E21EACAB6440}"/>
          </ac:spMkLst>
        </pc:spChg>
      </pc:sldChg>
      <pc:sldChg chg="add">
        <pc:chgData name="Alaa" userId="60ed0375f93d0d69" providerId="LiveId" clId="{188F5A9C-2F0A-4696-8CA5-18C1B37C449D}" dt="2022-12-01T03:54:22.808" v="169"/>
        <pc:sldMkLst>
          <pc:docMk/>
          <pc:sldMk cId="396077147" sldId="1017"/>
        </pc:sldMkLst>
      </pc:sldChg>
      <pc:sldChg chg="del">
        <pc:chgData name="Alaa" userId="60ed0375f93d0d69" providerId="LiveId" clId="{188F5A9C-2F0A-4696-8CA5-18C1B37C449D}" dt="2022-12-01T03:45:39.900" v="116" actId="47"/>
        <pc:sldMkLst>
          <pc:docMk/>
          <pc:sldMk cId="1901031981" sldId="1017"/>
        </pc:sldMkLst>
      </pc:sldChg>
      <pc:sldChg chg="del">
        <pc:chgData name="Alaa" userId="60ed0375f93d0d69" providerId="LiveId" clId="{188F5A9C-2F0A-4696-8CA5-18C1B37C449D}" dt="2022-12-01T03:48:04.632" v="121" actId="47"/>
        <pc:sldMkLst>
          <pc:docMk/>
          <pc:sldMk cId="910036336" sldId="1018"/>
        </pc:sldMkLst>
      </pc:sldChg>
      <pc:sldChg chg="del">
        <pc:chgData name="Alaa" userId="60ed0375f93d0d69" providerId="LiveId" clId="{188F5A9C-2F0A-4696-8CA5-18C1B37C449D}" dt="2022-12-01T03:48:04.632" v="121" actId="47"/>
        <pc:sldMkLst>
          <pc:docMk/>
          <pc:sldMk cId="3014106787" sldId="1019"/>
        </pc:sldMkLst>
      </pc:sldChg>
      <pc:sldChg chg="del">
        <pc:chgData name="Alaa" userId="60ed0375f93d0d69" providerId="LiveId" clId="{188F5A9C-2F0A-4696-8CA5-18C1B37C449D}" dt="2022-12-01T03:48:04.632" v="121" actId="47"/>
        <pc:sldMkLst>
          <pc:docMk/>
          <pc:sldMk cId="3311649356" sldId="1020"/>
        </pc:sldMkLst>
      </pc:sldChg>
      <pc:sldChg chg="del">
        <pc:chgData name="Alaa" userId="60ed0375f93d0d69" providerId="LiveId" clId="{188F5A9C-2F0A-4696-8CA5-18C1B37C449D}" dt="2022-12-01T03:48:04.632" v="121" actId="47"/>
        <pc:sldMkLst>
          <pc:docMk/>
          <pc:sldMk cId="137126294" sldId="1021"/>
        </pc:sldMkLst>
      </pc:sldChg>
      <pc:sldChg chg="del">
        <pc:chgData name="Alaa" userId="60ed0375f93d0d69" providerId="LiveId" clId="{188F5A9C-2F0A-4696-8CA5-18C1B37C449D}" dt="2022-12-01T03:51:18.099" v="161" actId="47"/>
        <pc:sldMkLst>
          <pc:docMk/>
          <pc:sldMk cId="1691929931" sldId="1022"/>
        </pc:sldMkLst>
      </pc:sldChg>
      <pc:sldChg chg="del">
        <pc:chgData name="Alaa" userId="60ed0375f93d0d69" providerId="LiveId" clId="{188F5A9C-2F0A-4696-8CA5-18C1B37C449D}" dt="2022-12-01T03:51:20.159" v="162" actId="47"/>
        <pc:sldMkLst>
          <pc:docMk/>
          <pc:sldMk cId="1862503172" sldId="1023"/>
        </pc:sldMkLst>
      </pc:sldChg>
      <pc:sldChg chg="add">
        <pc:chgData name="Alaa" userId="60ed0375f93d0d69" providerId="LiveId" clId="{188F5A9C-2F0A-4696-8CA5-18C1B37C449D}" dt="2022-12-01T03:37:06.203" v="89"/>
        <pc:sldMkLst>
          <pc:docMk/>
          <pc:sldMk cId="3547123946" sldId="1024"/>
        </pc:sldMkLst>
      </pc:sldChg>
      <pc:sldChg chg="addSp delSp modSp add mod delAnim modAnim">
        <pc:chgData name="Alaa" userId="60ed0375f93d0d69" providerId="LiveId" clId="{188F5A9C-2F0A-4696-8CA5-18C1B37C449D}" dt="2022-12-01T03:43:12.989" v="108"/>
        <pc:sldMkLst>
          <pc:docMk/>
          <pc:sldMk cId="379763010" sldId="1025"/>
        </pc:sldMkLst>
        <pc:spChg chg="del">
          <ac:chgData name="Alaa" userId="60ed0375f93d0d69" providerId="LiveId" clId="{188F5A9C-2F0A-4696-8CA5-18C1B37C449D}" dt="2022-12-01T03:39:57.939" v="103" actId="478"/>
          <ac:spMkLst>
            <pc:docMk/>
            <pc:sldMk cId="379763010" sldId="1025"/>
            <ac:spMk id="7" creationId="{51C632F8-FE9A-08DF-DD1C-DC9AB5E8E18E}"/>
          </ac:spMkLst>
        </pc:spChg>
        <pc:spChg chg="del">
          <ac:chgData name="Alaa" userId="60ed0375f93d0d69" providerId="LiveId" clId="{188F5A9C-2F0A-4696-8CA5-18C1B37C449D}" dt="2022-12-01T03:40:02.996" v="104" actId="478"/>
          <ac:spMkLst>
            <pc:docMk/>
            <pc:sldMk cId="379763010" sldId="1025"/>
            <ac:spMk id="8" creationId="{3B9FB276-81C9-BE94-1D6A-E91535DD8A36}"/>
          </ac:spMkLst>
        </pc:spChg>
        <pc:spChg chg="del">
          <ac:chgData name="Alaa" userId="60ed0375f93d0d69" providerId="LiveId" clId="{188F5A9C-2F0A-4696-8CA5-18C1B37C449D}" dt="2022-12-01T03:40:35.403" v="106" actId="478"/>
          <ac:spMkLst>
            <pc:docMk/>
            <pc:sldMk cId="379763010" sldId="1025"/>
            <ac:spMk id="9" creationId="{BAD51852-A9C0-14E5-7D43-E550AF7E3EE7}"/>
          </ac:spMkLst>
        </pc:spChg>
        <pc:spChg chg="mod">
          <ac:chgData name="Alaa" userId="60ed0375f93d0d69" providerId="LiveId" clId="{188F5A9C-2F0A-4696-8CA5-18C1B37C449D}" dt="2022-12-01T03:38:48.067" v="99" actId="6549"/>
          <ac:spMkLst>
            <pc:docMk/>
            <pc:sldMk cId="379763010" sldId="1025"/>
            <ac:spMk id="11" creationId="{28DA2D83-453C-1102-B576-644FD3207A52}"/>
          </ac:spMkLst>
        </pc:spChg>
        <pc:graphicFrameChg chg="modGraphic">
          <ac:chgData name="Alaa" userId="60ed0375f93d0d69" providerId="LiveId" clId="{188F5A9C-2F0A-4696-8CA5-18C1B37C449D}" dt="2022-12-01T03:40:10.860" v="105" actId="6549"/>
          <ac:graphicFrameMkLst>
            <pc:docMk/>
            <pc:sldMk cId="379763010" sldId="1025"/>
            <ac:graphicFrameMk id="2" creationId="{C1B0C447-E23A-EB92-EE5E-09F45707F373}"/>
          </ac:graphicFrameMkLst>
        </pc:graphicFrameChg>
        <pc:graphicFrameChg chg="add del">
          <ac:chgData name="Alaa" userId="60ed0375f93d0d69" providerId="LiveId" clId="{188F5A9C-2F0A-4696-8CA5-18C1B37C449D}" dt="2022-12-01T03:39:50.522" v="102" actId="478"/>
          <ac:graphicFrameMkLst>
            <pc:docMk/>
            <pc:sldMk cId="379763010" sldId="1025"/>
            <ac:graphicFrameMk id="10" creationId="{B033B73B-C131-5525-E168-856020E8C9BD}"/>
          </ac:graphicFrameMkLst>
        </pc:graphicFrameChg>
      </pc:sldChg>
      <pc:sldChg chg="add">
        <pc:chgData name="Alaa" userId="60ed0375f93d0d69" providerId="LiveId" clId="{188F5A9C-2F0A-4696-8CA5-18C1B37C449D}" dt="2022-12-01T03:54:22.808" v="169"/>
        <pc:sldMkLst>
          <pc:docMk/>
          <pc:sldMk cId="2332373376" sldId="1026"/>
        </pc:sldMkLst>
      </pc:sldChg>
      <pc:sldChg chg="add">
        <pc:chgData name="Alaa" userId="60ed0375f93d0d69" providerId="LiveId" clId="{188F5A9C-2F0A-4696-8CA5-18C1B37C449D}" dt="2022-12-01T03:54:22.808" v="169"/>
        <pc:sldMkLst>
          <pc:docMk/>
          <pc:sldMk cId="1802106590" sldId="1027"/>
        </pc:sldMkLst>
      </pc:sldChg>
      <pc:sldChg chg="add">
        <pc:chgData name="Alaa" userId="60ed0375f93d0d69" providerId="LiveId" clId="{188F5A9C-2F0A-4696-8CA5-18C1B37C449D}" dt="2022-12-01T03:54:22.808" v="169"/>
        <pc:sldMkLst>
          <pc:docMk/>
          <pc:sldMk cId="393333322" sldId="1028"/>
        </pc:sldMkLst>
      </pc:sldChg>
      <pc:sldChg chg="add">
        <pc:chgData name="Alaa" userId="60ed0375f93d0d69" providerId="LiveId" clId="{188F5A9C-2F0A-4696-8CA5-18C1B37C449D}" dt="2022-12-01T03:54:22.808" v="169"/>
        <pc:sldMkLst>
          <pc:docMk/>
          <pc:sldMk cId="1112484694" sldId="1029"/>
        </pc:sldMkLst>
      </pc:sldChg>
      <pc:sldChg chg="add del">
        <pc:chgData name="Alaa" userId="60ed0375f93d0d69" providerId="LiveId" clId="{188F5A9C-2F0A-4696-8CA5-18C1B37C449D}" dt="2022-12-01T03:57:36.063" v="183" actId="47"/>
        <pc:sldMkLst>
          <pc:docMk/>
          <pc:sldMk cId="3142724397" sldId="1030"/>
        </pc:sldMkLst>
      </pc:sldChg>
      <pc:sldChg chg="add">
        <pc:chgData name="Alaa" userId="60ed0375f93d0d69" providerId="LiveId" clId="{188F5A9C-2F0A-4696-8CA5-18C1B37C449D}" dt="2022-12-01T03:54:22.808" v="169"/>
        <pc:sldMkLst>
          <pc:docMk/>
          <pc:sldMk cId="23956258" sldId="1031"/>
        </pc:sldMkLst>
      </pc:sldChg>
      <pc:sldChg chg="add del">
        <pc:chgData name="Alaa" userId="60ed0375f93d0d69" providerId="LiveId" clId="{188F5A9C-2F0A-4696-8CA5-18C1B37C449D}" dt="2022-12-01T03:57:58.503" v="185" actId="47"/>
        <pc:sldMkLst>
          <pc:docMk/>
          <pc:sldMk cId="3129431429" sldId="1032"/>
        </pc:sldMkLst>
      </pc:sldChg>
      <pc:sldChg chg="add">
        <pc:chgData name="Alaa" userId="60ed0375f93d0d69" providerId="LiveId" clId="{188F5A9C-2F0A-4696-8CA5-18C1B37C449D}" dt="2022-12-01T03:54:22.808" v="169"/>
        <pc:sldMkLst>
          <pc:docMk/>
          <pc:sldMk cId="2293427657" sldId="1033"/>
        </pc:sldMkLst>
      </pc:sldChg>
      <pc:sldChg chg="modSp add mod">
        <pc:chgData name="Alaa" userId="60ed0375f93d0d69" providerId="LiveId" clId="{188F5A9C-2F0A-4696-8CA5-18C1B37C449D}" dt="2022-12-01T03:59:56.078" v="236" actId="20577"/>
        <pc:sldMkLst>
          <pc:docMk/>
          <pc:sldMk cId="2417856936" sldId="1034"/>
        </pc:sldMkLst>
        <pc:spChg chg="mod">
          <ac:chgData name="Alaa" userId="60ed0375f93d0d69" providerId="LiveId" clId="{188F5A9C-2F0A-4696-8CA5-18C1B37C449D}" dt="2022-12-01T03:59:56.078" v="236" actId="20577"/>
          <ac:spMkLst>
            <pc:docMk/>
            <pc:sldMk cId="2417856936" sldId="1034"/>
            <ac:spMk id="2" creationId="{1549516C-1D67-D9C8-BE6E-EDB59DF49E06}"/>
          </ac:spMkLst>
        </pc:spChg>
      </pc:sldChg>
      <pc:sldChg chg="new">
        <pc:chgData name="Alaa" userId="60ed0375f93d0d69" providerId="LiveId" clId="{188F5A9C-2F0A-4696-8CA5-18C1B37C449D}" dt="2022-12-01T04:00:27.637" v="238" actId="680"/>
        <pc:sldMkLst>
          <pc:docMk/>
          <pc:sldMk cId="1276541633" sldId="1035"/>
        </pc:sldMkLst>
      </pc:sldChg>
      <pc:sldChg chg="modSp add mod">
        <pc:chgData name="Alaa" userId="60ed0375f93d0d69" providerId="LiveId" clId="{188F5A9C-2F0A-4696-8CA5-18C1B37C449D}" dt="2022-12-01T04:12:28.955" v="341" actId="20577"/>
        <pc:sldMkLst>
          <pc:docMk/>
          <pc:sldMk cId="2283703758" sldId="1036"/>
        </pc:sldMkLst>
        <pc:spChg chg="mod">
          <ac:chgData name="Alaa" userId="60ed0375f93d0d69" providerId="LiveId" clId="{188F5A9C-2F0A-4696-8CA5-18C1B37C449D}" dt="2022-12-01T04:12:28.955" v="341" actId="20577"/>
          <ac:spMkLst>
            <pc:docMk/>
            <pc:sldMk cId="2283703758" sldId="1036"/>
            <ac:spMk id="3" creationId="{00000000-0000-0000-0000-000000000000}"/>
          </ac:spMkLst>
        </pc:spChg>
      </pc:sldChg>
      <pc:sldChg chg="addSp modSp add mod modNotesTx">
        <pc:chgData name="Alaa" userId="60ed0375f93d0d69" providerId="LiveId" clId="{188F5A9C-2F0A-4696-8CA5-18C1B37C449D}" dt="2022-12-01T04:23:18.151" v="485" actId="20577"/>
        <pc:sldMkLst>
          <pc:docMk/>
          <pc:sldMk cId="1931681410" sldId="1037"/>
        </pc:sldMkLst>
        <pc:spChg chg="add mod">
          <ac:chgData name="Alaa" userId="60ed0375f93d0d69" providerId="LiveId" clId="{188F5A9C-2F0A-4696-8CA5-18C1B37C449D}" dt="2022-12-01T04:23:18.151" v="485" actId="20577"/>
          <ac:spMkLst>
            <pc:docMk/>
            <pc:sldMk cId="1931681410" sldId="1037"/>
            <ac:spMk id="3" creationId="{028D6163-7CB3-8E18-93D3-57DE47C376C6}"/>
          </ac:spMkLst>
        </pc:spChg>
        <pc:spChg chg="mod">
          <ac:chgData name="Alaa" userId="60ed0375f93d0d69" providerId="LiveId" clId="{188F5A9C-2F0A-4696-8CA5-18C1B37C449D}" dt="2022-12-01T04:22:06.883" v="468" actId="1076"/>
          <ac:spMkLst>
            <pc:docMk/>
            <pc:sldMk cId="1931681410" sldId="1037"/>
            <ac:spMk id="459" creationId="{00000000-0000-0000-0000-000000000000}"/>
          </ac:spMkLst>
        </pc:spChg>
        <pc:spChg chg="mod">
          <ac:chgData name="Alaa" userId="60ed0375f93d0d69" providerId="LiveId" clId="{188F5A9C-2F0A-4696-8CA5-18C1B37C449D}" dt="2022-12-01T04:14:55.048" v="364" actId="20577"/>
          <ac:spMkLst>
            <pc:docMk/>
            <pc:sldMk cId="1931681410" sldId="1037"/>
            <ac:spMk id="36865" creationId="{00000000-0000-0000-0000-000000000000}"/>
          </ac:spMkLst>
        </pc:spChg>
        <pc:graphicFrameChg chg="mod">
          <ac:chgData name="Alaa" userId="60ed0375f93d0d69" providerId="LiveId" clId="{188F5A9C-2F0A-4696-8CA5-18C1B37C449D}" dt="2022-12-01T04:21:59.472" v="467" actId="1076"/>
          <ac:graphicFrameMkLst>
            <pc:docMk/>
            <pc:sldMk cId="1931681410" sldId="1037"/>
            <ac:graphicFrameMk id="461" creationId="{00000000-0000-0000-0000-000000000000}"/>
          </ac:graphicFrameMkLst>
        </pc:graphicFrameChg>
      </pc:sldChg>
      <pc:sldChg chg="add">
        <pc:chgData name="Alaa" userId="60ed0375f93d0d69" providerId="LiveId" clId="{188F5A9C-2F0A-4696-8CA5-18C1B37C449D}" dt="2022-12-01T04:13:52.842" v="342"/>
        <pc:sldMkLst>
          <pc:docMk/>
          <pc:sldMk cId="3748454755" sldId="1038"/>
        </pc:sldMkLst>
      </pc:sldChg>
      <pc:sldChg chg="add">
        <pc:chgData name="Alaa" userId="60ed0375f93d0d69" providerId="LiveId" clId="{188F5A9C-2F0A-4696-8CA5-18C1B37C449D}" dt="2022-12-01T04:13:52.842" v="342"/>
        <pc:sldMkLst>
          <pc:docMk/>
          <pc:sldMk cId="2357748848" sldId="1039"/>
        </pc:sldMkLst>
      </pc:sldChg>
      <pc:sldChg chg="modSp add mod">
        <pc:chgData name="Alaa" userId="60ed0375f93d0d69" providerId="LiveId" clId="{188F5A9C-2F0A-4696-8CA5-18C1B37C449D}" dt="2022-12-01T04:16:42.480" v="409" actId="108"/>
        <pc:sldMkLst>
          <pc:docMk/>
          <pc:sldMk cId="3488319344" sldId="1040"/>
        </pc:sldMkLst>
        <pc:spChg chg="mod">
          <ac:chgData name="Alaa" userId="60ed0375f93d0d69" providerId="LiveId" clId="{188F5A9C-2F0A-4696-8CA5-18C1B37C449D}" dt="2022-12-01T04:16:42.480" v="409" actId="108"/>
          <ac:spMkLst>
            <pc:docMk/>
            <pc:sldMk cId="3488319344" sldId="1040"/>
            <ac:spMk id="220" creationId="{00000000-0000-0000-0000-000000000000}"/>
          </ac:spMkLst>
        </pc:spChg>
      </pc:sldChg>
      <pc:sldChg chg="modSp add mod">
        <pc:chgData name="Alaa" userId="60ed0375f93d0d69" providerId="LiveId" clId="{188F5A9C-2F0A-4696-8CA5-18C1B37C449D}" dt="2022-12-01T04:16:27.812" v="408" actId="6549"/>
        <pc:sldMkLst>
          <pc:docMk/>
          <pc:sldMk cId="2851118815" sldId="1041"/>
        </pc:sldMkLst>
        <pc:spChg chg="mod">
          <ac:chgData name="Alaa" userId="60ed0375f93d0d69" providerId="LiveId" clId="{188F5A9C-2F0A-4696-8CA5-18C1B37C449D}" dt="2022-12-01T04:16:27.812" v="408" actId="6549"/>
          <ac:spMkLst>
            <pc:docMk/>
            <pc:sldMk cId="2851118815" sldId="1041"/>
            <ac:spMk id="220" creationId="{00000000-0000-0000-0000-000000000000}"/>
          </ac:spMkLst>
        </pc:spChg>
      </pc:sldChg>
      <pc:sldMasterChg chg="modSp mod">
        <pc:chgData name="Alaa" userId="60ed0375f93d0d69" providerId="LiveId" clId="{188F5A9C-2F0A-4696-8CA5-18C1B37C449D}" dt="2022-12-01T03:35:55.217" v="87" actId="20577"/>
        <pc:sldMasterMkLst>
          <pc:docMk/>
          <pc:sldMasterMk cId="2278611856" sldId="2147483685"/>
        </pc:sldMasterMkLst>
        <pc:spChg chg="mod">
          <ac:chgData name="Alaa" userId="60ed0375f93d0d69" providerId="LiveId" clId="{188F5A9C-2F0A-4696-8CA5-18C1B37C449D}" dt="2022-12-01T03:35:55.217" v="87" actId="20577"/>
          <ac:spMkLst>
            <pc:docMk/>
            <pc:sldMasterMk cId="2278611856" sldId="2147483685"/>
            <ac:spMk id="22" creationId="{00000000-0000-0000-0000-000000000000}"/>
          </ac:spMkLst>
        </pc:spChg>
      </pc:sldMasterChg>
    </pc:docChg>
  </pc:docChgLst>
  <pc:docChgLst>
    <pc:chgData name="Alaa Alameldeen" userId="60ed0375f93d0d69" providerId="LiveId" clId="{3019A3E1-ADAA-45E8-80E0-F1FE0FBF1AF4}"/>
    <pc:docChg chg="undo custSel delSld modSld">
      <pc:chgData name="Alaa Alameldeen" userId="60ed0375f93d0d69" providerId="LiveId" clId="{3019A3E1-ADAA-45E8-80E0-F1FE0FBF1AF4}" dt="2023-12-05T05:37:23.442" v="90" actId="47"/>
      <pc:docMkLst>
        <pc:docMk/>
      </pc:docMkLst>
      <pc:sldChg chg="delSp mod">
        <pc:chgData name="Alaa Alameldeen" userId="60ed0375f93d0d69" providerId="LiveId" clId="{3019A3E1-ADAA-45E8-80E0-F1FE0FBF1AF4}" dt="2023-12-05T03:34:39.691" v="41" actId="478"/>
        <pc:sldMkLst>
          <pc:docMk/>
          <pc:sldMk cId="2014754202" sldId="268"/>
        </pc:sldMkLst>
        <pc:cxnChg chg="del">
          <ac:chgData name="Alaa Alameldeen" userId="60ed0375f93d0d69" providerId="LiveId" clId="{3019A3E1-ADAA-45E8-80E0-F1FE0FBF1AF4}" dt="2023-12-05T03:34:39.691" v="41" actId="478"/>
          <ac:cxnSpMkLst>
            <pc:docMk/>
            <pc:sldMk cId="2014754202" sldId="268"/>
            <ac:cxnSpMk id="28" creationId="{95E485F1-1E97-6768-B77B-2C13F730C7BF}"/>
          </ac:cxnSpMkLst>
        </pc:cxnChg>
      </pc:sldChg>
      <pc:sldChg chg="del">
        <pc:chgData name="Alaa Alameldeen" userId="60ed0375f93d0d69" providerId="LiveId" clId="{3019A3E1-ADAA-45E8-80E0-F1FE0FBF1AF4}" dt="2023-12-05T03:40:10.891" v="51" actId="47"/>
        <pc:sldMkLst>
          <pc:docMk/>
          <pc:sldMk cId="3015325491" sldId="274"/>
        </pc:sldMkLst>
      </pc:sldChg>
      <pc:sldChg chg="del">
        <pc:chgData name="Alaa Alameldeen" userId="60ed0375f93d0d69" providerId="LiveId" clId="{3019A3E1-ADAA-45E8-80E0-F1FE0FBF1AF4}" dt="2023-12-05T03:40:10.891" v="51" actId="47"/>
        <pc:sldMkLst>
          <pc:docMk/>
          <pc:sldMk cId="1172049578" sldId="275"/>
        </pc:sldMkLst>
      </pc:sldChg>
      <pc:sldChg chg="del">
        <pc:chgData name="Alaa Alameldeen" userId="60ed0375f93d0d69" providerId="LiveId" clId="{3019A3E1-ADAA-45E8-80E0-F1FE0FBF1AF4}" dt="2023-12-05T03:41:43.885" v="52" actId="47"/>
        <pc:sldMkLst>
          <pc:docMk/>
          <pc:sldMk cId="2112274094" sldId="280"/>
        </pc:sldMkLst>
      </pc:sldChg>
      <pc:sldChg chg="modSp mod">
        <pc:chgData name="Alaa Alameldeen" userId="60ed0375f93d0d69" providerId="LiveId" clId="{3019A3E1-ADAA-45E8-80E0-F1FE0FBF1AF4}" dt="2023-12-05T03:52:54.256" v="89" actId="20577"/>
        <pc:sldMkLst>
          <pc:docMk/>
          <pc:sldMk cId="2221125929" sldId="320"/>
        </pc:sldMkLst>
        <pc:spChg chg="mod">
          <ac:chgData name="Alaa Alameldeen" userId="60ed0375f93d0d69" providerId="LiveId" clId="{3019A3E1-ADAA-45E8-80E0-F1FE0FBF1AF4}" dt="2023-12-05T03:52:54.256" v="89" actId="20577"/>
          <ac:spMkLst>
            <pc:docMk/>
            <pc:sldMk cId="2221125929" sldId="320"/>
            <ac:spMk id="1642500" creationId="{00000000-0000-0000-0000-000000000000}"/>
          </ac:spMkLst>
        </pc:spChg>
      </pc:sldChg>
      <pc:sldChg chg="del">
        <pc:chgData name="Alaa Alameldeen" userId="60ed0375f93d0d69" providerId="LiveId" clId="{3019A3E1-ADAA-45E8-80E0-F1FE0FBF1AF4}" dt="2023-12-05T03:40:10.891" v="51" actId="47"/>
        <pc:sldMkLst>
          <pc:docMk/>
          <pc:sldMk cId="3016992336" sldId="469"/>
        </pc:sldMkLst>
      </pc:sldChg>
      <pc:sldChg chg="del">
        <pc:chgData name="Alaa Alameldeen" userId="60ed0375f93d0d69" providerId="LiveId" clId="{3019A3E1-ADAA-45E8-80E0-F1FE0FBF1AF4}" dt="2023-12-05T03:40:10.891" v="51" actId="47"/>
        <pc:sldMkLst>
          <pc:docMk/>
          <pc:sldMk cId="1288789769" sldId="475"/>
        </pc:sldMkLst>
      </pc:sldChg>
      <pc:sldChg chg="del">
        <pc:chgData name="Alaa Alameldeen" userId="60ed0375f93d0d69" providerId="LiveId" clId="{3019A3E1-ADAA-45E8-80E0-F1FE0FBF1AF4}" dt="2023-12-05T03:40:10.891" v="51" actId="47"/>
        <pc:sldMkLst>
          <pc:docMk/>
          <pc:sldMk cId="3845454281" sldId="479"/>
        </pc:sldMkLst>
      </pc:sldChg>
      <pc:sldChg chg="del">
        <pc:chgData name="Alaa Alameldeen" userId="60ed0375f93d0d69" providerId="LiveId" clId="{3019A3E1-ADAA-45E8-80E0-F1FE0FBF1AF4}" dt="2023-12-05T03:40:10.891" v="51" actId="47"/>
        <pc:sldMkLst>
          <pc:docMk/>
          <pc:sldMk cId="1004756070" sldId="485"/>
        </pc:sldMkLst>
      </pc:sldChg>
      <pc:sldChg chg="del">
        <pc:chgData name="Alaa Alameldeen" userId="60ed0375f93d0d69" providerId="LiveId" clId="{3019A3E1-ADAA-45E8-80E0-F1FE0FBF1AF4}" dt="2023-12-05T03:40:10.891" v="51" actId="47"/>
        <pc:sldMkLst>
          <pc:docMk/>
          <pc:sldMk cId="1276019994" sldId="494"/>
        </pc:sldMkLst>
      </pc:sldChg>
      <pc:sldChg chg="del">
        <pc:chgData name="Alaa Alameldeen" userId="60ed0375f93d0d69" providerId="LiveId" clId="{3019A3E1-ADAA-45E8-80E0-F1FE0FBF1AF4}" dt="2023-12-05T03:40:10.891" v="51" actId="47"/>
        <pc:sldMkLst>
          <pc:docMk/>
          <pc:sldMk cId="3933496846" sldId="498"/>
        </pc:sldMkLst>
      </pc:sldChg>
      <pc:sldChg chg="del">
        <pc:chgData name="Alaa Alameldeen" userId="60ed0375f93d0d69" providerId="LiveId" clId="{3019A3E1-ADAA-45E8-80E0-F1FE0FBF1AF4}" dt="2023-12-05T03:40:10.891" v="51" actId="47"/>
        <pc:sldMkLst>
          <pc:docMk/>
          <pc:sldMk cId="506979157" sldId="708"/>
        </pc:sldMkLst>
      </pc:sldChg>
      <pc:sldChg chg="del">
        <pc:chgData name="Alaa Alameldeen" userId="60ed0375f93d0d69" providerId="LiveId" clId="{3019A3E1-ADAA-45E8-80E0-F1FE0FBF1AF4}" dt="2023-12-05T03:40:10.891" v="51" actId="47"/>
        <pc:sldMkLst>
          <pc:docMk/>
          <pc:sldMk cId="2996195474" sldId="709"/>
        </pc:sldMkLst>
      </pc:sldChg>
      <pc:sldChg chg="del">
        <pc:chgData name="Alaa Alameldeen" userId="60ed0375f93d0d69" providerId="LiveId" clId="{3019A3E1-ADAA-45E8-80E0-F1FE0FBF1AF4}" dt="2023-12-05T03:39:39.565" v="50" actId="47"/>
        <pc:sldMkLst>
          <pc:docMk/>
          <pc:sldMk cId="2142949681" sldId="753"/>
        </pc:sldMkLst>
      </pc:sldChg>
      <pc:sldChg chg="del">
        <pc:chgData name="Alaa Alameldeen" userId="60ed0375f93d0d69" providerId="LiveId" clId="{3019A3E1-ADAA-45E8-80E0-F1FE0FBF1AF4}" dt="2023-12-05T03:39:13.977" v="49" actId="47"/>
        <pc:sldMkLst>
          <pc:docMk/>
          <pc:sldMk cId="2032842235" sldId="759"/>
        </pc:sldMkLst>
      </pc:sldChg>
      <pc:sldChg chg="del">
        <pc:chgData name="Alaa Alameldeen" userId="60ed0375f93d0d69" providerId="LiveId" clId="{3019A3E1-ADAA-45E8-80E0-F1FE0FBF1AF4}" dt="2023-12-05T03:41:43.885" v="52" actId="47"/>
        <pc:sldMkLst>
          <pc:docMk/>
          <pc:sldMk cId="353776505" sldId="782"/>
        </pc:sldMkLst>
      </pc:sldChg>
      <pc:sldChg chg="del">
        <pc:chgData name="Alaa Alameldeen" userId="60ed0375f93d0d69" providerId="LiveId" clId="{3019A3E1-ADAA-45E8-80E0-F1FE0FBF1AF4}" dt="2023-12-05T03:41:43.885" v="52" actId="47"/>
        <pc:sldMkLst>
          <pc:docMk/>
          <pc:sldMk cId="2780070129" sldId="792"/>
        </pc:sldMkLst>
      </pc:sldChg>
      <pc:sldChg chg="del">
        <pc:chgData name="Alaa Alameldeen" userId="60ed0375f93d0d69" providerId="LiveId" clId="{3019A3E1-ADAA-45E8-80E0-F1FE0FBF1AF4}" dt="2023-12-05T03:41:43.885" v="52" actId="47"/>
        <pc:sldMkLst>
          <pc:docMk/>
          <pc:sldMk cId="2057688396" sldId="793"/>
        </pc:sldMkLst>
      </pc:sldChg>
      <pc:sldChg chg="del">
        <pc:chgData name="Alaa Alameldeen" userId="60ed0375f93d0d69" providerId="LiveId" clId="{3019A3E1-ADAA-45E8-80E0-F1FE0FBF1AF4}" dt="2023-12-05T03:41:43.885" v="52" actId="47"/>
        <pc:sldMkLst>
          <pc:docMk/>
          <pc:sldMk cId="2607783518" sldId="1007"/>
        </pc:sldMkLst>
      </pc:sldChg>
      <pc:sldChg chg="modSp mod">
        <pc:chgData name="Alaa Alameldeen" userId="60ed0375f93d0d69" providerId="LiveId" clId="{3019A3E1-ADAA-45E8-80E0-F1FE0FBF1AF4}" dt="2023-12-05T03:37:09.531" v="47" actId="20577"/>
        <pc:sldMkLst>
          <pc:docMk/>
          <pc:sldMk cId="4294067491" sldId="1014"/>
        </pc:sldMkLst>
        <pc:graphicFrameChg chg="modGraphic">
          <ac:chgData name="Alaa Alameldeen" userId="60ed0375f93d0d69" providerId="LiveId" clId="{3019A3E1-ADAA-45E8-80E0-F1FE0FBF1AF4}" dt="2023-12-05T03:37:09.531" v="47" actId="20577"/>
          <ac:graphicFrameMkLst>
            <pc:docMk/>
            <pc:sldMk cId="4294067491" sldId="1014"/>
            <ac:graphicFrameMk id="6" creationId="{4D132F48-D7E5-8E2E-56A9-286F9881ECE2}"/>
          </ac:graphicFrameMkLst>
        </pc:graphicFrameChg>
      </pc:sldChg>
      <pc:sldChg chg="del">
        <pc:chgData name="Alaa Alameldeen" userId="60ed0375f93d0d69" providerId="LiveId" clId="{3019A3E1-ADAA-45E8-80E0-F1FE0FBF1AF4}" dt="2023-12-05T05:37:23.442" v="90" actId="47"/>
        <pc:sldMkLst>
          <pc:docMk/>
          <pc:sldMk cId="3518518325" sldId="1015"/>
        </pc:sldMkLst>
      </pc:sldChg>
      <pc:sldChg chg="del">
        <pc:chgData name="Alaa Alameldeen" userId="60ed0375f93d0d69" providerId="LiveId" clId="{3019A3E1-ADAA-45E8-80E0-F1FE0FBF1AF4}" dt="2023-12-05T03:41:43.885" v="52" actId="47"/>
        <pc:sldMkLst>
          <pc:docMk/>
          <pc:sldMk cId="2332373376" sldId="1026"/>
        </pc:sldMkLst>
      </pc:sldChg>
      <pc:sldChg chg="del">
        <pc:chgData name="Alaa Alameldeen" userId="60ed0375f93d0d69" providerId="LiveId" clId="{3019A3E1-ADAA-45E8-80E0-F1FE0FBF1AF4}" dt="2023-12-05T03:41:43.885" v="52" actId="47"/>
        <pc:sldMkLst>
          <pc:docMk/>
          <pc:sldMk cId="1802106590" sldId="1027"/>
        </pc:sldMkLst>
      </pc:sldChg>
      <pc:sldChg chg="del">
        <pc:chgData name="Alaa Alameldeen" userId="60ed0375f93d0d69" providerId="LiveId" clId="{3019A3E1-ADAA-45E8-80E0-F1FE0FBF1AF4}" dt="2023-12-05T03:37:27.203" v="48" actId="47"/>
        <pc:sldMkLst>
          <pc:docMk/>
          <pc:sldMk cId="1276541633" sldId="1035"/>
        </pc:sldMkLst>
      </pc:sldChg>
      <pc:sldChg chg="del">
        <pc:chgData name="Alaa Alameldeen" userId="60ed0375f93d0d69" providerId="LiveId" clId="{3019A3E1-ADAA-45E8-80E0-F1FE0FBF1AF4}" dt="2023-12-05T03:07:35.472" v="0" actId="2696"/>
        <pc:sldMkLst>
          <pc:docMk/>
          <pc:sldMk cId="2283703758" sldId="1036"/>
        </pc:sldMkLst>
      </pc:sldChg>
      <pc:sldChg chg="addSp delSp modSp mod">
        <pc:chgData name="Alaa Alameldeen" userId="60ed0375f93d0d69" providerId="LiveId" clId="{3019A3E1-ADAA-45E8-80E0-F1FE0FBF1AF4}" dt="2023-12-05T03:31:58.803" v="40" actId="1076"/>
        <pc:sldMkLst>
          <pc:docMk/>
          <pc:sldMk cId="2986293956" sldId="1043"/>
        </pc:sldMkLst>
        <pc:spChg chg="mod">
          <ac:chgData name="Alaa Alameldeen" userId="60ed0375f93d0d69" providerId="LiveId" clId="{3019A3E1-ADAA-45E8-80E0-F1FE0FBF1AF4}" dt="2023-12-05T03:29:41.821" v="27" actId="14100"/>
          <ac:spMkLst>
            <pc:docMk/>
            <pc:sldMk cId="2986293956" sldId="1043"/>
            <ac:spMk id="3" creationId="{00000000-0000-0000-0000-000000000000}"/>
          </ac:spMkLst>
        </pc:spChg>
        <pc:spChg chg="mod">
          <ac:chgData name="Alaa Alameldeen" userId="60ed0375f93d0d69" providerId="LiveId" clId="{3019A3E1-ADAA-45E8-80E0-F1FE0FBF1AF4}" dt="2023-12-05T03:27:30.115" v="3"/>
          <ac:spMkLst>
            <pc:docMk/>
            <pc:sldMk cId="2986293956" sldId="1043"/>
            <ac:spMk id="6" creationId="{948DDCD4-B615-B0E0-24F0-91EF8B4BE4F3}"/>
          </ac:spMkLst>
        </pc:spChg>
        <pc:spChg chg="mod">
          <ac:chgData name="Alaa Alameldeen" userId="60ed0375f93d0d69" providerId="LiveId" clId="{3019A3E1-ADAA-45E8-80E0-F1FE0FBF1AF4}" dt="2023-12-05T03:27:30.115" v="3"/>
          <ac:spMkLst>
            <pc:docMk/>
            <pc:sldMk cId="2986293956" sldId="1043"/>
            <ac:spMk id="7" creationId="{8948C0D2-4CBE-2322-2334-4C525E5AEFF4}"/>
          </ac:spMkLst>
        </pc:spChg>
        <pc:spChg chg="mod">
          <ac:chgData name="Alaa Alameldeen" userId="60ed0375f93d0d69" providerId="LiveId" clId="{3019A3E1-ADAA-45E8-80E0-F1FE0FBF1AF4}" dt="2023-12-05T03:27:30.115" v="3"/>
          <ac:spMkLst>
            <pc:docMk/>
            <pc:sldMk cId="2986293956" sldId="1043"/>
            <ac:spMk id="8" creationId="{0E8B68D7-780C-F0C6-55E4-ECB0AC7A1391}"/>
          </ac:spMkLst>
        </pc:spChg>
        <pc:spChg chg="mod">
          <ac:chgData name="Alaa Alameldeen" userId="60ed0375f93d0d69" providerId="LiveId" clId="{3019A3E1-ADAA-45E8-80E0-F1FE0FBF1AF4}" dt="2023-12-05T03:27:30.115" v="3"/>
          <ac:spMkLst>
            <pc:docMk/>
            <pc:sldMk cId="2986293956" sldId="1043"/>
            <ac:spMk id="9" creationId="{6D8A8499-0D66-473A-5F2C-47FA91E99CE9}"/>
          </ac:spMkLst>
        </pc:spChg>
        <pc:spChg chg="mod">
          <ac:chgData name="Alaa Alameldeen" userId="60ed0375f93d0d69" providerId="LiveId" clId="{3019A3E1-ADAA-45E8-80E0-F1FE0FBF1AF4}" dt="2023-12-05T03:27:30.115" v="3"/>
          <ac:spMkLst>
            <pc:docMk/>
            <pc:sldMk cId="2986293956" sldId="1043"/>
            <ac:spMk id="10" creationId="{5F9C4C80-9CC6-E543-A337-3852FBF39209}"/>
          </ac:spMkLst>
        </pc:spChg>
        <pc:spChg chg="mod">
          <ac:chgData name="Alaa Alameldeen" userId="60ed0375f93d0d69" providerId="LiveId" clId="{3019A3E1-ADAA-45E8-80E0-F1FE0FBF1AF4}" dt="2023-12-05T03:27:30.115" v="3"/>
          <ac:spMkLst>
            <pc:docMk/>
            <pc:sldMk cId="2986293956" sldId="1043"/>
            <ac:spMk id="11" creationId="{87D092FD-B717-760E-6460-F7D5378B8A62}"/>
          </ac:spMkLst>
        </pc:spChg>
        <pc:spChg chg="mod">
          <ac:chgData name="Alaa Alameldeen" userId="60ed0375f93d0d69" providerId="LiveId" clId="{3019A3E1-ADAA-45E8-80E0-F1FE0FBF1AF4}" dt="2023-12-05T03:27:30.115" v="3"/>
          <ac:spMkLst>
            <pc:docMk/>
            <pc:sldMk cId="2986293956" sldId="1043"/>
            <ac:spMk id="13" creationId="{BE29CD4D-0BA9-06AA-64F5-7DF103F7B7D1}"/>
          </ac:spMkLst>
        </pc:spChg>
        <pc:spChg chg="del mod">
          <ac:chgData name="Alaa Alameldeen" userId="60ed0375f93d0d69" providerId="LiveId" clId="{3019A3E1-ADAA-45E8-80E0-F1FE0FBF1AF4}" dt="2023-12-05T03:29:14.218" v="20" actId="21"/>
          <ac:spMkLst>
            <pc:docMk/>
            <pc:sldMk cId="2986293956" sldId="1043"/>
            <ac:spMk id="19" creationId="{B0814B98-04DA-0F5B-AE3F-224943079F39}"/>
          </ac:spMkLst>
        </pc:spChg>
        <pc:spChg chg="del">
          <ac:chgData name="Alaa Alameldeen" userId="60ed0375f93d0d69" providerId="LiveId" clId="{3019A3E1-ADAA-45E8-80E0-F1FE0FBF1AF4}" dt="2023-12-05T03:29:14.218" v="20" actId="21"/>
          <ac:spMkLst>
            <pc:docMk/>
            <pc:sldMk cId="2986293956" sldId="1043"/>
            <ac:spMk id="20" creationId="{7952D2A9-B739-EB1B-408B-1CA5D9A127D8}"/>
          </ac:spMkLst>
        </pc:spChg>
        <pc:spChg chg="add mod">
          <ac:chgData name="Alaa Alameldeen" userId="60ed0375f93d0d69" providerId="LiveId" clId="{3019A3E1-ADAA-45E8-80E0-F1FE0FBF1AF4}" dt="2023-12-05T03:31:58.803" v="40" actId="1076"/>
          <ac:spMkLst>
            <pc:docMk/>
            <pc:sldMk cId="2986293956" sldId="1043"/>
            <ac:spMk id="21" creationId="{A4DD31F5-C9A7-D1E9-6658-47EAF1B0593D}"/>
          </ac:spMkLst>
        </pc:spChg>
        <pc:spChg chg="add mod">
          <ac:chgData name="Alaa Alameldeen" userId="60ed0375f93d0d69" providerId="LiveId" clId="{3019A3E1-ADAA-45E8-80E0-F1FE0FBF1AF4}" dt="2023-12-05T03:31:13.687" v="36" actId="20577"/>
          <ac:spMkLst>
            <pc:docMk/>
            <pc:sldMk cId="2986293956" sldId="1043"/>
            <ac:spMk id="22" creationId="{8F170887-7729-4007-4D49-61F05E76FA61}"/>
          </ac:spMkLst>
        </pc:spChg>
        <pc:spChg chg="add mod">
          <ac:chgData name="Alaa Alameldeen" userId="60ed0375f93d0d69" providerId="LiveId" clId="{3019A3E1-ADAA-45E8-80E0-F1FE0FBF1AF4}" dt="2023-12-05T03:31:36.456" v="39" actId="20577"/>
          <ac:spMkLst>
            <pc:docMk/>
            <pc:sldMk cId="2986293956" sldId="1043"/>
            <ac:spMk id="23" creationId="{67B5CB63-B85F-2C75-75DA-61FB4D25A5B9}"/>
          </ac:spMkLst>
        </pc:spChg>
        <pc:grpChg chg="add del mod">
          <ac:chgData name="Alaa Alameldeen" userId="60ed0375f93d0d69" providerId="LiveId" clId="{3019A3E1-ADAA-45E8-80E0-F1FE0FBF1AF4}" dt="2023-12-05T03:27:32.048" v="4"/>
          <ac:grpSpMkLst>
            <pc:docMk/>
            <pc:sldMk cId="2986293956" sldId="1043"/>
            <ac:grpSpMk id="4" creationId="{5C6E1628-6FAE-81F1-48B3-08A3E1BC61BF}"/>
          </ac:grpSpMkLst>
        </pc:grpChg>
        <pc:graphicFrameChg chg="del mod modGraphic">
          <ac:chgData name="Alaa Alameldeen" userId="60ed0375f93d0d69" providerId="LiveId" clId="{3019A3E1-ADAA-45E8-80E0-F1FE0FBF1AF4}" dt="2023-12-05T03:29:14.218" v="20" actId="21"/>
          <ac:graphicFrameMkLst>
            <pc:docMk/>
            <pc:sldMk cId="2986293956" sldId="1043"/>
            <ac:graphicFrameMk id="12" creationId="{BB5CFF70-28B9-A5B5-06B4-F247B0FFEDB0}"/>
          </ac:graphicFrameMkLst>
        </pc:graphicFrameChg>
        <pc:picChg chg="add mod">
          <ac:chgData name="Alaa Alameldeen" userId="60ed0375f93d0d69" providerId="LiveId" clId="{3019A3E1-ADAA-45E8-80E0-F1FE0FBF1AF4}" dt="2023-12-05T03:29:34.580" v="25" actId="1076"/>
          <ac:picMkLst>
            <pc:docMk/>
            <pc:sldMk cId="2986293956" sldId="1043"/>
            <ac:picMk id="15" creationId="{823EE7A9-F5F9-4AF6-A7E6-BE20FEBBDD6F}"/>
          </ac:picMkLst>
        </pc:picChg>
        <pc:picChg chg="add mod">
          <ac:chgData name="Alaa Alameldeen" userId="60ed0375f93d0d69" providerId="LiveId" clId="{3019A3E1-ADAA-45E8-80E0-F1FE0FBF1AF4}" dt="2023-12-05T03:29:36.772" v="26" actId="1076"/>
          <ac:picMkLst>
            <pc:docMk/>
            <pc:sldMk cId="2986293956" sldId="1043"/>
            <ac:picMk id="18" creationId="{204E05AB-D80A-7561-2243-E0B74EA87AFB}"/>
          </ac:picMkLst>
        </pc:picChg>
        <pc:cxnChg chg="del mod">
          <ac:chgData name="Alaa Alameldeen" userId="60ed0375f93d0d69" providerId="LiveId" clId="{3019A3E1-ADAA-45E8-80E0-F1FE0FBF1AF4}" dt="2023-12-05T03:29:14.218" v="20" actId="21"/>
          <ac:cxnSpMkLst>
            <pc:docMk/>
            <pc:sldMk cId="2986293956" sldId="1043"/>
            <ac:cxnSpMk id="14" creationId="{08DD4288-2A0A-F8FB-3C0F-9A6D9AC5E140}"/>
          </ac:cxnSpMkLst>
        </pc:cxnChg>
        <pc:cxnChg chg="del">
          <ac:chgData name="Alaa Alameldeen" userId="60ed0375f93d0d69" providerId="LiveId" clId="{3019A3E1-ADAA-45E8-80E0-F1FE0FBF1AF4}" dt="2023-12-05T03:29:14.218" v="20" actId="21"/>
          <ac:cxnSpMkLst>
            <pc:docMk/>
            <pc:sldMk cId="2986293956" sldId="1043"/>
            <ac:cxnSpMk id="17" creationId="{77392EC0-7837-0777-4B41-9F7F0BF66DD2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1FFB1-F758-4728-8D78-4C424FB5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0521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5C75A-6A06-4608-900C-CFA238C84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0184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Podcast link: https://gimletmedia.com/tags/6dug/super-tech-support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2159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TLB Miss, Page Table Hit, Cache Miss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98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TLB Hit, Cache Hit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75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Podcast link: https://gimletmedia.com/tags/6dug/super-tech-support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2546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8" name="Google Shape;1188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Demorgan’s law example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9" name="Google Shape;1189;p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4028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3" name="Google Shape;1243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on black board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distribution: a(b +1) + c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Froms laws of 0s and 1s: b+1 = b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ab + c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Truth Table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 c 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0 0 0 0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0 0 1 1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0 0 1 1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4" name="Google Shape;1244;p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3209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6" name="Google Shape;123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5843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6" name="Google Shape;123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219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6" name="Google Shape;123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08017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4" name="Google Shape;434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45374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7" name="Google Shape;447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0101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9412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0" name="Google Shape;460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625424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9" name="Google Shape;469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84238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813ff210c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813ff210c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813ff210c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813ff210c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2:notes"/>
          <p:cNvSpPr txBox="1"/>
          <p:nvPr/>
        </p:nvSpPr>
        <p:spPr>
          <a:xfrm>
            <a:off x="1327575" y="647581"/>
            <a:ext cx="5163988" cy="376647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0875" tIns="50425" rIns="100875" bIns="50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22:notes"/>
          <p:cNvSpPr txBox="1">
            <a:spLocks noGrp="1"/>
          </p:cNvSpPr>
          <p:nvPr>
            <p:ph type="body" idx="1"/>
          </p:nvPr>
        </p:nvSpPr>
        <p:spPr>
          <a:xfrm>
            <a:off x="587024" y="4792099"/>
            <a:ext cx="6724564" cy="4545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7000" tIns="48500" rIns="97000" bIns="48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560502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5d1628faa7_2_29:notes"/>
          <p:cNvSpPr txBox="1"/>
          <p:nvPr/>
        </p:nvSpPr>
        <p:spPr>
          <a:xfrm>
            <a:off x="1244602" y="616744"/>
            <a:ext cx="4841100" cy="3587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5075" tIns="47525" rIns="95075" bIns="475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g5d1628faa7_2_29:notes"/>
          <p:cNvSpPr txBox="1">
            <a:spLocks noGrp="1"/>
          </p:cNvSpPr>
          <p:nvPr>
            <p:ph type="body" idx="1"/>
          </p:nvPr>
        </p:nvSpPr>
        <p:spPr>
          <a:xfrm>
            <a:off x="550335" y="4563904"/>
            <a:ext cx="6304200" cy="43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50" tIns="48325" rIns="96650" bIns="48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g5d1628faa7_2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922243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5d1628faa7_2_76:notes"/>
          <p:cNvSpPr txBox="1"/>
          <p:nvPr/>
        </p:nvSpPr>
        <p:spPr>
          <a:xfrm>
            <a:off x="1244602" y="616744"/>
            <a:ext cx="4841100" cy="3587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5075" tIns="47525" rIns="95075" bIns="475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g5d1628faa7_2_76:notes"/>
          <p:cNvSpPr txBox="1">
            <a:spLocks noGrp="1"/>
          </p:cNvSpPr>
          <p:nvPr>
            <p:ph type="body" idx="1"/>
          </p:nvPr>
        </p:nvSpPr>
        <p:spPr>
          <a:xfrm>
            <a:off x="550335" y="4563904"/>
            <a:ext cx="6304200" cy="43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50" tIns="48325" rIns="96650" bIns="48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g5d1628faa7_2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60703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5d1628faa7_2_94:notes"/>
          <p:cNvSpPr txBox="1"/>
          <p:nvPr/>
        </p:nvSpPr>
        <p:spPr>
          <a:xfrm>
            <a:off x="1244602" y="616744"/>
            <a:ext cx="4841100" cy="3587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5075" tIns="47525" rIns="95075" bIns="475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g5d1628faa7_2_94:notes"/>
          <p:cNvSpPr txBox="1">
            <a:spLocks noGrp="1"/>
          </p:cNvSpPr>
          <p:nvPr>
            <p:ph type="body" idx="1"/>
          </p:nvPr>
        </p:nvSpPr>
        <p:spPr>
          <a:xfrm>
            <a:off x="550335" y="4563904"/>
            <a:ext cx="6304200" cy="43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50" tIns="48325" rIns="96650" bIns="48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g5d1628faa7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599322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5d1628faa7_2_112:notes"/>
          <p:cNvSpPr txBox="1"/>
          <p:nvPr/>
        </p:nvSpPr>
        <p:spPr>
          <a:xfrm>
            <a:off x="1244602" y="616744"/>
            <a:ext cx="4841100" cy="3587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5075" tIns="47525" rIns="95075" bIns="475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g5d1628faa7_2_112:notes"/>
          <p:cNvSpPr txBox="1">
            <a:spLocks noGrp="1"/>
          </p:cNvSpPr>
          <p:nvPr>
            <p:ph type="body" idx="1"/>
          </p:nvPr>
        </p:nvSpPr>
        <p:spPr>
          <a:xfrm>
            <a:off x="550335" y="4563904"/>
            <a:ext cx="6304200" cy="43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50" tIns="48325" rIns="96650" bIns="48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g5d1628faa7_2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83355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2" name="Google Shape;762;p3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 HERE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3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6803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 = 6 bits</a:t>
            </a:r>
          </a:p>
          <a:p>
            <a:r>
              <a:rPr lang="en-US" dirty="0"/>
              <a:t>8 / 2 = 4 sets</a:t>
            </a:r>
          </a:p>
          <a:p>
            <a:r>
              <a:rPr lang="en-US" dirty="0"/>
              <a:t>s = 2 bits</a:t>
            </a:r>
          </a:p>
          <a:p>
            <a:r>
              <a:rPr lang="en-US" dirty="0"/>
              <a:t>t = 12 – 5 – 2 = 5 bits</a:t>
            </a:r>
          </a:p>
          <a:p>
            <a:endParaRPr lang="en-US" dirty="0"/>
          </a:p>
          <a:p>
            <a:r>
              <a:rPr lang="en-US" dirty="0"/>
              <a:t>0x800 = 0b 1000 0000 0000</a:t>
            </a:r>
          </a:p>
          <a:p>
            <a:r>
              <a:rPr lang="en-US" dirty="0"/>
              <a:t>8 bytes per </a:t>
            </a:r>
            <a:r>
              <a:rPr lang="en-US" dirty="0" err="1"/>
              <a:t>elem</a:t>
            </a:r>
            <a:endParaRPr lang="en-US" dirty="0"/>
          </a:p>
          <a:p>
            <a:r>
              <a:rPr lang="en-US" dirty="0"/>
              <a:t>4 longs fit in a block</a:t>
            </a:r>
          </a:p>
          <a:p>
            <a:r>
              <a:rPr lang="en-US" dirty="0"/>
              <a:t>¼ miss rate (missed are compulsory)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1118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8ef9c73a3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8ef9c73a3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3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7" name="Google Shape;78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990200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585788"/>
            <a:ext cx="4554537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803" name="Google Shape;803;p34:notes"/>
          <p:cNvSpPr txBox="1">
            <a:spLocks noGrp="1"/>
          </p:cNvSpPr>
          <p:nvPr>
            <p:ph type="body" idx="1"/>
          </p:nvPr>
        </p:nvSpPr>
        <p:spPr>
          <a:xfrm>
            <a:off x="515940" y="4346578"/>
            <a:ext cx="5908675" cy="41116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Hold time is included in CLK-to-Q delay.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to shift thinking for setup time for </a:t>
            </a:r>
            <a:r>
              <a:rPr lang="en-US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clock trigger (one clock cycle).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57307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3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1" name="Google Shape;82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70302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Podcast link: https://gimletmedia.com/tags/6dug/super-tech-support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85573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5d03733490_0_320:notes"/>
          <p:cNvSpPr txBox="1">
            <a:spLocks noGrp="1"/>
          </p:cNvSpPr>
          <p:nvPr>
            <p:ph type="body" idx="1"/>
          </p:nvPr>
        </p:nvSpPr>
        <p:spPr>
          <a:xfrm>
            <a:off x="515938" y="4343400"/>
            <a:ext cx="5910300" cy="41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175" rIns="91975" bIns="451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g5d03733490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588963"/>
            <a:ext cx="4549775" cy="3413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83471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5ce8b99149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2" name="Google Shape;552;g5ce8b99149_0_3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g5ce8b99149_0_3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t>37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31745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5ce8b99149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2" name="Google Shape;552;g5ce8b99149_0_3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g5ce8b99149_0_3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t>38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78552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BD9A7-939F-844E-AA9E-BD9AA15527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833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BD9A7-939F-844E-AA9E-BD9AA15527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37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1:notes"/>
          <p:cNvSpPr txBox="1">
            <a:spLocks noGrp="1"/>
          </p:cNvSpPr>
          <p:nvPr>
            <p:ph type="body" idx="1"/>
          </p:nvPr>
        </p:nvSpPr>
        <p:spPr>
          <a:xfrm>
            <a:off x="550334" y="4562237"/>
            <a:ext cx="6304279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0" tIns="48225" rIns="98200" bIns="482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9525" y="619125"/>
            <a:ext cx="4778375" cy="3582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608689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BD9A7-939F-844E-AA9E-BD9AA15527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4940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BD9A7-939F-844E-AA9E-BD9AA15527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1795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BD9A7-939F-844E-AA9E-BD9AA15527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6946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BD9A7-939F-844E-AA9E-BD9AA15527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5416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BD9A7-939F-844E-AA9E-BD9AA15527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9506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BD9A7-939F-844E-AA9E-BD9AA15527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7159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5d2440be3b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5d2440be3b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g5d2440be3b_0_3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2796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BD9A7-939F-844E-AA9E-BD9AA15527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9066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t>49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22374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t>50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3172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E16A-0AEB-294F-B3D2-43178AE8E7A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63850" y="519113"/>
            <a:ext cx="3414713" cy="2560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6425" y="3255509"/>
            <a:ext cx="6709171" cy="3087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 altLang="ko-KR">
                <a:ea typeface="굴림" charset="-127"/>
                <a:cs typeface="굴림" charset="-127"/>
              </a:rPr>
              <a:t>Need to restart instruction.</a:t>
            </a:r>
          </a:p>
          <a:p>
            <a:r>
              <a:rPr lang="en-US" altLang="ko-KR">
                <a:ea typeface="굴림" charset="-127"/>
                <a:cs typeface="굴림" charset="-127"/>
              </a:rPr>
              <a:t>Soft and hard page faults.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7656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t>51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59326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5d2440be3b_0_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1" name="Google Shape;791;g5d2440be3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4417159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5" name="Google Shape;82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724871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6" name="Google Shape;83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61697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9" name="Google Shape;86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211149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97000" rIns="97000" bIns="97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9629190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p10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1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666955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Google Shape;1864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5" name="Google Shape;1865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1/600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4/800 = 1/200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1/200*600/1 = 3x faster throughput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800/600 = 4/3 = 1.33!!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52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7" name="Google Shape;1867;p5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8" name="Google Shape;1868;p52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168432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5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Morgan Kaufmann Publishers</a:t>
            </a:r>
            <a:endParaRPr/>
          </a:p>
        </p:txBody>
      </p:sp>
      <p:sp>
        <p:nvSpPr>
          <p:cNvPr id="960" name="Google Shape;960;p15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" name="Google Shape;961;p15:notes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4 — The Processor</a:t>
            </a:r>
            <a:endParaRPr/>
          </a:p>
        </p:txBody>
      </p:sp>
      <p:sp>
        <p:nvSpPr>
          <p:cNvPr id="962" name="Google Shape;962;p1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p15:notes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4" name="Google Shape;964;p1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336539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2:notes"/>
          <p:cNvSpPr txBox="1">
            <a:spLocks noGrp="1"/>
          </p:cNvSpPr>
          <p:nvPr>
            <p:ph type="body" idx="1"/>
          </p:nvPr>
        </p:nvSpPr>
        <p:spPr>
          <a:xfrm>
            <a:off x="550626" y="4559915"/>
            <a:ext cx="6303242" cy="432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600" tIns="47925" rIns="97600" bIns="4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5" name="Google Shape;9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6350" y="619125"/>
            <a:ext cx="4778375" cy="3582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6" name="Google Shape;986;p12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7778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39938" y="0"/>
            <a:ext cx="5249862" cy="3937000"/>
          </a:xfrm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0CF67-2395-4382-A47D-4CA5BA437B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45854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30:notes"/>
          <p:cNvSpPr txBox="1">
            <a:spLocks noGrp="1"/>
          </p:cNvSpPr>
          <p:nvPr>
            <p:ph type="body" idx="1"/>
          </p:nvPr>
        </p:nvSpPr>
        <p:spPr>
          <a:xfrm>
            <a:off x="552279" y="4564827"/>
            <a:ext cx="6298282" cy="4315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25" tIns="46975" rIns="95625" bIns="46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9" name="Google Shape;142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0" name="Google Shape;1430;p30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03599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p35:notes"/>
          <p:cNvSpPr txBox="1">
            <a:spLocks noGrp="1"/>
          </p:cNvSpPr>
          <p:nvPr>
            <p:ph type="body" idx="1"/>
          </p:nvPr>
        </p:nvSpPr>
        <p:spPr>
          <a:xfrm>
            <a:off x="552279" y="4564827"/>
            <a:ext cx="6298282" cy="4315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25" tIns="46975" rIns="95625" bIns="46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2" name="Google Shape;169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3" name="Google Shape;1693;p35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7928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31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TLB Hit, Cache</a:t>
            </a:r>
            <a:r>
              <a:rPr lang="en-US" baseline="0" dirty="0"/>
              <a:t> Hit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4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TLB</a:t>
            </a:r>
            <a:r>
              <a:rPr lang="en-US" baseline="0" dirty="0"/>
              <a:t> Miss, page fault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28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3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73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75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117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4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95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76250" y="1644650"/>
            <a:ext cx="8191500" cy="1939727"/>
          </a:xfrm>
          <a:prstGeom prst="rect">
            <a:avLst/>
          </a:prstGeom>
        </p:spPr>
        <p:txBody>
          <a:bodyPr/>
          <a:lstStyle>
            <a:lvl1pPr defTabSz="914377">
              <a:lnSpc>
                <a:spcPct val="90000"/>
              </a:lnSpc>
              <a:defRPr sz="4350" spc="-131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2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76250" y="6080215"/>
            <a:ext cx="8191500" cy="347028"/>
          </a:xfrm>
          <a:prstGeom prst="rect">
            <a:avLst/>
          </a:prstGeom>
        </p:spPr>
        <p:txBody>
          <a:bodyPr/>
          <a:lstStyle>
            <a:lvl1pPr marL="0" indent="0" algn="ctr" defTabSz="309563">
              <a:spcBef>
                <a:spcPts val="0"/>
              </a:spcBef>
              <a:buClrTx/>
              <a:buSzTx/>
              <a:buNone/>
              <a:defRPr sz="1313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76250" y="3492500"/>
            <a:ext cx="8191500" cy="1256176"/>
          </a:xfrm>
          <a:prstGeom prst="rect">
            <a:avLst/>
          </a:prstGeom>
        </p:spPr>
        <p:txBody>
          <a:bodyPr/>
          <a:lstStyle>
            <a:lvl1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1pPr>
            <a:lvl2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2pPr>
            <a:lvl3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3pPr>
            <a:lvl4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4pPr>
            <a:lvl5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62853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73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8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85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7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94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11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8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8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8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8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5057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76250" y="1644652"/>
            <a:ext cx="8191500" cy="1939727"/>
          </a:xfrm>
          <a:prstGeom prst="rect">
            <a:avLst/>
          </a:prstGeom>
        </p:spPr>
        <p:txBody>
          <a:bodyPr/>
          <a:lstStyle>
            <a:lvl1pPr defTabSz="914377">
              <a:lnSpc>
                <a:spcPct val="90000"/>
              </a:lnSpc>
              <a:defRPr sz="4350" spc="-131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2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76250" y="6080215"/>
            <a:ext cx="8191500" cy="347028"/>
          </a:xfrm>
          <a:prstGeom prst="rect">
            <a:avLst/>
          </a:prstGeom>
        </p:spPr>
        <p:txBody>
          <a:bodyPr/>
          <a:lstStyle>
            <a:lvl1pPr marL="0" indent="0" algn="ctr" defTabSz="309563">
              <a:spcBef>
                <a:spcPts val="0"/>
              </a:spcBef>
              <a:buClrTx/>
              <a:buSzTx/>
              <a:buNone/>
              <a:defRPr sz="1313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76250" y="3492500"/>
            <a:ext cx="8191500" cy="1256176"/>
          </a:xfrm>
          <a:prstGeom prst="rect">
            <a:avLst/>
          </a:prstGeom>
        </p:spPr>
        <p:txBody>
          <a:bodyPr/>
          <a:lstStyle>
            <a:lvl1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1pPr>
            <a:lvl2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2pPr>
            <a:lvl3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3pPr>
            <a:lvl4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4pPr>
            <a:lvl5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662714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9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9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0023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8520600" cy="4555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43098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40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26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41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805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4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336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7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33807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76250" y="1644652"/>
            <a:ext cx="8191500" cy="1939727"/>
          </a:xfrm>
          <a:prstGeom prst="rect">
            <a:avLst/>
          </a:prstGeom>
        </p:spPr>
        <p:txBody>
          <a:bodyPr/>
          <a:lstStyle>
            <a:lvl1pPr defTabSz="914377">
              <a:lnSpc>
                <a:spcPct val="90000"/>
              </a:lnSpc>
              <a:defRPr sz="4350" spc="-131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2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76250" y="6080215"/>
            <a:ext cx="8191500" cy="347028"/>
          </a:xfrm>
          <a:prstGeom prst="rect">
            <a:avLst/>
          </a:prstGeom>
        </p:spPr>
        <p:txBody>
          <a:bodyPr/>
          <a:lstStyle>
            <a:lvl1pPr marL="0" indent="0" algn="ctr" defTabSz="309563">
              <a:spcBef>
                <a:spcPts val="0"/>
              </a:spcBef>
              <a:buClrTx/>
              <a:buSzTx/>
              <a:buNone/>
              <a:defRPr sz="1313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76250" y="3492500"/>
            <a:ext cx="8191500" cy="1256176"/>
          </a:xfrm>
          <a:prstGeom prst="rect">
            <a:avLst/>
          </a:prstGeom>
        </p:spPr>
        <p:txBody>
          <a:bodyPr/>
          <a:lstStyle>
            <a:lvl1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1pPr>
            <a:lvl2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2pPr>
            <a:lvl3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3pPr>
            <a:lvl4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4pPr>
            <a:lvl5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607912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81800"/>
            <a:ext cx="9144000" cy="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6559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023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484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02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291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21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76250" y="1644650"/>
            <a:ext cx="8191500" cy="1939727"/>
          </a:xfrm>
          <a:prstGeom prst="rect">
            <a:avLst/>
          </a:prstGeom>
        </p:spPr>
        <p:txBody>
          <a:bodyPr/>
          <a:lstStyle>
            <a:lvl1pPr defTabSz="914377">
              <a:lnSpc>
                <a:spcPct val="90000"/>
              </a:lnSpc>
              <a:defRPr sz="4350" spc="-131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2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76250" y="6080215"/>
            <a:ext cx="8191500" cy="347028"/>
          </a:xfrm>
          <a:prstGeom prst="rect">
            <a:avLst/>
          </a:prstGeom>
        </p:spPr>
        <p:txBody>
          <a:bodyPr/>
          <a:lstStyle>
            <a:lvl1pPr marL="0" indent="0" algn="ctr" defTabSz="309563">
              <a:spcBef>
                <a:spcPts val="0"/>
              </a:spcBef>
              <a:buClrTx/>
              <a:buSzTx/>
              <a:buNone/>
              <a:defRPr sz="1313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76250" y="3492500"/>
            <a:ext cx="8191500" cy="1256176"/>
          </a:xfrm>
          <a:prstGeom prst="rect">
            <a:avLst/>
          </a:prstGeom>
        </p:spPr>
        <p:txBody>
          <a:bodyPr/>
          <a:lstStyle>
            <a:lvl1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1pPr>
            <a:lvl2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2pPr>
            <a:lvl3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3pPr>
            <a:lvl4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4pPr>
            <a:lvl5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419328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6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2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76250" y="1644652"/>
            <a:ext cx="8191500" cy="1939727"/>
          </a:xfrm>
          <a:prstGeom prst="rect">
            <a:avLst/>
          </a:prstGeom>
        </p:spPr>
        <p:txBody>
          <a:bodyPr/>
          <a:lstStyle>
            <a:lvl1pPr defTabSz="914377">
              <a:lnSpc>
                <a:spcPct val="90000"/>
              </a:lnSpc>
              <a:defRPr sz="4350" spc="-131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2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76250" y="6080215"/>
            <a:ext cx="8191500" cy="347028"/>
          </a:xfrm>
          <a:prstGeom prst="rect">
            <a:avLst/>
          </a:prstGeom>
        </p:spPr>
        <p:txBody>
          <a:bodyPr/>
          <a:lstStyle>
            <a:lvl1pPr marL="0" indent="0" algn="ctr" defTabSz="309563">
              <a:spcBef>
                <a:spcPts val="0"/>
              </a:spcBef>
              <a:buClrTx/>
              <a:buSzTx/>
              <a:buNone/>
              <a:defRPr sz="1313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76250" y="3492500"/>
            <a:ext cx="8191500" cy="1256176"/>
          </a:xfrm>
          <a:prstGeom prst="rect">
            <a:avLst/>
          </a:prstGeom>
        </p:spPr>
        <p:txBody>
          <a:bodyPr/>
          <a:lstStyle>
            <a:lvl1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1pPr>
            <a:lvl2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2pPr>
            <a:lvl3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3pPr>
            <a:lvl4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4pPr>
            <a:lvl5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450364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9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9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899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8520600" cy="4555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86379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81800"/>
            <a:ext cx="9144000" cy="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781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7437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07901" y="-2231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CMPT 295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1609" y="-2231"/>
            <a:ext cx="11208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Week 12 - Review</a:t>
            </a:r>
          </a:p>
        </p:txBody>
      </p:sp>
    </p:spTree>
    <p:extLst>
      <p:ext uri="{BB962C8B-B14F-4D97-AF65-F5344CB8AC3E}">
        <p14:creationId xmlns:p14="http://schemas.microsoft.com/office/powerpoint/2010/main" val="227861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4" r:id="rId6"/>
    <p:sldLayoutId id="2147483695" r:id="rId7"/>
    <p:sldLayoutId id="2147483696" r:id="rId8"/>
    <p:sldLayoutId id="2147483697" r:id="rId9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630813B5-0B69-4299-81E1-2EA3435BD0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07901" y="-2231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CMPT 295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28249" y="-2231"/>
            <a:ext cx="12875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Week 7 - Summary</a:t>
            </a:r>
          </a:p>
        </p:txBody>
      </p:sp>
    </p:spTree>
    <p:extLst>
      <p:ext uri="{BB962C8B-B14F-4D97-AF65-F5344CB8AC3E}">
        <p14:creationId xmlns:p14="http://schemas.microsoft.com/office/powerpoint/2010/main" val="400370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7437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07901" y="-2231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CMPT 295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65495" y="-2231"/>
            <a:ext cx="8130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Digital Logic</a:t>
            </a:r>
          </a:p>
        </p:txBody>
      </p:sp>
    </p:spTree>
    <p:extLst>
      <p:ext uri="{BB962C8B-B14F-4D97-AF65-F5344CB8AC3E}">
        <p14:creationId xmlns:p14="http://schemas.microsoft.com/office/powerpoint/2010/main" val="362685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7437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07901" y="-2231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CMPT 295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75593" y="-2231"/>
            <a:ext cx="19928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CPU Control, Pipeline and Hazards</a:t>
            </a:r>
          </a:p>
        </p:txBody>
      </p:sp>
    </p:spTree>
    <p:extLst>
      <p:ext uri="{BB962C8B-B14F-4D97-AF65-F5344CB8AC3E}">
        <p14:creationId xmlns:p14="http://schemas.microsoft.com/office/powerpoint/2010/main" val="228067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E334A2B-0BDD-42EE-B3BF-DEDD8F36C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666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07901" y="-2231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CMPT 295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8862" y="-2231"/>
            <a:ext cx="14863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Week 8 -  Virtual Memory</a:t>
            </a:r>
          </a:p>
        </p:txBody>
      </p:sp>
    </p:spTree>
    <p:extLst>
      <p:ext uri="{BB962C8B-B14F-4D97-AF65-F5344CB8AC3E}">
        <p14:creationId xmlns:p14="http://schemas.microsoft.com/office/powerpoint/2010/main" val="283372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113.xml"/><Relationship Id="rId21" Type="http://schemas.openxmlformats.org/officeDocument/2006/relationships/tags" Target="../tags/tag108.xml"/><Relationship Id="rId42" Type="http://schemas.openxmlformats.org/officeDocument/2006/relationships/tags" Target="../tags/tag129.xml"/><Relationship Id="rId47" Type="http://schemas.openxmlformats.org/officeDocument/2006/relationships/tags" Target="../tags/tag134.xml"/><Relationship Id="rId63" Type="http://schemas.openxmlformats.org/officeDocument/2006/relationships/tags" Target="../tags/tag150.xml"/><Relationship Id="rId68" Type="http://schemas.openxmlformats.org/officeDocument/2006/relationships/tags" Target="../tags/tag155.xml"/><Relationship Id="rId16" Type="http://schemas.openxmlformats.org/officeDocument/2006/relationships/tags" Target="../tags/tag103.xml"/><Relationship Id="rId11" Type="http://schemas.openxmlformats.org/officeDocument/2006/relationships/tags" Target="../tags/tag98.xml"/><Relationship Id="rId24" Type="http://schemas.openxmlformats.org/officeDocument/2006/relationships/tags" Target="../tags/tag111.xml"/><Relationship Id="rId32" Type="http://schemas.openxmlformats.org/officeDocument/2006/relationships/tags" Target="../tags/tag119.xml"/><Relationship Id="rId37" Type="http://schemas.openxmlformats.org/officeDocument/2006/relationships/tags" Target="../tags/tag124.xml"/><Relationship Id="rId40" Type="http://schemas.openxmlformats.org/officeDocument/2006/relationships/tags" Target="../tags/tag127.xml"/><Relationship Id="rId45" Type="http://schemas.openxmlformats.org/officeDocument/2006/relationships/tags" Target="../tags/tag132.xml"/><Relationship Id="rId53" Type="http://schemas.openxmlformats.org/officeDocument/2006/relationships/tags" Target="../tags/tag140.xml"/><Relationship Id="rId58" Type="http://schemas.openxmlformats.org/officeDocument/2006/relationships/tags" Target="../tags/tag145.xml"/><Relationship Id="rId66" Type="http://schemas.openxmlformats.org/officeDocument/2006/relationships/tags" Target="../tags/tag153.xml"/><Relationship Id="rId74" Type="http://schemas.openxmlformats.org/officeDocument/2006/relationships/tags" Target="../tags/tag161.xml"/><Relationship Id="rId79" Type="http://schemas.openxmlformats.org/officeDocument/2006/relationships/notesSlide" Target="../notesSlides/notesSlide9.xml"/><Relationship Id="rId5" Type="http://schemas.openxmlformats.org/officeDocument/2006/relationships/tags" Target="../tags/tag92.xml"/><Relationship Id="rId61" Type="http://schemas.openxmlformats.org/officeDocument/2006/relationships/tags" Target="../tags/tag148.xml"/><Relationship Id="rId19" Type="http://schemas.openxmlformats.org/officeDocument/2006/relationships/tags" Target="../tags/tag106.xml"/><Relationship Id="rId14" Type="http://schemas.openxmlformats.org/officeDocument/2006/relationships/tags" Target="../tags/tag101.xml"/><Relationship Id="rId22" Type="http://schemas.openxmlformats.org/officeDocument/2006/relationships/tags" Target="../tags/tag109.xml"/><Relationship Id="rId27" Type="http://schemas.openxmlformats.org/officeDocument/2006/relationships/tags" Target="../tags/tag114.xml"/><Relationship Id="rId30" Type="http://schemas.openxmlformats.org/officeDocument/2006/relationships/tags" Target="../tags/tag117.xml"/><Relationship Id="rId35" Type="http://schemas.openxmlformats.org/officeDocument/2006/relationships/tags" Target="../tags/tag122.xml"/><Relationship Id="rId43" Type="http://schemas.openxmlformats.org/officeDocument/2006/relationships/tags" Target="../tags/tag130.xml"/><Relationship Id="rId48" Type="http://schemas.openxmlformats.org/officeDocument/2006/relationships/tags" Target="../tags/tag135.xml"/><Relationship Id="rId56" Type="http://schemas.openxmlformats.org/officeDocument/2006/relationships/tags" Target="../tags/tag143.xml"/><Relationship Id="rId64" Type="http://schemas.openxmlformats.org/officeDocument/2006/relationships/tags" Target="../tags/tag151.xml"/><Relationship Id="rId69" Type="http://schemas.openxmlformats.org/officeDocument/2006/relationships/tags" Target="../tags/tag156.xml"/><Relationship Id="rId77" Type="http://schemas.openxmlformats.org/officeDocument/2006/relationships/tags" Target="../tags/tag164.xml"/><Relationship Id="rId8" Type="http://schemas.openxmlformats.org/officeDocument/2006/relationships/tags" Target="../tags/tag95.xml"/><Relationship Id="rId51" Type="http://schemas.openxmlformats.org/officeDocument/2006/relationships/tags" Target="../tags/tag138.xml"/><Relationship Id="rId72" Type="http://schemas.openxmlformats.org/officeDocument/2006/relationships/tags" Target="../tags/tag159.xml"/><Relationship Id="rId3" Type="http://schemas.openxmlformats.org/officeDocument/2006/relationships/tags" Target="../tags/tag90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tags" Target="../tags/tag112.xml"/><Relationship Id="rId33" Type="http://schemas.openxmlformats.org/officeDocument/2006/relationships/tags" Target="../tags/tag120.xml"/><Relationship Id="rId38" Type="http://schemas.openxmlformats.org/officeDocument/2006/relationships/tags" Target="../tags/tag125.xml"/><Relationship Id="rId46" Type="http://schemas.openxmlformats.org/officeDocument/2006/relationships/tags" Target="../tags/tag133.xml"/><Relationship Id="rId59" Type="http://schemas.openxmlformats.org/officeDocument/2006/relationships/tags" Target="../tags/tag146.xml"/><Relationship Id="rId67" Type="http://schemas.openxmlformats.org/officeDocument/2006/relationships/tags" Target="../tags/tag154.xml"/><Relationship Id="rId20" Type="http://schemas.openxmlformats.org/officeDocument/2006/relationships/tags" Target="../tags/tag107.xml"/><Relationship Id="rId41" Type="http://schemas.openxmlformats.org/officeDocument/2006/relationships/tags" Target="../tags/tag128.xml"/><Relationship Id="rId54" Type="http://schemas.openxmlformats.org/officeDocument/2006/relationships/tags" Target="../tags/tag141.xml"/><Relationship Id="rId62" Type="http://schemas.openxmlformats.org/officeDocument/2006/relationships/tags" Target="../tags/tag149.xml"/><Relationship Id="rId70" Type="http://schemas.openxmlformats.org/officeDocument/2006/relationships/tags" Target="../tags/tag157.xml"/><Relationship Id="rId75" Type="http://schemas.openxmlformats.org/officeDocument/2006/relationships/tags" Target="../tags/tag162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5" Type="http://schemas.openxmlformats.org/officeDocument/2006/relationships/tags" Target="../tags/tag102.xml"/><Relationship Id="rId23" Type="http://schemas.openxmlformats.org/officeDocument/2006/relationships/tags" Target="../tags/tag110.xml"/><Relationship Id="rId28" Type="http://schemas.openxmlformats.org/officeDocument/2006/relationships/tags" Target="../tags/tag115.xml"/><Relationship Id="rId36" Type="http://schemas.openxmlformats.org/officeDocument/2006/relationships/tags" Target="../tags/tag123.xml"/><Relationship Id="rId49" Type="http://schemas.openxmlformats.org/officeDocument/2006/relationships/tags" Target="../tags/tag136.xml"/><Relationship Id="rId57" Type="http://schemas.openxmlformats.org/officeDocument/2006/relationships/tags" Target="../tags/tag144.xml"/><Relationship Id="rId10" Type="http://schemas.openxmlformats.org/officeDocument/2006/relationships/tags" Target="../tags/tag97.xml"/><Relationship Id="rId31" Type="http://schemas.openxmlformats.org/officeDocument/2006/relationships/tags" Target="../tags/tag118.xml"/><Relationship Id="rId44" Type="http://schemas.openxmlformats.org/officeDocument/2006/relationships/tags" Target="../tags/tag131.xml"/><Relationship Id="rId52" Type="http://schemas.openxmlformats.org/officeDocument/2006/relationships/tags" Target="../tags/tag139.xml"/><Relationship Id="rId60" Type="http://schemas.openxmlformats.org/officeDocument/2006/relationships/tags" Target="../tags/tag147.xml"/><Relationship Id="rId65" Type="http://schemas.openxmlformats.org/officeDocument/2006/relationships/tags" Target="../tags/tag152.xml"/><Relationship Id="rId73" Type="http://schemas.openxmlformats.org/officeDocument/2006/relationships/tags" Target="../tags/tag160.xml"/><Relationship Id="rId78" Type="http://schemas.openxmlformats.org/officeDocument/2006/relationships/slideLayout" Target="../slideLayouts/slideLayout2.xml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39" Type="http://schemas.openxmlformats.org/officeDocument/2006/relationships/tags" Target="../tags/tag126.xml"/><Relationship Id="rId34" Type="http://schemas.openxmlformats.org/officeDocument/2006/relationships/tags" Target="../tags/tag121.xml"/><Relationship Id="rId50" Type="http://schemas.openxmlformats.org/officeDocument/2006/relationships/tags" Target="../tags/tag137.xml"/><Relationship Id="rId55" Type="http://schemas.openxmlformats.org/officeDocument/2006/relationships/tags" Target="../tags/tag142.xml"/><Relationship Id="rId76" Type="http://schemas.openxmlformats.org/officeDocument/2006/relationships/tags" Target="../tags/tag163.xml"/><Relationship Id="rId7" Type="http://schemas.openxmlformats.org/officeDocument/2006/relationships/tags" Target="../tags/tag94.xml"/><Relationship Id="rId71" Type="http://schemas.openxmlformats.org/officeDocument/2006/relationships/tags" Target="../tags/tag158.xml"/><Relationship Id="rId2" Type="http://schemas.openxmlformats.org/officeDocument/2006/relationships/tags" Target="../tags/tag89.xml"/><Relationship Id="rId29" Type="http://schemas.openxmlformats.org/officeDocument/2006/relationships/tags" Target="../tags/tag116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190.xml"/><Relationship Id="rId21" Type="http://schemas.openxmlformats.org/officeDocument/2006/relationships/tags" Target="../tags/tag185.xml"/><Relationship Id="rId42" Type="http://schemas.openxmlformats.org/officeDocument/2006/relationships/tags" Target="../tags/tag206.xml"/><Relationship Id="rId47" Type="http://schemas.openxmlformats.org/officeDocument/2006/relationships/tags" Target="../tags/tag211.xml"/><Relationship Id="rId63" Type="http://schemas.openxmlformats.org/officeDocument/2006/relationships/tags" Target="../tags/tag227.xml"/><Relationship Id="rId68" Type="http://schemas.openxmlformats.org/officeDocument/2006/relationships/tags" Target="../tags/tag232.xml"/><Relationship Id="rId16" Type="http://schemas.openxmlformats.org/officeDocument/2006/relationships/tags" Target="../tags/tag180.xml"/><Relationship Id="rId11" Type="http://schemas.openxmlformats.org/officeDocument/2006/relationships/tags" Target="../tags/tag175.xml"/><Relationship Id="rId24" Type="http://schemas.openxmlformats.org/officeDocument/2006/relationships/tags" Target="../tags/tag188.xml"/><Relationship Id="rId32" Type="http://schemas.openxmlformats.org/officeDocument/2006/relationships/tags" Target="../tags/tag196.xml"/><Relationship Id="rId37" Type="http://schemas.openxmlformats.org/officeDocument/2006/relationships/tags" Target="../tags/tag201.xml"/><Relationship Id="rId40" Type="http://schemas.openxmlformats.org/officeDocument/2006/relationships/tags" Target="../tags/tag204.xml"/><Relationship Id="rId45" Type="http://schemas.openxmlformats.org/officeDocument/2006/relationships/tags" Target="../tags/tag209.xml"/><Relationship Id="rId53" Type="http://schemas.openxmlformats.org/officeDocument/2006/relationships/tags" Target="../tags/tag217.xml"/><Relationship Id="rId58" Type="http://schemas.openxmlformats.org/officeDocument/2006/relationships/tags" Target="../tags/tag222.xml"/><Relationship Id="rId66" Type="http://schemas.openxmlformats.org/officeDocument/2006/relationships/tags" Target="../tags/tag230.xml"/><Relationship Id="rId74" Type="http://schemas.openxmlformats.org/officeDocument/2006/relationships/tags" Target="../tags/tag238.xml"/><Relationship Id="rId79" Type="http://schemas.openxmlformats.org/officeDocument/2006/relationships/notesSlide" Target="../notesSlides/notesSlide10.xml"/><Relationship Id="rId5" Type="http://schemas.openxmlformats.org/officeDocument/2006/relationships/tags" Target="../tags/tag169.xml"/><Relationship Id="rId61" Type="http://schemas.openxmlformats.org/officeDocument/2006/relationships/tags" Target="../tags/tag225.xml"/><Relationship Id="rId19" Type="http://schemas.openxmlformats.org/officeDocument/2006/relationships/tags" Target="../tags/tag183.xml"/><Relationship Id="rId14" Type="http://schemas.openxmlformats.org/officeDocument/2006/relationships/tags" Target="../tags/tag178.xml"/><Relationship Id="rId22" Type="http://schemas.openxmlformats.org/officeDocument/2006/relationships/tags" Target="../tags/tag186.xml"/><Relationship Id="rId27" Type="http://schemas.openxmlformats.org/officeDocument/2006/relationships/tags" Target="../tags/tag191.xml"/><Relationship Id="rId30" Type="http://schemas.openxmlformats.org/officeDocument/2006/relationships/tags" Target="../tags/tag194.xml"/><Relationship Id="rId35" Type="http://schemas.openxmlformats.org/officeDocument/2006/relationships/tags" Target="../tags/tag199.xml"/><Relationship Id="rId43" Type="http://schemas.openxmlformats.org/officeDocument/2006/relationships/tags" Target="../tags/tag207.xml"/><Relationship Id="rId48" Type="http://schemas.openxmlformats.org/officeDocument/2006/relationships/tags" Target="../tags/tag212.xml"/><Relationship Id="rId56" Type="http://schemas.openxmlformats.org/officeDocument/2006/relationships/tags" Target="../tags/tag220.xml"/><Relationship Id="rId64" Type="http://schemas.openxmlformats.org/officeDocument/2006/relationships/tags" Target="../tags/tag228.xml"/><Relationship Id="rId69" Type="http://schemas.openxmlformats.org/officeDocument/2006/relationships/tags" Target="../tags/tag233.xml"/><Relationship Id="rId77" Type="http://schemas.openxmlformats.org/officeDocument/2006/relationships/tags" Target="../tags/tag241.xml"/><Relationship Id="rId8" Type="http://schemas.openxmlformats.org/officeDocument/2006/relationships/tags" Target="../tags/tag172.xml"/><Relationship Id="rId51" Type="http://schemas.openxmlformats.org/officeDocument/2006/relationships/tags" Target="../tags/tag215.xml"/><Relationship Id="rId72" Type="http://schemas.openxmlformats.org/officeDocument/2006/relationships/tags" Target="../tags/tag236.xml"/><Relationship Id="rId3" Type="http://schemas.openxmlformats.org/officeDocument/2006/relationships/tags" Target="../tags/tag167.xml"/><Relationship Id="rId12" Type="http://schemas.openxmlformats.org/officeDocument/2006/relationships/tags" Target="../tags/tag176.xml"/><Relationship Id="rId17" Type="http://schemas.openxmlformats.org/officeDocument/2006/relationships/tags" Target="../tags/tag181.xml"/><Relationship Id="rId25" Type="http://schemas.openxmlformats.org/officeDocument/2006/relationships/tags" Target="../tags/tag189.xml"/><Relationship Id="rId33" Type="http://schemas.openxmlformats.org/officeDocument/2006/relationships/tags" Target="../tags/tag197.xml"/><Relationship Id="rId38" Type="http://schemas.openxmlformats.org/officeDocument/2006/relationships/tags" Target="../tags/tag202.xml"/><Relationship Id="rId46" Type="http://schemas.openxmlformats.org/officeDocument/2006/relationships/tags" Target="../tags/tag210.xml"/><Relationship Id="rId59" Type="http://schemas.openxmlformats.org/officeDocument/2006/relationships/tags" Target="../tags/tag223.xml"/><Relationship Id="rId67" Type="http://schemas.openxmlformats.org/officeDocument/2006/relationships/tags" Target="../tags/tag231.xml"/><Relationship Id="rId20" Type="http://schemas.openxmlformats.org/officeDocument/2006/relationships/tags" Target="../tags/tag184.xml"/><Relationship Id="rId41" Type="http://schemas.openxmlformats.org/officeDocument/2006/relationships/tags" Target="../tags/tag205.xml"/><Relationship Id="rId54" Type="http://schemas.openxmlformats.org/officeDocument/2006/relationships/tags" Target="../tags/tag218.xml"/><Relationship Id="rId62" Type="http://schemas.openxmlformats.org/officeDocument/2006/relationships/tags" Target="../tags/tag226.xml"/><Relationship Id="rId70" Type="http://schemas.openxmlformats.org/officeDocument/2006/relationships/tags" Target="../tags/tag234.xml"/><Relationship Id="rId75" Type="http://schemas.openxmlformats.org/officeDocument/2006/relationships/tags" Target="../tags/tag239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5" Type="http://schemas.openxmlformats.org/officeDocument/2006/relationships/tags" Target="../tags/tag179.xml"/><Relationship Id="rId23" Type="http://schemas.openxmlformats.org/officeDocument/2006/relationships/tags" Target="../tags/tag187.xml"/><Relationship Id="rId28" Type="http://schemas.openxmlformats.org/officeDocument/2006/relationships/tags" Target="../tags/tag192.xml"/><Relationship Id="rId36" Type="http://schemas.openxmlformats.org/officeDocument/2006/relationships/tags" Target="../tags/tag200.xml"/><Relationship Id="rId49" Type="http://schemas.openxmlformats.org/officeDocument/2006/relationships/tags" Target="../tags/tag213.xml"/><Relationship Id="rId57" Type="http://schemas.openxmlformats.org/officeDocument/2006/relationships/tags" Target="../tags/tag221.xml"/><Relationship Id="rId10" Type="http://schemas.openxmlformats.org/officeDocument/2006/relationships/tags" Target="../tags/tag174.xml"/><Relationship Id="rId31" Type="http://schemas.openxmlformats.org/officeDocument/2006/relationships/tags" Target="../tags/tag195.xml"/><Relationship Id="rId44" Type="http://schemas.openxmlformats.org/officeDocument/2006/relationships/tags" Target="../tags/tag208.xml"/><Relationship Id="rId52" Type="http://schemas.openxmlformats.org/officeDocument/2006/relationships/tags" Target="../tags/tag216.xml"/><Relationship Id="rId60" Type="http://schemas.openxmlformats.org/officeDocument/2006/relationships/tags" Target="../tags/tag224.xml"/><Relationship Id="rId65" Type="http://schemas.openxmlformats.org/officeDocument/2006/relationships/tags" Target="../tags/tag229.xml"/><Relationship Id="rId73" Type="http://schemas.openxmlformats.org/officeDocument/2006/relationships/tags" Target="../tags/tag237.xml"/><Relationship Id="rId78" Type="http://schemas.openxmlformats.org/officeDocument/2006/relationships/slideLayout" Target="../slideLayouts/slideLayout2.xml"/><Relationship Id="rId4" Type="http://schemas.openxmlformats.org/officeDocument/2006/relationships/tags" Target="../tags/tag168.xml"/><Relationship Id="rId9" Type="http://schemas.openxmlformats.org/officeDocument/2006/relationships/tags" Target="../tags/tag173.xml"/><Relationship Id="rId13" Type="http://schemas.openxmlformats.org/officeDocument/2006/relationships/tags" Target="../tags/tag177.xml"/><Relationship Id="rId18" Type="http://schemas.openxmlformats.org/officeDocument/2006/relationships/tags" Target="../tags/tag182.xml"/><Relationship Id="rId39" Type="http://schemas.openxmlformats.org/officeDocument/2006/relationships/tags" Target="../tags/tag203.xml"/><Relationship Id="rId34" Type="http://schemas.openxmlformats.org/officeDocument/2006/relationships/tags" Target="../tags/tag198.xml"/><Relationship Id="rId50" Type="http://schemas.openxmlformats.org/officeDocument/2006/relationships/tags" Target="../tags/tag214.xml"/><Relationship Id="rId55" Type="http://schemas.openxmlformats.org/officeDocument/2006/relationships/tags" Target="../tags/tag219.xml"/><Relationship Id="rId76" Type="http://schemas.openxmlformats.org/officeDocument/2006/relationships/tags" Target="../tags/tag240.xml"/><Relationship Id="rId7" Type="http://schemas.openxmlformats.org/officeDocument/2006/relationships/tags" Target="../tags/tag171.xml"/><Relationship Id="rId71" Type="http://schemas.openxmlformats.org/officeDocument/2006/relationships/tags" Target="../tags/tag235.xml"/><Relationship Id="rId2" Type="http://schemas.openxmlformats.org/officeDocument/2006/relationships/tags" Target="../tags/tag166.xml"/><Relationship Id="rId29" Type="http://schemas.openxmlformats.org/officeDocument/2006/relationships/tags" Target="../tags/tag193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267.xml"/><Relationship Id="rId21" Type="http://schemas.openxmlformats.org/officeDocument/2006/relationships/tags" Target="../tags/tag262.xml"/><Relationship Id="rId42" Type="http://schemas.openxmlformats.org/officeDocument/2006/relationships/tags" Target="../tags/tag283.xml"/><Relationship Id="rId47" Type="http://schemas.openxmlformats.org/officeDocument/2006/relationships/tags" Target="../tags/tag288.xml"/><Relationship Id="rId63" Type="http://schemas.openxmlformats.org/officeDocument/2006/relationships/tags" Target="../tags/tag304.xml"/><Relationship Id="rId68" Type="http://schemas.openxmlformats.org/officeDocument/2006/relationships/tags" Target="../tags/tag309.xml"/><Relationship Id="rId16" Type="http://schemas.openxmlformats.org/officeDocument/2006/relationships/tags" Target="../tags/tag257.xml"/><Relationship Id="rId11" Type="http://schemas.openxmlformats.org/officeDocument/2006/relationships/tags" Target="../tags/tag252.xml"/><Relationship Id="rId24" Type="http://schemas.openxmlformats.org/officeDocument/2006/relationships/tags" Target="../tags/tag265.xml"/><Relationship Id="rId32" Type="http://schemas.openxmlformats.org/officeDocument/2006/relationships/tags" Target="../tags/tag273.xml"/><Relationship Id="rId37" Type="http://schemas.openxmlformats.org/officeDocument/2006/relationships/tags" Target="../tags/tag278.xml"/><Relationship Id="rId40" Type="http://schemas.openxmlformats.org/officeDocument/2006/relationships/tags" Target="../tags/tag281.xml"/><Relationship Id="rId45" Type="http://schemas.openxmlformats.org/officeDocument/2006/relationships/tags" Target="../tags/tag286.xml"/><Relationship Id="rId53" Type="http://schemas.openxmlformats.org/officeDocument/2006/relationships/tags" Target="../tags/tag294.xml"/><Relationship Id="rId58" Type="http://schemas.openxmlformats.org/officeDocument/2006/relationships/tags" Target="../tags/tag299.xml"/><Relationship Id="rId66" Type="http://schemas.openxmlformats.org/officeDocument/2006/relationships/tags" Target="../tags/tag307.xml"/><Relationship Id="rId74" Type="http://schemas.openxmlformats.org/officeDocument/2006/relationships/tags" Target="../tags/tag315.xml"/><Relationship Id="rId79" Type="http://schemas.openxmlformats.org/officeDocument/2006/relationships/notesSlide" Target="../notesSlides/notesSlide11.xml"/><Relationship Id="rId5" Type="http://schemas.openxmlformats.org/officeDocument/2006/relationships/tags" Target="../tags/tag246.xml"/><Relationship Id="rId61" Type="http://schemas.openxmlformats.org/officeDocument/2006/relationships/tags" Target="../tags/tag302.xml"/><Relationship Id="rId19" Type="http://schemas.openxmlformats.org/officeDocument/2006/relationships/tags" Target="../tags/tag260.xml"/><Relationship Id="rId14" Type="http://schemas.openxmlformats.org/officeDocument/2006/relationships/tags" Target="../tags/tag255.xml"/><Relationship Id="rId22" Type="http://schemas.openxmlformats.org/officeDocument/2006/relationships/tags" Target="../tags/tag263.xml"/><Relationship Id="rId27" Type="http://schemas.openxmlformats.org/officeDocument/2006/relationships/tags" Target="../tags/tag268.xml"/><Relationship Id="rId30" Type="http://schemas.openxmlformats.org/officeDocument/2006/relationships/tags" Target="../tags/tag271.xml"/><Relationship Id="rId35" Type="http://schemas.openxmlformats.org/officeDocument/2006/relationships/tags" Target="../tags/tag276.xml"/><Relationship Id="rId43" Type="http://schemas.openxmlformats.org/officeDocument/2006/relationships/tags" Target="../tags/tag284.xml"/><Relationship Id="rId48" Type="http://schemas.openxmlformats.org/officeDocument/2006/relationships/tags" Target="../tags/tag289.xml"/><Relationship Id="rId56" Type="http://schemas.openxmlformats.org/officeDocument/2006/relationships/tags" Target="../tags/tag297.xml"/><Relationship Id="rId64" Type="http://schemas.openxmlformats.org/officeDocument/2006/relationships/tags" Target="../tags/tag305.xml"/><Relationship Id="rId69" Type="http://schemas.openxmlformats.org/officeDocument/2006/relationships/tags" Target="../tags/tag310.xml"/><Relationship Id="rId77" Type="http://schemas.openxmlformats.org/officeDocument/2006/relationships/tags" Target="../tags/tag318.xml"/><Relationship Id="rId8" Type="http://schemas.openxmlformats.org/officeDocument/2006/relationships/tags" Target="../tags/tag249.xml"/><Relationship Id="rId51" Type="http://schemas.openxmlformats.org/officeDocument/2006/relationships/tags" Target="../tags/tag292.xml"/><Relationship Id="rId72" Type="http://schemas.openxmlformats.org/officeDocument/2006/relationships/tags" Target="../tags/tag313.xml"/><Relationship Id="rId3" Type="http://schemas.openxmlformats.org/officeDocument/2006/relationships/tags" Target="../tags/tag244.xml"/><Relationship Id="rId12" Type="http://schemas.openxmlformats.org/officeDocument/2006/relationships/tags" Target="../tags/tag253.xml"/><Relationship Id="rId17" Type="http://schemas.openxmlformats.org/officeDocument/2006/relationships/tags" Target="../tags/tag258.xml"/><Relationship Id="rId25" Type="http://schemas.openxmlformats.org/officeDocument/2006/relationships/tags" Target="../tags/tag266.xml"/><Relationship Id="rId33" Type="http://schemas.openxmlformats.org/officeDocument/2006/relationships/tags" Target="../tags/tag274.xml"/><Relationship Id="rId38" Type="http://schemas.openxmlformats.org/officeDocument/2006/relationships/tags" Target="../tags/tag279.xml"/><Relationship Id="rId46" Type="http://schemas.openxmlformats.org/officeDocument/2006/relationships/tags" Target="../tags/tag287.xml"/><Relationship Id="rId59" Type="http://schemas.openxmlformats.org/officeDocument/2006/relationships/tags" Target="../tags/tag300.xml"/><Relationship Id="rId67" Type="http://schemas.openxmlformats.org/officeDocument/2006/relationships/tags" Target="../tags/tag308.xml"/><Relationship Id="rId20" Type="http://schemas.openxmlformats.org/officeDocument/2006/relationships/tags" Target="../tags/tag261.xml"/><Relationship Id="rId41" Type="http://schemas.openxmlformats.org/officeDocument/2006/relationships/tags" Target="../tags/tag282.xml"/><Relationship Id="rId54" Type="http://schemas.openxmlformats.org/officeDocument/2006/relationships/tags" Target="../tags/tag295.xml"/><Relationship Id="rId62" Type="http://schemas.openxmlformats.org/officeDocument/2006/relationships/tags" Target="../tags/tag303.xml"/><Relationship Id="rId70" Type="http://schemas.openxmlformats.org/officeDocument/2006/relationships/tags" Target="../tags/tag311.xml"/><Relationship Id="rId75" Type="http://schemas.openxmlformats.org/officeDocument/2006/relationships/tags" Target="../tags/tag316.xml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5" Type="http://schemas.openxmlformats.org/officeDocument/2006/relationships/tags" Target="../tags/tag256.xml"/><Relationship Id="rId23" Type="http://schemas.openxmlformats.org/officeDocument/2006/relationships/tags" Target="../tags/tag264.xml"/><Relationship Id="rId28" Type="http://schemas.openxmlformats.org/officeDocument/2006/relationships/tags" Target="../tags/tag269.xml"/><Relationship Id="rId36" Type="http://schemas.openxmlformats.org/officeDocument/2006/relationships/tags" Target="../tags/tag277.xml"/><Relationship Id="rId49" Type="http://schemas.openxmlformats.org/officeDocument/2006/relationships/tags" Target="../tags/tag290.xml"/><Relationship Id="rId57" Type="http://schemas.openxmlformats.org/officeDocument/2006/relationships/tags" Target="../tags/tag298.xml"/><Relationship Id="rId10" Type="http://schemas.openxmlformats.org/officeDocument/2006/relationships/tags" Target="../tags/tag251.xml"/><Relationship Id="rId31" Type="http://schemas.openxmlformats.org/officeDocument/2006/relationships/tags" Target="../tags/tag272.xml"/><Relationship Id="rId44" Type="http://schemas.openxmlformats.org/officeDocument/2006/relationships/tags" Target="../tags/tag285.xml"/><Relationship Id="rId52" Type="http://schemas.openxmlformats.org/officeDocument/2006/relationships/tags" Target="../tags/tag293.xml"/><Relationship Id="rId60" Type="http://schemas.openxmlformats.org/officeDocument/2006/relationships/tags" Target="../tags/tag301.xml"/><Relationship Id="rId65" Type="http://schemas.openxmlformats.org/officeDocument/2006/relationships/tags" Target="../tags/tag306.xml"/><Relationship Id="rId73" Type="http://schemas.openxmlformats.org/officeDocument/2006/relationships/tags" Target="../tags/tag314.xml"/><Relationship Id="rId78" Type="http://schemas.openxmlformats.org/officeDocument/2006/relationships/slideLayout" Target="../slideLayouts/slideLayout2.xml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3" Type="http://schemas.openxmlformats.org/officeDocument/2006/relationships/tags" Target="../tags/tag254.xml"/><Relationship Id="rId18" Type="http://schemas.openxmlformats.org/officeDocument/2006/relationships/tags" Target="../tags/tag259.xml"/><Relationship Id="rId39" Type="http://schemas.openxmlformats.org/officeDocument/2006/relationships/tags" Target="../tags/tag280.xml"/><Relationship Id="rId34" Type="http://schemas.openxmlformats.org/officeDocument/2006/relationships/tags" Target="../tags/tag275.xml"/><Relationship Id="rId50" Type="http://schemas.openxmlformats.org/officeDocument/2006/relationships/tags" Target="../tags/tag291.xml"/><Relationship Id="rId55" Type="http://schemas.openxmlformats.org/officeDocument/2006/relationships/tags" Target="../tags/tag296.xml"/><Relationship Id="rId76" Type="http://schemas.openxmlformats.org/officeDocument/2006/relationships/tags" Target="../tags/tag317.xml"/><Relationship Id="rId7" Type="http://schemas.openxmlformats.org/officeDocument/2006/relationships/tags" Target="../tags/tag248.xml"/><Relationship Id="rId71" Type="http://schemas.openxmlformats.org/officeDocument/2006/relationships/tags" Target="../tags/tag312.xml"/><Relationship Id="rId2" Type="http://schemas.openxmlformats.org/officeDocument/2006/relationships/tags" Target="../tags/tag243.xml"/><Relationship Id="rId29" Type="http://schemas.openxmlformats.org/officeDocument/2006/relationships/tags" Target="../tags/tag27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NUL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NUL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NUL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39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36.xml"/><Relationship Id="rId21" Type="http://schemas.openxmlformats.org/officeDocument/2006/relationships/tags" Target="../tags/tag31.xml"/><Relationship Id="rId42" Type="http://schemas.openxmlformats.org/officeDocument/2006/relationships/tags" Target="../tags/tag52.xml"/><Relationship Id="rId47" Type="http://schemas.openxmlformats.org/officeDocument/2006/relationships/tags" Target="../tags/tag57.xml"/><Relationship Id="rId63" Type="http://schemas.openxmlformats.org/officeDocument/2006/relationships/tags" Target="../tags/tag73.xml"/><Relationship Id="rId68" Type="http://schemas.openxmlformats.org/officeDocument/2006/relationships/tags" Target="../tags/tag78.xml"/><Relationship Id="rId16" Type="http://schemas.openxmlformats.org/officeDocument/2006/relationships/tags" Target="../tags/tag26.xml"/><Relationship Id="rId11" Type="http://schemas.openxmlformats.org/officeDocument/2006/relationships/tags" Target="../tags/tag21.xml"/><Relationship Id="rId24" Type="http://schemas.openxmlformats.org/officeDocument/2006/relationships/tags" Target="../tags/tag34.xml"/><Relationship Id="rId32" Type="http://schemas.openxmlformats.org/officeDocument/2006/relationships/tags" Target="../tags/tag42.xml"/><Relationship Id="rId37" Type="http://schemas.openxmlformats.org/officeDocument/2006/relationships/tags" Target="../tags/tag47.xml"/><Relationship Id="rId40" Type="http://schemas.openxmlformats.org/officeDocument/2006/relationships/tags" Target="../tags/tag50.xml"/><Relationship Id="rId45" Type="http://schemas.openxmlformats.org/officeDocument/2006/relationships/tags" Target="../tags/tag55.xml"/><Relationship Id="rId53" Type="http://schemas.openxmlformats.org/officeDocument/2006/relationships/tags" Target="../tags/tag63.xml"/><Relationship Id="rId58" Type="http://schemas.openxmlformats.org/officeDocument/2006/relationships/tags" Target="../tags/tag68.xml"/><Relationship Id="rId66" Type="http://schemas.openxmlformats.org/officeDocument/2006/relationships/tags" Target="../tags/tag76.xml"/><Relationship Id="rId74" Type="http://schemas.openxmlformats.org/officeDocument/2006/relationships/tags" Target="../tags/tag84.xml"/><Relationship Id="rId79" Type="http://schemas.openxmlformats.org/officeDocument/2006/relationships/notesSlide" Target="../notesSlides/notesSlide8.xml"/><Relationship Id="rId5" Type="http://schemas.openxmlformats.org/officeDocument/2006/relationships/tags" Target="../tags/tag15.xml"/><Relationship Id="rId61" Type="http://schemas.openxmlformats.org/officeDocument/2006/relationships/tags" Target="../tags/tag71.xml"/><Relationship Id="rId19" Type="http://schemas.openxmlformats.org/officeDocument/2006/relationships/tags" Target="../tags/tag29.xml"/><Relationship Id="rId14" Type="http://schemas.openxmlformats.org/officeDocument/2006/relationships/tags" Target="../tags/tag24.xml"/><Relationship Id="rId22" Type="http://schemas.openxmlformats.org/officeDocument/2006/relationships/tags" Target="../tags/tag32.xml"/><Relationship Id="rId27" Type="http://schemas.openxmlformats.org/officeDocument/2006/relationships/tags" Target="../tags/tag37.xml"/><Relationship Id="rId30" Type="http://schemas.openxmlformats.org/officeDocument/2006/relationships/tags" Target="../tags/tag40.xml"/><Relationship Id="rId35" Type="http://schemas.openxmlformats.org/officeDocument/2006/relationships/tags" Target="../tags/tag45.xml"/><Relationship Id="rId43" Type="http://schemas.openxmlformats.org/officeDocument/2006/relationships/tags" Target="../tags/tag53.xml"/><Relationship Id="rId48" Type="http://schemas.openxmlformats.org/officeDocument/2006/relationships/tags" Target="../tags/tag58.xml"/><Relationship Id="rId56" Type="http://schemas.openxmlformats.org/officeDocument/2006/relationships/tags" Target="../tags/tag66.xml"/><Relationship Id="rId64" Type="http://schemas.openxmlformats.org/officeDocument/2006/relationships/tags" Target="../tags/tag74.xml"/><Relationship Id="rId69" Type="http://schemas.openxmlformats.org/officeDocument/2006/relationships/tags" Target="../tags/tag79.xml"/><Relationship Id="rId77" Type="http://schemas.openxmlformats.org/officeDocument/2006/relationships/tags" Target="../tags/tag87.xml"/><Relationship Id="rId8" Type="http://schemas.openxmlformats.org/officeDocument/2006/relationships/tags" Target="../tags/tag18.xml"/><Relationship Id="rId51" Type="http://schemas.openxmlformats.org/officeDocument/2006/relationships/tags" Target="../tags/tag61.xml"/><Relationship Id="rId72" Type="http://schemas.openxmlformats.org/officeDocument/2006/relationships/tags" Target="../tags/tag82.xml"/><Relationship Id="rId3" Type="http://schemas.openxmlformats.org/officeDocument/2006/relationships/tags" Target="../tags/tag13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tags" Target="../tags/tag35.xml"/><Relationship Id="rId33" Type="http://schemas.openxmlformats.org/officeDocument/2006/relationships/tags" Target="../tags/tag43.xml"/><Relationship Id="rId38" Type="http://schemas.openxmlformats.org/officeDocument/2006/relationships/tags" Target="../tags/tag48.xml"/><Relationship Id="rId46" Type="http://schemas.openxmlformats.org/officeDocument/2006/relationships/tags" Target="../tags/tag56.xml"/><Relationship Id="rId59" Type="http://schemas.openxmlformats.org/officeDocument/2006/relationships/tags" Target="../tags/tag69.xml"/><Relationship Id="rId67" Type="http://schemas.openxmlformats.org/officeDocument/2006/relationships/tags" Target="../tags/tag77.xml"/><Relationship Id="rId20" Type="http://schemas.openxmlformats.org/officeDocument/2006/relationships/tags" Target="../tags/tag30.xml"/><Relationship Id="rId41" Type="http://schemas.openxmlformats.org/officeDocument/2006/relationships/tags" Target="../tags/tag51.xml"/><Relationship Id="rId54" Type="http://schemas.openxmlformats.org/officeDocument/2006/relationships/tags" Target="../tags/tag64.xml"/><Relationship Id="rId62" Type="http://schemas.openxmlformats.org/officeDocument/2006/relationships/tags" Target="../tags/tag72.xml"/><Relationship Id="rId70" Type="http://schemas.openxmlformats.org/officeDocument/2006/relationships/tags" Target="../tags/tag80.xml"/><Relationship Id="rId75" Type="http://schemas.openxmlformats.org/officeDocument/2006/relationships/tags" Target="../tags/tag85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5" Type="http://schemas.openxmlformats.org/officeDocument/2006/relationships/tags" Target="../tags/tag25.xml"/><Relationship Id="rId23" Type="http://schemas.openxmlformats.org/officeDocument/2006/relationships/tags" Target="../tags/tag33.xml"/><Relationship Id="rId28" Type="http://schemas.openxmlformats.org/officeDocument/2006/relationships/tags" Target="../tags/tag38.xml"/><Relationship Id="rId36" Type="http://schemas.openxmlformats.org/officeDocument/2006/relationships/tags" Target="../tags/tag46.xml"/><Relationship Id="rId49" Type="http://schemas.openxmlformats.org/officeDocument/2006/relationships/tags" Target="../tags/tag59.xml"/><Relationship Id="rId57" Type="http://schemas.openxmlformats.org/officeDocument/2006/relationships/tags" Target="../tags/tag67.xml"/><Relationship Id="rId10" Type="http://schemas.openxmlformats.org/officeDocument/2006/relationships/tags" Target="../tags/tag20.xml"/><Relationship Id="rId31" Type="http://schemas.openxmlformats.org/officeDocument/2006/relationships/tags" Target="../tags/tag41.xml"/><Relationship Id="rId44" Type="http://schemas.openxmlformats.org/officeDocument/2006/relationships/tags" Target="../tags/tag54.xml"/><Relationship Id="rId52" Type="http://schemas.openxmlformats.org/officeDocument/2006/relationships/tags" Target="../tags/tag62.xml"/><Relationship Id="rId60" Type="http://schemas.openxmlformats.org/officeDocument/2006/relationships/tags" Target="../tags/tag70.xml"/><Relationship Id="rId65" Type="http://schemas.openxmlformats.org/officeDocument/2006/relationships/tags" Target="../tags/tag75.xml"/><Relationship Id="rId73" Type="http://schemas.openxmlformats.org/officeDocument/2006/relationships/tags" Target="../tags/tag83.xml"/><Relationship Id="rId78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39" Type="http://schemas.openxmlformats.org/officeDocument/2006/relationships/tags" Target="../tags/tag49.xml"/><Relationship Id="rId34" Type="http://schemas.openxmlformats.org/officeDocument/2006/relationships/tags" Target="../tags/tag44.xml"/><Relationship Id="rId50" Type="http://schemas.openxmlformats.org/officeDocument/2006/relationships/tags" Target="../tags/tag60.xml"/><Relationship Id="rId55" Type="http://schemas.openxmlformats.org/officeDocument/2006/relationships/tags" Target="../tags/tag65.xml"/><Relationship Id="rId76" Type="http://schemas.openxmlformats.org/officeDocument/2006/relationships/tags" Target="../tags/tag86.xml"/><Relationship Id="rId7" Type="http://schemas.openxmlformats.org/officeDocument/2006/relationships/tags" Target="../tags/tag17.xml"/><Relationship Id="rId71" Type="http://schemas.openxmlformats.org/officeDocument/2006/relationships/tags" Target="../tags/tag81.xml"/><Relationship Id="rId2" Type="http://schemas.openxmlformats.org/officeDocument/2006/relationships/tags" Target="../tags/tag12.xml"/><Relationship Id="rId29" Type="http://schemas.openxmlformats.org/officeDocument/2006/relationships/tags" Target="../tags/tag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F0EA0D8-88D2-84E4-623E-ABD8DFE2A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644652"/>
            <a:ext cx="8191500" cy="1939727"/>
          </a:xfrm>
        </p:spPr>
        <p:txBody>
          <a:bodyPr/>
          <a:lstStyle/>
          <a:p>
            <a:r>
              <a:rPr lang="en-US" dirty="0"/>
              <a:t>Class Review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DD2BDE-02FA-A99E-45BC-02604BA5AB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4DC78A-F18B-6802-70A1-A812A374A20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CMPT 295 Week 12</a:t>
            </a:r>
          </a:p>
        </p:txBody>
      </p:sp>
    </p:spTree>
    <p:extLst>
      <p:ext uri="{BB962C8B-B14F-4D97-AF65-F5344CB8AC3E}">
        <p14:creationId xmlns:p14="http://schemas.microsoft.com/office/powerpoint/2010/main" val="319969342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Request Example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548640"/>
          </a:xfrm>
        </p:spPr>
        <p:txBody>
          <a:bodyPr/>
          <a:lstStyle/>
          <a:p>
            <a:r>
              <a:rPr lang="en-GB" dirty="0"/>
              <a:t>Virtual Address: 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0x038F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Physical Address: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10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161288" y="1912078"/>
            <a:ext cx="6823075" cy="1176118"/>
            <a:chOff x="1161288" y="1912078"/>
            <a:chExt cx="6823075" cy="1176118"/>
          </a:xfrm>
        </p:grpSpPr>
        <p:sp>
          <p:nvSpPr>
            <p:cNvPr id="58" name="Line 54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087368" y="2015040"/>
              <a:ext cx="969264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Text Box 55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55926" y="1912683"/>
              <a:ext cx="449802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TLBI</a:t>
              </a:r>
            </a:p>
          </p:txBody>
        </p:sp>
        <p:sp>
          <p:nvSpPr>
            <p:cNvPr id="60" name="Line 57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161288" y="2011336"/>
              <a:ext cx="2907792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Text Box 58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368331" y="1912078"/>
              <a:ext cx="491801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TLBT</a:t>
              </a:r>
            </a:p>
          </p:txBody>
        </p:sp>
        <p:sp>
          <p:nvSpPr>
            <p:cNvPr id="62" name="Rectangle 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16128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3" name="Rectangle 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1612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64" name="Rectangle 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64865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5" name="Rectangle 9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6486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66" name="Rectangle 1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136013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7" name="Rectangle 1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1360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68" name="Rectangle 1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623375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9" name="Rectangle 1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6233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70" name="Rectangle 1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1073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1" name="Rectangle 1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107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72" name="Rectangle 2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59810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3" name="Rectangle 2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5981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74" name="Rectangle 2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085463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5" name="Rectangle 2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08546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76" name="Rectangle 2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572825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7" name="Rectangle 2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57282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78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06018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9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50601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54755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1" name="Rectangle 3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55475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2" name="Rectangle 3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6034913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Rectangle 3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60349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4" name="Rectangle 3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6522275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5" name="Rectangle 3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65222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tangle 4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00963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Rectangle 4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70096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tangle 4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749700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9" name="Rectangle 4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74970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90" name="Group 83"/>
            <p:cNvGrpSpPr>
              <a:grpSpLocks/>
            </p:cNvGrpSpPr>
            <p:nvPr>
              <p:custDataLst>
                <p:tags r:id="rId72"/>
              </p:custDataLst>
            </p:nvPr>
          </p:nvGrpSpPr>
          <p:grpSpPr bwMode="auto">
            <a:xfrm>
              <a:off x="5059078" y="2843721"/>
              <a:ext cx="2907792" cy="244475"/>
              <a:chOff x="3061" y="2231"/>
              <a:chExt cx="1842" cy="154"/>
            </a:xfrm>
          </p:grpSpPr>
          <p:sp>
            <p:nvSpPr>
              <p:cNvPr id="94" name="Line 8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061" y="2300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Text Box 85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818" y="2231"/>
                <a:ext cx="321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VPO</a:t>
                </a:r>
              </a:p>
            </p:txBody>
          </p:sp>
        </p:grpSp>
        <p:grpSp>
          <p:nvGrpSpPr>
            <p:cNvPr id="91" name="Group 92"/>
            <p:cNvGrpSpPr>
              <a:grpSpLocks/>
            </p:cNvGrpSpPr>
            <p:nvPr>
              <p:custDataLst>
                <p:tags r:id="rId73"/>
              </p:custDataLst>
            </p:nvPr>
          </p:nvGrpSpPr>
          <p:grpSpPr bwMode="auto">
            <a:xfrm>
              <a:off x="1161288" y="2843721"/>
              <a:ext cx="3916363" cy="244475"/>
              <a:chOff x="605" y="2231"/>
              <a:chExt cx="2467" cy="154"/>
            </a:xfrm>
          </p:grpSpPr>
          <p:sp>
            <p:nvSpPr>
              <p:cNvPr id="92" name="Line 9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605" y="2300"/>
                <a:ext cx="2467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Text Box 94"/>
              <p:cNvSpPr txBox="1"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679" y="2231"/>
                <a:ext cx="318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2112264" y="4480560"/>
            <a:ext cx="5865814" cy="1222699"/>
            <a:chOff x="2112264" y="4529131"/>
            <a:chExt cx="5865814" cy="1222699"/>
          </a:xfrm>
        </p:grpSpPr>
        <p:sp>
          <p:nvSpPr>
            <p:cNvPr id="97" name="Rectangle 4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11226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4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122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99" name="Rectangle 5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9962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5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996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01" name="Rectangle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86989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ectangle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869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3" name="Rectangle 5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74351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5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5743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5" name="Rectangle 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6171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6171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7" name="Rectangle 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4907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6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4907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9" name="Rectangle 6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3643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6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03643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1" name="Rectangle 6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2380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7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52380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3" name="Rectangle 7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11164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7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11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5" name="Rectangle 7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98526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7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985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7" name="Rectangle 7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985889" y="5059680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tangle 7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9858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9" name="Rectangle 8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473251" y="5059680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8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4732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121" name="Group 86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5053902" y="5418455"/>
              <a:ext cx="2924176" cy="333375"/>
              <a:chOff x="3072" y="3298"/>
              <a:chExt cx="1842" cy="210"/>
            </a:xfrm>
          </p:grpSpPr>
          <p:sp>
            <p:nvSpPr>
              <p:cNvPr id="127" name="Line 87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072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Text Box 88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780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PPO</a:t>
                </a:r>
              </a:p>
            </p:txBody>
          </p:sp>
        </p:grpSp>
        <p:grpSp>
          <p:nvGrpSpPr>
            <p:cNvPr id="122" name="Group 89"/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2158301" y="5418455"/>
              <a:ext cx="2924176" cy="333375"/>
              <a:chOff x="1248" y="3298"/>
              <a:chExt cx="1842" cy="210"/>
            </a:xfrm>
          </p:grpSpPr>
          <p:sp>
            <p:nvSpPr>
              <p:cNvPr id="125" name="Line 90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248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6" name="Text Box 91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938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PPN</a:t>
                </a:r>
              </a:p>
            </p:txBody>
          </p:sp>
        </p:grpSp>
        <p:grpSp>
          <p:nvGrpSpPr>
            <p:cNvPr id="156" name="Group 103"/>
            <p:cNvGrpSpPr>
              <a:grpSpLocks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6985529" y="4529131"/>
              <a:ext cx="969963" cy="215900"/>
              <a:chOff x="4338" y="2645"/>
              <a:chExt cx="611" cy="136"/>
            </a:xfrm>
          </p:grpSpPr>
          <p:sp>
            <p:nvSpPr>
              <p:cNvPr id="163" name="Line 104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338" y="2715"/>
                <a:ext cx="611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Text Box 105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536" y="2645"/>
                <a:ext cx="214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</a:t>
                </a:r>
              </a:p>
            </p:txBody>
          </p:sp>
        </p:grpSp>
        <p:grpSp>
          <p:nvGrpSpPr>
            <p:cNvPr id="157" name="Group 106"/>
            <p:cNvGrpSpPr>
              <a:grpSpLocks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5037593" y="4529242"/>
              <a:ext cx="1927225" cy="215900"/>
              <a:chOff x="3115" y="2629"/>
              <a:chExt cx="1214" cy="136"/>
            </a:xfrm>
          </p:grpSpPr>
          <p:sp>
            <p:nvSpPr>
              <p:cNvPr id="161" name="Line 107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3115" y="2703"/>
                <a:ext cx="1214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Text Box 108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641" y="2629"/>
                <a:ext cx="16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CI</a:t>
                </a:r>
              </a:p>
            </p:txBody>
          </p:sp>
        </p:grpSp>
        <p:grpSp>
          <p:nvGrpSpPr>
            <p:cNvPr id="158" name="Group 109"/>
            <p:cNvGrpSpPr>
              <a:grpSpLocks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2112264" y="4532306"/>
              <a:ext cx="2907792" cy="215900"/>
              <a:chOff x="1248" y="2647"/>
              <a:chExt cx="1823" cy="136"/>
            </a:xfrm>
          </p:grpSpPr>
          <p:sp>
            <p:nvSpPr>
              <p:cNvPr id="159" name="Line 110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248" y="2715"/>
                <a:ext cx="1823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Text Box 111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64" y="2647"/>
                <a:ext cx="19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CT</a:t>
                </a:r>
              </a:p>
            </p:txBody>
          </p:sp>
        </p:grpSp>
      </p:grpSp>
      <p:graphicFrame>
        <p:nvGraphicFramePr>
          <p:cNvPr id="170" name="Table 169"/>
          <p:cNvGraphicFramePr>
            <a:graphicFrameLocks noGrp="1"/>
          </p:cNvGraphicFramePr>
          <p:nvPr/>
        </p:nvGraphicFramePr>
        <p:xfrm>
          <a:off x="182880" y="3291840"/>
          <a:ext cx="87782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TLBT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Fault?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1" name="Table 170"/>
          <p:cNvGraphicFramePr>
            <a:graphicFrameLocks noGrp="1"/>
          </p:cNvGraphicFramePr>
          <p:nvPr/>
        </p:nvGraphicFramePr>
        <p:xfrm>
          <a:off x="640080" y="5922095"/>
          <a:ext cx="78638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Cache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(byte) 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Rounded Rectangle 95"/>
          <p:cNvSpPr/>
          <p:nvPr/>
        </p:nvSpPr>
        <p:spPr bwMode="auto">
          <a:xfrm>
            <a:off x="6949440" y="365760"/>
            <a:ext cx="2011680" cy="10972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It is just coincidence that the PPN is the same width as the cache Tag</a:t>
            </a:r>
          </a:p>
        </p:txBody>
      </p:sp>
    </p:spTree>
    <p:extLst>
      <p:ext uri="{BB962C8B-B14F-4D97-AF65-F5344CB8AC3E}">
        <p14:creationId xmlns:p14="http://schemas.microsoft.com/office/powerpoint/2010/main" val="2357748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Request Example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548640"/>
          </a:xfrm>
        </p:spPr>
        <p:txBody>
          <a:bodyPr/>
          <a:lstStyle/>
          <a:p>
            <a:r>
              <a:rPr lang="en-GB" dirty="0"/>
              <a:t>Virtual Address: 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0x0020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Physical Address: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11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161288" y="1912078"/>
            <a:ext cx="6823075" cy="1176118"/>
            <a:chOff x="1161288" y="1912078"/>
            <a:chExt cx="6823075" cy="1176118"/>
          </a:xfrm>
        </p:grpSpPr>
        <p:sp>
          <p:nvSpPr>
            <p:cNvPr id="58" name="Line 54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087368" y="2015040"/>
              <a:ext cx="969264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Text Box 55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55926" y="1912683"/>
              <a:ext cx="449802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TLBI</a:t>
              </a:r>
            </a:p>
          </p:txBody>
        </p:sp>
        <p:sp>
          <p:nvSpPr>
            <p:cNvPr id="60" name="Line 57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161288" y="2011336"/>
              <a:ext cx="2907792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Text Box 58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368331" y="1912078"/>
              <a:ext cx="491801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TLBT</a:t>
              </a:r>
            </a:p>
          </p:txBody>
        </p:sp>
        <p:sp>
          <p:nvSpPr>
            <p:cNvPr id="62" name="Rectangle 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16128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3" name="Rectangle 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1612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64" name="Rectangle 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64865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5" name="Rectangle 9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6486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66" name="Rectangle 1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136013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7" name="Rectangle 1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1360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68" name="Rectangle 1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623375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9" name="Rectangle 1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6233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70" name="Rectangle 1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1073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1" name="Rectangle 1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107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72" name="Rectangle 2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59810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3" name="Rectangle 2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5981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74" name="Rectangle 2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085463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5" name="Rectangle 2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08546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76" name="Rectangle 2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572825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7" name="Rectangle 2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57282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78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06018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9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50601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54755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1" name="Rectangle 3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55475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2" name="Rectangle 3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6034913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3" name="Rectangle 3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60349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4" name="Rectangle 3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6522275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5" name="Rectangle 3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65222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tangle 4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00963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7" name="Rectangle 4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70096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tangle 4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749700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9" name="Rectangle 4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74970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90" name="Group 83"/>
            <p:cNvGrpSpPr>
              <a:grpSpLocks/>
            </p:cNvGrpSpPr>
            <p:nvPr>
              <p:custDataLst>
                <p:tags r:id="rId72"/>
              </p:custDataLst>
            </p:nvPr>
          </p:nvGrpSpPr>
          <p:grpSpPr bwMode="auto">
            <a:xfrm>
              <a:off x="5059078" y="2843721"/>
              <a:ext cx="2907792" cy="244475"/>
              <a:chOff x="3061" y="2231"/>
              <a:chExt cx="1842" cy="154"/>
            </a:xfrm>
          </p:grpSpPr>
          <p:sp>
            <p:nvSpPr>
              <p:cNvPr id="94" name="Line 8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061" y="2300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Text Box 85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818" y="2231"/>
                <a:ext cx="321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VPO</a:t>
                </a:r>
              </a:p>
            </p:txBody>
          </p:sp>
        </p:grpSp>
        <p:grpSp>
          <p:nvGrpSpPr>
            <p:cNvPr id="91" name="Group 92"/>
            <p:cNvGrpSpPr>
              <a:grpSpLocks/>
            </p:cNvGrpSpPr>
            <p:nvPr>
              <p:custDataLst>
                <p:tags r:id="rId73"/>
              </p:custDataLst>
            </p:nvPr>
          </p:nvGrpSpPr>
          <p:grpSpPr bwMode="auto">
            <a:xfrm>
              <a:off x="1161288" y="2843721"/>
              <a:ext cx="3916363" cy="244475"/>
              <a:chOff x="605" y="2231"/>
              <a:chExt cx="2467" cy="154"/>
            </a:xfrm>
          </p:grpSpPr>
          <p:sp>
            <p:nvSpPr>
              <p:cNvPr id="92" name="Line 9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605" y="2300"/>
                <a:ext cx="2467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Text Box 94"/>
              <p:cNvSpPr txBox="1"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679" y="2231"/>
                <a:ext cx="318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2112264" y="4480560"/>
            <a:ext cx="5865814" cy="1222699"/>
            <a:chOff x="2112264" y="4529131"/>
            <a:chExt cx="5865814" cy="1222699"/>
          </a:xfrm>
        </p:grpSpPr>
        <p:sp>
          <p:nvSpPr>
            <p:cNvPr id="97" name="Rectangle 4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11226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4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122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99" name="Rectangle 5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9962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5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996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01" name="Rectangle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86989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ectangle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869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3" name="Rectangle 5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74351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5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5743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5" name="Rectangle 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6171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6171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7" name="Rectangle 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4907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6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4907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9" name="Rectangle 6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3643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6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03643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1" name="Rectangle 6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2380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7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52380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3" name="Rectangle 7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11164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7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11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5" name="Rectangle 7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98526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7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985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7" name="Rectangle 7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98588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tangle 7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9858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9" name="Rectangle 8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47325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8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4732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121" name="Group 86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5053902" y="5418455"/>
              <a:ext cx="2924176" cy="333375"/>
              <a:chOff x="3072" y="3298"/>
              <a:chExt cx="1842" cy="210"/>
            </a:xfrm>
          </p:grpSpPr>
          <p:sp>
            <p:nvSpPr>
              <p:cNvPr id="127" name="Line 87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072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Text Box 88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780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PPO</a:t>
                </a:r>
              </a:p>
            </p:txBody>
          </p:sp>
        </p:grpSp>
        <p:grpSp>
          <p:nvGrpSpPr>
            <p:cNvPr id="122" name="Group 89"/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2158301" y="5418455"/>
              <a:ext cx="2924176" cy="333375"/>
              <a:chOff x="1248" y="3298"/>
              <a:chExt cx="1842" cy="210"/>
            </a:xfrm>
          </p:grpSpPr>
          <p:sp>
            <p:nvSpPr>
              <p:cNvPr id="125" name="Line 90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248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6" name="Text Box 91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938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PPN</a:t>
                </a:r>
              </a:p>
            </p:txBody>
          </p:sp>
        </p:grpSp>
        <p:grpSp>
          <p:nvGrpSpPr>
            <p:cNvPr id="156" name="Group 103"/>
            <p:cNvGrpSpPr>
              <a:grpSpLocks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6985529" y="4529131"/>
              <a:ext cx="969963" cy="215900"/>
              <a:chOff x="4338" y="2645"/>
              <a:chExt cx="611" cy="136"/>
            </a:xfrm>
          </p:grpSpPr>
          <p:sp>
            <p:nvSpPr>
              <p:cNvPr id="163" name="Line 104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338" y="2715"/>
                <a:ext cx="611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Text Box 105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536" y="2645"/>
                <a:ext cx="214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</a:t>
                </a:r>
              </a:p>
            </p:txBody>
          </p:sp>
        </p:grpSp>
        <p:grpSp>
          <p:nvGrpSpPr>
            <p:cNvPr id="157" name="Group 106"/>
            <p:cNvGrpSpPr>
              <a:grpSpLocks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5037593" y="4529242"/>
              <a:ext cx="1927225" cy="215900"/>
              <a:chOff x="3115" y="2629"/>
              <a:chExt cx="1214" cy="136"/>
            </a:xfrm>
          </p:grpSpPr>
          <p:sp>
            <p:nvSpPr>
              <p:cNvPr id="161" name="Line 107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3115" y="2703"/>
                <a:ext cx="1214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Text Box 108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641" y="2629"/>
                <a:ext cx="16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CI</a:t>
                </a:r>
              </a:p>
            </p:txBody>
          </p:sp>
        </p:grpSp>
        <p:grpSp>
          <p:nvGrpSpPr>
            <p:cNvPr id="158" name="Group 109"/>
            <p:cNvGrpSpPr>
              <a:grpSpLocks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2112264" y="4532306"/>
              <a:ext cx="2907792" cy="215900"/>
              <a:chOff x="1248" y="2647"/>
              <a:chExt cx="1823" cy="136"/>
            </a:xfrm>
          </p:grpSpPr>
          <p:sp>
            <p:nvSpPr>
              <p:cNvPr id="159" name="Line 110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248" y="2715"/>
                <a:ext cx="1823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Text Box 111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64" y="2647"/>
                <a:ext cx="19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CT</a:t>
                </a:r>
              </a:p>
            </p:txBody>
          </p:sp>
        </p:grpSp>
      </p:grpSp>
      <p:graphicFrame>
        <p:nvGraphicFramePr>
          <p:cNvPr id="170" name="Table 169"/>
          <p:cNvGraphicFramePr>
            <a:graphicFrameLocks noGrp="1"/>
          </p:cNvGraphicFramePr>
          <p:nvPr/>
        </p:nvGraphicFramePr>
        <p:xfrm>
          <a:off x="182880" y="3291840"/>
          <a:ext cx="87782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TLBT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Fault?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1" name="Table 170"/>
          <p:cNvGraphicFramePr>
            <a:graphicFrameLocks noGrp="1"/>
          </p:cNvGraphicFramePr>
          <p:nvPr/>
        </p:nvGraphicFramePr>
        <p:xfrm>
          <a:off x="640080" y="5922095"/>
          <a:ext cx="78638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Cache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(byte) 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Rounded Rectangle 95"/>
          <p:cNvSpPr/>
          <p:nvPr/>
        </p:nvSpPr>
        <p:spPr bwMode="auto">
          <a:xfrm>
            <a:off x="6949440" y="365760"/>
            <a:ext cx="2011680" cy="10972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It is just coincidence that the PPN is the same width as the cache Tag</a:t>
            </a:r>
          </a:p>
        </p:txBody>
      </p:sp>
    </p:spTree>
    <p:extLst>
      <p:ext uri="{BB962C8B-B14F-4D97-AF65-F5344CB8AC3E}">
        <p14:creationId xmlns:p14="http://schemas.microsoft.com/office/powerpoint/2010/main" val="3437669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Request Example #4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548640"/>
          </a:xfrm>
        </p:spPr>
        <p:txBody>
          <a:bodyPr/>
          <a:lstStyle/>
          <a:p>
            <a:r>
              <a:rPr lang="en-GB" dirty="0"/>
              <a:t>Virtual Address: 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0x036B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Physical Address: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12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161288" y="1912078"/>
            <a:ext cx="6823075" cy="1176118"/>
            <a:chOff x="1161288" y="1912078"/>
            <a:chExt cx="6823075" cy="1176118"/>
          </a:xfrm>
        </p:grpSpPr>
        <p:sp>
          <p:nvSpPr>
            <p:cNvPr id="58" name="Line 54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087368" y="2015040"/>
              <a:ext cx="969264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Text Box 55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55926" y="1912683"/>
              <a:ext cx="449802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TLBI</a:t>
              </a:r>
            </a:p>
          </p:txBody>
        </p:sp>
        <p:sp>
          <p:nvSpPr>
            <p:cNvPr id="60" name="Line 57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161288" y="2011336"/>
              <a:ext cx="2907792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Text Box 58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368331" y="1912078"/>
              <a:ext cx="491801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TLBT</a:t>
              </a:r>
            </a:p>
          </p:txBody>
        </p:sp>
        <p:sp>
          <p:nvSpPr>
            <p:cNvPr id="62" name="Rectangle 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16128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3" name="Rectangle 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1612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64" name="Rectangle 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64865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5" name="Rectangle 9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6486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66" name="Rectangle 1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136013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7" name="Rectangle 1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1360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68" name="Rectangle 1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623375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9" name="Rectangle 1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6233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70" name="Rectangle 1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1073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1" name="Rectangle 1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107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72" name="Rectangle 2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59810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3" name="Rectangle 2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5981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74" name="Rectangle 2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085463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5" name="Rectangle 2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08546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76" name="Rectangle 2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572825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7" name="Rectangle 2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57282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78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06018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9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50601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54755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1" name="Rectangle 3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55475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2" name="Rectangle 3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6034913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Rectangle 3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60349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4" name="Rectangle 3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6522275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5" name="Rectangle 3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65222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tangle 4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00963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Rectangle 4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70096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tangle 4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749700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9" name="Rectangle 4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74970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90" name="Group 83"/>
            <p:cNvGrpSpPr>
              <a:grpSpLocks/>
            </p:cNvGrpSpPr>
            <p:nvPr>
              <p:custDataLst>
                <p:tags r:id="rId72"/>
              </p:custDataLst>
            </p:nvPr>
          </p:nvGrpSpPr>
          <p:grpSpPr bwMode="auto">
            <a:xfrm>
              <a:off x="5059078" y="2843721"/>
              <a:ext cx="2907792" cy="244475"/>
              <a:chOff x="3061" y="2231"/>
              <a:chExt cx="1842" cy="154"/>
            </a:xfrm>
          </p:grpSpPr>
          <p:sp>
            <p:nvSpPr>
              <p:cNvPr id="94" name="Line 8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061" y="2300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Text Box 85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818" y="2231"/>
                <a:ext cx="321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VPO</a:t>
                </a:r>
              </a:p>
            </p:txBody>
          </p:sp>
        </p:grpSp>
        <p:grpSp>
          <p:nvGrpSpPr>
            <p:cNvPr id="91" name="Group 92"/>
            <p:cNvGrpSpPr>
              <a:grpSpLocks/>
            </p:cNvGrpSpPr>
            <p:nvPr>
              <p:custDataLst>
                <p:tags r:id="rId73"/>
              </p:custDataLst>
            </p:nvPr>
          </p:nvGrpSpPr>
          <p:grpSpPr bwMode="auto">
            <a:xfrm>
              <a:off x="1161288" y="2843721"/>
              <a:ext cx="3916363" cy="244475"/>
              <a:chOff x="605" y="2231"/>
              <a:chExt cx="2467" cy="154"/>
            </a:xfrm>
          </p:grpSpPr>
          <p:sp>
            <p:nvSpPr>
              <p:cNvPr id="92" name="Line 9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605" y="2300"/>
                <a:ext cx="2467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Text Box 94"/>
              <p:cNvSpPr txBox="1"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679" y="2231"/>
                <a:ext cx="318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2112264" y="4480560"/>
            <a:ext cx="5865814" cy="1222699"/>
            <a:chOff x="2112264" y="4529131"/>
            <a:chExt cx="5865814" cy="1222699"/>
          </a:xfrm>
        </p:grpSpPr>
        <p:sp>
          <p:nvSpPr>
            <p:cNvPr id="97" name="Rectangle 4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11226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4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122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99" name="Rectangle 5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9962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5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996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01" name="Rectangle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86989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ectangle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869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3" name="Rectangle 5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74351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5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5743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5" name="Rectangle 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6171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6171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7" name="Rectangle 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4907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6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4907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9" name="Rectangle 6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3643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6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03643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1" name="Rectangle 6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2380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7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52380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3" name="Rectangle 7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11164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7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11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5" name="Rectangle 7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98526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7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985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7" name="Rectangle 7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98588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tangle 7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9858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9" name="Rectangle 8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47325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8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4732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121" name="Group 86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5053902" y="5418455"/>
              <a:ext cx="2924176" cy="333375"/>
              <a:chOff x="3072" y="3298"/>
              <a:chExt cx="1842" cy="210"/>
            </a:xfrm>
          </p:grpSpPr>
          <p:sp>
            <p:nvSpPr>
              <p:cNvPr id="127" name="Line 87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072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Text Box 88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780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PPO</a:t>
                </a:r>
              </a:p>
            </p:txBody>
          </p:sp>
        </p:grpSp>
        <p:grpSp>
          <p:nvGrpSpPr>
            <p:cNvPr id="122" name="Group 89"/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2158301" y="5418455"/>
              <a:ext cx="2924176" cy="333375"/>
              <a:chOff x="1248" y="3298"/>
              <a:chExt cx="1842" cy="210"/>
            </a:xfrm>
          </p:grpSpPr>
          <p:sp>
            <p:nvSpPr>
              <p:cNvPr id="125" name="Line 90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248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6" name="Text Box 91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938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PPN</a:t>
                </a:r>
              </a:p>
            </p:txBody>
          </p:sp>
        </p:grpSp>
        <p:grpSp>
          <p:nvGrpSpPr>
            <p:cNvPr id="156" name="Group 103"/>
            <p:cNvGrpSpPr>
              <a:grpSpLocks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6985529" y="4529131"/>
              <a:ext cx="969963" cy="215900"/>
              <a:chOff x="4338" y="2645"/>
              <a:chExt cx="611" cy="136"/>
            </a:xfrm>
          </p:grpSpPr>
          <p:sp>
            <p:nvSpPr>
              <p:cNvPr id="163" name="Line 104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338" y="2715"/>
                <a:ext cx="611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Text Box 105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536" y="2645"/>
                <a:ext cx="214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</a:t>
                </a:r>
              </a:p>
            </p:txBody>
          </p:sp>
        </p:grpSp>
        <p:grpSp>
          <p:nvGrpSpPr>
            <p:cNvPr id="157" name="Group 106"/>
            <p:cNvGrpSpPr>
              <a:grpSpLocks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5037593" y="4529242"/>
              <a:ext cx="1927225" cy="215900"/>
              <a:chOff x="3115" y="2629"/>
              <a:chExt cx="1214" cy="136"/>
            </a:xfrm>
          </p:grpSpPr>
          <p:sp>
            <p:nvSpPr>
              <p:cNvPr id="161" name="Line 107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3115" y="2703"/>
                <a:ext cx="1214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Text Box 108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641" y="2629"/>
                <a:ext cx="16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CI</a:t>
                </a:r>
              </a:p>
            </p:txBody>
          </p:sp>
        </p:grpSp>
        <p:grpSp>
          <p:nvGrpSpPr>
            <p:cNvPr id="158" name="Group 109"/>
            <p:cNvGrpSpPr>
              <a:grpSpLocks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2112264" y="4532306"/>
              <a:ext cx="2907792" cy="215900"/>
              <a:chOff x="1248" y="2647"/>
              <a:chExt cx="1823" cy="136"/>
            </a:xfrm>
          </p:grpSpPr>
          <p:sp>
            <p:nvSpPr>
              <p:cNvPr id="159" name="Line 110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248" y="2715"/>
                <a:ext cx="1823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Text Box 111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64" y="2647"/>
                <a:ext cx="19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CT</a:t>
                </a:r>
              </a:p>
            </p:txBody>
          </p:sp>
        </p:grpSp>
      </p:grpSp>
      <p:graphicFrame>
        <p:nvGraphicFramePr>
          <p:cNvPr id="170" name="Table 169"/>
          <p:cNvGraphicFramePr>
            <a:graphicFrameLocks noGrp="1"/>
          </p:cNvGraphicFramePr>
          <p:nvPr/>
        </p:nvGraphicFramePr>
        <p:xfrm>
          <a:off x="182880" y="3291840"/>
          <a:ext cx="87782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TLBT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Fault?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1" name="Table 170"/>
          <p:cNvGraphicFramePr>
            <a:graphicFrameLocks noGrp="1"/>
          </p:cNvGraphicFramePr>
          <p:nvPr/>
        </p:nvGraphicFramePr>
        <p:xfrm>
          <a:off x="640080" y="5922095"/>
          <a:ext cx="78638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Cache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(byte) 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Rounded Rectangle 95"/>
          <p:cNvSpPr/>
          <p:nvPr/>
        </p:nvSpPr>
        <p:spPr bwMode="auto">
          <a:xfrm>
            <a:off x="6949440" y="365760"/>
            <a:ext cx="2011680" cy="10972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It is just coincidence that the PPN is the same width as the cache Tag</a:t>
            </a:r>
          </a:p>
        </p:txBody>
      </p:sp>
    </p:spTree>
    <p:extLst>
      <p:ext uri="{BB962C8B-B14F-4D97-AF65-F5344CB8AC3E}">
        <p14:creationId xmlns:p14="http://schemas.microsoft.com/office/powerpoint/2010/main" val="1613830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"/>
          <p:cNvSpPr txBox="1">
            <a:spLocks noGrp="1"/>
          </p:cNvSpPr>
          <p:nvPr>
            <p:ph type="ctrTitle"/>
          </p:nvPr>
        </p:nvSpPr>
        <p:spPr>
          <a:xfrm>
            <a:off x="0" y="2103120"/>
            <a:ext cx="91440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None/>
            </a:pPr>
            <a:r>
              <a:rPr lang="en-US" sz="44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Digital Logic</a:t>
            </a:r>
            <a:endParaRPr sz="4400" b="0" i="1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1118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Laws of Boolean Algebra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57"/>
          <p:cNvSpPr txBox="1"/>
          <p:nvPr/>
        </p:nvSpPr>
        <p:spPr>
          <a:xfrm>
            <a:off x="160420" y="1222872"/>
            <a:ext cx="8862393" cy="667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laws allow us to simplify Boolean expressions: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3" name="Google Shape;1193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14</a:t>
            </a:fld>
            <a:endParaRPr/>
          </a:p>
        </p:txBody>
      </p:sp>
      <p:pic>
        <p:nvPicPr>
          <p:cNvPr id="1194" name="Google Shape;1194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421" y="2239962"/>
            <a:ext cx="8991600" cy="3643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7123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Simplifying Boolean Expressions: Example</a:t>
            </a:r>
            <a:endParaRPr sz="3200" dirty="0"/>
          </a:p>
        </p:txBody>
      </p:sp>
      <p:pic>
        <p:nvPicPr>
          <p:cNvPr id="1247" name="Google Shape;1247;p6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673642"/>
            <a:ext cx="8229600" cy="237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8" name="Google Shape;1248;p61"/>
          <p:cNvSpPr/>
          <p:nvPr/>
        </p:nvSpPr>
        <p:spPr>
          <a:xfrm>
            <a:off x="965200" y="3352800"/>
            <a:ext cx="7772400" cy="474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9" name="Google Shape;1249;p61"/>
          <p:cNvSpPr/>
          <p:nvPr/>
        </p:nvSpPr>
        <p:spPr>
          <a:xfrm>
            <a:off x="965200" y="3962400"/>
            <a:ext cx="7772400" cy="47466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0" name="Google Shape;1250;p61"/>
          <p:cNvSpPr/>
          <p:nvPr/>
        </p:nvSpPr>
        <p:spPr>
          <a:xfrm>
            <a:off x="965200" y="4605338"/>
            <a:ext cx="7772400" cy="47466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1" name="Google Shape;1251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414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Three Variable Karnaugh Maps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16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C1B0C447-E23A-EB92-EE5E-09F45707F3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0941103"/>
                  </p:ext>
                </p:extLst>
              </p:nvPr>
            </p:nvGraphicFramePr>
            <p:xfrm>
              <a:off x="2696554" y="2524545"/>
              <a:ext cx="3750892" cy="180891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937723">
                      <a:extLst>
                        <a:ext uri="{9D8B030D-6E8A-4147-A177-3AD203B41FA5}">
                          <a16:colId xmlns:a16="http://schemas.microsoft.com/office/drawing/2014/main" val="1757400142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2064400354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1392315109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4241197136"/>
                        </a:ext>
                      </a:extLst>
                    </a:gridCol>
                  </a:tblGrid>
                  <a:tr h="90445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𝑦𝑧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7852050"/>
                      </a:ext>
                    </a:extLst>
                  </a:tr>
                  <a:tr h="9044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𝑥𝑦𝑧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495303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C1B0C447-E23A-EB92-EE5E-09F45707F3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0941103"/>
                  </p:ext>
                </p:extLst>
              </p:nvPr>
            </p:nvGraphicFramePr>
            <p:xfrm>
              <a:off x="2696554" y="2524545"/>
              <a:ext cx="3750892" cy="180891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937723">
                      <a:extLst>
                        <a:ext uri="{9D8B030D-6E8A-4147-A177-3AD203B41FA5}">
                          <a16:colId xmlns:a16="http://schemas.microsoft.com/office/drawing/2014/main" val="1757400142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2064400354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1392315109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4241197136"/>
                        </a:ext>
                      </a:extLst>
                    </a:gridCol>
                  </a:tblGrid>
                  <a:tr h="904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9" t="-671" r="-301299" b="-100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649" t="-671" r="-201299" b="-100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649" t="-671" r="-101299" b="-100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649" t="-671" r="-1299" b="-1006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7852050"/>
                      </a:ext>
                    </a:extLst>
                  </a:tr>
                  <a:tr h="904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9" t="-101351" r="-301299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649" t="-101351" r="-201299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649" t="-101351" r="-101299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649" t="-101351" r="-1299" b="-13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95303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910713-EDC9-77F0-649E-2E1A7DECF535}"/>
                  </a:ext>
                </a:extLst>
              </p:cNvPr>
              <p:cNvSpPr txBox="1"/>
              <p:nvPr/>
            </p:nvSpPr>
            <p:spPr>
              <a:xfrm>
                <a:off x="2062344" y="2159762"/>
                <a:ext cx="510717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400" i="1" dirty="0">
                  <a:latin typeface="Calibri" pitchFamily="34" charset="0"/>
                </a:endParaRPr>
              </a:p>
              <a:p>
                <a:endParaRPr lang="en-US" sz="14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0</a:t>
                </a:r>
              </a:p>
              <a:p>
                <a:endParaRPr lang="en-US" sz="28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1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910713-EDC9-77F0-649E-2E1A7DECF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344" y="2159762"/>
                <a:ext cx="510717" cy="2031325"/>
              </a:xfrm>
              <a:prstGeom prst="rect">
                <a:avLst/>
              </a:prstGeom>
              <a:blipFill>
                <a:blip r:embed="rId4"/>
                <a:stretch>
                  <a:fillRect l="-23810" b="-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B1113B-6FDB-A4D9-FBC1-32316F3B724A}"/>
                  </a:ext>
                </a:extLst>
              </p:cNvPr>
              <p:cNvSpPr txBox="1"/>
              <p:nvPr/>
            </p:nvSpPr>
            <p:spPr>
              <a:xfrm>
                <a:off x="2317702" y="1858252"/>
                <a:ext cx="15521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𝑦𝑧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00       01      11       10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B1113B-6FDB-A4D9-FBC1-32316F3B7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702" y="1858252"/>
                <a:ext cx="1552133" cy="523220"/>
              </a:xfrm>
              <a:prstGeom prst="rect">
                <a:avLst/>
              </a:prstGeom>
              <a:blipFill>
                <a:blip r:embed="rId5"/>
                <a:stretch>
                  <a:fillRect r="-14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>
            <a:extLst>
              <a:ext uri="{FF2B5EF4-FFF2-40B4-BE49-F238E27FC236}">
                <a16:creationId xmlns:a16="http://schemas.microsoft.com/office/drawing/2014/main" id="{7B1CF0BD-7529-0A10-6802-29E4B93DFA91}"/>
              </a:ext>
            </a:extLst>
          </p:cNvPr>
          <p:cNvSpPr/>
          <p:nvPr/>
        </p:nvSpPr>
        <p:spPr bwMode="auto">
          <a:xfrm>
            <a:off x="1464072" y="3455282"/>
            <a:ext cx="510716" cy="892367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63A99E-E1FD-EFAD-911C-5AD07B1641E2}"/>
                  </a:ext>
                </a:extLst>
              </p:cNvPr>
              <p:cNvSpPr txBox="1"/>
              <p:nvPr/>
            </p:nvSpPr>
            <p:spPr>
              <a:xfrm>
                <a:off x="1061863" y="3633056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63A99E-E1FD-EFAD-911C-5AD07B164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863" y="3633056"/>
                <a:ext cx="42639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176ED816-9E7B-4F7F-57D6-F6659285E711}"/>
              </a:ext>
            </a:extLst>
          </p:cNvPr>
          <p:cNvSpPr/>
          <p:nvPr/>
        </p:nvSpPr>
        <p:spPr bwMode="auto">
          <a:xfrm rot="16200000">
            <a:off x="4316642" y="3777926"/>
            <a:ext cx="510716" cy="1751683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8108E62C-DEF0-199B-4FAB-96B893206F63}"/>
              </a:ext>
            </a:extLst>
          </p:cNvPr>
          <p:cNvSpPr/>
          <p:nvPr/>
        </p:nvSpPr>
        <p:spPr bwMode="auto">
          <a:xfrm rot="5400000" flipV="1">
            <a:off x="5181518" y="988663"/>
            <a:ext cx="510716" cy="1751683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E87EC4-3C7E-F858-DD96-C4198CFCCEE3}"/>
                  </a:ext>
                </a:extLst>
              </p:cNvPr>
              <p:cNvSpPr txBox="1"/>
              <p:nvPr/>
            </p:nvSpPr>
            <p:spPr>
              <a:xfrm>
                <a:off x="4347834" y="4779922"/>
                <a:ext cx="4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E87EC4-3C7E-F858-DD96-C4198CFCC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834" y="4779922"/>
                <a:ext cx="40793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FDBBBC-BD19-10F9-3B04-0D6582E96055}"/>
                  </a:ext>
                </a:extLst>
              </p:cNvPr>
              <p:cNvSpPr txBox="1"/>
              <p:nvPr/>
            </p:nvSpPr>
            <p:spPr>
              <a:xfrm>
                <a:off x="5234642" y="1175973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FDBBBC-BD19-10F9-3B04-0D6582E96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642" y="1175973"/>
                <a:ext cx="426399" cy="461665"/>
              </a:xfrm>
              <a:prstGeom prst="rect">
                <a:avLst/>
              </a:prstGeom>
              <a:blipFill>
                <a:blip r:embed="rId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8022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Example: Simplify 3-Variable Expression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17</a:t>
            </a:fld>
            <a:endParaRPr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1B0C447-E23A-EB92-EE5E-09F45707F3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429359"/>
              </p:ext>
            </p:extLst>
          </p:nvPr>
        </p:nvGraphicFramePr>
        <p:xfrm>
          <a:off x="2802308" y="3163911"/>
          <a:ext cx="3750892" cy="180891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937723">
                  <a:extLst>
                    <a:ext uri="{9D8B030D-6E8A-4147-A177-3AD203B41FA5}">
                      <a16:colId xmlns:a16="http://schemas.microsoft.com/office/drawing/2014/main" val="1757400142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2064400354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1392315109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4241197136"/>
                    </a:ext>
                  </a:extLst>
                </a:gridCol>
              </a:tblGrid>
              <a:tr h="9044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852050"/>
                  </a:ext>
                </a:extLst>
              </a:tr>
              <a:tr h="904455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5303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910713-EDC9-77F0-649E-2E1A7DECF535}"/>
                  </a:ext>
                </a:extLst>
              </p:cNvPr>
              <p:cNvSpPr txBox="1"/>
              <p:nvPr/>
            </p:nvSpPr>
            <p:spPr>
              <a:xfrm>
                <a:off x="2168098" y="2799128"/>
                <a:ext cx="547073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4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0</a:t>
                </a:r>
              </a:p>
              <a:p>
                <a:endParaRPr lang="en-US" sz="28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1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910713-EDC9-77F0-649E-2E1A7DECF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098" y="2799128"/>
                <a:ext cx="547073" cy="1815882"/>
              </a:xfrm>
              <a:prstGeom prst="rect">
                <a:avLst/>
              </a:prstGeom>
              <a:blipFill>
                <a:blip r:embed="rId3"/>
                <a:stretch>
                  <a:fillRect l="-2359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B1113B-6FDB-A4D9-FBC1-32316F3B724A}"/>
                  </a:ext>
                </a:extLst>
              </p:cNvPr>
              <p:cNvSpPr txBox="1"/>
              <p:nvPr/>
            </p:nvSpPr>
            <p:spPr>
              <a:xfrm>
                <a:off x="2423456" y="2497618"/>
                <a:ext cx="15521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00       01      11       10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B1113B-6FDB-A4D9-FBC1-32316F3B7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456" y="2497618"/>
                <a:ext cx="1552133" cy="523220"/>
              </a:xfrm>
              <a:prstGeom prst="rect">
                <a:avLst/>
              </a:prstGeom>
              <a:blipFill>
                <a:blip r:embed="rId4"/>
                <a:stretch>
                  <a:fillRect r="-15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DA2D83-453C-1102-B576-644FD3207A52}"/>
                  </a:ext>
                </a:extLst>
              </p:cNvPr>
              <p:cNvSpPr txBox="1"/>
              <p:nvPr/>
            </p:nvSpPr>
            <p:spPr>
              <a:xfrm>
                <a:off x="1472500" y="1362972"/>
                <a:ext cx="5962176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Question: Simplify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DA2D83-453C-1102-B576-644FD3207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500" y="1362972"/>
                <a:ext cx="5962176" cy="462434"/>
              </a:xfrm>
              <a:prstGeom prst="rect">
                <a:avLst/>
              </a:prstGeom>
              <a:blipFill>
                <a:blip r:embed="rId5"/>
                <a:stretch>
                  <a:fillRect l="-163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>
            <a:extLst>
              <a:ext uri="{FF2B5EF4-FFF2-40B4-BE49-F238E27FC236}">
                <a16:creationId xmlns:a16="http://schemas.microsoft.com/office/drawing/2014/main" id="{7B1CF0BD-7529-0A10-6802-29E4B93DFA91}"/>
              </a:ext>
            </a:extLst>
          </p:cNvPr>
          <p:cNvSpPr/>
          <p:nvPr/>
        </p:nvSpPr>
        <p:spPr bwMode="auto">
          <a:xfrm>
            <a:off x="1569826" y="4094648"/>
            <a:ext cx="510716" cy="892367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63A99E-E1FD-EFAD-911C-5AD07B1641E2}"/>
                  </a:ext>
                </a:extLst>
              </p:cNvPr>
              <p:cNvSpPr txBox="1"/>
              <p:nvPr/>
            </p:nvSpPr>
            <p:spPr>
              <a:xfrm>
                <a:off x="1167617" y="4272422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63A99E-E1FD-EFAD-911C-5AD07B164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617" y="4272422"/>
                <a:ext cx="4521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176ED816-9E7B-4F7F-57D6-F6659285E711}"/>
              </a:ext>
            </a:extLst>
          </p:cNvPr>
          <p:cNvSpPr/>
          <p:nvPr/>
        </p:nvSpPr>
        <p:spPr bwMode="auto">
          <a:xfrm rot="16200000">
            <a:off x="4422396" y="4417292"/>
            <a:ext cx="510716" cy="1751683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8108E62C-DEF0-199B-4FAB-96B893206F63}"/>
              </a:ext>
            </a:extLst>
          </p:cNvPr>
          <p:cNvSpPr/>
          <p:nvPr/>
        </p:nvSpPr>
        <p:spPr bwMode="auto">
          <a:xfrm rot="5400000" flipV="1">
            <a:off x="5287272" y="1628029"/>
            <a:ext cx="510716" cy="1751683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E87EC4-3C7E-F858-DD96-C4198CFCCEE3}"/>
                  </a:ext>
                </a:extLst>
              </p:cNvPr>
              <p:cNvSpPr txBox="1"/>
              <p:nvPr/>
            </p:nvSpPr>
            <p:spPr>
              <a:xfrm>
                <a:off x="4453588" y="5419288"/>
                <a:ext cx="4514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E87EC4-3C7E-F858-DD96-C4198CFCC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588" y="5419288"/>
                <a:ext cx="45146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FDBBBC-BD19-10F9-3B04-0D6582E96055}"/>
                  </a:ext>
                </a:extLst>
              </p:cNvPr>
              <p:cNvSpPr txBox="1"/>
              <p:nvPr/>
            </p:nvSpPr>
            <p:spPr>
              <a:xfrm>
                <a:off x="5340396" y="1815339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FDBBBC-BD19-10F9-3B04-0D6582E96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396" y="1815339"/>
                <a:ext cx="46384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1C632F8-FE9A-08DF-DD1C-DC9AB5E8E18E}"/>
              </a:ext>
            </a:extLst>
          </p:cNvPr>
          <p:cNvSpPr/>
          <p:nvPr/>
        </p:nvSpPr>
        <p:spPr bwMode="auto">
          <a:xfrm>
            <a:off x="3975589" y="3283027"/>
            <a:ext cx="1444710" cy="1451060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9FB276-81C9-BE94-1D6A-E91535DD8A36}"/>
              </a:ext>
            </a:extLst>
          </p:cNvPr>
          <p:cNvSpPr/>
          <p:nvPr/>
        </p:nvSpPr>
        <p:spPr bwMode="auto">
          <a:xfrm>
            <a:off x="4905057" y="3218073"/>
            <a:ext cx="1513415" cy="539826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D51852-A9C0-14E5-7D43-E550AF7E3EE7}"/>
                  </a:ext>
                </a:extLst>
              </p:cNvPr>
              <p:cNvSpPr txBox="1"/>
              <p:nvPr/>
            </p:nvSpPr>
            <p:spPr>
              <a:xfrm>
                <a:off x="3393194" y="5875622"/>
                <a:ext cx="3962685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Answer: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D51852-A9C0-14E5-7D43-E550AF7E3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194" y="5875622"/>
                <a:ext cx="3962685" cy="462434"/>
              </a:xfrm>
              <a:prstGeom prst="rect">
                <a:avLst/>
              </a:prstGeom>
              <a:blipFill>
                <a:blip r:embed="rId9"/>
                <a:stretch>
                  <a:fillRect l="-246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B033B73B-C131-5525-E168-856020E8C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034676"/>
              </p:ext>
            </p:extLst>
          </p:nvPr>
        </p:nvGraphicFramePr>
        <p:xfrm>
          <a:off x="2791342" y="3179805"/>
          <a:ext cx="3750892" cy="180891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937723">
                  <a:extLst>
                    <a:ext uri="{9D8B030D-6E8A-4147-A177-3AD203B41FA5}">
                      <a16:colId xmlns:a16="http://schemas.microsoft.com/office/drawing/2014/main" val="1757400142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2064400354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1392315109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4241197136"/>
                    </a:ext>
                  </a:extLst>
                </a:gridCol>
              </a:tblGrid>
              <a:tr h="9044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852050"/>
                  </a:ext>
                </a:extLst>
              </a:tr>
              <a:tr h="904455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530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46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Example: Simplify 3-Variable Expression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18</a:t>
            </a:fld>
            <a:endParaRPr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1B0C447-E23A-EB92-EE5E-09F45707F3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547841"/>
              </p:ext>
            </p:extLst>
          </p:nvPr>
        </p:nvGraphicFramePr>
        <p:xfrm>
          <a:off x="2802308" y="3163911"/>
          <a:ext cx="3750892" cy="180891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937723">
                  <a:extLst>
                    <a:ext uri="{9D8B030D-6E8A-4147-A177-3AD203B41FA5}">
                      <a16:colId xmlns:a16="http://schemas.microsoft.com/office/drawing/2014/main" val="1757400142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2064400354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1392315109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4241197136"/>
                    </a:ext>
                  </a:extLst>
                </a:gridCol>
              </a:tblGrid>
              <a:tr h="9044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852050"/>
                  </a:ext>
                </a:extLst>
              </a:tr>
              <a:tr h="904455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5303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910713-EDC9-77F0-649E-2E1A7DECF535}"/>
                  </a:ext>
                </a:extLst>
              </p:cNvPr>
              <p:cNvSpPr txBox="1"/>
              <p:nvPr/>
            </p:nvSpPr>
            <p:spPr>
              <a:xfrm>
                <a:off x="2168098" y="2799128"/>
                <a:ext cx="547073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4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0</a:t>
                </a:r>
              </a:p>
              <a:p>
                <a:endParaRPr lang="en-US" sz="28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1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910713-EDC9-77F0-649E-2E1A7DECF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098" y="2799128"/>
                <a:ext cx="547073" cy="1815882"/>
              </a:xfrm>
              <a:prstGeom prst="rect">
                <a:avLst/>
              </a:prstGeom>
              <a:blipFill>
                <a:blip r:embed="rId3"/>
                <a:stretch>
                  <a:fillRect l="-2359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B1113B-6FDB-A4D9-FBC1-32316F3B724A}"/>
                  </a:ext>
                </a:extLst>
              </p:cNvPr>
              <p:cNvSpPr txBox="1"/>
              <p:nvPr/>
            </p:nvSpPr>
            <p:spPr>
              <a:xfrm>
                <a:off x="2423456" y="2497618"/>
                <a:ext cx="15521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00       01      11       10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B1113B-6FDB-A4D9-FBC1-32316F3B7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456" y="2497618"/>
                <a:ext cx="1552133" cy="523220"/>
              </a:xfrm>
              <a:prstGeom prst="rect">
                <a:avLst/>
              </a:prstGeom>
              <a:blipFill>
                <a:blip r:embed="rId4"/>
                <a:stretch>
                  <a:fillRect r="-15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DA2D83-453C-1102-B576-644FD3207A52}"/>
                  </a:ext>
                </a:extLst>
              </p:cNvPr>
              <p:cNvSpPr txBox="1"/>
              <p:nvPr/>
            </p:nvSpPr>
            <p:spPr>
              <a:xfrm>
                <a:off x="1472500" y="1362972"/>
                <a:ext cx="5962176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Question: Simplify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DA2D83-453C-1102-B576-644FD3207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500" y="1362972"/>
                <a:ext cx="5962176" cy="462434"/>
              </a:xfrm>
              <a:prstGeom prst="rect">
                <a:avLst/>
              </a:prstGeom>
              <a:blipFill>
                <a:blip r:embed="rId5"/>
                <a:stretch>
                  <a:fillRect l="-163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>
            <a:extLst>
              <a:ext uri="{FF2B5EF4-FFF2-40B4-BE49-F238E27FC236}">
                <a16:creationId xmlns:a16="http://schemas.microsoft.com/office/drawing/2014/main" id="{7B1CF0BD-7529-0A10-6802-29E4B93DFA91}"/>
              </a:ext>
            </a:extLst>
          </p:cNvPr>
          <p:cNvSpPr/>
          <p:nvPr/>
        </p:nvSpPr>
        <p:spPr bwMode="auto">
          <a:xfrm>
            <a:off x="1569826" y="4094648"/>
            <a:ext cx="510716" cy="892367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63A99E-E1FD-EFAD-911C-5AD07B1641E2}"/>
                  </a:ext>
                </a:extLst>
              </p:cNvPr>
              <p:cNvSpPr txBox="1"/>
              <p:nvPr/>
            </p:nvSpPr>
            <p:spPr>
              <a:xfrm>
                <a:off x="1167617" y="4272422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63A99E-E1FD-EFAD-911C-5AD07B164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617" y="4272422"/>
                <a:ext cx="4521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176ED816-9E7B-4F7F-57D6-F6659285E711}"/>
              </a:ext>
            </a:extLst>
          </p:cNvPr>
          <p:cNvSpPr/>
          <p:nvPr/>
        </p:nvSpPr>
        <p:spPr bwMode="auto">
          <a:xfrm rot="16200000">
            <a:off x="4422396" y="4417292"/>
            <a:ext cx="510716" cy="1751683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8108E62C-DEF0-199B-4FAB-96B893206F63}"/>
              </a:ext>
            </a:extLst>
          </p:cNvPr>
          <p:cNvSpPr/>
          <p:nvPr/>
        </p:nvSpPr>
        <p:spPr bwMode="auto">
          <a:xfrm rot="5400000" flipV="1">
            <a:off x="5287272" y="1628029"/>
            <a:ext cx="510716" cy="1751683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E87EC4-3C7E-F858-DD96-C4198CFCCEE3}"/>
                  </a:ext>
                </a:extLst>
              </p:cNvPr>
              <p:cNvSpPr txBox="1"/>
              <p:nvPr/>
            </p:nvSpPr>
            <p:spPr>
              <a:xfrm>
                <a:off x="4453588" y="5419288"/>
                <a:ext cx="4514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E87EC4-3C7E-F858-DD96-C4198CFCC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588" y="5419288"/>
                <a:ext cx="45146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FDBBBC-BD19-10F9-3B04-0D6582E96055}"/>
                  </a:ext>
                </a:extLst>
              </p:cNvPr>
              <p:cNvSpPr txBox="1"/>
              <p:nvPr/>
            </p:nvSpPr>
            <p:spPr>
              <a:xfrm>
                <a:off x="5340396" y="1815339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FDBBBC-BD19-10F9-3B04-0D6582E96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396" y="1815339"/>
                <a:ext cx="46384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763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Data Multiplexor (MUX)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50"/>
          <p:cNvSpPr txBox="1">
            <a:spLocks noGrp="1"/>
          </p:cNvSpPr>
          <p:nvPr>
            <p:ph type="body" idx="1"/>
          </p:nvPr>
        </p:nvSpPr>
        <p:spPr>
          <a:xfrm>
            <a:off x="421099" y="1614450"/>
            <a:ext cx="82296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Multiplexor (“MUX”) is a </a:t>
            </a:r>
            <a:r>
              <a:rPr lang="en-US" sz="3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selector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one of multiple inputs onto output (N-to-1)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Shown below is an n-bit 2-to-1 MUX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S selects between two inputs of n bits each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19</a:t>
            </a:fld>
            <a:endParaRPr/>
          </a:p>
        </p:txBody>
      </p:sp>
      <p:grpSp>
        <p:nvGrpSpPr>
          <p:cNvPr id="440" name="Google Shape;440;p50"/>
          <p:cNvGrpSpPr/>
          <p:nvPr/>
        </p:nvGrpSpPr>
        <p:grpSpPr>
          <a:xfrm>
            <a:off x="4305654" y="3869430"/>
            <a:ext cx="4461107" cy="1554480"/>
            <a:chOff x="4305654" y="3869430"/>
            <a:chExt cx="4461107" cy="1554480"/>
          </a:xfrm>
        </p:grpSpPr>
        <p:cxnSp>
          <p:nvCxnSpPr>
            <p:cNvPr id="441" name="Google Shape;441;p50"/>
            <p:cNvCxnSpPr>
              <a:cxnSpLocks/>
              <a:endCxn id="13" idx="3"/>
            </p:cNvCxnSpPr>
            <p:nvPr/>
          </p:nvCxnSpPr>
          <p:spPr>
            <a:xfrm flipH="1">
              <a:off x="4305654" y="4080944"/>
              <a:ext cx="1809347" cy="213552"/>
            </a:xfrm>
            <a:prstGeom prst="straightConnector1">
              <a:avLst/>
            </a:prstGeom>
            <a:noFill/>
            <a:ln w="25400" cap="flat" cmpd="sng">
              <a:solidFill>
                <a:schemeClr val="tx2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442" name="Google Shape;442;p50"/>
            <p:cNvSpPr txBox="1"/>
            <p:nvPr/>
          </p:nvSpPr>
          <p:spPr>
            <a:xfrm>
              <a:off x="6115001" y="3869430"/>
              <a:ext cx="2651760" cy="1554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This input is passed to output if selector bits match shown value</a:t>
              </a:r>
              <a:endParaRPr sz="2400" b="0" i="0" u="none" strike="noStrike" cap="none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3" name="Google Shape;443;p50"/>
          <p:cNvSpPr txBox="1"/>
          <p:nvPr/>
        </p:nvSpPr>
        <p:spPr>
          <a:xfrm>
            <a:off x="383075" y="5454548"/>
            <a:ext cx="2651700" cy="9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Represents that this input has n bits</a:t>
            </a:r>
            <a:endParaRPr sz="24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4" name="Google Shape;444;p50"/>
          <p:cNvCxnSpPr/>
          <p:nvPr/>
        </p:nvCxnSpPr>
        <p:spPr>
          <a:xfrm rot="10800000" flipH="1">
            <a:off x="2596450" y="5327525"/>
            <a:ext cx="990900" cy="45990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A045E07-C43E-939E-97F4-31EF31B87D9E}"/>
              </a:ext>
            </a:extLst>
          </p:cNvPr>
          <p:cNvGrpSpPr/>
          <p:nvPr/>
        </p:nvGrpSpPr>
        <p:grpSpPr>
          <a:xfrm>
            <a:off x="3177080" y="3883216"/>
            <a:ext cx="2392642" cy="2675180"/>
            <a:chOff x="312688" y="3773046"/>
            <a:chExt cx="2392642" cy="2675180"/>
          </a:xfrm>
        </p:grpSpPr>
        <p:sp>
          <p:nvSpPr>
            <p:cNvPr id="2" name="Flowchart: Manual Operation 1">
              <a:extLst>
                <a:ext uri="{FF2B5EF4-FFF2-40B4-BE49-F238E27FC236}">
                  <a16:creationId xmlns:a16="http://schemas.microsoft.com/office/drawing/2014/main" id="{9BCD50A3-25B5-BCB8-9150-96D2A4BE3C24}"/>
                </a:ext>
              </a:extLst>
            </p:cNvPr>
            <p:cNvSpPr/>
            <p:nvPr/>
          </p:nvSpPr>
          <p:spPr bwMode="auto">
            <a:xfrm rot="-5400000">
              <a:off x="648436" y="4240491"/>
              <a:ext cx="1717087" cy="782197"/>
            </a:xfrm>
            <a:prstGeom prst="flowChartManualOperation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4B774F4-E2B6-302F-F8AC-6BE5C62E025D}"/>
                </a:ext>
              </a:extLst>
            </p:cNvPr>
            <p:cNvCxnSpPr/>
            <p:nvPr/>
          </p:nvCxnSpPr>
          <p:spPr bwMode="auto">
            <a:xfrm>
              <a:off x="383075" y="4186052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CD85EB5-EA56-91BD-617E-3A3D6CA2F015}"/>
                </a:ext>
              </a:extLst>
            </p:cNvPr>
            <p:cNvCxnSpPr/>
            <p:nvPr/>
          </p:nvCxnSpPr>
          <p:spPr bwMode="auto">
            <a:xfrm>
              <a:off x="383075" y="5099807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4F58F48-C698-EF7B-65A5-01806E489802}"/>
                </a:ext>
              </a:extLst>
            </p:cNvPr>
            <p:cNvCxnSpPr/>
            <p:nvPr/>
          </p:nvCxnSpPr>
          <p:spPr bwMode="auto">
            <a:xfrm>
              <a:off x="1898078" y="4631589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BF63973-5867-C0B1-5D1F-5314F286C01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574394" y="5299448"/>
              <a:ext cx="25514" cy="840546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BD194B-AE0B-C34D-F6EC-99BB4729FD48}"/>
                </a:ext>
              </a:extLst>
            </p:cNvPr>
            <p:cNvSpPr txBox="1"/>
            <p:nvPr/>
          </p:nvSpPr>
          <p:spPr>
            <a:xfrm>
              <a:off x="323559" y="378421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54C6E2-DA2D-80C0-5DBF-3AE4D6FC58D3}"/>
                </a:ext>
              </a:extLst>
            </p:cNvPr>
            <p:cNvSpPr txBox="1"/>
            <p:nvPr/>
          </p:nvSpPr>
          <p:spPr>
            <a:xfrm>
              <a:off x="312688" y="4699697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BF9DAC-1088-7E46-31D3-FDAA002CA3C5}"/>
                </a:ext>
              </a:extLst>
            </p:cNvPr>
            <p:cNvSpPr txBox="1"/>
            <p:nvPr/>
          </p:nvSpPr>
          <p:spPr>
            <a:xfrm>
              <a:off x="1403305" y="6048116"/>
              <a:ext cx="303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23CAB76-D2AD-C1DC-E97C-FC25BF4BAA27}"/>
                </a:ext>
              </a:extLst>
            </p:cNvPr>
            <p:cNvSpPr txBox="1"/>
            <p:nvPr/>
          </p:nvSpPr>
          <p:spPr>
            <a:xfrm>
              <a:off x="1126752" y="3984271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BF7382-F2EB-B31A-0323-46ACE7E049A8}"/>
                </a:ext>
              </a:extLst>
            </p:cNvPr>
            <p:cNvSpPr txBox="1"/>
            <p:nvPr/>
          </p:nvSpPr>
          <p:spPr>
            <a:xfrm>
              <a:off x="1135048" y="487706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1F3C86-B811-FE70-DDB6-6E5E2ABED5FE}"/>
                </a:ext>
              </a:extLst>
            </p:cNvPr>
            <p:cNvSpPr txBox="1"/>
            <p:nvPr/>
          </p:nvSpPr>
          <p:spPr>
            <a:xfrm>
              <a:off x="2384408" y="4231479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C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C9A0650-E645-20C9-E9F8-33804F745DB3}"/>
                </a:ext>
              </a:extLst>
            </p:cNvPr>
            <p:cNvSpPr txBox="1"/>
            <p:nvPr/>
          </p:nvSpPr>
          <p:spPr>
            <a:xfrm>
              <a:off x="619525" y="3990251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itchFamily="34" charset="0"/>
                </a:rPr>
                <a:t>‘</a:t>
              </a:r>
              <a:r>
                <a:rPr lang="en-US" sz="2000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06FC9F3-0E35-AAF6-7FF8-3FF66E01FC0B}"/>
                </a:ext>
              </a:extLst>
            </p:cNvPr>
            <p:cNvSpPr txBox="1"/>
            <p:nvPr/>
          </p:nvSpPr>
          <p:spPr>
            <a:xfrm>
              <a:off x="595405" y="4896715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itchFamily="34" charset="0"/>
                </a:rPr>
                <a:t>‘</a:t>
              </a:r>
              <a:r>
                <a:rPr lang="en-US" sz="2000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7B1F7D2-6706-4D33-A038-18721C9DFC70}"/>
                </a:ext>
              </a:extLst>
            </p:cNvPr>
            <p:cNvSpPr txBox="1"/>
            <p:nvPr/>
          </p:nvSpPr>
          <p:spPr>
            <a:xfrm>
              <a:off x="2072465" y="4407309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itchFamily="34" charset="0"/>
                </a:rPr>
                <a:t>‘</a:t>
              </a:r>
              <a:r>
                <a:rPr lang="en-US" sz="2000" dirty="0">
                  <a:latin typeface="Calibri" pitchFamily="34" charset="0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540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"/>
          <p:cNvSpPr txBox="1">
            <a:spLocks noGrp="1"/>
          </p:cNvSpPr>
          <p:nvPr>
            <p:ph type="ctrTitle"/>
          </p:nvPr>
        </p:nvSpPr>
        <p:spPr>
          <a:xfrm>
            <a:off x="0" y="2103120"/>
            <a:ext cx="91440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</a:pPr>
            <a:r>
              <a:rPr lang="en-US" sz="4400" b="0" i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Caches and Virtual Memory</a:t>
            </a:r>
            <a:endParaRPr sz="4400" b="0" i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8319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36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Implementing a 1-bit 2-to-1 MUX </a:t>
            </a:r>
            <a:endParaRPr sz="36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Schematic:</a:t>
            </a:r>
            <a:endParaRPr dirty="0"/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US"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US" b="1" dirty="0"/>
          </a:p>
          <a:p>
            <a:pPr marL="3429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Truth Table: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51"/>
          <p:cNvSpPr txBox="1">
            <a:spLocks noGrp="1"/>
          </p:cNvSpPr>
          <p:nvPr>
            <p:ph type="body" idx="2"/>
          </p:nvPr>
        </p:nvSpPr>
        <p:spPr>
          <a:xfrm>
            <a:off x="493776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Boolean Algebra:</a:t>
            </a:r>
            <a:endParaRPr/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Circuit Diagram: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454" name="Google Shape;454;p51"/>
          <p:cNvPicPr preferRelativeResize="0"/>
          <p:nvPr/>
        </p:nvPicPr>
        <p:blipFill rotWithShape="1">
          <a:blip r:embed="rId3">
            <a:alphaModFix/>
          </a:blip>
          <a:srcRect t="2230"/>
          <a:stretch/>
        </p:blipFill>
        <p:spPr>
          <a:xfrm>
            <a:off x="5087821" y="2101930"/>
            <a:ext cx="3986729" cy="1828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55" name="Google Shape;455;p51"/>
          <p:cNvGraphicFramePr/>
          <p:nvPr>
            <p:extLst>
              <p:ext uri="{D42A27DB-BD31-4B8C-83A1-F6EECF244321}">
                <p14:modId xmlns:p14="http://schemas.microsoft.com/office/powerpoint/2010/main" val="2986009062"/>
              </p:ext>
            </p:extLst>
          </p:nvPr>
        </p:nvGraphicFramePr>
        <p:xfrm>
          <a:off x="2917091" y="3645795"/>
          <a:ext cx="1828800" cy="2880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s</a:t>
                      </a:r>
                      <a:endParaRPr sz="20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a</a:t>
                      </a:r>
                      <a:endParaRPr sz="20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b</a:t>
                      </a:r>
                      <a:endParaRPr sz="20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c</a:t>
                      </a:r>
                      <a:endParaRPr sz="2000" b="1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0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0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1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1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0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1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0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1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1</a:t>
                      </a:r>
                      <a:endParaRPr sz="20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56" name="Google Shape;456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6064" y="4605195"/>
            <a:ext cx="3108960" cy="1782863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51"/>
          <p:cNvSpPr/>
          <p:nvPr/>
        </p:nvSpPr>
        <p:spPr>
          <a:xfrm>
            <a:off x="5393803" y="3588150"/>
            <a:ext cx="1516283" cy="36576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1950091-1FE8-7BC6-6A58-C3447DF13887}"/>
              </a:ext>
            </a:extLst>
          </p:cNvPr>
          <p:cNvGrpSpPr/>
          <p:nvPr/>
        </p:nvGrpSpPr>
        <p:grpSpPr>
          <a:xfrm>
            <a:off x="643195" y="2208653"/>
            <a:ext cx="2392642" cy="2675180"/>
            <a:chOff x="312688" y="3773046"/>
            <a:chExt cx="2392642" cy="2675180"/>
          </a:xfrm>
        </p:grpSpPr>
        <p:sp>
          <p:nvSpPr>
            <p:cNvPr id="18" name="Flowchart: Manual Operation 17">
              <a:extLst>
                <a:ext uri="{FF2B5EF4-FFF2-40B4-BE49-F238E27FC236}">
                  <a16:creationId xmlns:a16="http://schemas.microsoft.com/office/drawing/2014/main" id="{C1D2D2C5-95C9-0C8F-A1A9-B622B76FCEA6}"/>
                </a:ext>
              </a:extLst>
            </p:cNvPr>
            <p:cNvSpPr/>
            <p:nvPr/>
          </p:nvSpPr>
          <p:spPr bwMode="auto">
            <a:xfrm rot="-5400000">
              <a:off x="648436" y="4240491"/>
              <a:ext cx="1717087" cy="782197"/>
            </a:xfrm>
            <a:prstGeom prst="flowChartManualOperation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BDCFA84-4FD2-ED7F-741F-9C56A1B4C8FE}"/>
                </a:ext>
              </a:extLst>
            </p:cNvPr>
            <p:cNvCxnSpPr/>
            <p:nvPr/>
          </p:nvCxnSpPr>
          <p:spPr bwMode="auto">
            <a:xfrm>
              <a:off x="383075" y="4186052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0749F2A-627F-2248-45DE-8900BBB42FC1}"/>
                </a:ext>
              </a:extLst>
            </p:cNvPr>
            <p:cNvCxnSpPr/>
            <p:nvPr/>
          </p:nvCxnSpPr>
          <p:spPr bwMode="auto">
            <a:xfrm>
              <a:off x="383075" y="5099807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8F02690-E9FB-12C6-7E29-8DF7FCA6BF7D}"/>
                </a:ext>
              </a:extLst>
            </p:cNvPr>
            <p:cNvCxnSpPr/>
            <p:nvPr/>
          </p:nvCxnSpPr>
          <p:spPr bwMode="auto">
            <a:xfrm>
              <a:off x="1898078" y="4631589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E94EABC-B13C-F121-6226-126D2DCBC691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574394" y="5299448"/>
              <a:ext cx="25514" cy="840546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6FCA0B4-6911-0E7B-A44F-B7129B519BA2}"/>
                </a:ext>
              </a:extLst>
            </p:cNvPr>
            <p:cNvSpPr txBox="1"/>
            <p:nvPr/>
          </p:nvSpPr>
          <p:spPr>
            <a:xfrm>
              <a:off x="323559" y="378421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520B4D2-064F-1307-E4CD-F0F70BB7EA9F}"/>
                </a:ext>
              </a:extLst>
            </p:cNvPr>
            <p:cNvSpPr txBox="1"/>
            <p:nvPr/>
          </p:nvSpPr>
          <p:spPr>
            <a:xfrm>
              <a:off x="312688" y="4699697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B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5996453-F095-9CB3-CECB-9E531C92E02C}"/>
                </a:ext>
              </a:extLst>
            </p:cNvPr>
            <p:cNvSpPr txBox="1"/>
            <p:nvPr/>
          </p:nvSpPr>
          <p:spPr>
            <a:xfrm>
              <a:off x="1403305" y="6048116"/>
              <a:ext cx="303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88D7331-0D62-5F22-A08B-108A54C727EB}"/>
                </a:ext>
              </a:extLst>
            </p:cNvPr>
            <p:cNvSpPr txBox="1"/>
            <p:nvPr/>
          </p:nvSpPr>
          <p:spPr>
            <a:xfrm>
              <a:off x="1126752" y="3984271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99113FA-2400-FD37-54E8-17A34885C2E4}"/>
                </a:ext>
              </a:extLst>
            </p:cNvPr>
            <p:cNvSpPr txBox="1"/>
            <p:nvPr/>
          </p:nvSpPr>
          <p:spPr>
            <a:xfrm>
              <a:off x="1135048" y="487706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7608067-5BD6-3FB7-0F6B-27BED4088ED1}"/>
                </a:ext>
              </a:extLst>
            </p:cNvPr>
            <p:cNvSpPr txBox="1"/>
            <p:nvPr/>
          </p:nvSpPr>
          <p:spPr>
            <a:xfrm>
              <a:off x="2384408" y="4231479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C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0D7B1D2-F7B6-EA9D-9285-D61C83759D9F}"/>
                </a:ext>
              </a:extLst>
            </p:cNvPr>
            <p:cNvSpPr txBox="1"/>
            <p:nvPr/>
          </p:nvSpPr>
          <p:spPr>
            <a:xfrm>
              <a:off x="619525" y="3990251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itchFamily="34" charset="0"/>
                </a:rPr>
                <a:t>‘</a:t>
              </a:r>
              <a:r>
                <a:rPr lang="en-US" sz="2000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E1209EC-4C7C-0A0E-E4C0-90070BA57AD4}"/>
                </a:ext>
              </a:extLst>
            </p:cNvPr>
            <p:cNvSpPr txBox="1"/>
            <p:nvPr/>
          </p:nvSpPr>
          <p:spPr>
            <a:xfrm>
              <a:off x="595405" y="4896715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itchFamily="34" charset="0"/>
                </a:rPr>
                <a:t>‘</a:t>
              </a:r>
              <a:r>
                <a:rPr lang="en-US" sz="2000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01CB549-E395-DFC9-534D-463787B32357}"/>
                </a:ext>
              </a:extLst>
            </p:cNvPr>
            <p:cNvSpPr txBox="1"/>
            <p:nvPr/>
          </p:nvSpPr>
          <p:spPr>
            <a:xfrm>
              <a:off x="2072465" y="4407309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itchFamily="34" charset="0"/>
                </a:rPr>
                <a:t>‘</a:t>
              </a:r>
              <a:r>
                <a:rPr lang="en-US" sz="2000" dirty="0">
                  <a:latin typeface="Calibri" pitchFamily="34" charset="0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8197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1-bit 4-to-1 MUX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52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Schematic:</a:t>
            </a:r>
            <a:endParaRPr dirty="0"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21</a:t>
            </a:fld>
            <a:endParaRPr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2C4F3EB-B072-8107-68CA-5D53FE23CDF1}"/>
              </a:ext>
            </a:extLst>
          </p:cNvPr>
          <p:cNvGrpSpPr/>
          <p:nvPr/>
        </p:nvGrpSpPr>
        <p:grpSpPr>
          <a:xfrm>
            <a:off x="3029390" y="1470522"/>
            <a:ext cx="2628468" cy="2675180"/>
            <a:chOff x="407369" y="2208653"/>
            <a:chExt cx="2628468" cy="2675180"/>
          </a:xfrm>
        </p:grpSpPr>
        <p:sp>
          <p:nvSpPr>
            <p:cNvPr id="3" name="Flowchart: Manual Operation 2">
              <a:extLst>
                <a:ext uri="{FF2B5EF4-FFF2-40B4-BE49-F238E27FC236}">
                  <a16:creationId xmlns:a16="http://schemas.microsoft.com/office/drawing/2014/main" id="{088F5AB4-EA8A-50E0-DA24-28D1319C43D4}"/>
                </a:ext>
              </a:extLst>
            </p:cNvPr>
            <p:cNvSpPr/>
            <p:nvPr/>
          </p:nvSpPr>
          <p:spPr bwMode="auto">
            <a:xfrm rot="16200000">
              <a:off x="978943" y="2676098"/>
              <a:ext cx="1717087" cy="782197"/>
            </a:xfrm>
            <a:prstGeom prst="flowChartManualOperation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8243A58-1A25-E458-C8EF-8DCBD714350F}"/>
                </a:ext>
              </a:extLst>
            </p:cNvPr>
            <p:cNvCxnSpPr/>
            <p:nvPr/>
          </p:nvCxnSpPr>
          <p:spPr bwMode="auto">
            <a:xfrm>
              <a:off x="713582" y="2621659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EF00C69-5837-E3B8-859C-66294562DABF}"/>
                </a:ext>
              </a:extLst>
            </p:cNvPr>
            <p:cNvCxnSpPr/>
            <p:nvPr/>
          </p:nvCxnSpPr>
          <p:spPr bwMode="auto">
            <a:xfrm>
              <a:off x="713582" y="3535414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1DABC33-05CA-00A3-2DCA-FA915AF71F4B}"/>
                </a:ext>
              </a:extLst>
            </p:cNvPr>
            <p:cNvCxnSpPr/>
            <p:nvPr/>
          </p:nvCxnSpPr>
          <p:spPr bwMode="auto">
            <a:xfrm>
              <a:off x="2228585" y="3067196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28DB031-94DC-0F88-DAFD-F8743D68357B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904901" y="3735055"/>
              <a:ext cx="25514" cy="840546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287397-886A-0D45-8B4F-5ADA23702C05}"/>
                </a:ext>
              </a:extLst>
            </p:cNvPr>
            <p:cNvSpPr txBox="1"/>
            <p:nvPr/>
          </p:nvSpPr>
          <p:spPr>
            <a:xfrm>
              <a:off x="415344" y="2397818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ED8500-A6EA-EA80-4B68-2CBB69114834}"/>
                </a:ext>
              </a:extLst>
            </p:cNvPr>
            <p:cNvSpPr txBox="1"/>
            <p:nvPr/>
          </p:nvSpPr>
          <p:spPr>
            <a:xfrm>
              <a:off x="422066" y="332723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DF26D3-4D3F-AD41-2E8B-8A1573CEA9B8}"/>
                </a:ext>
              </a:extLst>
            </p:cNvPr>
            <p:cNvSpPr txBox="1"/>
            <p:nvPr/>
          </p:nvSpPr>
          <p:spPr>
            <a:xfrm>
              <a:off x="1733812" y="4483723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S= S</a:t>
              </a:r>
              <a:r>
                <a:rPr lang="en-US" sz="2000" baseline="-25000" dirty="0">
                  <a:latin typeface="Calibri" pitchFamily="34" charset="0"/>
                </a:rPr>
                <a:t>1</a:t>
              </a:r>
              <a:r>
                <a:rPr lang="en-US" sz="2000" dirty="0">
                  <a:latin typeface="Calibri" pitchFamily="34" charset="0"/>
                </a:rPr>
                <a:t>S</a:t>
              </a:r>
              <a:r>
                <a:rPr lang="en-US" sz="2000" baseline="-250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A0DAFE7-4C28-F5B5-7161-444BC4E6AC1F}"/>
                </a:ext>
              </a:extLst>
            </p:cNvPr>
            <p:cNvSpPr txBox="1"/>
            <p:nvPr/>
          </p:nvSpPr>
          <p:spPr>
            <a:xfrm>
              <a:off x="1457259" y="2419878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048DE4-DF07-9844-979F-8F434EF72AA1}"/>
                </a:ext>
              </a:extLst>
            </p:cNvPr>
            <p:cNvSpPr txBox="1"/>
            <p:nvPr/>
          </p:nvSpPr>
          <p:spPr>
            <a:xfrm>
              <a:off x="1465555" y="3312675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54BB20-0DD0-43A6-4D2F-F2890122E67E}"/>
                </a:ext>
              </a:extLst>
            </p:cNvPr>
            <p:cNvSpPr txBox="1"/>
            <p:nvPr/>
          </p:nvSpPr>
          <p:spPr>
            <a:xfrm>
              <a:off x="2714915" y="2667086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4F3284D-BF99-42B3-27F6-0EEDC9DC1DCB}"/>
                </a:ext>
              </a:extLst>
            </p:cNvPr>
            <p:cNvSpPr txBox="1"/>
            <p:nvPr/>
          </p:nvSpPr>
          <p:spPr>
            <a:xfrm>
              <a:off x="1773395" y="3879668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itchFamily="34" charset="0"/>
                </a:rPr>
                <a:t>‘</a:t>
              </a:r>
              <a:r>
                <a:rPr lang="en-US" sz="20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C46C1C-581F-455D-862C-63609D8560C9}"/>
                </a:ext>
              </a:extLst>
            </p:cNvPr>
            <p:cNvSpPr txBox="1"/>
            <p:nvPr/>
          </p:nvSpPr>
          <p:spPr>
            <a:xfrm>
              <a:off x="1466438" y="2737533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01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5B3785-6C3A-E44F-FAC7-7F01C2D616A9}"/>
                </a:ext>
              </a:extLst>
            </p:cNvPr>
            <p:cNvSpPr txBox="1"/>
            <p:nvPr/>
          </p:nvSpPr>
          <p:spPr>
            <a:xfrm>
              <a:off x="1444404" y="3046002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10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E704566-C30E-F369-161E-02848989876C}"/>
                </a:ext>
              </a:extLst>
            </p:cNvPr>
            <p:cNvCxnSpPr/>
            <p:nvPr/>
          </p:nvCxnSpPr>
          <p:spPr bwMode="auto">
            <a:xfrm>
              <a:off x="711744" y="2928297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B7F7F47-0FBB-2026-BEF0-53FC18974BBA}"/>
                </a:ext>
              </a:extLst>
            </p:cNvPr>
            <p:cNvSpPr txBox="1"/>
            <p:nvPr/>
          </p:nvSpPr>
          <p:spPr>
            <a:xfrm>
              <a:off x="407369" y="270110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B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9CDB43A-6334-DD8F-F035-669288120E1B}"/>
                </a:ext>
              </a:extLst>
            </p:cNvPr>
            <p:cNvCxnSpPr/>
            <p:nvPr/>
          </p:nvCxnSpPr>
          <p:spPr bwMode="auto">
            <a:xfrm>
              <a:off x="711744" y="3225752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B22B8F5-D7DC-ADA2-C680-FBCD9E58B57C}"/>
                </a:ext>
              </a:extLst>
            </p:cNvPr>
            <p:cNvSpPr txBox="1"/>
            <p:nvPr/>
          </p:nvSpPr>
          <p:spPr>
            <a:xfrm>
              <a:off x="411049" y="2995442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4754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Decoder</a:t>
            </a:r>
            <a:endParaRPr sz="440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53"/>
          <p:cNvSpPr txBox="1">
            <a:spLocks noGrp="1"/>
          </p:cNvSpPr>
          <p:nvPr>
            <p:ph type="body" idx="1"/>
          </p:nvPr>
        </p:nvSpPr>
        <p:spPr>
          <a:xfrm>
            <a:off x="457200" y="1221168"/>
            <a:ext cx="8229600" cy="5636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Enable one of 2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outputs based on N input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2-to-4 decoder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case: Choose ALU operation based on instruction op-code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22</a:t>
            </a:fld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B0C634-D1BF-000D-8C81-2ABBBA2BC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854" y="2016310"/>
            <a:ext cx="6754936" cy="379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680BB4-F3BA-46B5-F3C4-4716D1D5A268}"/>
              </a:ext>
            </a:extLst>
          </p:cNvPr>
          <p:cNvSpPr txBox="1"/>
          <p:nvPr/>
        </p:nvSpPr>
        <p:spPr>
          <a:xfrm>
            <a:off x="1942881" y="5774860"/>
            <a:ext cx="7201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By BlueJester0101, CC BY-SA 3.0, https://commons.wikimedia.org/w/index.php?curid=3668293</a:t>
            </a:r>
          </a:p>
        </p:txBody>
      </p:sp>
    </p:spTree>
    <p:extLst>
      <p:ext uri="{BB962C8B-B14F-4D97-AF65-F5344CB8AC3E}">
        <p14:creationId xmlns:p14="http://schemas.microsoft.com/office/powerpoint/2010/main" val="314942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"/>
          <p:cNvSpPr txBox="1"/>
          <p:nvPr/>
        </p:nvSpPr>
        <p:spPr>
          <a:xfrm>
            <a:off x="4629749" y="3536171"/>
            <a:ext cx="2128041" cy="345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FS   </a:t>
            </a:r>
            <a:r>
              <a:rPr lang="en" dirty="0" err="1"/>
              <a:t>func</a:t>
            </a:r>
            <a:endParaRPr dirty="0"/>
          </a:p>
          <a:p>
            <a:pPr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0001 A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0010 A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−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1000 A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0100 A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^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0101 A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1101 B</a:t>
            </a:r>
            <a:endParaRPr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endParaRPr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9" name="Google Shape;279;p18"/>
          <p:cNvSpPr txBox="1"/>
          <p:nvPr/>
        </p:nvSpPr>
        <p:spPr>
          <a:xfrm>
            <a:off x="2223650" y="3688001"/>
            <a:ext cx="4674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900">
                <a:solidFill>
                  <a:schemeClr val="dk2"/>
                </a:solidFill>
              </a:rPr>
              <a:t>32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280" name="Google Shape;280;p18"/>
          <p:cNvSpPr txBox="1">
            <a:spLocks noGrp="1"/>
          </p:cNvSpPr>
          <p:nvPr>
            <p:ph type="title"/>
          </p:nvPr>
        </p:nvSpPr>
        <p:spPr>
          <a:xfrm>
            <a:off x="311699" y="238657"/>
            <a:ext cx="8520600" cy="6363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/>
            <a:r>
              <a:rPr lang="en" dirty="0"/>
              <a:t>Functional Unit</a:t>
            </a:r>
            <a:endParaRPr dirty="0"/>
          </a:p>
        </p:txBody>
      </p:sp>
      <p:sp>
        <p:nvSpPr>
          <p:cNvPr id="281" name="Google Shape;281;p18"/>
          <p:cNvSpPr txBox="1">
            <a:spLocks noGrp="1"/>
          </p:cNvSpPr>
          <p:nvPr>
            <p:ph type="body" idx="1"/>
          </p:nvPr>
        </p:nvSpPr>
        <p:spPr>
          <a:xfrm>
            <a:off x="311699" y="874957"/>
            <a:ext cx="8520600" cy="15969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" dirty="0"/>
              <a:t>Hardware circuits are fixed</a:t>
            </a:r>
            <a:endParaRPr dirty="0"/>
          </a:p>
        </p:txBody>
      </p:sp>
      <p:sp>
        <p:nvSpPr>
          <p:cNvPr id="282" name="Google Shape;282;p18"/>
          <p:cNvSpPr txBox="1">
            <a:spLocks noGrp="1"/>
          </p:cNvSpPr>
          <p:nvPr>
            <p:ph type="body" idx="1"/>
          </p:nvPr>
        </p:nvSpPr>
        <p:spPr>
          <a:xfrm>
            <a:off x="311699" y="1384784"/>
            <a:ext cx="9735811" cy="14814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Can’t adjust wires / gates while running</a:t>
            </a:r>
            <a:endParaRPr dirty="0"/>
          </a:p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Build </a:t>
            </a:r>
            <a:r>
              <a:rPr lang="en" u="sng" dirty="0"/>
              <a:t>control wires</a:t>
            </a:r>
            <a:r>
              <a:rPr lang="en" dirty="0"/>
              <a:t> to parametrize its function</a:t>
            </a:r>
            <a:endParaRPr dirty="0"/>
          </a:p>
        </p:txBody>
      </p:sp>
      <p:sp>
        <p:nvSpPr>
          <p:cNvPr id="283" name="Google Shape;283;p18"/>
          <p:cNvSpPr txBox="1">
            <a:spLocks noGrp="1"/>
          </p:cNvSpPr>
          <p:nvPr>
            <p:ph type="body" idx="1"/>
          </p:nvPr>
        </p:nvSpPr>
        <p:spPr>
          <a:xfrm>
            <a:off x="311700" y="2995025"/>
            <a:ext cx="8520600" cy="605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" dirty="0"/>
              <a:t>Function Unit:</a:t>
            </a: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84" name="Google Shape;284;p18"/>
          <p:cNvSpPr/>
          <p:nvPr/>
        </p:nvSpPr>
        <p:spPr>
          <a:xfrm rot="10800000" flipH="1">
            <a:off x="933250" y="4198575"/>
            <a:ext cx="2200500" cy="826500"/>
          </a:xfrm>
          <a:prstGeom prst="trapezoid">
            <a:avLst>
              <a:gd name="adj" fmla="val 5521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285" name="Google Shape;285;p18"/>
          <p:cNvCxnSpPr/>
          <p:nvPr/>
        </p:nvCxnSpPr>
        <p:spPr>
          <a:xfrm flipH="1">
            <a:off x="2434300" y="3850236"/>
            <a:ext cx="111300" cy="11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8"/>
          <p:cNvCxnSpPr/>
          <p:nvPr/>
        </p:nvCxnSpPr>
        <p:spPr>
          <a:xfrm rot="5400000">
            <a:off x="1342040" y="3962717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7" name="Google Shape;287;p18"/>
          <p:cNvCxnSpPr/>
          <p:nvPr/>
        </p:nvCxnSpPr>
        <p:spPr>
          <a:xfrm flipH="1">
            <a:off x="1519900" y="3850236"/>
            <a:ext cx="111300" cy="11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Google Shape;288;p18"/>
          <p:cNvSpPr txBox="1"/>
          <p:nvPr/>
        </p:nvSpPr>
        <p:spPr>
          <a:xfrm>
            <a:off x="1309250" y="3688001"/>
            <a:ext cx="4674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900">
                <a:solidFill>
                  <a:schemeClr val="dk2"/>
                </a:solidFill>
              </a:rPr>
              <a:t>32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289" name="Google Shape;289;p18"/>
          <p:cNvSpPr txBox="1"/>
          <p:nvPr/>
        </p:nvSpPr>
        <p:spPr>
          <a:xfrm>
            <a:off x="1135044" y="4112163"/>
            <a:ext cx="8883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opA</a:t>
            </a:r>
            <a:endParaRPr baseline="-25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90" name="Google Shape;290;p18"/>
          <p:cNvCxnSpPr/>
          <p:nvPr/>
        </p:nvCxnSpPr>
        <p:spPr>
          <a:xfrm rot="5400000">
            <a:off x="1799240" y="5265584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1" name="Google Shape;291;p18"/>
          <p:cNvCxnSpPr/>
          <p:nvPr/>
        </p:nvCxnSpPr>
        <p:spPr>
          <a:xfrm flipH="1">
            <a:off x="1977100" y="5153103"/>
            <a:ext cx="111300" cy="11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2" name="Google Shape;292;p18"/>
          <p:cNvSpPr txBox="1"/>
          <p:nvPr/>
        </p:nvSpPr>
        <p:spPr>
          <a:xfrm>
            <a:off x="1766450" y="4990868"/>
            <a:ext cx="4674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900">
                <a:solidFill>
                  <a:schemeClr val="dk2"/>
                </a:solidFill>
              </a:rPr>
              <a:t>32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293" name="Google Shape;293;p18"/>
          <p:cNvSpPr txBox="1"/>
          <p:nvPr/>
        </p:nvSpPr>
        <p:spPr>
          <a:xfrm>
            <a:off x="2039487" y="4112163"/>
            <a:ext cx="8883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opB</a:t>
            </a:r>
            <a:endParaRPr baseline="-25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4" name="Google Shape;294;p18"/>
          <p:cNvSpPr txBox="1"/>
          <p:nvPr/>
        </p:nvSpPr>
        <p:spPr>
          <a:xfrm>
            <a:off x="1592244" y="4675432"/>
            <a:ext cx="8883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res</a:t>
            </a:r>
            <a:endParaRPr baseline="-25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95" name="Google Shape;295;p18"/>
          <p:cNvCxnSpPr/>
          <p:nvPr/>
        </p:nvCxnSpPr>
        <p:spPr>
          <a:xfrm flipH="1">
            <a:off x="2905905" y="4608366"/>
            <a:ext cx="488700" cy="7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6" name="Google Shape;296;p18"/>
          <p:cNvCxnSpPr/>
          <p:nvPr/>
        </p:nvCxnSpPr>
        <p:spPr>
          <a:xfrm flipH="1">
            <a:off x="3144991" y="4555949"/>
            <a:ext cx="111300" cy="11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18"/>
          <p:cNvSpPr txBox="1"/>
          <p:nvPr/>
        </p:nvSpPr>
        <p:spPr>
          <a:xfrm>
            <a:off x="3034470" y="4363844"/>
            <a:ext cx="4674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900">
                <a:solidFill>
                  <a:schemeClr val="dk2"/>
                </a:solidFill>
              </a:rPr>
              <a:t>4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298" name="Google Shape;298;p18"/>
          <p:cNvSpPr txBox="1"/>
          <p:nvPr/>
        </p:nvSpPr>
        <p:spPr>
          <a:xfrm>
            <a:off x="2285511" y="4397050"/>
            <a:ext cx="8883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FS</a:t>
            </a:r>
            <a:endParaRPr baseline="-25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99" name="Google Shape;299;p18"/>
          <p:cNvCxnSpPr/>
          <p:nvPr/>
        </p:nvCxnSpPr>
        <p:spPr>
          <a:xfrm rot="5400000">
            <a:off x="2256440" y="3962717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0" name="Google Shape;300;p18"/>
          <p:cNvSpPr txBox="1">
            <a:spLocks noGrp="1"/>
          </p:cNvSpPr>
          <p:nvPr>
            <p:ph type="body" idx="1"/>
          </p:nvPr>
        </p:nvSpPr>
        <p:spPr>
          <a:xfrm>
            <a:off x="4578900" y="2995025"/>
            <a:ext cx="8520600" cy="605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" dirty="0"/>
              <a:t>Function Select:</a:t>
            </a: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cxnSp>
        <p:nvCxnSpPr>
          <p:cNvPr id="301" name="Google Shape;301;p18"/>
          <p:cNvCxnSpPr/>
          <p:nvPr/>
        </p:nvCxnSpPr>
        <p:spPr>
          <a:xfrm>
            <a:off x="4674018" y="3958000"/>
            <a:ext cx="86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2" name="Google Shape;302;p18"/>
          <p:cNvCxnSpPr/>
          <p:nvPr/>
        </p:nvCxnSpPr>
        <p:spPr>
          <a:xfrm>
            <a:off x="5297884" y="3735425"/>
            <a:ext cx="0" cy="207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3" name="Google Shape;303;p18"/>
          <p:cNvCxnSpPr/>
          <p:nvPr/>
        </p:nvCxnSpPr>
        <p:spPr>
          <a:xfrm>
            <a:off x="5238750" y="5154225"/>
            <a:ext cx="127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9"/>
          <p:cNvSpPr txBox="1"/>
          <p:nvPr/>
        </p:nvSpPr>
        <p:spPr>
          <a:xfrm>
            <a:off x="3768194" y="3201450"/>
            <a:ext cx="3792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900">
                <a:solidFill>
                  <a:schemeClr val="dk2"/>
                </a:solidFill>
              </a:rPr>
              <a:t>32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309" name="Google Shape;309;p19"/>
          <p:cNvSpPr txBox="1">
            <a:spLocks noGrp="1"/>
          </p:cNvSpPr>
          <p:nvPr>
            <p:ph type="title"/>
          </p:nvPr>
        </p:nvSpPr>
        <p:spPr>
          <a:xfrm>
            <a:off x="311700" y="1065972"/>
            <a:ext cx="8520600" cy="6363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/>
            <a:r>
              <a:rPr lang="en" dirty="0"/>
              <a:t>Functional Unit:  Adder-Subtractor</a:t>
            </a:r>
            <a:endParaRPr dirty="0"/>
          </a:p>
        </p:txBody>
      </p:sp>
      <p:sp>
        <p:nvSpPr>
          <p:cNvPr id="310" name="Google Shape;310;p19"/>
          <p:cNvSpPr txBox="1">
            <a:spLocks noGrp="1"/>
          </p:cNvSpPr>
          <p:nvPr>
            <p:ph type="body" idx="1"/>
          </p:nvPr>
        </p:nvSpPr>
        <p:spPr>
          <a:xfrm>
            <a:off x="311700" y="1852025"/>
            <a:ext cx="1557900" cy="37959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11" name="Google Shape;311;p19"/>
          <p:cNvSpPr txBox="1"/>
          <p:nvPr/>
        </p:nvSpPr>
        <p:spPr>
          <a:xfrm>
            <a:off x="2940425" y="3628925"/>
            <a:ext cx="1557900" cy="6081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2"/>
                </a:solidFill>
              </a:rPr>
              <a:t>Adder-32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312" name="Google Shape;312;p19"/>
          <p:cNvCxnSpPr/>
          <p:nvPr/>
        </p:nvCxnSpPr>
        <p:spPr>
          <a:xfrm rot="5400000">
            <a:off x="3214080" y="3454965"/>
            <a:ext cx="360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3" name="Google Shape;313;p19"/>
          <p:cNvCxnSpPr/>
          <p:nvPr/>
        </p:nvCxnSpPr>
        <p:spPr>
          <a:xfrm rot="5400000">
            <a:off x="3878471" y="3454965"/>
            <a:ext cx="360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4" name="Google Shape;314;p19"/>
          <p:cNvCxnSpPr/>
          <p:nvPr/>
        </p:nvCxnSpPr>
        <p:spPr>
          <a:xfrm flipH="1">
            <a:off x="3337788" y="3368511"/>
            <a:ext cx="111300" cy="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5" name="Google Shape;315;p19"/>
          <p:cNvCxnSpPr/>
          <p:nvPr/>
        </p:nvCxnSpPr>
        <p:spPr>
          <a:xfrm flipH="1">
            <a:off x="4001550" y="3368511"/>
            <a:ext cx="111300" cy="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6" name="Google Shape;316;p19"/>
          <p:cNvSpPr txBox="1"/>
          <p:nvPr/>
        </p:nvSpPr>
        <p:spPr>
          <a:xfrm>
            <a:off x="3104206" y="3201450"/>
            <a:ext cx="4674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900">
                <a:solidFill>
                  <a:schemeClr val="dk2"/>
                </a:solidFill>
              </a:rPr>
              <a:t>32</a:t>
            </a:r>
            <a:endParaRPr sz="900">
              <a:solidFill>
                <a:schemeClr val="dk2"/>
              </a:solidFill>
            </a:endParaRPr>
          </a:p>
        </p:txBody>
      </p:sp>
      <p:cxnSp>
        <p:nvCxnSpPr>
          <p:cNvPr id="317" name="Google Shape;317;p19"/>
          <p:cNvCxnSpPr/>
          <p:nvPr/>
        </p:nvCxnSpPr>
        <p:spPr>
          <a:xfrm rot="10800000">
            <a:off x="4499252" y="3932693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8" name="Google Shape;318;p19"/>
          <p:cNvCxnSpPr/>
          <p:nvPr/>
        </p:nvCxnSpPr>
        <p:spPr>
          <a:xfrm rot="10800000">
            <a:off x="2622073" y="3932693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9" name="Google Shape;319;p19"/>
          <p:cNvCxnSpPr/>
          <p:nvPr/>
        </p:nvCxnSpPr>
        <p:spPr>
          <a:xfrm rot="5400000">
            <a:off x="3539740" y="4415299"/>
            <a:ext cx="360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0" name="Google Shape;320;p19"/>
          <p:cNvCxnSpPr/>
          <p:nvPr/>
        </p:nvCxnSpPr>
        <p:spPr>
          <a:xfrm flipH="1">
            <a:off x="3663450" y="4328829"/>
            <a:ext cx="111300" cy="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1" name="Google Shape;321;p19"/>
          <p:cNvSpPr txBox="1"/>
          <p:nvPr/>
        </p:nvSpPr>
        <p:spPr>
          <a:xfrm>
            <a:off x="3432887" y="4173500"/>
            <a:ext cx="467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900">
                <a:solidFill>
                  <a:schemeClr val="dk2"/>
                </a:solidFill>
              </a:rPr>
              <a:t>32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322" name="Google Shape;322;p19"/>
          <p:cNvSpPr/>
          <p:nvPr/>
        </p:nvSpPr>
        <p:spPr>
          <a:xfrm rot="5400000">
            <a:off x="3946559" y="2932549"/>
            <a:ext cx="451181" cy="225026"/>
          </a:xfrm>
          <a:custGeom>
            <a:avLst/>
            <a:gdLst/>
            <a:ahLst/>
            <a:cxnLst/>
            <a:rect l="l" t="t" r="r" b="b"/>
            <a:pathLst>
              <a:path w="48423" h="13231" extrusionOk="0">
                <a:moveTo>
                  <a:pt x="0" y="0"/>
                </a:moveTo>
                <a:cubicBezTo>
                  <a:pt x="6053" y="938"/>
                  <a:pt x="28247" y="3425"/>
                  <a:pt x="36317" y="5630"/>
                </a:cubicBezTo>
                <a:cubicBezTo>
                  <a:pt x="44388" y="7835"/>
                  <a:pt x="46405" y="11964"/>
                  <a:pt x="48423" y="1323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3" name="Google Shape;323;p19"/>
          <p:cNvSpPr/>
          <p:nvPr/>
        </p:nvSpPr>
        <p:spPr>
          <a:xfrm rot="-5400000" flipH="1">
            <a:off x="3721285" y="2932549"/>
            <a:ext cx="451181" cy="225026"/>
          </a:xfrm>
          <a:custGeom>
            <a:avLst/>
            <a:gdLst/>
            <a:ahLst/>
            <a:cxnLst/>
            <a:rect l="l" t="t" r="r" b="b"/>
            <a:pathLst>
              <a:path w="48423" h="13231" extrusionOk="0">
                <a:moveTo>
                  <a:pt x="0" y="0"/>
                </a:moveTo>
                <a:cubicBezTo>
                  <a:pt x="6053" y="938"/>
                  <a:pt x="28247" y="3425"/>
                  <a:pt x="36317" y="5630"/>
                </a:cubicBezTo>
                <a:cubicBezTo>
                  <a:pt x="44388" y="7835"/>
                  <a:pt x="46405" y="11964"/>
                  <a:pt x="48423" y="1323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4" name="Google Shape;324;p19"/>
          <p:cNvSpPr/>
          <p:nvPr/>
        </p:nvSpPr>
        <p:spPr>
          <a:xfrm rot="5400000">
            <a:off x="4017084" y="2638789"/>
            <a:ext cx="84919" cy="448879"/>
          </a:xfrm>
          <a:custGeom>
            <a:avLst/>
            <a:gdLst/>
            <a:ahLst/>
            <a:cxnLst/>
            <a:rect l="l" t="t" r="r" b="b"/>
            <a:pathLst>
              <a:path w="6897" h="26393" extrusionOk="0">
                <a:moveTo>
                  <a:pt x="0" y="0"/>
                </a:moveTo>
                <a:cubicBezTo>
                  <a:pt x="1150" y="2217"/>
                  <a:pt x="6897" y="8903"/>
                  <a:pt x="6897" y="13302"/>
                </a:cubicBezTo>
                <a:cubicBezTo>
                  <a:pt x="6897" y="17701"/>
                  <a:pt x="1150" y="24211"/>
                  <a:pt x="0" y="26393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325" name="Google Shape;325;p19"/>
          <p:cNvCxnSpPr/>
          <p:nvPr/>
        </p:nvCxnSpPr>
        <p:spPr>
          <a:xfrm rot="5400000">
            <a:off x="3795947" y="2645444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6" name="Google Shape;326;p19"/>
          <p:cNvCxnSpPr/>
          <p:nvPr/>
        </p:nvCxnSpPr>
        <p:spPr>
          <a:xfrm rot="5400000">
            <a:off x="4003151" y="2645444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7" name="Google Shape;327;p19"/>
          <p:cNvSpPr/>
          <p:nvPr/>
        </p:nvSpPr>
        <p:spPr>
          <a:xfrm rot="5400000">
            <a:off x="4017084" y="2562589"/>
            <a:ext cx="84919" cy="448879"/>
          </a:xfrm>
          <a:custGeom>
            <a:avLst/>
            <a:gdLst/>
            <a:ahLst/>
            <a:cxnLst/>
            <a:rect l="l" t="t" r="r" b="b"/>
            <a:pathLst>
              <a:path w="6897" h="26393" extrusionOk="0">
                <a:moveTo>
                  <a:pt x="0" y="0"/>
                </a:moveTo>
                <a:cubicBezTo>
                  <a:pt x="1150" y="2217"/>
                  <a:pt x="6897" y="8903"/>
                  <a:pt x="6897" y="13302"/>
                </a:cubicBezTo>
                <a:cubicBezTo>
                  <a:pt x="6897" y="17701"/>
                  <a:pt x="1150" y="24211"/>
                  <a:pt x="0" y="26393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8" name="Google Shape;328;p19"/>
          <p:cNvSpPr txBox="1">
            <a:spLocks noGrp="1"/>
          </p:cNvSpPr>
          <p:nvPr>
            <p:ph type="body" idx="1"/>
          </p:nvPr>
        </p:nvSpPr>
        <p:spPr>
          <a:xfrm>
            <a:off x="7583075" y="1852025"/>
            <a:ext cx="1249200" cy="37959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cxnSp>
        <p:nvCxnSpPr>
          <p:cNvPr id="329" name="Google Shape;329;p19"/>
          <p:cNvCxnSpPr/>
          <p:nvPr/>
        </p:nvCxnSpPr>
        <p:spPr>
          <a:xfrm>
            <a:off x="3393900" y="2255375"/>
            <a:ext cx="0" cy="1074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0" name="Google Shape;330;p19"/>
          <p:cNvSpPr txBox="1"/>
          <p:nvPr/>
        </p:nvSpPr>
        <p:spPr>
          <a:xfrm>
            <a:off x="3243598" y="1936500"/>
            <a:ext cx="5103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31" name="Google Shape;331;p19"/>
          <p:cNvCxnSpPr/>
          <p:nvPr/>
        </p:nvCxnSpPr>
        <p:spPr>
          <a:xfrm>
            <a:off x="3954575" y="2255375"/>
            <a:ext cx="0" cy="54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2" name="Google Shape;332;p19"/>
          <p:cNvSpPr txBox="1"/>
          <p:nvPr/>
        </p:nvSpPr>
        <p:spPr>
          <a:xfrm>
            <a:off x="3696972" y="2272115"/>
            <a:ext cx="3792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900">
                <a:solidFill>
                  <a:schemeClr val="dk2"/>
                </a:solidFill>
              </a:rPr>
              <a:t>32</a:t>
            </a:r>
            <a:endParaRPr sz="900">
              <a:solidFill>
                <a:schemeClr val="dk2"/>
              </a:solidFill>
            </a:endParaRPr>
          </a:p>
        </p:txBody>
      </p:sp>
      <p:cxnSp>
        <p:nvCxnSpPr>
          <p:cNvPr id="333" name="Google Shape;333;p19"/>
          <p:cNvCxnSpPr/>
          <p:nvPr/>
        </p:nvCxnSpPr>
        <p:spPr>
          <a:xfrm flipH="1">
            <a:off x="3897970" y="2444154"/>
            <a:ext cx="111300" cy="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4" name="Google Shape;334;p19"/>
          <p:cNvSpPr txBox="1"/>
          <p:nvPr/>
        </p:nvSpPr>
        <p:spPr>
          <a:xfrm>
            <a:off x="3809356" y="1936500"/>
            <a:ext cx="5103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5" name="Google Shape;335;p19"/>
          <p:cNvSpPr txBox="1"/>
          <p:nvPr/>
        </p:nvSpPr>
        <p:spPr>
          <a:xfrm>
            <a:off x="3575778" y="4473502"/>
            <a:ext cx="5103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6" name="Google Shape;336;p19"/>
          <p:cNvSpPr txBox="1"/>
          <p:nvPr/>
        </p:nvSpPr>
        <p:spPr>
          <a:xfrm>
            <a:off x="2371513" y="3721458"/>
            <a:ext cx="5103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7" name="Google Shape;337;p19"/>
          <p:cNvSpPr/>
          <p:nvPr/>
        </p:nvSpPr>
        <p:spPr>
          <a:xfrm>
            <a:off x="4161801" y="2493100"/>
            <a:ext cx="1217141" cy="194150"/>
          </a:xfrm>
          <a:custGeom>
            <a:avLst/>
            <a:gdLst/>
            <a:ahLst/>
            <a:cxnLst/>
            <a:rect l="l" t="t" r="r" b="b"/>
            <a:pathLst>
              <a:path w="28873" h="7766" extrusionOk="0">
                <a:moveTo>
                  <a:pt x="0" y="7766"/>
                </a:moveTo>
                <a:lnTo>
                  <a:pt x="0" y="0"/>
                </a:lnTo>
                <a:lnTo>
                  <a:pt x="28873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8" name="Google Shape;338;p19"/>
          <p:cNvSpPr/>
          <p:nvPr/>
        </p:nvSpPr>
        <p:spPr>
          <a:xfrm>
            <a:off x="4838178" y="2465057"/>
            <a:ext cx="58200" cy="57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9" name="Google Shape;339;p19"/>
          <p:cNvSpPr txBox="1"/>
          <p:nvPr/>
        </p:nvSpPr>
        <p:spPr>
          <a:xfrm>
            <a:off x="5399600" y="2281126"/>
            <a:ext cx="5103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FS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40" name="Google Shape;340;p19"/>
          <p:cNvSpPr/>
          <p:nvPr/>
        </p:nvSpPr>
        <p:spPr>
          <a:xfrm rot="5400000" flipH="1">
            <a:off x="4052087" y="3116763"/>
            <a:ext cx="1436576" cy="194150"/>
          </a:xfrm>
          <a:custGeom>
            <a:avLst/>
            <a:gdLst/>
            <a:ahLst/>
            <a:cxnLst/>
            <a:rect l="l" t="t" r="r" b="b"/>
            <a:pathLst>
              <a:path w="28873" h="7766" extrusionOk="0">
                <a:moveTo>
                  <a:pt x="0" y="7766"/>
                </a:moveTo>
                <a:lnTo>
                  <a:pt x="0" y="0"/>
                </a:lnTo>
                <a:lnTo>
                  <a:pt x="28873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1" name="Google Shape;341;p19"/>
          <p:cNvSpPr txBox="1"/>
          <p:nvPr/>
        </p:nvSpPr>
        <p:spPr>
          <a:xfrm>
            <a:off x="5831625" y="2984350"/>
            <a:ext cx="2602500" cy="2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42900">
              <a:buClr>
                <a:schemeClr val="dk2"/>
              </a:buClr>
              <a:buSzPts val="1800"/>
              <a:buChar char="●"/>
            </a:pPr>
            <a:r>
              <a:rPr lang="en" dirty="0">
                <a:solidFill>
                  <a:schemeClr val="dk2"/>
                </a:solidFill>
              </a:rPr>
              <a:t>if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FS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dirty="0">
                <a:solidFill>
                  <a:schemeClr val="dk2"/>
                </a:solidFill>
              </a:rPr>
              <a:t> then</a:t>
            </a:r>
            <a:endParaRPr dirty="0">
              <a:solidFill>
                <a:schemeClr val="dk2"/>
              </a:solidFill>
            </a:endParaRPr>
          </a:p>
          <a:p>
            <a:pPr marL="457200"/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lang="en" dirty="0">
                <a:solidFill>
                  <a:schemeClr val="dk2"/>
                </a:solidFill>
              </a:rPr>
              <a:t> =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 dirty="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indent="-342900">
              <a:spcBef>
                <a:spcPts val="1000"/>
              </a:spcBef>
              <a:buClr>
                <a:schemeClr val="dk2"/>
              </a:buClr>
              <a:buSzPts val="1800"/>
              <a:buChar char="●"/>
            </a:pPr>
            <a:r>
              <a:rPr lang="en" dirty="0">
                <a:solidFill>
                  <a:schemeClr val="dk2"/>
                </a:solidFill>
              </a:rPr>
              <a:t>if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FS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" dirty="0">
                <a:solidFill>
                  <a:schemeClr val="dk2"/>
                </a:solidFill>
              </a:rPr>
              <a:t> then</a:t>
            </a:r>
            <a:endParaRPr dirty="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42" name="Google Shape;342;p19"/>
          <p:cNvCxnSpPr/>
          <p:nvPr/>
        </p:nvCxnSpPr>
        <p:spPr>
          <a:xfrm>
            <a:off x="7182025" y="4086875"/>
            <a:ext cx="138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3" name="Google Shape;343;p19"/>
          <p:cNvSpPr txBox="1"/>
          <p:nvPr/>
        </p:nvSpPr>
        <p:spPr>
          <a:xfrm>
            <a:off x="5831625" y="4212662"/>
            <a:ext cx="2602500" cy="2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/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chemeClr val="dk2"/>
                </a:solidFill>
              </a:rPr>
              <a:t> = </a:t>
            </a: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>
                <a:solidFill>
                  <a:schemeClr val="dk2"/>
                </a:solidFill>
              </a:rPr>
              <a:t> </a:t>
            </a: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−</a:t>
            </a:r>
            <a:r>
              <a:rPr lang="en">
                <a:solidFill>
                  <a:schemeClr val="dk2"/>
                </a:solidFill>
              </a:rPr>
              <a:t> </a:t>
            </a: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B  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44" name="Google Shape;344;p19"/>
          <p:cNvSpPr txBox="1"/>
          <p:nvPr/>
        </p:nvSpPr>
        <p:spPr>
          <a:xfrm>
            <a:off x="5831625" y="3931213"/>
            <a:ext cx="2602500" cy="2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/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lang="en" dirty="0">
                <a:solidFill>
                  <a:schemeClr val="dk2"/>
                </a:solidFill>
              </a:rPr>
              <a:t> =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" dirty="0">
                <a:solidFill>
                  <a:schemeClr val="dk2"/>
                </a:solidFill>
              </a:rPr>
              <a:t> 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dirty="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22"/>
          <p:cNvSpPr txBox="1">
            <a:spLocks noGrp="1"/>
          </p:cNvSpPr>
          <p:nvPr>
            <p:ph type="body" idx="4294967295"/>
          </p:nvPr>
        </p:nvSpPr>
        <p:spPr>
          <a:xfrm>
            <a:off x="457200" y="3291840"/>
            <a:ext cx="8229600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N-bit register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Symbol" panose="05050102010706020507" pitchFamily="18" charset="2"/>
              </a:rPr>
              <a:t>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 instances of a </a:t>
            </a:r>
            <a:r>
              <a:rPr lang="en-US" sz="32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“Flip-Flop”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 flips and flops between 0 and 1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Specifically this is a “D-type Flip-Flop”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is “data input”, Q is “data output”</a:t>
            </a:r>
          </a:p>
          <a:p>
            <a:pPr marL="74295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group of wires when interpreted as a bit field is called a </a:t>
            </a:r>
            <a:r>
              <a:rPr lang="en-US" sz="2800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bus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650" name="Google Shape;65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48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Sequential Circuits: Registers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25</a:t>
            </a:fld>
            <a:endParaRPr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863471-070E-5AB5-129D-1A084757A255}"/>
              </a:ext>
            </a:extLst>
          </p:cNvPr>
          <p:cNvGrpSpPr/>
          <p:nvPr/>
        </p:nvGrpSpPr>
        <p:grpSpPr>
          <a:xfrm>
            <a:off x="7243588" y="1222872"/>
            <a:ext cx="1320914" cy="1612343"/>
            <a:chOff x="7485959" y="546963"/>
            <a:chExt cx="1320914" cy="161234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4CD57B0-0DC6-4EC8-D74B-CAFC8CC4EE17}"/>
                </a:ext>
              </a:extLst>
            </p:cNvPr>
            <p:cNvSpPr/>
            <p:nvPr/>
          </p:nvSpPr>
          <p:spPr bwMode="auto">
            <a:xfrm rot="5400000">
              <a:off x="7502485" y="994460"/>
              <a:ext cx="638978" cy="672029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FF</a:t>
              </a:r>
              <a:endPara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B39CDDD1-FAA0-578A-B065-11B0197053D7}"/>
                </a:ext>
              </a:extLst>
            </p:cNvPr>
            <p:cNvSpPr/>
            <p:nvPr/>
          </p:nvSpPr>
          <p:spPr bwMode="auto">
            <a:xfrm rot="5400000" flipV="1">
              <a:off x="7922412" y="1268592"/>
              <a:ext cx="274320" cy="182880"/>
            </a:xfrm>
            <a:prstGeom prst="triangle">
              <a:avLst>
                <a:gd name="adj" fmla="val 53209"/>
              </a:avLst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45511D4-5A01-2894-57BB-0E426911F541}"/>
                </a:ext>
              </a:extLst>
            </p:cNvPr>
            <p:cNvCxnSpPr>
              <a:cxnSpLocks/>
              <a:endCxn id="3" idx="1"/>
            </p:cNvCxnSpPr>
            <p:nvPr/>
          </p:nvCxnSpPr>
          <p:spPr bwMode="auto">
            <a:xfrm>
              <a:off x="7821974" y="546963"/>
              <a:ext cx="0" cy="464023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3B66D9B-7B3C-3DC7-FC0D-BF398B8D8AE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53555" y="1649964"/>
              <a:ext cx="0" cy="50934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EB02A98-094D-F630-C556-63B19DF601AF}"/>
                </a:ext>
              </a:extLst>
            </p:cNvPr>
            <p:cNvCxnSpPr>
              <a:cxnSpLocks/>
              <a:endCxn id="4" idx="3"/>
            </p:cNvCxnSpPr>
            <p:nvPr/>
          </p:nvCxnSpPr>
          <p:spPr bwMode="auto">
            <a:xfrm flipH="1">
              <a:off x="8151012" y="1364533"/>
              <a:ext cx="535788" cy="430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394D5C-0C1B-DCCA-89B8-41EB3020E659}"/>
                </a:ext>
              </a:extLst>
            </p:cNvPr>
            <p:cNvSpPr/>
            <p:nvPr/>
          </p:nvSpPr>
          <p:spPr bwMode="auto">
            <a:xfrm>
              <a:off x="7786594" y="569763"/>
              <a:ext cx="487069" cy="399717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d</a:t>
              </a:r>
              <a:r>
                <a:rPr lang="en-US" sz="2000" baseline="-25000" dirty="0">
                  <a:latin typeface="Calibri" charset="0"/>
                  <a:ea typeface="Calibri" charset="0"/>
                  <a:cs typeface="Calibri" charset="0"/>
                </a:rPr>
                <a:t>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5B06EF-4620-121F-E506-269105C37C86}"/>
                </a:ext>
              </a:extLst>
            </p:cNvPr>
            <p:cNvSpPr/>
            <p:nvPr/>
          </p:nvSpPr>
          <p:spPr bwMode="auto">
            <a:xfrm>
              <a:off x="7794915" y="1691468"/>
              <a:ext cx="363074" cy="3855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q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785A583-188C-C453-5D6C-9FC7BC9EADC5}"/>
                </a:ext>
              </a:extLst>
            </p:cNvPr>
            <p:cNvSpPr/>
            <p:nvPr/>
          </p:nvSpPr>
          <p:spPr bwMode="auto">
            <a:xfrm>
              <a:off x="8191012" y="1366684"/>
              <a:ext cx="615861" cy="3352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CLK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65954F-FDC8-D2A3-82E0-C42621CE23EB}"/>
              </a:ext>
            </a:extLst>
          </p:cNvPr>
          <p:cNvGrpSpPr/>
          <p:nvPr/>
        </p:nvGrpSpPr>
        <p:grpSpPr>
          <a:xfrm>
            <a:off x="5821993" y="1219948"/>
            <a:ext cx="1320914" cy="1612343"/>
            <a:chOff x="7485959" y="546963"/>
            <a:chExt cx="1320914" cy="161234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1D14801-0F63-DBBA-65D9-4C95E180AE90}"/>
                </a:ext>
              </a:extLst>
            </p:cNvPr>
            <p:cNvSpPr/>
            <p:nvPr/>
          </p:nvSpPr>
          <p:spPr bwMode="auto">
            <a:xfrm rot="5400000">
              <a:off x="7502485" y="994460"/>
              <a:ext cx="638978" cy="672029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FF</a:t>
              </a:r>
              <a:endPara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F921E247-AA92-F4A7-76C3-361A1D4869B5}"/>
                </a:ext>
              </a:extLst>
            </p:cNvPr>
            <p:cNvSpPr/>
            <p:nvPr/>
          </p:nvSpPr>
          <p:spPr bwMode="auto">
            <a:xfrm rot="5400000" flipV="1">
              <a:off x="7922412" y="1268592"/>
              <a:ext cx="274320" cy="182880"/>
            </a:xfrm>
            <a:prstGeom prst="triangle">
              <a:avLst>
                <a:gd name="adj" fmla="val 53209"/>
              </a:avLst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8088B85-BBD7-B8E0-3C73-A83F8CE99994}"/>
                </a:ext>
              </a:extLst>
            </p:cNvPr>
            <p:cNvCxnSpPr>
              <a:cxnSpLocks/>
              <a:endCxn id="28" idx="1"/>
            </p:cNvCxnSpPr>
            <p:nvPr/>
          </p:nvCxnSpPr>
          <p:spPr bwMode="auto">
            <a:xfrm>
              <a:off x="7821974" y="546963"/>
              <a:ext cx="0" cy="464023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E7B874D-CF41-6A64-FD14-D4C359C3134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53555" y="1649964"/>
              <a:ext cx="0" cy="50934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23EBB2E-2CBD-B6A9-00F6-E9E82D7B3455}"/>
                </a:ext>
              </a:extLst>
            </p:cNvPr>
            <p:cNvCxnSpPr>
              <a:cxnSpLocks/>
              <a:endCxn id="29" idx="3"/>
            </p:cNvCxnSpPr>
            <p:nvPr/>
          </p:nvCxnSpPr>
          <p:spPr bwMode="auto">
            <a:xfrm flipH="1">
              <a:off x="8151012" y="1364533"/>
              <a:ext cx="535788" cy="430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1F60EA5-84E5-5BC5-F151-C2A2CEA93139}"/>
                </a:ext>
              </a:extLst>
            </p:cNvPr>
            <p:cNvSpPr/>
            <p:nvPr/>
          </p:nvSpPr>
          <p:spPr bwMode="auto">
            <a:xfrm>
              <a:off x="7786594" y="569763"/>
              <a:ext cx="487069" cy="399717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d</a:t>
              </a:r>
              <a:r>
                <a:rPr lang="en-US" sz="2000" baseline="-25000" dirty="0">
                  <a:latin typeface="Calibri" charset="0"/>
                  <a:ea typeface="Calibri" charset="0"/>
                  <a:cs typeface="Calibri" charset="0"/>
                </a:rPr>
                <a:t>1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2D84FB0-0E66-26EC-4FAB-BAE2F54B0412}"/>
                </a:ext>
              </a:extLst>
            </p:cNvPr>
            <p:cNvSpPr/>
            <p:nvPr/>
          </p:nvSpPr>
          <p:spPr bwMode="auto">
            <a:xfrm>
              <a:off x="7794915" y="1691468"/>
              <a:ext cx="363074" cy="3855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q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543F0A2-66BC-5E4C-2F1A-07D7A8B3C8DF}"/>
                </a:ext>
              </a:extLst>
            </p:cNvPr>
            <p:cNvSpPr/>
            <p:nvPr/>
          </p:nvSpPr>
          <p:spPr bwMode="auto">
            <a:xfrm>
              <a:off x="8191012" y="1366684"/>
              <a:ext cx="615861" cy="3352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CLK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D67693B-E3FB-B32E-1E8C-E761221F5B1E}"/>
              </a:ext>
            </a:extLst>
          </p:cNvPr>
          <p:cNvGrpSpPr/>
          <p:nvPr/>
        </p:nvGrpSpPr>
        <p:grpSpPr>
          <a:xfrm>
            <a:off x="3079485" y="1229769"/>
            <a:ext cx="1320914" cy="1612343"/>
            <a:chOff x="7485959" y="546963"/>
            <a:chExt cx="1320914" cy="161234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AF698E4-1124-F983-BB8E-2DCBE6192470}"/>
                </a:ext>
              </a:extLst>
            </p:cNvPr>
            <p:cNvSpPr/>
            <p:nvPr/>
          </p:nvSpPr>
          <p:spPr bwMode="auto">
            <a:xfrm rot="5400000">
              <a:off x="7502485" y="994460"/>
              <a:ext cx="638978" cy="672029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FF</a:t>
              </a:r>
              <a:endPara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A3628CEB-8D8A-30FA-6B9A-EED26D7C7CC5}"/>
                </a:ext>
              </a:extLst>
            </p:cNvPr>
            <p:cNvSpPr/>
            <p:nvPr/>
          </p:nvSpPr>
          <p:spPr bwMode="auto">
            <a:xfrm rot="5400000" flipV="1">
              <a:off x="7922412" y="1268592"/>
              <a:ext cx="274320" cy="182880"/>
            </a:xfrm>
            <a:prstGeom prst="triangle">
              <a:avLst>
                <a:gd name="adj" fmla="val 53209"/>
              </a:avLst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14C4895-17D7-EA16-A664-8075F6684B3C}"/>
                </a:ext>
              </a:extLst>
            </p:cNvPr>
            <p:cNvCxnSpPr>
              <a:cxnSpLocks/>
              <a:endCxn id="37" idx="1"/>
            </p:cNvCxnSpPr>
            <p:nvPr/>
          </p:nvCxnSpPr>
          <p:spPr bwMode="auto">
            <a:xfrm>
              <a:off x="7821974" y="546963"/>
              <a:ext cx="0" cy="464023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E00D91E9-02AE-8023-C3B3-93893B9E4DA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53555" y="1649964"/>
              <a:ext cx="0" cy="50934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61544E77-FADF-F790-A891-99F22018C1B9}"/>
                </a:ext>
              </a:extLst>
            </p:cNvPr>
            <p:cNvCxnSpPr>
              <a:cxnSpLocks/>
              <a:endCxn id="38" idx="3"/>
            </p:cNvCxnSpPr>
            <p:nvPr/>
          </p:nvCxnSpPr>
          <p:spPr bwMode="auto">
            <a:xfrm flipH="1">
              <a:off x="8151012" y="1364533"/>
              <a:ext cx="535788" cy="430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4393BE9-E310-1AE7-84C1-09458167C140}"/>
                </a:ext>
              </a:extLst>
            </p:cNvPr>
            <p:cNvSpPr/>
            <p:nvPr/>
          </p:nvSpPr>
          <p:spPr bwMode="auto">
            <a:xfrm>
              <a:off x="7786594" y="569764"/>
              <a:ext cx="672027" cy="330476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d</a:t>
              </a:r>
              <a:r>
                <a:rPr lang="en-US" sz="2000" baseline="-25000" dirty="0">
                  <a:latin typeface="Calibri" charset="0"/>
                  <a:ea typeface="Calibri" charset="0"/>
                  <a:cs typeface="Calibri" charset="0"/>
                </a:rPr>
                <a:t>n-1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82B5AE6-1270-7938-AC7D-4874B1A84396}"/>
                </a:ext>
              </a:extLst>
            </p:cNvPr>
            <p:cNvSpPr/>
            <p:nvPr/>
          </p:nvSpPr>
          <p:spPr bwMode="auto">
            <a:xfrm>
              <a:off x="7794915" y="1691468"/>
              <a:ext cx="363074" cy="3855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q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9EC2AE7-D454-D30C-036B-CDEC6FF0F6EB}"/>
                </a:ext>
              </a:extLst>
            </p:cNvPr>
            <p:cNvSpPr/>
            <p:nvPr/>
          </p:nvSpPr>
          <p:spPr bwMode="auto">
            <a:xfrm>
              <a:off x="8191012" y="1366684"/>
              <a:ext cx="615861" cy="3352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CLK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8F23B5ED-B975-095E-8169-E4396F7FE948}"/>
              </a:ext>
            </a:extLst>
          </p:cNvPr>
          <p:cNvSpPr/>
          <p:nvPr/>
        </p:nvSpPr>
        <p:spPr bwMode="auto">
          <a:xfrm rot="5400000">
            <a:off x="673220" y="1307018"/>
            <a:ext cx="638978" cy="1412528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Register</a:t>
            </a:r>
            <a:endParaRPr lang="en-US" sz="140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FC907115-FA3F-38BB-DABE-D8275A2AB93B}"/>
              </a:ext>
            </a:extLst>
          </p:cNvPr>
          <p:cNvSpPr/>
          <p:nvPr/>
        </p:nvSpPr>
        <p:spPr bwMode="auto">
          <a:xfrm rot="5400000" flipV="1">
            <a:off x="1463396" y="1951399"/>
            <a:ext cx="274320" cy="182880"/>
          </a:xfrm>
          <a:prstGeom prst="triangle">
            <a:avLst>
              <a:gd name="adj" fmla="val 53209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FFD0C5C-8B05-20E2-0904-D6F53C506B20}"/>
              </a:ext>
            </a:extLst>
          </p:cNvPr>
          <p:cNvCxnSpPr>
            <a:cxnSpLocks/>
            <a:endCxn id="46" idx="1"/>
          </p:cNvCxnSpPr>
          <p:nvPr/>
        </p:nvCxnSpPr>
        <p:spPr bwMode="auto">
          <a:xfrm flipH="1">
            <a:off x="992709" y="1274856"/>
            <a:ext cx="16295" cy="418937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FB1E701-AAB9-8BB0-D3AF-0B6D35E022FE}"/>
              </a:ext>
            </a:extLst>
          </p:cNvPr>
          <p:cNvCxnSpPr>
            <a:cxnSpLocks/>
          </p:cNvCxnSpPr>
          <p:nvPr/>
        </p:nvCxnSpPr>
        <p:spPr bwMode="auto">
          <a:xfrm>
            <a:off x="992709" y="2332770"/>
            <a:ext cx="0" cy="509342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5129F5E-2E5A-B075-71AC-480265146F79}"/>
              </a:ext>
            </a:extLst>
          </p:cNvPr>
          <p:cNvCxnSpPr>
            <a:cxnSpLocks/>
            <a:endCxn id="47" idx="3"/>
          </p:cNvCxnSpPr>
          <p:nvPr/>
        </p:nvCxnSpPr>
        <p:spPr bwMode="auto">
          <a:xfrm flipH="1">
            <a:off x="1691996" y="2047340"/>
            <a:ext cx="535788" cy="4302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E9AD53A2-E0BF-9D51-0F30-D226CFB6850B}"/>
              </a:ext>
            </a:extLst>
          </p:cNvPr>
          <p:cNvSpPr/>
          <p:nvPr/>
        </p:nvSpPr>
        <p:spPr bwMode="auto">
          <a:xfrm>
            <a:off x="1120257" y="1242092"/>
            <a:ext cx="1258666" cy="267267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D (n-bit)</a:t>
            </a:r>
            <a:endParaRPr lang="en-US" sz="2000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C71BABA-E28A-B405-DDF3-8916B28364BC}"/>
              </a:ext>
            </a:extLst>
          </p:cNvPr>
          <p:cNvSpPr/>
          <p:nvPr/>
        </p:nvSpPr>
        <p:spPr bwMode="auto">
          <a:xfrm>
            <a:off x="1049215" y="2374274"/>
            <a:ext cx="1002015" cy="37743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Q(n-bit)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4B415AA-AD2B-FD7D-4D24-E1C08B503A07}"/>
              </a:ext>
            </a:extLst>
          </p:cNvPr>
          <p:cNvSpPr/>
          <p:nvPr/>
        </p:nvSpPr>
        <p:spPr bwMode="auto">
          <a:xfrm>
            <a:off x="1731996" y="2049491"/>
            <a:ext cx="615861" cy="33526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CLK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15903A0-D368-EEDA-C184-F76C8080F49A}"/>
              </a:ext>
            </a:extLst>
          </p:cNvPr>
          <p:cNvSpPr txBox="1"/>
          <p:nvPr/>
        </p:nvSpPr>
        <p:spPr>
          <a:xfrm>
            <a:off x="4879435" y="1785729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…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4ECAAE1-1B78-9AD9-6E6B-2D4C7A04B737}"/>
              </a:ext>
            </a:extLst>
          </p:cNvPr>
          <p:cNvSpPr txBox="1"/>
          <p:nvPr/>
        </p:nvSpPr>
        <p:spPr>
          <a:xfrm>
            <a:off x="2442392" y="1708144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  <a:sym typeface="Symbol" panose="05050102010706020507" pitchFamily="18" charset="2"/>
              </a:rPr>
              <a:t>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028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5d1628faa7_2_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26</a:t>
            </a:fld>
            <a:endParaRPr/>
          </a:p>
        </p:txBody>
      </p:sp>
      <p:sp>
        <p:nvSpPr>
          <p:cNvPr id="702" name="Google Shape;702;g5d1628faa7_2_29"/>
          <p:cNvSpPr txBox="1">
            <a:spLocks noGrp="1"/>
          </p:cNvSpPr>
          <p:nvPr>
            <p:ph type="title"/>
          </p:nvPr>
        </p:nvSpPr>
        <p:spPr>
          <a:xfrm>
            <a:off x="2649850" y="274650"/>
            <a:ext cx="6037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Flip-Flop Timing Behavior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3" name="Google Shape;703;g5d1628faa7_2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410998"/>
            <a:ext cx="8229599" cy="26361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8472467-2542-B4FE-62E3-731C6A1F50CF}"/>
              </a:ext>
            </a:extLst>
          </p:cNvPr>
          <p:cNvGrpSpPr/>
          <p:nvPr/>
        </p:nvGrpSpPr>
        <p:grpSpPr>
          <a:xfrm>
            <a:off x="247877" y="307747"/>
            <a:ext cx="1928076" cy="1421902"/>
            <a:chOff x="457200" y="990792"/>
            <a:chExt cx="1928076" cy="142190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6FDBA1C-9C32-AE52-17BB-AC114B43FA0B}"/>
                </a:ext>
              </a:extLst>
            </p:cNvPr>
            <p:cNvSpPr/>
            <p:nvPr/>
          </p:nvSpPr>
          <p:spPr bwMode="auto">
            <a:xfrm>
              <a:off x="1090670" y="1740665"/>
              <a:ext cx="638978" cy="672029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FF</a:t>
              </a:r>
              <a:endPara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26A2F857-2CBB-45B4-853D-7AA6CD04002F}"/>
                </a:ext>
              </a:extLst>
            </p:cNvPr>
            <p:cNvSpPr/>
            <p:nvPr/>
          </p:nvSpPr>
          <p:spPr bwMode="auto">
            <a:xfrm flipV="1">
              <a:off x="1282548" y="1740665"/>
              <a:ext cx="274320" cy="182880"/>
            </a:xfrm>
            <a:prstGeom prst="triangle">
              <a:avLst>
                <a:gd name="adj" fmla="val 53209"/>
              </a:avLst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2D5BE70-28A7-687B-BE88-4D11D3992424}"/>
                </a:ext>
              </a:extLst>
            </p:cNvPr>
            <p:cNvCxnSpPr>
              <a:endCxn id="2" idx="1"/>
            </p:cNvCxnSpPr>
            <p:nvPr/>
          </p:nvCxnSpPr>
          <p:spPr bwMode="auto">
            <a:xfrm>
              <a:off x="457200" y="2076679"/>
              <a:ext cx="633470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FEBAAF2-F001-CEC6-8397-D941DC83D0B5}"/>
                </a:ext>
              </a:extLst>
            </p:cNvPr>
            <p:cNvCxnSpPr/>
            <p:nvPr/>
          </p:nvCxnSpPr>
          <p:spPr bwMode="auto">
            <a:xfrm>
              <a:off x="1751806" y="2076679"/>
              <a:ext cx="633470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7F4DBC0-8585-F580-5E84-BE0C6C2A8911}"/>
                </a:ext>
              </a:extLst>
            </p:cNvPr>
            <p:cNvCxnSpPr>
              <a:cxnSpLocks/>
              <a:endCxn id="3" idx="3"/>
            </p:cNvCxnSpPr>
            <p:nvPr/>
          </p:nvCxnSpPr>
          <p:spPr bwMode="auto">
            <a:xfrm>
              <a:off x="1419708" y="1341304"/>
              <a:ext cx="8803" cy="39936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7AF0EB1-35B0-2A41-2989-0A4CB8173FB2}"/>
                </a:ext>
              </a:extLst>
            </p:cNvPr>
            <p:cNvSpPr/>
            <p:nvPr/>
          </p:nvSpPr>
          <p:spPr bwMode="auto">
            <a:xfrm>
              <a:off x="554816" y="1680071"/>
              <a:ext cx="363074" cy="3855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d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B019D9D-4F8B-512B-DA19-3E436D8A6C2A}"/>
                </a:ext>
              </a:extLst>
            </p:cNvPr>
            <p:cNvSpPr/>
            <p:nvPr/>
          </p:nvSpPr>
          <p:spPr bwMode="auto">
            <a:xfrm>
              <a:off x="2022202" y="1680071"/>
              <a:ext cx="363074" cy="3855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q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3D572F-E998-E7BD-343A-DA3C4E1E81DB}"/>
                </a:ext>
              </a:extLst>
            </p:cNvPr>
            <p:cNvSpPr/>
            <p:nvPr/>
          </p:nvSpPr>
          <p:spPr bwMode="auto">
            <a:xfrm>
              <a:off x="1123336" y="990792"/>
              <a:ext cx="615861" cy="3352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CLK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4155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5d1628faa7_2_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27</a:t>
            </a:fld>
            <a:endParaRPr/>
          </a:p>
        </p:txBody>
      </p:sp>
      <p:pic>
        <p:nvPicPr>
          <p:cNvPr id="712" name="Google Shape;712;g5d1628faa7_2_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410998"/>
            <a:ext cx="8229599" cy="2636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3" name="Google Shape;713;g5d1628faa7_2_76"/>
          <p:cNvCxnSpPr/>
          <p:nvPr/>
        </p:nvCxnSpPr>
        <p:spPr>
          <a:xfrm rot="10800000">
            <a:off x="3101475" y="2891075"/>
            <a:ext cx="0" cy="3071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14" name="Google Shape;714;g5d1628faa7_2_76"/>
          <p:cNvCxnSpPr/>
          <p:nvPr/>
        </p:nvCxnSpPr>
        <p:spPr>
          <a:xfrm rot="10800000">
            <a:off x="2284150" y="2890775"/>
            <a:ext cx="0" cy="3071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15" name="Google Shape;715;g5d1628faa7_2_76"/>
          <p:cNvCxnSpPr/>
          <p:nvPr/>
        </p:nvCxnSpPr>
        <p:spPr>
          <a:xfrm rot="10800000">
            <a:off x="2348800" y="3021175"/>
            <a:ext cx="662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716" name="Google Shape;716;g5d1628faa7_2_76"/>
          <p:cNvSpPr txBox="1"/>
          <p:nvPr/>
        </p:nvSpPr>
        <p:spPr>
          <a:xfrm>
            <a:off x="1972450" y="2302725"/>
            <a:ext cx="1415100" cy="45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Setup Time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9FC454-08EA-2C95-F10A-BBC2E9E9CEC3}"/>
              </a:ext>
            </a:extLst>
          </p:cNvPr>
          <p:cNvGrpSpPr/>
          <p:nvPr/>
        </p:nvGrpSpPr>
        <p:grpSpPr>
          <a:xfrm>
            <a:off x="247877" y="307747"/>
            <a:ext cx="1928076" cy="1421902"/>
            <a:chOff x="457200" y="990792"/>
            <a:chExt cx="1928076" cy="142190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1B2FA49-D5C8-011B-DD68-E02A0D832CC1}"/>
                </a:ext>
              </a:extLst>
            </p:cNvPr>
            <p:cNvSpPr/>
            <p:nvPr/>
          </p:nvSpPr>
          <p:spPr bwMode="auto">
            <a:xfrm>
              <a:off x="1090670" y="1740665"/>
              <a:ext cx="638978" cy="672029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FF</a:t>
              </a:r>
              <a:endPara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655FE648-8F7D-9ED5-8C99-E01C6685B37E}"/>
                </a:ext>
              </a:extLst>
            </p:cNvPr>
            <p:cNvSpPr/>
            <p:nvPr/>
          </p:nvSpPr>
          <p:spPr bwMode="auto">
            <a:xfrm flipV="1">
              <a:off x="1282548" y="1740665"/>
              <a:ext cx="274320" cy="182880"/>
            </a:xfrm>
            <a:prstGeom prst="triangle">
              <a:avLst>
                <a:gd name="adj" fmla="val 53209"/>
              </a:avLst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FEF6C9AD-758C-1E1C-597F-FFC39FCE0667}"/>
                </a:ext>
              </a:extLst>
            </p:cNvPr>
            <p:cNvCxnSpPr>
              <a:endCxn id="3" idx="1"/>
            </p:cNvCxnSpPr>
            <p:nvPr/>
          </p:nvCxnSpPr>
          <p:spPr bwMode="auto">
            <a:xfrm>
              <a:off x="457200" y="2076679"/>
              <a:ext cx="633470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F4D0B7F-4BAB-CCF9-0018-FB6CD9577914}"/>
                </a:ext>
              </a:extLst>
            </p:cNvPr>
            <p:cNvCxnSpPr/>
            <p:nvPr/>
          </p:nvCxnSpPr>
          <p:spPr bwMode="auto">
            <a:xfrm>
              <a:off x="1751806" y="2076679"/>
              <a:ext cx="633470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D620822-5A77-D78C-EE15-8A9847A04323}"/>
                </a:ext>
              </a:extLst>
            </p:cNvPr>
            <p:cNvCxnSpPr>
              <a:cxnSpLocks/>
              <a:endCxn id="4" idx="3"/>
            </p:cNvCxnSpPr>
            <p:nvPr/>
          </p:nvCxnSpPr>
          <p:spPr bwMode="auto">
            <a:xfrm>
              <a:off x="1419708" y="1341304"/>
              <a:ext cx="8803" cy="39936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B41A2F-318E-8E48-A5D7-4F31973C4111}"/>
                </a:ext>
              </a:extLst>
            </p:cNvPr>
            <p:cNvSpPr/>
            <p:nvPr/>
          </p:nvSpPr>
          <p:spPr bwMode="auto">
            <a:xfrm>
              <a:off x="554816" y="1680071"/>
              <a:ext cx="363074" cy="3855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d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0052ADE-FD2C-F685-7A87-E063CDAC4F6C}"/>
                </a:ext>
              </a:extLst>
            </p:cNvPr>
            <p:cNvSpPr/>
            <p:nvPr/>
          </p:nvSpPr>
          <p:spPr bwMode="auto">
            <a:xfrm>
              <a:off x="2022202" y="1680071"/>
              <a:ext cx="363074" cy="3855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q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65B668-BEDB-951E-09A0-E7665785A28B}"/>
                </a:ext>
              </a:extLst>
            </p:cNvPr>
            <p:cNvSpPr/>
            <p:nvPr/>
          </p:nvSpPr>
          <p:spPr bwMode="auto">
            <a:xfrm>
              <a:off x="1123336" y="990792"/>
              <a:ext cx="615861" cy="3352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CLK</a:t>
              </a:r>
            </a:p>
          </p:txBody>
        </p:sp>
      </p:grpSp>
      <p:sp>
        <p:nvSpPr>
          <p:cNvPr id="13" name="Google Shape;702;g5d1628faa7_2_29">
            <a:extLst>
              <a:ext uri="{FF2B5EF4-FFF2-40B4-BE49-F238E27FC236}">
                <a16:creationId xmlns:a16="http://schemas.microsoft.com/office/drawing/2014/main" id="{94AE15DC-56FD-A46D-748F-63595494130F}"/>
              </a:ext>
            </a:extLst>
          </p:cNvPr>
          <p:cNvSpPr txBox="1">
            <a:spLocks/>
          </p:cNvSpPr>
          <p:nvPr/>
        </p:nvSpPr>
        <p:spPr bwMode="auto">
          <a:xfrm>
            <a:off x="2649850" y="274650"/>
            <a:ext cx="603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kern="0">
                <a:latin typeface="Calibri"/>
                <a:ea typeface="Calibri"/>
                <a:cs typeface="Calibri"/>
                <a:sym typeface="Calibri"/>
              </a:rPr>
              <a:t>Flip-Flop Timing Behavior</a:t>
            </a:r>
            <a:endParaRPr lang="en-US" kern="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1253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5d1628faa7_2_9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28</a:t>
            </a:fld>
            <a:endParaRPr/>
          </a:p>
        </p:txBody>
      </p:sp>
      <p:pic>
        <p:nvPicPr>
          <p:cNvPr id="725" name="Google Shape;725;g5d1628faa7_2_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410998"/>
            <a:ext cx="8229599" cy="2636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6" name="Google Shape;726;g5d1628faa7_2_94"/>
          <p:cNvCxnSpPr/>
          <p:nvPr/>
        </p:nvCxnSpPr>
        <p:spPr>
          <a:xfrm rot="10800000">
            <a:off x="3913662" y="2891075"/>
            <a:ext cx="0" cy="3071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27" name="Google Shape;727;g5d1628faa7_2_94"/>
          <p:cNvCxnSpPr/>
          <p:nvPr/>
        </p:nvCxnSpPr>
        <p:spPr>
          <a:xfrm rot="10800000">
            <a:off x="3096337" y="2890775"/>
            <a:ext cx="0" cy="3071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28" name="Google Shape;728;g5d1628faa7_2_94"/>
          <p:cNvCxnSpPr/>
          <p:nvPr/>
        </p:nvCxnSpPr>
        <p:spPr>
          <a:xfrm rot="10800000">
            <a:off x="3160987" y="3021175"/>
            <a:ext cx="662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729" name="Google Shape;729;g5d1628faa7_2_94"/>
          <p:cNvSpPr txBox="1"/>
          <p:nvPr/>
        </p:nvSpPr>
        <p:spPr>
          <a:xfrm>
            <a:off x="2784625" y="2302725"/>
            <a:ext cx="1415100" cy="45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Hold Time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60EDDAB-09C6-DB37-07EF-F14A0067C0FE}"/>
              </a:ext>
            </a:extLst>
          </p:cNvPr>
          <p:cNvGrpSpPr/>
          <p:nvPr/>
        </p:nvGrpSpPr>
        <p:grpSpPr>
          <a:xfrm>
            <a:off x="247877" y="307747"/>
            <a:ext cx="1928076" cy="1421902"/>
            <a:chOff x="457200" y="990792"/>
            <a:chExt cx="1928076" cy="142190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33D495E-2796-99A9-55DF-D1B0578CE9CD}"/>
                </a:ext>
              </a:extLst>
            </p:cNvPr>
            <p:cNvSpPr/>
            <p:nvPr/>
          </p:nvSpPr>
          <p:spPr bwMode="auto">
            <a:xfrm>
              <a:off x="1090670" y="1740665"/>
              <a:ext cx="638978" cy="672029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FF</a:t>
              </a:r>
              <a:endPara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7E89670D-3686-4029-540C-80D64EDD7B3F}"/>
                </a:ext>
              </a:extLst>
            </p:cNvPr>
            <p:cNvSpPr/>
            <p:nvPr/>
          </p:nvSpPr>
          <p:spPr bwMode="auto">
            <a:xfrm flipV="1">
              <a:off x="1282548" y="1740665"/>
              <a:ext cx="274320" cy="182880"/>
            </a:xfrm>
            <a:prstGeom prst="triangle">
              <a:avLst>
                <a:gd name="adj" fmla="val 53209"/>
              </a:avLst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72FFB19-1E73-D4AB-D5DC-BFB99A99FD48}"/>
                </a:ext>
              </a:extLst>
            </p:cNvPr>
            <p:cNvCxnSpPr>
              <a:endCxn id="3" idx="1"/>
            </p:cNvCxnSpPr>
            <p:nvPr/>
          </p:nvCxnSpPr>
          <p:spPr bwMode="auto">
            <a:xfrm>
              <a:off x="457200" y="2076679"/>
              <a:ext cx="633470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3CA994F-F40E-9444-8C56-D7FEBBA6FB05}"/>
                </a:ext>
              </a:extLst>
            </p:cNvPr>
            <p:cNvCxnSpPr/>
            <p:nvPr/>
          </p:nvCxnSpPr>
          <p:spPr bwMode="auto">
            <a:xfrm>
              <a:off x="1751806" y="2076679"/>
              <a:ext cx="633470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B6E38E3-DB12-FED7-AE60-4A30C7C9E414}"/>
                </a:ext>
              </a:extLst>
            </p:cNvPr>
            <p:cNvCxnSpPr>
              <a:cxnSpLocks/>
              <a:endCxn id="4" idx="3"/>
            </p:cNvCxnSpPr>
            <p:nvPr/>
          </p:nvCxnSpPr>
          <p:spPr bwMode="auto">
            <a:xfrm>
              <a:off x="1419708" y="1341304"/>
              <a:ext cx="8803" cy="39936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691DD77-59C3-6DCF-983D-D236EE0453C1}"/>
                </a:ext>
              </a:extLst>
            </p:cNvPr>
            <p:cNvSpPr/>
            <p:nvPr/>
          </p:nvSpPr>
          <p:spPr bwMode="auto">
            <a:xfrm>
              <a:off x="554816" y="1680071"/>
              <a:ext cx="363074" cy="3855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d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D7D6260-C5CC-1937-5006-2AA0CB8542E8}"/>
                </a:ext>
              </a:extLst>
            </p:cNvPr>
            <p:cNvSpPr/>
            <p:nvPr/>
          </p:nvSpPr>
          <p:spPr bwMode="auto">
            <a:xfrm>
              <a:off x="2022202" y="1680071"/>
              <a:ext cx="363074" cy="3855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q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4B10E85-A868-0E5E-225A-6197E3084630}"/>
                </a:ext>
              </a:extLst>
            </p:cNvPr>
            <p:cNvSpPr/>
            <p:nvPr/>
          </p:nvSpPr>
          <p:spPr bwMode="auto">
            <a:xfrm>
              <a:off x="1123336" y="990792"/>
              <a:ext cx="615861" cy="3352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CLK</a:t>
              </a:r>
            </a:p>
          </p:txBody>
        </p:sp>
      </p:grpSp>
      <p:sp>
        <p:nvSpPr>
          <p:cNvPr id="11" name="Google Shape;702;g5d1628faa7_2_29">
            <a:extLst>
              <a:ext uri="{FF2B5EF4-FFF2-40B4-BE49-F238E27FC236}">
                <a16:creationId xmlns:a16="http://schemas.microsoft.com/office/drawing/2014/main" id="{710C4C5E-D38D-F798-934C-5CCA9C09580E}"/>
              </a:ext>
            </a:extLst>
          </p:cNvPr>
          <p:cNvSpPr txBox="1">
            <a:spLocks/>
          </p:cNvSpPr>
          <p:nvPr/>
        </p:nvSpPr>
        <p:spPr bwMode="auto">
          <a:xfrm>
            <a:off x="2802250" y="427050"/>
            <a:ext cx="603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kern="0">
                <a:latin typeface="Calibri"/>
                <a:ea typeface="Calibri"/>
                <a:cs typeface="Calibri"/>
                <a:sym typeface="Calibri"/>
              </a:rPr>
              <a:t>Flip-Flop Timing Behavior</a:t>
            </a:r>
            <a:endParaRPr lang="en-US" kern="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278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5d1628faa7_2_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29</a:t>
            </a:fld>
            <a:endParaRPr/>
          </a:p>
        </p:txBody>
      </p:sp>
      <p:pic>
        <p:nvPicPr>
          <p:cNvPr id="738" name="Google Shape;738;g5d1628faa7_2_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410998"/>
            <a:ext cx="8229599" cy="2636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9" name="Google Shape;739;g5d1628faa7_2_112"/>
          <p:cNvCxnSpPr/>
          <p:nvPr/>
        </p:nvCxnSpPr>
        <p:spPr>
          <a:xfrm rot="10800000">
            <a:off x="5971302" y="2891075"/>
            <a:ext cx="0" cy="3071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40" name="Google Shape;740;g5d1628faa7_2_112"/>
          <p:cNvCxnSpPr/>
          <p:nvPr/>
        </p:nvCxnSpPr>
        <p:spPr>
          <a:xfrm rot="10800000">
            <a:off x="3096337" y="2890775"/>
            <a:ext cx="0" cy="3071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41" name="Google Shape;741;g5d1628faa7_2_112"/>
          <p:cNvCxnSpPr/>
          <p:nvPr/>
        </p:nvCxnSpPr>
        <p:spPr>
          <a:xfrm rot="10800000">
            <a:off x="3161025" y="3021175"/>
            <a:ext cx="2710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742" name="Google Shape;742;g5d1628faa7_2_112"/>
          <p:cNvSpPr txBox="1"/>
          <p:nvPr/>
        </p:nvSpPr>
        <p:spPr>
          <a:xfrm>
            <a:off x="3804238" y="2292700"/>
            <a:ext cx="1415100" cy="45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Clock-to-Q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702;g5d1628faa7_2_29">
            <a:extLst>
              <a:ext uri="{FF2B5EF4-FFF2-40B4-BE49-F238E27FC236}">
                <a16:creationId xmlns:a16="http://schemas.microsoft.com/office/drawing/2014/main" id="{230C6B6E-A280-1245-68FD-1B26F7996D19}"/>
              </a:ext>
            </a:extLst>
          </p:cNvPr>
          <p:cNvSpPr txBox="1">
            <a:spLocks/>
          </p:cNvSpPr>
          <p:nvPr/>
        </p:nvSpPr>
        <p:spPr bwMode="auto">
          <a:xfrm>
            <a:off x="2649850" y="274650"/>
            <a:ext cx="603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kern="0">
                <a:latin typeface="Calibri"/>
                <a:ea typeface="Calibri"/>
                <a:cs typeface="Calibri"/>
                <a:sym typeface="Calibri"/>
              </a:rPr>
              <a:t>Flip-Flop Timing Behavior</a:t>
            </a:r>
            <a:endParaRPr lang="en-US" kern="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83DEFF-8E2C-A214-36A0-A049CDFA20FC}"/>
              </a:ext>
            </a:extLst>
          </p:cNvPr>
          <p:cNvGrpSpPr/>
          <p:nvPr/>
        </p:nvGrpSpPr>
        <p:grpSpPr>
          <a:xfrm>
            <a:off x="247877" y="307747"/>
            <a:ext cx="1928076" cy="1421902"/>
            <a:chOff x="457200" y="990792"/>
            <a:chExt cx="1928076" cy="142190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F3DEF1-D8B6-EC4E-4F4B-3E268F18B466}"/>
                </a:ext>
              </a:extLst>
            </p:cNvPr>
            <p:cNvSpPr/>
            <p:nvPr/>
          </p:nvSpPr>
          <p:spPr bwMode="auto">
            <a:xfrm>
              <a:off x="1090670" y="1740665"/>
              <a:ext cx="638978" cy="672029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FF</a:t>
              </a:r>
              <a:endPara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AEFEF6BF-EBF3-AFD5-7613-87809326F6B2}"/>
                </a:ext>
              </a:extLst>
            </p:cNvPr>
            <p:cNvSpPr/>
            <p:nvPr/>
          </p:nvSpPr>
          <p:spPr bwMode="auto">
            <a:xfrm flipV="1">
              <a:off x="1282548" y="1740665"/>
              <a:ext cx="274320" cy="182880"/>
            </a:xfrm>
            <a:prstGeom prst="triangle">
              <a:avLst>
                <a:gd name="adj" fmla="val 53209"/>
              </a:avLst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66219B4-34B2-A969-77A1-B53A6D0E6475}"/>
                </a:ext>
              </a:extLst>
            </p:cNvPr>
            <p:cNvCxnSpPr>
              <a:endCxn id="6" idx="1"/>
            </p:cNvCxnSpPr>
            <p:nvPr/>
          </p:nvCxnSpPr>
          <p:spPr bwMode="auto">
            <a:xfrm>
              <a:off x="457200" y="2076679"/>
              <a:ext cx="633470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F3B05AC-2243-A499-C976-0898ABDFF7E4}"/>
                </a:ext>
              </a:extLst>
            </p:cNvPr>
            <p:cNvCxnSpPr/>
            <p:nvPr/>
          </p:nvCxnSpPr>
          <p:spPr bwMode="auto">
            <a:xfrm>
              <a:off x="1751806" y="2076679"/>
              <a:ext cx="633470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C4A236D-7EB0-B50A-1326-1C3CFC59B263}"/>
                </a:ext>
              </a:extLst>
            </p:cNvPr>
            <p:cNvCxnSpPr>
              <a:cxnSpLocks/>
              <a:endCxn id="7" idx="3"/>
            </p:cNvCxnSpPr>
            <p:nvPr/>
          </p:nvCxnSpPr>
          <p:spPr bwMode="auto">
            <a:xfrm>
              <a:off x="1419708" y="1341304"/>
              <a:ext cx="8803" cy="39936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100CDE-0F7B-434A-FF5B-B8BC2CF33D05}"/>
                </a:ext>
              </a:extLst>
            </p:cNvPr>
            <p:cNvSpPr/>
            <p:nvPr/>
          </p:nvSpPr>
          <p:spPr bwMode="auto">
            <a:xfrm>
              <a:off x="554816" y="1680071"/>
              <a:ext cx="363074" cy="3855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d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564548-BB6B-4FD0-151E-6DEA8EC5F08C}"/>
                </a:ext>
              </a:extLst>
            </p:cNvPr>
            <p:cNvSpPr/>
            <p:nvPr/>
          </p:nvSpPr>
          <p:spPr bwMode="auto">
            <a:xfrm>
              <a:off x="2022202" y="1680071"/>
              <a:ext cx="363074" cy="3855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q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E577E-81A9-D24D-DAF0-B2A07E6A37B6}"/>
                </a:ext>
              </a:extLst>
            </p:cNvPr>
            <p:cNvSpPr/>
            <p:nvPr/>
          </p:nvSpPr>
          <p:spPr bwMode="auto">
            <a:xfrm>
              <a:off x="1123336" y="990792"/>
              <a:ext cx="615861" cy="3352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CLK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1690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Cache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112363"/>
            <a:ext cx="8366125" cy="4904275"/>
          </a:xfrm>
        </p:spPr>
        <p:txBody>
          <a:bodyPr/>
          <a:lstStyle/>
          <a:p>
            <a:pPr lvl="1"/>
            <a:r>
              <a:rPr lang="en-US" b="1" dirty="0"/>
              <a:t>Cache Size = #Blocks x Block Size</a:t>
            </a:r>
          </a:p>
          <a:p>
            <a:pPr marL="363474" lvl="1" indent="0">
              <a:buNone/>
            </a:pPr>
            <a:r>
              <a:rPr lang="en-US" b="1" dirty="0"/>
              <a:t>		    = #Sets x Associativity x Block Size</a:t>
            </a:r>
          </a:p>
          <a:p>
            <a:pPr marL="363474" lvl="1" indent="0">
              <a:buNone/>
            </a:pPr>
            <a:r>
              <a:rPr lang="en-US" b="1" dirty="0"/>
              <a:t>If we know any three values, we can compute the fourth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E8339-D2AD-46DC-A898-FD1E949067F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4B2A85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B2A85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3EE7A9-F5F9-4AF6-A7E6-BE20FEBBDD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538" y="5370442"/>
            <a:ext cx="6230652" cy="8839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04E05AB-D80A-7561-2243-E0B74EA87A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705" y="2421607"/>
            <a:ext cx="5726317" cy="281559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DD31F5-C9A7-D1E9-6658-47EAF1B0593D}"/>
              </a:ext>
            </a:extLst>
          </p:cNvPr>
          <p:cNvSpPr txBox="1"/>
          <p:nvPr/>
        </p:nvSpPr>
        <p:spPr>
          <a:xfrm>
            <a:off x="6070862" y="1405751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solidFill>
                  <a:srgbClr val="FF0000"/>
                </a:solidFill>
                <a:latin typeface="Calibri" pitchFamily="34" charset="0"/>
              </a:rPr>
              <a:t>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170887-7729-4007-4D49-61F05E76FA61}"/>
              </a:ext>
            </a:extLst>
          </p:cNvPr>
          <p:cNvSpPr txBox="1"/>
          <p:nvPr/>
        </p:nvSpPr>
        <p:spPr>
          <a:xfrm>
            <a:off x="4417072" y="1409532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solidFill>
                  <a:srgbClr val="FF0000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B5CB63-B85F-2C75-75DA-61FB4D25A5B9}"/>
              </a:ext>
            </a:extLst>
          </p:cNvPr>
          <p:cNvSpPr txBox="1"/>
          <p:nvPr/>
        </p:nvSpPr>
        <p:spPr>
          <a:xfrm>
            <a:off x="1472153" y="930805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solidFill>
                  <a:srgbClr val="FF0000"/>
                </a:solidFill>
                <a:latin typeface="Calibri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86293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Timing Terms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30"/>
          <p:cNvSpPr txBox="1">
            <a:spLocks noGrp="1"/>
          </p:cNvSpPr>
          <p:nvPr>
            <p:ph type="body" idx="1"/>
          </p:nvPr>
        </p:nvSpPr>
        <p:spPr>
          <a:xfrm>
            <a:off x="330506" y="1600200"/>
            <a:ext cx="8552494" cy="3596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Clock: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Steady square wave that synchronizes system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Register: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Several bits of state that samples on rising edge of </a:t>
            </a:r>
            <a:r>
              <a:rPr lang="en-US" sz="2400" dirty="0"/>
              <a:t>Clock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(positive edge-triggered); also has RESET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Setup Time: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hen input must be stable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/>
              <a:t>Clock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trigger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Hold Time: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input must be stable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/>
              <a:t>Clock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trigger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Clock-to-Q 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Delay: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 long it takes output to change from </a:t>
            </a:r>
            <a:r>
              <a:rPr lang="en-US" sz="2400" dirty="0"/>
              <a:t>Clock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trigger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1762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"/>
          <p:cNvSpPr txBox="1">
            <a:spLocks noGrp="1"/>
          </p:cNvSpPr>
          <p:nvPr>
            <p:ph type="title"/>
          </p:nvPr>
        </p:nvSpPr>
        <p:spPr>
          <a:xfrm>
            <a:off x="311700" y="326457"/>
            <a:ext cx="8520600" cy="6363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/>
            <a:r>
              <a:rPr lang="en" dirty="0"/>
              <a:t>Digital State Machines</a:t>
            </a:r>
            <a:endParaRPr dirty="0"/>
          </a:p>
        </p:txBody>
      </p:sp>
      <p:sp>
        <p:nvSpPr>
          <p:cNvPr id="232" name="Google Shape;232;p19"/>
          <p:cNvSpPr txBox="1">
            <a:spLocks noGrp="1"/>
          </p:cNvSpPr>
          <p:nvPr>
            <p:ph type="body" idx="1"/>
          </p:nvPr>
        </p:nvSpPr>
        <p:spPr>
          <a:xfrm>
            <a:off x="268156" y="1329512"/>
            <a:ext cx="8520600" cy="37959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/>
              <a:t>Memory holds state information</a:t>
            </a:r>
            <a:endParaRPr/>
          </a:p>
        </p:txBody>
      </p:sp>
      <p:sp>
        <p:nvSpPr>
          <p:cNvPr id="233" name="Google Shape;233;p19"/>
          <p:cNvSpPr txBox="1"/>
          <p:nvPr/>
        </p:nvSpPr>
        <p:spPr>
          <a:xfrm>
            <a:off x="1889706" y="2240084"/>
            <a:ext cx="1654200" cy="12807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2"/>
                </a:solidFill>
              </a:rPr>
              <a:t>memory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4" name="Google Shape;234;p19"/>
          <p:cNvSpPr/>
          <p:nvPr/>
        </p:nvSpPr>
        <p:spPr>
          <a:xfrm rot="5400000">
            <a:off x="1931191" y="2774881"/>
            <a:ext cx="134100" cy="21420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5" name="Google Shape;235;p19"/>
          <p:cNvSpPr txBox="1"/>
          <p:nvPr/>
        </p:nvSpPr>
        <p:spPr>
          <a:xfrm rot="-5400000">
            <a:off x="902238" y="2467394"/>
            <a:ext cx="368100" cy="8277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36" name="Google Shape;236;p19"/>
          <p:cNvSpPr/>
          <p:nvPr/>
        </p:nvSpPr>
        <p:spPr>
          <a:xfrm rot="-5400000">
            <a:off x="1019702" y="2606301"/>
            <a:ext cx="138400" cy="552950"/>
          </a:xfrm>
          <a:custGeom>
            <a:avLst/>
            <a:gdLst/>
            <a:ahLst/>
            <a:cxnLst/>
            <a:rect l="l" t="t" r="r" b="b"/>
            <a:pathLst>
              <a:path w="5536" h="22118" extrusionOk="0">
                <a:moveTo>
                  <a:pt x="28" y="0"/>
                </a:moveTo>
                <a:lnTo>
                  <a:pt x="0" y="2769"/>
                </a:lnTo>
                <a:lnTo>
                  <a:pt x="5508" y="2769"/>
                </a:lnTo>
                <a:lnTo>
                  <a:pt x="5508" y="8220"/>
                </a:lnTo>
                <a:lnTo>
                  <a:pt x="28" y="8220"/>
                </a:lnTo>
                <a:lnTo>
                  <a:pt x="28" y="13699"/>
                </a:lnTo>
                <a:lnTo>
                  <a:pt x="5536" y="13699"/>
                </a:lnTo>
                <a:lnTo>
                  <a:pt x="5508" y="19179"/>
                </a:lnTo>
                <a:lnTo>
                  <a:pt x="0" y="19207"/>
                </a:lnTo>
                <a:lnTo>
                  <a:pt x="28" y="22118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7" name="Google Shape;237;p19"/>
          <p:cNvSpPr txBox="1"/>
          <p:nvPr/>
        </p:nvSpPr>
        <p:spPr>
          <a:xfrm>
            <a:off x="1237100" y="12047500"/>
            <a:ext cx="50181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cxnSp>
        <p:nvCxnSpPr>
          <p:cNvPr id="238" name="Google Shape;238;p19"/>
          <p:cNvCxnSpPr>
            <a:stCxn id="235" idx="2"/>
            <a:endCxn id="234" idx="3"/>
          </p:cNvCxnSpPr>
          <p:nvPr/>
        </p:nvCxnSpPr>
        <p:spPr>
          <a:xfrm>
            <a:off x="1500138" y="2881244"/>
            <a:ext cx="390900" cy="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9" name="Google Shape;239;p19"/>
          <p:cNvSpPr txBox="1"/>
          <p:nvPr/>
        </p:nvSpPr>
        <p:spPr>
          <a:xfrm>
            <a:off x="4867981" y="2240084"/>
            <a:ext cx="2257200" cy="12807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2"/>
                </a:solidFill>
              </a:rPr>
              <a:t>combinational</a:t>
            </a:r>
            <a:endParaRPr>
              <a:solidFill>
                <a:schemeClr val="dk2"/>
              </a:solidFill>
            </a:endParaRPr>
          </a:p>
          <a:p>
            <a:pPr algn="ctr"/>
            <a:r>
              <a:rPr lang="en">
                <a:solidFill>
                  <a:schemeClr val="dk2"/>
                </a:solidFill>
              </a:rPr>
              <a:t>circuit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240" name="Google Shape;240;p19"/>
          <p:cNvCxnSpPr>
            <a:stCxn id="233" idx="3"/>
            <a:endCxn id="239" idx="1"/>
          </p:cNvCxnSpPr>
          <p:nvPr/>
        </p:nvCxnSpPr>
        <p:spPr>
          <a:xfrm>
            <a:off x="3543906" y="2880434"/>
            <a:ext cx="132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1" name="Google Shape;241;p19"/>
          <p:cNvCxnSpPr/>
          <p:nvPr/>
        </p:nvCxnSpPr>
        <p:spPr>
          <a:xfrm flipH="1">
            <a:off x="4147056" y="2838034"/>
            <a:ext cx="111300" cy="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2" name="Google Shape;242;p19"/>
          <p:cNvSpPr txBox="1"/>
          <p:nvPr/>
        </p:nvSpPr>
        <p:spPr>
          <a:xfrm>
            <a:off x="3543906" y="2368559"/>
            <a:ext cx="13242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2"/>
                </a:solidFill>
              </a:rPr>
              <a:t>current</a:t>
            </a:r>
            <a:endParaRPr>
              <a:solidFill>
                <a:schemeClr val="dk2"/>
              </a:solidFill>
            </a:endParaRPr>
          </a:p>
          <a:p>
            <a:pPr algn="ctr"/>
            <a:r>
              <a:rPr lang="en">
                <a:solidFill>
                  <a:schemeClr val="dk2"/>
                </a:solidFill>
              </a:rPr>
              <a:t>state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243" name="Google Shape;243;p19"/>
          <p:cNvCxnSpPr/>
          <p:nvPr/>
        </p:nvCxnSpPr>
        <p:spPr>
          <a:xfrm flipH="1">
            <a:off x="5996481" y="1558384"/>
            <a:ext cx="900" cy="684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4" name="Google Shape;244;p19"/>
          <p:cNvCxnSpPr/>
          <p:nvPr/>
        </p:nvCxnSpPr>
        <p:spPr>
          <a:xfrm flipH="1">
            <a:off x="5943216" y="1819150"/>
            <a:ext cx="111300" cy="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5" name="Google Shape;245;p19"/>
          <p:cNvSpPr txBox="1"/>
          <p:nvPr/>
        </p:nvSpPr>
        <p:spPr>
          <a:xfrm>
            <a:off x="5337858" y="1247339"/>
            <a:ext cx="13242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>
                <a:solidFill>
                  <a:schemeClr val="dk2"/>
                </a:solidFill>
              </a:rPr>
              <a:t>inputs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6" name="Google Shape;246;p19"/>
          <p:cNvSpPr/>
          <p:nvPr/>
        </p:nvSpPr>
        <p:spPr>
          <a:xfrm>
            <a:off x="2716275" y="3522910"/>
            <a:ext cx="3277850" cy="453025"/>
          </a:xfrm>
          <a:custGeom>
            <a:avLst/>
            <a:gdLst/>
            <a:ahLst/>
            <a:cxnLst/>
            <a:rect l="l" t="t" r="r" b="b"/>
            <a:pathLst>
              <a:path w="131114" h="18121" extrusionOk="0">
                <a:moveTo>
                  <a:pt x="131114" y="0"/>
                </a:moveTo>
                <a:lnTo>
                  <a:pt x="131114" y="18121"/>
                </a:lnTo>
                <a:lnTo>
                  <a:pt x="0" y="18121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sp>
      <p:cxnSp>
        <p:nvCxnSpPr>
          <p:cNvPr id="247" name="Google Shape;247;p19"/>
          <p:cNvCxnSpPr/>
          <p:nvPr/>
        </p:nvCxnSpPr>
        <p:spPr>
          <a:xfrm flipH="1">
            <a:off x="4147056" y="3930970"/>
            <a:ext cx="111300" cy="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8" name="Google Shape;248;p19"/>
          <p:cNvSpPr txBox="1"/>
          <p:nvPr/>
        </p:nvSpPr>
        <p:spPr>
          <a:xfrm>
            <a:off x="3543906" y="3587759"/>
            <a:ext cx="13242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2"/>
                </a:solidFill>
              </a:rPr>
              <a:t>next state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249" name="Google Shape;249;p19"/>
          <p:cNvCxnSpPr/>
          <p:nvPr/>
        </p:nvCxnSpPr>
        <p:spPr>
          <a:xfrm>
            <a:off x="7125306" y="2880434"/>
            <a:ext cx="132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0" name="Google Shape;250;p19"/>
          <p:cNvCxnSpPr/>
          <p:nvPr/>
        </p:nvCxnSpPr>
        <p:spPr>
          <a:xfrm flipH="1">
            <a:off x="7728456" y="2838034"/>
            <a:ext cx="111300" cy="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1" name="Google Shape;251;p19"/>
          <p:cNvSpPr txBox="1"/>
          <p:nvPr/>
        </p:nvSpPr>
        <p:spPr>
          <a:xfrm>
            <a:off x="7125306" y="2368559"/>
            <a:ext cx="13242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>
              <a:solidFill>
                <a:schemeClr val="dk2"/>
              </a:solidFill>
            </a:endParaRPr>
          </a:p>
          <a:p>
            <a:pPr algn="ctr"/>
            <a:r>
              <a:rPr lang="en">
                <a:solidFill>
                  <a:schemeClr val="dk2"/>
                </a:solidFill>
              </a:rPr>
              <a:t>outputs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52" name="Google Shape;252;p19"/>
          <p:cNvSpPr txBox="1">
            <a:spLocks noGrp="1"/>
          </p:cNvSpPr>
          <p:nvPr>
            <p:ph type="body" idx="1"/>
          </p:nvPr>
        </p:nvSpPr>
        <p:spPr>
          <a:xfrm>
            <a:off x="268156" y="4072711"/>
            <a:ext cx="8520600" cy="1328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compute next state based on (current state, inputs)</a:t>
            </a:r>
            <a:endParaRPr dirty="0"/>
          </a:p>
        </p:txBody>
      </p:sp>
      <p:sp>
        <p:nvSpPr>
          <p:cNvPr id="253" name="Google Shape;253;p19"/>
          <p:cNvSpPr txBox="1">
            <a:spLocks noGrp="1"/>
          </p:cNvSpPr>
          <p:nvPr>
            <p:ph type="body" idx="1"/>
          </p:nvPr>
        </p:nvSpPr>
        <p:spPr>
          <a:xfrm>
            <a:off x="268156" y="4386232"/>
            <a:ext cx="8520600" cy="10806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compute outputs based on (current state, inputs)</a:t>
            </a:r>
            <a:endParaRPr dirty="0"/>
          </a:p>
        </p:txBody>
      </p:sp>
      <p:sp>
        <p:nvSpPr>
          <p:cNvPr id="254" name="Google Shape;254;p19"/>
          <p:cNvSpPr txBox="1">
            <a:spLocks noGrp="1"/>
          </p:cNvSpPr>
          <p:nvPr>
            <p:ph type="body" idx="1"/>
          </p:nvPr>
        </p:nvSpPr>
        <p:spPr>
          <a:xfrm>
            <a:off x="268156" y="4902208"/>
            <a:ext cx="8520600" cy="10806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"/>
              <a:t>Q.  What does this imply about the clock period?</a:t>
            </a:r>
            <a:endParaRPr/>
          </a:p>
        </p:txBody>
      </p:sp>
      <p:sp>
        <p:nvSpPr>
          <p:cNvPr id="255" name="Google Shape;255;p19"/>
          <p:cNvSpPr txBox="1">
            <a:spLocks noGrp="1"/>
          </p:cNvSpPr>
          <p:nvPr>
            <p:ph type="body" idx="1"/>
          </p:nvPr>
        </p:nvSpPr>
        <p:spPr>
          <a:xfrm>
            <a:off x="268156" y="5291911"/>
            <a:ext cx="8520600" cy="10806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clock period must exceed (</a:t>
            </a:r>
            <a:r>
              <a:rPr lang="en" i="1" dirty="0"/>
              <a:t>t</a:t>
            </a:r>
            <a:r>
              <a:rPr lang="en" i="1" baseline="-25000" dirty="0"/>
              <a:t>pd</a:t>
            </a:r>
            <a:r>
              <a:rPr lang="en" dirty="0"/>
              <a:t> of combinational circuit + </a:t>
            </a:r>
            <a:r>
              <a:rPr lang="en" i="1" dirty="0"/>
              <a:t>t</a:t>
            </a:r>
            <a:r>
              <a:rPr lang="en" i="1" baseline="-25000" dirty="0"/>
              <a:t>pd</a:t>
            </a:r>
            <a:r>
              <a:rPr lang="en" dirty="0"/>
              <a:t> of registers)</a:t>
            </a:r>
            <a:r>
              <a:rPr lang="en-US" dirty="0"/>
              <a:t> where</a:t>
            </a:r>
            <a:r>
              <a:rPr lang="en" dirty="0"/>
              <a:t> </a:t>
            </a:r>
            <a:r>
              <a:rPr lang="en" i="1" dirty="0"/>
              <a:t>t</a:t>
            </a:r>
            <a:r>
              <a:rPr lang="en" i="1" baseline="-25000" dirty="0"/>
              <a:t>pd</a:t>
            </a:r>
            <a:r>
              <a:rPr lang="en-US" dirty="0"/>
              <a:t> is propagational delay</a:t>
            </a: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Model for Synchronous Systems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p32"/>
          <p:cNvSpPr txBox="1">
            <a:spLocks noGrp="1"/>
          </p:cNvSpPr>
          <p:nvPr>
            <p:ph type="body" idx="1"/>
          </p:nvPr>
        </p:nvSpPr>
        <p:spPr>
          <a:xfrm>
            <a:off x="457200" y="3931920"/>
            <a:ext cx="82296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Combinational logic blocks separated by registers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Clock signal connects only to sequential logic elements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 is optional depending on application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do we ensure proper behavior?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fast can we run our clock?</a:t>
            </a:r>
            <a:endParaRPr sz="2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32</a:t>
            </a:fld>
            <a:endParaRPr/>
          </a:p>
        </p:txBody>
      </p:sp>
      <p:pic>
        <p:nvPicPr>
          <p:cNvPr id="792" name="Google Shape;79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1280160"/>
            <a:ext cx="6440209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75544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Maximum Clock Frequency</a:t>
            </a:r>
            <a:endParaRPr sz="2800" dirty="0"/>
          </a:p>
        </p:txBody>
      </p:sp>
      <p:sp>
        <p:nvSpPr>
          <p:cNvPr id="806" name="Google Shape;806;p34"/>
          <p:cNvSpPr txBox="1">
            <a:spLocks noGrp="1"/>
          </p:cNvSpPr>
          <p:nvPr>
            <p:ph type="body" idx="1"/>
          </p:nvPr>
        </p:nvSpPr>
        <p:spPr>
          <a:xfrm>
            <a:off x="457200" y="1295399"/>
            <a:ext cx="8229600" cy="2045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702" t="-356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07" name="Google Shape;807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33</a:t>
            </a:fld>
            <a:endParaRPr/>
          </a:p>
        </p:txBody>
      </p:sp>
      <p:pic>
        <p:nvPicPr>
          <p:cNvPr id="808" name="Google Shape;808;p34" descr="fig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939" y="3290088"/>
            <a:ext cx="3886200" cy="3022600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p34"/>
          <p:cNvSpPr/>
          <p:nvPr/>
        </p:nvSpPr>
        <p:spPr>
          <a:xfrm>
            <a:off x="4657608" y="3774624"/>
            <a:ext cx="3931800" cy="29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Max Delay =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 Period = Max Delay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Max Freq = 1/Min Period</a:t>
            </a: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0" name="Google Shape;810;p34"/>
          <p:cNvCxnSpPr/>
          <p:nvPr/>
        </p:nvCxnSpPr>
        <p:spPr>
          <a:xfrm>
            <a:off x="1836739" y="4263225"/>
            <a:ext cx="16764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11" name="Google Shape;811;p34"/>
          <p:cNvCxnSpPr/>
          <p:nvPr/>
        </p:nvCxnSpPr>
        <p:spPr>
          <a:xfrm>
            <a:off x="2674939" y="4898863"/>
            <a:ext cx="0" cy="54864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12" name="Google Shape;812;p34"/>
          <p:cNvCxnSpPr/>
          <p:nvPr/>
        </p:nvCxnSpPr>
        <p:spPr>
          <a:xfrm>
            <a:off x="2674939" y="5787225"/>
            <a:ext cx="0" cy="5334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13" name="Google Shape;813;p34"/>
          <p:cNvSpPr txBox="1"/>
          <p:nvPr/>
        </p:nvSpPr>
        <p:spPr>
          <a:xfrm>
            <a:off x="6484100" y="3774844"/>
            <a:ext cx="2651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CLK-to-Q Delay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34"/>
          <p:cNvSpPr txBox="1"/>
          <p:nvPr/>
        </p:nvSpPr>
        <p:spPr>
          <a:xfrm>
            <a:off x="6484100" y="4255826"/>
            <a:ext cx="261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en-US" sz="2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CL Delay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34"/>
          <p:cNvSpPr txBox="1"/>
          <p:nvPr/>
        </p:nvSpPr>
        <p:spPr>
          <a:xfrm>
            <a:off x="6484100" y="4777776"/>
            <a:ext cx="2298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en-U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Setup Time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6" name="Google Shape;816;p34"/>
          <p:cNvGrpSpPr/>
          <p:nvPr/>
        </p:nvGrpSpPr>
        <p:grpSpPr>
          <a:xfrm>
            <a:off x="3746212" y="2797351"/>
            <a:ext cx="5257339" cy="2247125"/>
            <a:chOff x="4593554" y="3196900"/>
            <a:chExt cx="4366200" cy="2247125"/>
          </a:xfrm>
        </p:grpSpPr>
        <p:sp>
          <p:nvSpPr>
            <p:cNvPr id="817" name="Google Shape;817;p34"/>
            <p:cNvSpPr txBox="1"/>
            <p:nvPr/>
          </p:nvSpPr>
          <p:spPr>
            <a:xfrm>
              <a:off x="4593554" y="3196900"/>
              <a:ext cx="4366200" cy="4848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8520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latin typeface="Calibri"/>
                  <a:ea typeface="Calibri"/>
                  <a:cs typeface="Calibri"/>
                  <a:sym typeface="Calibri"/>
                </a:rPr>
                <a:t>Assumes Max Delay &gt; Hold Time</a:t>
              </a:r>
              <a:endParaRPr sz="23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18" name="Google Shape;818;p34"/>
            <p:cNvCxnSpPr>
              <a:cxnSpLocks/>
            </p:cNvCxnSpPr>
            <p:nvPr/>
          </p:nvCxnSpPr>
          <p:spPr>
            <a:xfrm>
              <a:off x="5447200" y="3689637"/>
              <a:ext cx="0" cy="1754388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66169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3" name="Google Shape;823;p35"/>
          <p:cNvGrpSpPr/>
          <p:nvPr/>
        </p:nvGrpSpPr>
        <p:grpSpPr>
          <a:xfrm>
            <a:off x="914400" y="4216930"/>
            <a:ext cx="5791200" cy="2200275"/>
            <a:chOff x="914400" y="4216930"/>
            <a:chExt cx="5791200" cy="2200275"/>
          </a:xfrm>
        </p:grpSpPr>
        <p:pic>
          <p:nvPicPr>
            <p:cNvPr id="824" name="Google Shape;824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14400" y="4216930"/>
              <a:ext cx="5791200" cy="2200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5" name="Google Shape;825;p35"/>
            <p:cNvSpPr txBox="1"/>
            <p:nvPr/>
          </p:nvSpPr>
          <p:spPr>
            <a:xfrm>
              <a:off x="5625297" y="5451676"/>
              <a:ext cx="389850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35"/>
            <p:cNvSpPr txBox="1"/>
            <p:nvPr/>
          </p:nvSpPr>
          <p:spPr>
            <a:xfrm rot="5400000">
              <a:off x="867767" y="5764329"/>
              <a:ext cx="65466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</a:t>
              </a:r>
              <a:endPara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35"/>
            <p:cNvSpPr txBox="1"/>
            <p:nvPr/>
          </p:nvSpPr>
          <p:spPr>
            <a:xfrm rot="5400000">
              <a:off x="6136177" y="5673662"/>
              <a:ext cx="65466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</a:t>
              </a:r>
              <a:endPara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8" name="Google Shape;828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The Critical Path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Google Shape;829;p3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262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32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critical path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longest delay between </a:t>
            </a: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two registers in a circuit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clock period must be </a:t>
            </a: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longer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than this critical path, or the signal will not propagate properly to that next register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0" name="Google Shape;830;p35"/>
          <p:cNvCxnSpPr/>
          <p:nvPr/>
        </p:nvCxnSpPr>
        <p:spPr>
          <a:xfrm>
            <a:off x="1574158" y="5891515"/>
            <a:ext cx="112274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31" name="Google Shape;831;p35"/>
          <p:cNvCxnSpPr/>
          <p:nvPr/>
        </p:nvCxnSpPr>
        <p:spPr>
          <a:xfrm rot="10800000" flipH="1">
            <a:off x="2569579" y="5266618"/>
            <a:ext cx="1412100" cy="624900"/>
          </a:xfrm>
          <a:prstGeom prst="bentConnector3">
            <a:avLst>
              <a:gd name="adj1" fmla="val 18852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32" name="Google Shape;832;p35"/>
          <p:cNvCxnSpPr/>
          <p:nvPr/>
        </p:nvCxnSpPr>
        <p:spPr>
          <a:xfrm rot="10800000" flipH="1">
            <a:off x="3854370" y="4652982"/>
            <a:ext cx="1470000" cy="613500"/>
          </a:xfrm>
          <a:prstGeom prst="bentConnector3">
            <a:avLst>
              <a:gd name="adj1" fmla="val 1063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33" name="Google Shape;833;p35"/>
          <p:cNvCxnSpPr/>
          <p:nvPr/>
        </p:nvCxnSpPr>
        <p:spPr>
          <a:xfrm>
            <a:off x="5058137" y="4653022"/>
            <a:ext cx="1088100" cy="972300"/>
          </a:xfrm>
          <a:prstGeom prst="bentConnector3">
            <a:avLst>
              <a:gd name="adj1" fmla="val 4255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35" name="Google Shape;835;p35"/>
          <p:cNvCxnSpPr/>
          <p:nvPr/>
        </p:nvCxnSpPr>
        <p:spPr>
          <a:xfrm rot="10800000" flipH="1">
            <a:off x="777783" y="5890015"/>
            <a:ext cx="880800" cy="1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196242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"/>
          <p:cNvSpPr txBox="1">
            <a:spLocks noGrp="1"/>
          </p:cNvSpPr>
          <p:nvPr>
            <p:ph type="ctrTitle"/>
          </p:nvPr>
        </p:nvSpPr>
        <p:spPr>
          <a:xfrm>
            <a:off x="0" y="2103120"/>
            <a:ext cx="91440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None/>
            </a:pPr>
            <a:r>
              <a:rPr lang="en-US" dirty="0"/>
              <a:t>RISC-V</a:t>
            </a:r>
            <a:r>
              <a:rPr lang="en-US" sz="44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CPU Datapath, Control Intro</a:t>
            </a:r>
            <a:endParaRPr sz="4400" b="0" i="1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10743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5d03733490_0_3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Storage Element: Register File</a:t>
            </a:r>
            <a:endParaRPr sz="2800" dirty="0"/>
          </a:p>
        </p:txBody>
      </p:sp>
      <p:sp>
        <p:nvSpPr>
          <p:cNvPr id="513" name="Google Shape;513;g5d03733490_0_320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20"/>
              <a:buFont typeface="Arial"/>
              <a:buChar char="•"/>
            </a:pPr>
            <a:r>
              <a:rPr lang="en-US" sz="272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Register File </a:t>
            </a:r>
            <a:r>
              <a:rPr lang="en-US" sz="27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consists of 3</a:t>
            </a:r>
            <a:r>
              <a:rPr lang="en-US" sz="2720" dirty="0"/>
              <a:t>2</a:t>
            </a:r>
            <a:r>
              <a:rPr lang="en-US" sz="27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registers: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 </a:t>
            </a:r>
            <a:r>
              <a:rPr lang="en-US" sz="2380" dirty="0"/>
              <a:t>ports</a:t>
            </a: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80" dirty="0" err="1">
                <a:solidFill>
                  <a:schemeClr val="accent6"/>
                </a:solidFill>
              </a:rPr>
              <a:t>port</a:t>
            </a:r>
            <a:r>
              <a:rPr lang="en-US" sz="2380" b="0" i="0" u="none" strike="noStrike" cap="none" dirty="0" err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380" dirty="0" err="1">
                <a:solidFill>
                  <a:schemeClr val="accent6"/>
                </a:solidFill>
              </a:rPr>
              <a:t>port</a:t>
            </a:r>
            <a:r>
              <a:rPr lang="en-US" sz="2380" b="0" i="0" u="none" strike="noStrike" cap="none" dirty="0" err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2380" b="0" i="0" u="none" strike="noStrike" cap="none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</a:t>
            </a:r>
            <a:r>
              <a:rPr lang="en-US" sz="2380" dirty="0"/>
              <a:t>port</a:t>
            </a: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80" dirty="0" err="1">
                <a:solidFill>
                  <a:schemeClr val="accent4"/>
                </a:solidFill>
              </a:rPr>
              <a:t>portW</a:t>
            </a:r>
            <a:endParaRPr sz="238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en-US" sz="27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selection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data of register </a:t>
            </a:r>
            <a:r>
              <a:rPr lang="en-US" sz="238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(number) onto </a:t>
            </a:r>
            <a:r>
              <a:rPr lang="en-US" sz="2380" dirty="0" err="1">
                <a:solidFill>
                  <a:schemeClr val="accent6"/>
                </a:solidFill>
              </a:rPr>
              <a:t>portA</a:t>
            </a:r>
            <a:endParaRPr sz="2380" b="0" i="0" u="none" strike="noStrike" cap="none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data of register </a:t>
            </a:r>
            <a:r>
              <a:rPr lang="en-US" sz="238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RB</a:t>
            </a: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(number) onto </a:t>
            </a:r>
            <a:r>
              <a:rPr lang="en-US" sz="2380" dirty="0" err="1">
                <a:solidFill>
                  <a:schemeClr val="accent6"/>
                </a:solidFill>
              </a:rPr>
              <a:t>portB</a:t>
            </a:r>
            <a:endParaRPr sz="2380" b="0" i="0" u="none" strike="noStrike" cap="none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Store data on </a:t>
            </a:r>
            <a:r>
              <a:rPr lang="en-US" sz="2380" dirty="0" err="1">
                <a:solidFill>
                  <a:schemeClr val="accent4"/>
                </a:solidFill>
              </a:rPr>
              <a:t>portW</a:t>
            </a:r>
            <a:r>
              <a:rPr lang="en-US" sz="238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into register</a:t>
            </a:r>
            <a:r>
              <a:rPr lang="en-US" sz="238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RW</a:t>
            </a: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(number) when </a:t>
            </a:r>
            <a:r>
              <a:rPr lang="en-US" sz="238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Write Enable</a:t>
            </a: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1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en-US" sz="27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Clock input (CLK) 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lang="en-US" sz="2380" dirty="0"/>
              <a:t>CLK is passed to all internal registers so they can be written to if they match </a:t>
            </a:r>
            <a:r>
              <a:rPr lang="en-US" sz="2380" dirty="0">
                <a:solidFill>
                  <a:schemeClr val="accent4"/>
                </a:solidFill>
              </a:rPr>
              <a:t>RW </a:t>
            </a:r>
            <a:r>
              <a:rPr lang="en-US" sz="2380" dirty="0">
                <a:solidFill>
                  <a:srgbClr val="000000"/>
                </a:solidFill>
              </a:rPr>
              <a:t>and</a:t>
            </a:r>
            <a:r>
              <a:rPr lang="en-US" sz="2380" dirty="0">
                <a:solidFill>
                  <a:schemeClr val="accent4"/>
                </a:solidFill>
              </a:rPr>
              <a:t> Write Enable </a:t>
            </a:r>
            <a:r>
              <a:rPr lang="en-US" sz="2380" dirty="0">
                <a:solidFill>
                  <a:srgbClr val="000000"/>
                </a:solidFill>
              </a:rPr>
              <a:t>is 1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14" name="Google Shape;514;g5d03733490_0_3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5" name="Google Shape;515;g5d03733490_0_320"/>
          <p:cNvGrpSpPr/>
          <p:nvPr/>
        </p:nvGrpSpPr>
        <p:grpSpPr>
          <a:xfrm>
            <a:off x="5387436" y="1139995"/>
            <a:ext cx="3669506" cy="2149500"/>
            <a:chOff x="5398194" y="1096963"/>
            <a:chExt cx="3669506" cy="2149500"/>
          </a:xfrm>
        </p:grpSpPr>
        <p:sp>
          <p:nvSpPr>
            <p:cNvPr id="516" name="Google Shape;516;g5d03733490_0_320"/>
            <p:cNvSpPr/>
            <p:nvPr/>
          </p:nvSpPr>
          <p:spPr>
            <a:xfrm>
              <a:off x="5562600" y="2773363"/>
              <a:ext cx="5049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Clk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g5d03733490_0_320"/>
            <p:cNvSpPr/>
            <p:nvPr/>
          </p:nvSpPr>
          <p:spPr>
            <a:xfrm>
              <a:off x="5561008" y="2087568"/>
              <a:ext cx="851100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portW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g5d03733490_0_320"/>
            <p:cNvSpPr/>
            <p:nvPr/>
          </p:nvSpPr>
          <p:spPr>
            <a:xfrm>
              <a:off x="6657975" y="1928813"/>
              <a:ext cx="1406400" cy="1187400"/>
            </a:xfrm>
            <a:prstGeom prst="rect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g5d03733490_0_320"/>
            <p:cNvSpPr/>
            <p:nvPr/>
          </p:nvSpPr>
          <p:spPr>
            <a:xfrm>
              <a:off x="5398194" y="1334733"/>
              <a:ext cx="15543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Write Enable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20" name="Google Shape;520;g5d03733490_0_320"/>
            <p:cNvCxnSpPr/>
            <p:nvPr/>
          </p:nvCxnSpPr>
          <p:spPr>
            <a:xfrm rot="10800000">
              <a:off x="5638700" y="2436813"/>
              <a:ext cx="101610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  <p:cxnSp>
          <p:nvCxnSpPr>
            <p:cNvPr id="521" name="Google Shape;521;g5d03733490_0_320"/>
            <p:cNvCxnSpPr/>
            <p:nvPr/>
          </p:nvCxnSpPr>
          <p:spPr>
            <a:xfrm flipH="1">
              <a:off x="6178650" y="2366963"/>
              <a:ext cx="88800" cy="1398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22" name="Google Shape;522;g5d03733490_0_320"/>
            <p:cNvSpPr/>
            <p:nvPr/>
          </p:nvSpPr>
          <p:spPr>
            <a:xfrm>
              <a:off x="5865813" y="2392363"/>
              <a:ext cx="4428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32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23" name="Google Shape;523;g5d03733490_0_320"/>
            <p:cNvCxnSpPr/>
            <p:nvPr/>
          </p:nvCxnSpPr>
          <p:spPr>
            <a:xfrm>
              <a:off x="8102600" y="2132013"/>
              <a:ext cx="96510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524" name="Google Shape;524;g5d03733490_0_320"/>
            <p:cNvCxnSpPr/>
            <p:nvPr/>
          </p:nvCxnSpPr>
          <p:spPr>
            <a:xfrm flipH="1">
              <a:off x="8693250" y="2062163"/>
              <a:ext cx="88800" cy="1398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25" name="Google Shape;525;g5d03733490_0_320"/>
            <p:cNvSpPr/>
            <p:nvPr/>
          </p:nvSpPr>
          <p:spPr>
            <a:xfrm>
              <a:off x="8380413" y="2087563"/>
              <a:ext cx="4428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32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g5d03733490_0_320"/>
            <p:cNvSpPr/>
            <p:nvPr/>
          </p:nvSpPr>
          <p:spPr>
            <a:xfrm>
              <a:off x="8075608" y="1782768"/>
              <a:ext cx="7806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2D2DB9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portA</a:t>
              </a: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27" name="Google Shape;527;g5d03733490_0_320"/>
            <p:cNvCxnSpPr/>
            <p:nvPr/>
          </p:nvCxnSpPr>
          <p:spPr>
            <a:xfrm rot="10800000">
              <a:off x="6794500" y="1662013"/>
              <a:ext cx="0" cy="2541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8" name="Google Shape;528;g5d03733490_0_320"/>
            <p:cNvCxnSpPr/>
            <p:nvPr/>
          </p:nvCxnSpPr>
          <p:spPr>
            <a:xfrm>
              <a:off x="8102600" y="2894013"/>
              <a:ext cx="96510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529" name="Google Shape;529;g5d03733490_0_320"/>
            <p:cNvCxnSpPr/>
            <p:nvPr/>
          </p:nvCxnSpPr>
          <p:spPr>
            <a:xfrm flipH="1">
              <a:off x="8693250" y="2824163"/>
              <a:ext cx="88800" cy="1398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30" name="Google Shape;530;g5d03733490_0_320"/>
            <p:cNvSpPr/>
            <p:nvPr/>
          </p:nvSpPr>
          <p:spPr>
            <a:xfrm>
              <a:off x="8380413" y="2849563"/>
              <a:ext cx="4428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32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g5d03733490_0_320"/>
            <p:cNvSpPr/>
            <p:nvPr/>
          </p:nvSpPr>
          <p:spPr>
            <a:xfrm>
              <a:off x="8075607" y="2544768"/>
              <a:ext cx="7806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2D2DB9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portB</a:t>
              </a: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32" name="Google Shape;532;g5d03733490_0_320"/>
            <p:cNvCxnSpPr/>
            <p:nvPr/>
          </p:nvCxnSpPr>
          <p:spPr>
            <a:xfrm rot="10800000">
              <a:off x="6146700" y="2938463"/>
              <a:ext cx="48270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3" name="Google Shape;533;g5d03733490_0_320"/>
            <p:cNvCxnSpPr/>
            <p:nvPr/>
          </p:nvCxnSpPr>
          <p:spPr>
            <a:xfrm>
              <a:off x="7099300" y="1458913"/>
              <a:ext cx="0" cy="4317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4" name="Google Shape;534;g5d03733490_0_320"/>
            <p:cNvCxnSpPr/>
            <p:nvPr/>
          </p:nvCxnSpPr>
          <p:spPr>
            <a:xfrm rot="10800000" flipH="1">
              <a:off x="7029450" y="1592363"/>
              <a:ext cx="139800" cy="1650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35" name="Google Shape;535;g5d03733490_0_320"/>
            <p:cNvSpPr/>
            <p:nvPr/>
          </p:nvSpPr>
          <p:spPr>
            <a:xfrm>
              <a:off x="6856413" y="1401763"/>
              <a:ext cx="3126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36" name="Google Shape;536;g5d03733490_0_320"/>
            <p:cNvCxnSpPr/>
            <p:nvPr/>
          </p:nvCxnSpPr>
          <p:spPr>
            <a:xfrm>
              <a:off x="7480300" y="1458913"/>
              <a:ext cx="0" cy="4317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7" name="Google Shape;537;g5d03733490_0_320"/>
            <p:cNvCxnSpPr/>
            <p:nvPr/>
          </p:nvCxnSpPr>
          <p:spPr>
            <a:xfrm rot="10800000" flipH="1">
              <a:off x="7410450" y="1592363"/>
              <a:ext cx="139800" cy="1650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38" name="Google Shape;538;g5d03733490_0_320"/>
            <p:cNvSpPr/>
            <p:nvPr/>
          </p:nvSpPr>
          <p:spPr>
            <a:xfrm>
              <a:off x="7237413" y="1401763"/>
              <a:ext cx="3126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39" name="Google Shape;539;g5d03733490_0_320"/>
            <p:cNvCxnSpPr/>
            <p:nvPr/>
          </p:nvCxnSpPr>
          <p:spPr>
            <a:xfrm>
              <a:off x="7937500" y="1458913"/>
              <a:ext cx="0" cy="4317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0" name="Google Shape;540;g5d03733490_0_320"/>
            <p:cNvCxnSpPr/>
            <p:nvPr/>
          </p:nvCxnSpPr>
          <p:spPr>
            <a:xfrm rot="10800000" flipH="1">
              <a:off x="7867650" y="1592363"/>
              <a:ext cx="139800" cy="1650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41" name="Google Shape;541;g5d03733490_0_320"/>
            <p:cNvSpPr/>
            <p:nvPr/>
          </p:nvSpPr>
          <p:spPr>
            <a:xfrm>
              <a:off x="7694613" y="1401763"/>
              <a:ext cx="3126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g5d03733490_0_320"/>
            <p:cNvSpPr/>
            <p:nvPr/>
          </p:nvSpPr>
          <p:spPr>
            <a:xfrm>
              <a:off x="6761163" y="1096963"/>
              <a:ext cx="5571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RW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g5d03733490_0_320"/>
            <p:cNvSpPr/>
            <p:nvPr/>
          </p:nvSpPr>
          <p:spPr>
            <a:xfrm>
              <a:off x="7219950" y="1096963"/>
              <a:ext cx="4827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RA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g5d03733490_0_320"/>
            <p:cNvSpPr/>
            <p:nvPr/>
          </p:nvSpPr>
          <p:spPr>
            <a:xfrm>
              <a:off x="7694613" y="1096963"/>
              <a:ext cx="4716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RB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g5d03733490_0_320"/>
            <p:cNvSpPr/>
            <p:nvPr/>
          </p:nvSpPr>
          <p:spPr>
            <a:xfrm>
              <a:off x="6716713" y="2163763"/>
              <a:ext cx="1287600" cy="70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32 x 32-bit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Registers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46" name="Google Shape;546;g5d03733490_0_320"/>
            <p:cNvCxnSpPr/>
            <p:nvPr/>
          </p:nvCxnSpPr>
          <p:spPr>
            <a:xfrm>
              <a:off x="6662738" y="2862263"/>
              <a:ext cx="152400" cy="76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7" name="Google Shape;547;g5d03733490_0_320"/>
            <p:cNvCxnSpPr/>
            <p:nvPr/>
          </p:nvCxnSpPr>
          <p:spPr>
            <a:xfrm flipH="1">
              <a:off x="6662738" y="2938463"/>
              <a:ext cx="152400" cy="76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48" name="Google Shape;548;g5d03733490_0_3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g5d03733490_0_3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00214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5ce8b99149_0_339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300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3600" b="1" dirty="0">
                <a:solidFill>
                  <a:schemeClr val="tx1"/>
                </a:solidFill>
              </a:rPr>
              <a:t>Implementing R-Types</a:t>
            </a:r>
            <a:endParaRPr sz="3600" b="1" dirty="0">
              <a:solidFill>
                <a:schemeClr val="tx1"/>
              </a:solidFill>
            </a:endParaRPr>
          </a:p>
        </p:txBody>
      </p:sp>
      <p:sp>
        <p:nvSpPr>
          <p:cNvPr id="556" name="Google Shape;556;g5ce8b99149_0_339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g5ce8b99149_0_339"/>
          <p:cNvSpPr txBox="1">
            <a:spLocks noGrp="1"/>
          </p:cNvSpPr>
          <p:nvPr>
            <p:ph type="body" idx="2"/>
          </p:nvPr>
        </p:nvSpPr>
        <p:spPr>
          <a:xfrm>
            <a:off x="5449263" y="2158075"/>
            <a:ext cx="3588900" cy="48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 u="sng" dirty="0"/>
              <a:t>Perform operation</a:t>
            </a:r>
            <a:endParaRPr sz="2400" u="sng" dirty="0"/>
          </a:p>
          <a:p>
            <a:pPr marL="45720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-"/>
            </a:pPr>
            <a:r>
              <a:rPr lang="en-US" sz="2400" dirty="0"/>
              <a:t>New hardware: ALU (Arithmetic Logic Unit)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 dirty="0"/>
              <a:t>Abstraction for adders, multipliers, dividers, etc.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 dirty="0"/>
              <a:t>How do we know what operation to execute?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dirty="0"/>
              <a:t>Our first control bit!</a:t>
            </a:r>
            <a:r>
              <a:rPr lang="en-US" sz="2400" dirty="0"/>
              <a:t> </a:t>
            </a:r>
            <a:r>
              <a:rPr lang="en-US" sz="2400" dirty="0" err="1"/>
              <a:t>ALUSel</a:t>
            </a:r>
            <a:r>
              <a:rPr lang="en-US" sz="2400" dirty="0"/>
              <a:t>(</a:t>
            </a:r>
            <a:r>
              <a:rPr lang="en-US" sz="2400" dirty="0" err="1"/>
              <a:t>ect</a:t>
            </a:r>
            <a:r>
              <a:rPr lang="en-US" sz="2400" dirty="0"/>
              <a:t>)</a:t>
            </a:r>
            <a:endParaRPr sz="2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36BA70-8487-E4C5-D3F1-D5FF537DC3DE}"/>
              </a:ext>
            </a:extLst>
          </p:cNvPr>
          <p:cNvGrpSpPr/>
          <p:nvPr/>
        </p:nvGrpSpPr>
        <p:grpSpPr>
          <a:xfrm>
            <a:off x="308463" y="2463232"/>
            <a:ext cx="5351137" cy="3634767"/>
            <a:chOff x="308463" y="1901371"/>
            <a:chExt cx="5351137" cy="3634767"/>
          </a:xfrm>
        </p:grpSpPr>
        <p:sp>
          <p:nvSpPr>
            <p:cNvPr id="557" name="Google Shape;557;g5ce8b99149_0_339"/>
            <p:cNvSpPr/>
            <p:nvPr/>
          </p:nvSpPr>
          <p:spPr>
            <a:xfrm>
              <a:off x="1527663" y="3019088"/>
              <a:ext cx="609600" cy="9144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IMEM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8" name="Google Shape;558;g5ce8b99149_0_339"/>
            <p:cNvGrpSpPr/>
            <p:nvPr/>
          </p:nvGrpSpPr>
          <p:grpSpPr>
            <a:xfrm>
              <a:off x="1527663" y="2206179"/>
              <a:ext cx="304800" cy="609585"/>
              <a:chOff x="5181600" y="3257550"/>
              <a:chExt cx="304800" cy="457200"/>
            </a:xfrm>
          </p:grpSpPr>
          <p:sp>
            <p:nvSpPr>
              <p:cNvPr id="559" name="Google Shape;559;g5ce8b99149_0_339"/>
              <p:cNvSpPr/>
              <p:nvPr/>
            </p:nvSpPr>
            <p:spPr>
              <a:xfrm rot="5400000">
                <a:off x="5143500" y="3371850"/>
                <a:ext cx="457200" cy="228600"/>
              </a:xfrm>
              <a:prstGeom prst="trapezoid">
                <a:avLst>
                  <a:gd name="adj" fmla="val 30656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g5ce8b99149_0_339"/>
              <p:cNvSpPr txBox="1"/>
              <p:nvPr/>
            </p:nvSpPr>
            <p:spPr>
              <a:xfrm>
                <a:off x="5181600" y="3333750"/>
                <a:ext cx="2985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0" rIns="0" bIns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+4</a:t>
                </a: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61" name="Google Shape;561;g5ce8b99149_0_339"/>
            <p:cNvCxnSpPr>
              <a:stCxn id="562" idx="0"/>
              <a:endCxn id="563" idx="1"/>
            </p:cNvCxnSpPr>
            <p:nvPr/>
          </p:nvCxnSpPr>
          <p:spPr>
            <a:xfrm>
              <a:off x="308463" y="3069812"/>
              <a:ext cx="1524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4" name="Google Shape;564;g5ce8b99149_0_339"/>
            <p:cNvCxnSpPr>
              <a:stCxn id="563" idx="3"/>
              <a:endCxn id="557" idx="1"/>
            </p:cNvCxnSpPr>
            <p:nvPr/>
          </p:nvCxnSpPr>
          <p:spPr>
            <a:xfrm>
              <a:off x="826263" y="3069812"/>
              <a:ext cx="701400" cy="406500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565" name="Google Shape;565;g5ce8b99149_0_339"/>
            <p:cNvCxnSpPr>
              <a:stCxn id="559" idx="0"/>
            </p:cNvCxnSpPr>
            <p:nvPr/>
          </p:nvCxnSpPr>
          <p:spPr>
            <a:xfrm rot="10800000" flipH="1">
              <a:off x="1832463" y="1901371"/>
              <a:ext cx="304800" cy="609600"/>
            </a:xfrm>
            <a:prstGeom prst="bentConnector2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566" name="Google Shape;566;g5ce8b99149_0_339"/>
            <p:cNvGrpSpPr/>
            <p:nvPr/>
          </p:nvGrpSpPr>
          <p:grpSpPr>
            <a:xfrm>
              <a:off x="4880463" y="2993687"/>
              <a:ext cx="521400" cy="1320750"/>
              <a:chOff x="6324600" y="3115310"/>
              <a:chExt cx="521400" cy="1056600"/>
            </a:xfrm>
          </p:grpSpPr>
          <p:sp>
            <p:nvSpPr>
              <p:cNvPr id="567" name="Google Shape;567;g5ce8b99149_0_339"/>
              <p:cNvSpPr/>
              <p:nvPr/>
            </p:nvSpPr>
            <p:spPr>
              <a:xfrm rot="5400000">
                <a:off x="6063000" y="3453110"/>
                <a:ext cx="1056600" cy="381000"/>
              </a:xfrm>
              <a:prstGeom prst="trapezoid">
                <a:avLst>
                  <a:gd name="adj" fmla="val 46599"/>
                </a:avLst>
              </a:prstGeom>
              <a:solidFill>
                <a:srgbClr val="FFFFFF"/>
              </a:solidFill>
              <a:ln w="2857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g5ce8b99149_0_339"/>
              <p:cNvSpPr/>
              <p:nvPr/>
            </p:nvSpPr>
            <p:spPr>
              <a:xfrm rot="5400000">
                <a:off x="6362707" y="3641091"/>
                <a:ext cx="152400" cy="762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69" name="Google Shape;569;g5ce8b99149_0_339"/>
              <p:cNvCxnSpPr>
                <a:stCxn id="568" idx="2"/>
                <a:endCxn id="568" idx="4"/>
              </p:cNvCxnSpPr>
              <p:nvPr/>
            </p:nvCxnSpPr>
            <p:spPr>
              <a:xfrm>
                <a:off x="6400807" y="3602991"/>
                <a:ext cx="0" cy="15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570" name="Google Shape;570;g5ce8b99149_0_339"/>
              <p:cNvSpPr txBox="1"/>
              <p:nvPr/>
            </p:nvSpPr>
            <p:spPr>
              <a:xfrm>
                <a:off x="6324600" y="3181350"/>
                <a:ext cx="521400" cy="338700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ALU</a:t>
                </a: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571" name="Google Shape;571;g5ce8b99149_0_339"/>
            <p:cNvCxnSpPr>
              <a:endCxn id="563" idx="1"/>
            </p:cNvCxnSpPr>
            <p:nvPr/>
          </p:nvCxnSpPr>
          <p:spPr>
            <a:xfrm flipH="1">
              <a:off x="460863" y="1914212"/>
              <a:ext cx="1672800" cy="1155600"/>
            </a:xfrm>
            <a:prstGeom prst="bentConnector3">
              <a:avLst>
                <a:gd name="adj1" fmla="val 114235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grpSp>
          <p:nvGrpSpPr>
            <p:cNvPr id="572" name="Google Shape;572;g5ce8b99149_0_339"/>
            <p:cNvGrpSpPr/>
            <p:nvPr/>
          </p:nvGrpSpPr>
          <p:grpSpPr>
            <a:xfrm>
              <a:off x="460863" y="2511026"/>
              <a:ext cx="365400" cy="1117572"/>
              <a:chOff x="1447800" y="1809750"/>
              <a:chExt cx="365400" cy="838200"/>
            </a:xfrm>
          </p:grpSpPr>
          <p:sp>
            <p:nvSpPr>
              <p:cNvPr id="563" name="Google Shape;563;g5ce8b99149_0_339"/>
              <p:cNvSpPr/>
              <p:nvPr/>
            </p:nvSpPr>
            <p:spPr>
              <a:xfrm>
                <a:off x="1447800" y="1809750"/>
                <a:ext cx="365400" cy="8382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rPr>
                  <a:t>pc</a:t>
                </a: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573" name="Google Shape;573;g5ce8b99149_0_339"/>
              <p:cNvSpPr/>
              <p:nvPr/>
            </p:nvSpPr>
            <p:spPr>
              <a:xfrm>
                <a:off x="1600200" y="2495550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574" name="Google Shape;574;g5ce8b99149_0_339"/>
            <p:cNvCxnSpPr>
              <a:cxnSpLocks/>
              <a:stCxn id="557" idx="3"/>
              <a:endCxn id="590" idx="1"/>
            </p:cNvCxnSpPr>
            <p:nvPr/>
          </p:nvCxnSpPr>
          <p:spPr>
            <a:xfrm flipV="1">
              <a:off x="2137263" y="3183269"/>
              <a:ext cx="942537" cy="293019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576" name="Google Shape;576;g5ce8b99149_0_339"/>
            <p:cNvCxnSpPr>
              <a:cxnSpLocks/>
            </p:cNvCxnSpPr>
            <p:nvPr/>
          </p:nvCxnSpPr>
          <p:spPr>
            <a:xfrm>
              <a:off x="2142637" y="3628598"/>
              <a:ext cx="909001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577" name="Google Shape;577;g5ce8b99149_0_339"/>
            <p:cNvCxnSpPr/>
            <p:nvPr/>
          </p:nvCxnSpPr>
          <p:spPr>
            <a:xfrm rot="10800000" flipH="1">
              <a:off x="2142638" y="3933388"/>
              <a:ext cx="909000" cy="42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sp>
          <p:nvSpPr>
            <p:cNvPr id="578" name="Google Shape;578;g5ce8b99149_0_339"/>
            <p:cNvSpPr txBox="1"/>
            <p:nvPr/>
          </p:nvSpPr>
          <p:spPr>
            <a:xfrm>
              <a:off x="2382872" y="2996698"/>
              <a:ext cx="547800" cy="22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inst[11:7]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g5ce8b99149_0_339"/>
            <p:cNvSpPr txBox="1"/>
            <p:nvPr/>
          </p:nvSpPr>
          <p:spPr>
            <a:xfrm>
              <a:off x="2365863" y="3421047"/>
              <a:ext cx="619200" cy="22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inst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[19:15]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g5ce8b99149_0_339"/>
            <p:cNvSpPr txBox="1"/>
            <p:nvPr/>
          </p:nvSpPr>
          <p:spPr>
            <a:xfrm>
              <a:off x="2365863" y="3734641"/>
              <a:ext cx="619200" cy="22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inst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[24:20]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g5ce8b99149_0_339"/>
            <p:cNvSpPr/>
            <p:nvPr/>
          </p:nvSpPr>
          <p:spPr>
            <a:xfrm>
              <a:off x="352000" y="4538338"/>
              <a:ext cx="5307600" cy="997800"/>
            </a:xfrm>
            <a:prstGeom prst="rect">
              <a:avLst/>
            </a:prstGeom>
            <a:solidFill>
              <a:srgbClr val="FFFFFF"/>
            </a:solidFill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Control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82" name="Google Shape;582;g5ce8b99149_0_339"/>
            <p:cNvCxnSpPr>
              <a:cxnSpLocks/>
              <a:endCxn id="560" idx="1"/>
            </p:cNvCxnSpPr>
            <p:nvPr/>
          </p:nvCxnSpPr>
          <p:spPr>
            <a:xfrm rot="5400000" flipH="1" flipV="1">
              <a:off x="1053213" y="2595722"/>
              <a:ext cx="598200" cy="350700"/>
            </a:xfrm>
            <a:prstGeom prst="bentConnector2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grpSp>
          <p:nvGrpSpPr>
            <p:cNvPr id="584" name="Google Shape;584;g5ce8b99149_0_339"/>
            <p:cNvGrpSpPr/>
            <p:nvPr/>
          </p:nvGrpSpPr>
          <p:grpSpPr>
            <a:xfrm>
              <a:off x="3051663" y="2307840"/>
              <a:ext cx="841800" cy="1930352"/>
              <a:chOff x="3657600" y="1428750"/>
              <a:chExt cx="841800" cy="1447800"/>
            </a:xfrm>
          </p:grpSpPr>
          <p:grpSp>
            <p:nvGrpSpPr>
              <p:cNvPr id="585" name="Google Shape;585;g5ce8b99149_0_339"/>
              <p:cNvGrpSpPr/>
              <p:nvPr/>
            </p:nvGrpSpPr>
            <p:grpSpPr>
              <a:xfrm>
                <a:off x="3657600" y="1428750"/>
                <a:ext cx="838200" cy="1447800"/>
                <a:chOff x="3810000" y="1412681"/>
                <a:chExt cx="838200" cy="1447800"/>
              </a:xfrm>
            </p:grpSpPr>
            <p:sp>
              <p:nvSpPr>
                <p:cNvPr id="575" name="Google Shape;575;g5ce8b99149_0_339"/>
                <p:cNvSpPr/>
                <p:nvPr/>
              </p:nvSpPr>
              <p:spPr>
                <a:xfrm>
                  <a:off x="3810000" y="1412681"/>
                  <a:ext cx="838200" cy="1447800"/>
                </a:xfrm>
                <a:prstGeom prst="rect">
                  <a:avLst/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rPr>
                    <a:t>Reg[]</a:t>
                  </a: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6" name="Google Shape;586;g5ce8b99149_0_339"/>
                <p:cNvSpPr/>
                <p:nvPr/>
              </p:nvSpPr>
              <p:spPr>
                <a:xfrm>
                  <a:off x="4419600" y="2708081"/>
                  <a:ext cx="152400" cy="152400"/>
                </a:xfrm>
                <a:prstGeom prst="triangle">
                  <a:avLst>
                    <a:gd name="adj" fmla="val 50000"/>
                  </a:avLst>
                </a:prstGeom>
                <a:noFill/>
                <a:ln w="2857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87" name="Google Shape;587;g5ce8b99149_0_339"/>
              <p:cNvSpPr txBox="1"/>
              <p:nvPr/>
            </p:nvSpPr>
            <p:spPr>
              <a:xfrm>
                <a:off x="3724048" y="2340480"/>
                <a:ext cx="3975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AddrA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g5ce8b99149_0_339"/>
              <p:cNvSpPr txBox="1"/>
              <p:nvPr/>
            </p:nvSpPr>
            <p:spPr>
              <a:xfrm>
                <a:off x="3707369" y="2560169"/>
                <a:ext cx="388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AddrB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g5ce8b99149_0_339"/>
              <p:cNvSpPr txBox="1"/>
              <p:nvPr/>
            </p:nvSpPr>
            <p:spPr>
              <a:xfrm>
                <a:off x="4114800" y="2234684"/>
                <a:ext cx="384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DataA</a:t>
                </a: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g5ce8b99149_0_339"/>
              <p:cNvSpPr txBox="1"/>
              <p:nvPr/>
            </p:nvSpPr>
            <p:spPr>
              <a:xfrm>
                <a:off x="3685737" y="1992938"/>
                <a:ext cx="399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AddrD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g5ce8b99149_0_339"/>
              <p:cNvSpPr txBox="1"/>
              <p:nvPr/>
            </p:nvSpPr>
            <p:spPr>
              <a:xfrm>
                <a:off x="4114800" y="2507481"/>
                <a:ext cx="377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DataB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g5ce8b99149_0_339"/>
              <p:cNvSpPr txBox="1"/>
              <p:nvPr/>
            </p:nvSpPr>
            <p:spPr>
              <a:xfrm>
                <a:off x="3657600" y="1694081"/>
                <a:ext cx="388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593" name="Google Shape;593;g5ce8b99149_0_339"/>
            <p:cNvCxnSpPr>
              <a:cxnSpLocks/>
            </p:cNvCxnSpPr>
            <p:nvPr/>
          </p:nvCxnSpPr>
          <p:spPr>
            <a:xfrm>
              <a:off x="3927626" y="3933388"/>
              <a:ext cx="1029037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594" name="Google Shape;594;g5ce8b99149_0_339"/>
            <p:cNvCxnSpPr/>
            <p:nvPr/>
          </p:nvCxnSpPr>
          <p:spPr>
            <a:xfrm>
              <a:off x="3893463" y="3505589"/>
              <a:ext cx="1015800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95" name="Google Shape;595;g5ce8b99149_0_339"/>
            <p:cNvSpPr txBox="1"/>
            <p:nvPr/>
          </p:nvSpPr>
          <p:spPr>
            <a:xfrm>
              <a:off x="3969822" y="3222298"/>
              <a:ext cx="547800" cy="22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R[rs1]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g5ce8b99149_0_339"/>
            <p:cNvSpPr txBox="1"/>
            <p:nvPr/>
          </p:nvSpPr>
          <p:spPr>
            <a:xfrm>
              <a:off x="3937263" y="3707965"/>
              <a:ext cx="547800" cy="22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R[rs2]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97" name="Google Shape;597;g5ce8b99149_0_339"/>
            <p:cNvCxnSpPr>
              <a:endCxn id="567" idx="3"/>
            </p:cNvCxnSpPr>
            <p:nvPr/>
          </p:nvCxnSpPr>
          <p:spPr>
            <a:xfrm rot="10800000">
              <a:off x="5147163" y="4225666"/>
              <a:ext cx="0" cy="3225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98" name="Google Shape;598;g5ce8b99149_0_339"/>
            <p:cNvSpPr txBox="1"/>
            <p:nvPr/>
          </p:nvSpPr>
          <p:spPr>
            <a:xfrm>
              <a:off x="4827718" y="4580034"/>
              <a:ext cx="813028" cy="209791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ALUSel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= add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99" name="Google Shape;599;g5ce8b99149_0_339"/>
            <p:cNvCxnSpPr/>
            <p:nvPr/>
          </p:nvCxnSpPr>
          <p:spPr>
            <a:xfrm>
              <a:off x="2157675" y="3957225"/>
              <a:ext cx="18000" cy="6087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00" name="Google Shape;600;g5ce8b99149_0_339"/>
            <p:cNvSpPr txBox="1"/>
            <p:nvPr/>
          </p:nvSpPr>
          <p:spPr>
            <a:xfrm>
              <a:off x="2227863" y="4125163"/>
              <a:ext cx="619200" cy="2256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inst[31:0]</a:t>
              </a: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1" name="Google Shape;601;g5ce8b99149_0_3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g5ce8b99149_0_339"/>
          <p:cNvSpPr txBox="1">
            <a:spLocks noGrp="1"/>
          </p:cNvSpPr>
          <p:nvPr>
            <p:ph type="dt" idx="10"/>
          </p:nvPr>
        </p:nvSpPr>
        <p:spPr>
          <a:xfrm>
            <a:off x="222740" y="6356352"/>
            <a:ext cx="22508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kern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CF2D7C-2251-6464-220E-2D3658DF5909}"/>
              </a:ext>
            </a:extLst>
          </p:cNvPr>
          <p:cNvGrpSpPr/>
          <p:nvPr/>
        </p:nvGrpSpPr>
        <p:grpSpPr>
          <a:xfrm>
            <a:off x="191484" y="1106398"/>
            <a:ext cx="8349858" cy="822970"/>
            <a:chOff x="68793" y="1106398"/>
            <a:chExt cx="8349858" cy="822970"/>
          </a:xfrm>
        </p:grpSpPr>
        <p:grpSp>
          <p:nvGrpSpPr>
            <p:cNvPr id="2" name="Google Shape;305;p38">
              <a:extLst>
                <a:ext uri="{FF2B5EF4-FFF2-40B4-BE49-F238E27FC236}">
                  <a16:creationId xmlns:a16="http://schemas.microsoft.com/office/drawing/2014/main" id="{E951F46E-35B4-9A1C-9233-E2954C7D8DD7}"/>
                </a:ext>
              </a:extLst>
            </p:cNvPr>
            <p:cNvGrpSpPr/>
            <p:nvPr/>
          </p:nvGrpSpPr>
          <p:grpSpPr>
            <a:xfrm>
              <a:off x="68793" y="1106398"/>
              <a:ext cx="8349858" cy="822970"/>
              <a:chOff x="351068" y="2048256"/>
              <a:chExt cx="8349858" cy="822970"/>
            </a:xfrm>
          </p:grpSpPr>
          <p:sp>
            <p:nvSpPr>
              <p:cNvPr id="3" name="Google Shape;306;p38">
                <a:extLst>
                  <a:ext uri="{FF2B5EF4-FFF2-40B4-BE49-F238E27FC236}">
                    <a16:creationId xmlns:a16="http://schemas.microsoft.com/office/drawing/2014/main" id="{541B0203-52E2-5350-AA16-A8F3F749E872}"/>
                  </a:ext>
                </a:extLst>
              </p:cNvPr>
              <p:cNvSpPr txBox="1"/>
              <p:nvPr/>
            </p:nvSpPr>
            <p:spPr>
              <a:xfrm>
                <a:off x="351068" y="2049238"/>
                <a:ext cx="5535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rPr>
                  <a:t>31</a:t>
                </a: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4" name="Google Shape;307;p38">
                <a:extLst>
                  <a:ext uri="{FF2B5EF4-FFF2-40B4-BE49-F238E27FC236}">
                    <a16:creationId xmlns:a16="http://schemas.microsoft.com/office/drawing/2014/main" id="{85C4F0D8-A677-D683-DD6C-0522D13F7764}"/>
                  </a:ext>
                </a:extLst>
              </p:cNvPr>
              <p:cNvSpPr txBox="1"/>
              <p:nvPr/>
            </p:nvSpPr>
            <p:spPr>
              <a:xfrm>
                <a:off x="8331926" y="2048256"/>
                <a:ext cx="3690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rPr>
                  <a:t>0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grpSp>
            <p:nvGrpSpPr>
              <p:cNvPr id="5" name="Google Shape;308;p38">
                <a:extLst>
                  <a:ext uri="{FF2B5EF4-FFF2-40B4-BE49-F238E27FC236}">
                    <a16:creationId xmlns:a16="http://schemas.microsoft.com/office/drawing/2014/main" id="{F2479EC5-2A21-A2F9-4C4C-70CA9DDFB86C}"/>
                  </a:ext>
                </a:extLst>
              </p:cNvPr>
              <p:cNvGrpSpPr/>
              <p:nvPr/>
            </p:nvGrpSpPr>
            <p:grpSpPr>
              <a:xfrm>
                <a:off x="621801" y="2414016"/>
                <a:ext cx="7900398" cy="457210"/>
                <a:chOff x="457209" y="4572000"/>
                <a:chExt cx="7900398" cy="457210"/>
              </a:xfrm>
            </p:grpSpPr>
            <p:sp>
              <p:nvSpPr>
                <p:cNvPr id="6" name="Google Shape;309;p38">
                  <a:extLst>
                    <a:ext uri="{FF2B5EF4-FFF2-40B4-BE49-F238E27FC236}">
                      <a16:creationId xmlns:a16="http://schemas.microsoft.com/office/drawing/2014/main" id="{82A11D26-2031-97B8-8E8D-4A049F15C645}"/>
                    </a:ext>
                  </a:extLst>
                </p:cNvPr>
                <p:cNvSpPr/>
                <p:nvPr/>
              </p:nvSpPr>
              <p:spPr>
                <a:xfrm>
                  <a:off x="457209" y="4572010"/>
                  <a:ext cx="17364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func7(7)</a:t>
                  </a:r>
                  <a:endParaRPr kumimoji="0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7" name="Google Shape;310;p38">
                  <a:extLst>
                    <a:ext uri="{FF2B5EF4-FFF2-40B4-BE49-F238E27FC236}">
                      <a16:creationId xmlns:a16="http://schemas.microsoft.com/office/drawing/2014/main" id="{EE811A1F-93AA-B304-30E1-F786552FAADF}"/>
                    </a:ext>
                  </a:extLst>
                </p:cNvPr>
                <p:cNvSpPr/>
                <p:nvPr/>
              </p:nvSpPr>
              <p:spPr>
                <a:xfrm>
                  <a:off x="6678507" y="4572010"/>
                  <a:ext cx="16791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opcode(7)</a:t>
                  </a:r>
                  <a:endParaRPr kumimoji="0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8" name="Google Shape;311;p38">
                  <a:extLst>
                    <a:ext uri="{FF2B5EF4-FFF2-40B4-BE49-F238E27FC236}">
                      <a16:creationId xmlns:a16="http://schemas.microsoft.com/office/drawing/2014/main" id="{4117AC06-B4B1-19E1-5097-C584A0851D3C}"/>
                    </a:ext>
                  </a:extLst>
                </p:cNvPr>
                <p:cNvSpPr/>
                <p:nvPr/>
              </p:nvSpPr>
              <p:spPr>
                <a:xfrm>
                  <a:off x="219357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rs2(5)</a:t>
                  </a:r>
                  <a:endParaRPr kumimoji="0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9" name="Google Shape;312;p38">
                  <a:extLst>
                    <a:ext uri="{FF2B5EF4-FFF2-40B4-BE49-F238E27FC236}">
                      <a16:creationId xmlns:a16="http://schemas.microsoft.com/office/drawing/2014/main" id="{A00ED9FE-DF5C-43BE-3C0D-55D1C788C9BD}"/>
                    </a:ext>
                  </a:extLst>
                </p:cNvPr>
                <p:cNvSpPr/>
                <p:nvPr/>
              </p:nvSpPr>
              <p:spPr>
                <a:xfrm>
                  <a:off x="342801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rs1(5)</a:t>
                  </a:r>
                  <a:endParaRPr kumimoji="0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10" name="Google Shape;313;p38">
                  <a:extLst>
                    <a:ext uri="{FF2B5EF4-FFF2-40B4-BE49-F238E27FC236}">
                      <a16:creationId xmlns:a16="http://schemas.microsoft.com/office/drawing/2014/main" id="{A2D1978E-01FE-3661-99F6-B5961A31BECA}"/>
                    </a:ext>
                  </a:extLst>
                </p:cNvPr>
                <p:cNvSpPr/>
                <p:nvPr/>
              </p:nvSpPr>
              <p:spPr>
                <a:xfrm>
                  <a:off x="4662508" y="4572010"/>
                  <a:ext cx="781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Func3(3)</a:t>
                  </a:r>
                  <a:endParaRPr kumimoji="0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11" name="Google Shape;314;p38">
                  <a:extLst>
                    <a:ext uri="{FF2B5EF4-FFF2-40B4-BE49-F238E27FC236}">
                      <a16:creationId xmlns:a16="http://schemas.microsoft.com/office/drawing/2014/main" id="{BCE55DBA-D22F-5A44-9F48-4758E2D4CB25}"/>
                    </a:ext>
                  </a:extLst>
                </p:cNvPr>
                <p:cNvSpPr/>
                <p:nvPr/>
              </p:nvSpPr>
              <p:spPr>
                <a:xfrm>
                  <a:off x="544399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rd</a:t>
                  </a: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(5)</a:t>
                  </a:r>
                  <a:endParaRPr kumimoji="0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</p:grpSp>
        </p:grpSp>
        <p:sp>
          <p:nvSpPr>
            <p:cNvPr id="13" name="Google Shape;307;p38">
              <a:extLst>
                <a:ext uri="{FF2B5EF4-FFF2-40B4-BE49-F238E27FC236}">
                  <a16:creationId xmlns:a16="http://schemas.microsoft.com/office/drawing/2014/main" id="{0667A7F7-2D34-5557-499D-4335A2902AD2}"/>
                </a:ext>
              </a:extLst>
            </p:cNvPr>
            <p:cNvSpPr txBox="1"/>
            <p:nvPr/>
          </p:nvSpPr>
          <p:spPr>
            <a:xfrm>
              <a:off x="6311424" y="1170002"/>
              <a:ext cx="662539" cy="337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7 6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4" name="Google Shape;307;p38">
              <a:extLst>
                <a:ext uri="{FF2B5EF4-FFF2-40B4-BE49-F238E27FC236}">
                  <a16:creationId xmlns:a16="http://schemas.microsoft.com/office/drawing/2014/main" id="{453C3401-D607-E84D-BB47-DEA6388A94AA}"/>
                </a:ext>
              </a:extLst>
            </p:cNvPr>
            <p:cNvSpPr txBox="1"/>
            <p:nvPr/>
          </p:nvSpPr>
          <p:spPr>
            <a:xfrm>
              <a:off x="4929682" y="1189530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12 11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5" name="Google Shape;307;p38">
              <a:extLst>
                <a:ext uri="{FF2B5EF4-FFF2-40B4-BE49-F238E27FC236}">
                  <a16:creationId xmlns:a16="http://schemas.microsoft.com/office/drawing/2014/main" id="{4ED5BEE2-19E5-F1C6-8AF6-6E0016174E69}"/>
                </a:ext>
              </a:extLst>
            </p:cNvPr>
            <p:cNvSpPr txBox="1"/>
            <p:nvPr/>
          </p:nvSpPr>
          <p:spPr>
            <a:xfrm>
              <a:off x="4168957" y="1178815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15 14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6" name="Google Shape;307;p38">
              <a:extLst>
                <a:ext uri="{FF2B5EF4-FFF2-40B4-BE49-F238E27FC236}">
                  <a16:creationId xmlns:a16="http://schemas.microsoft.com/office/drawing/2014/main" id="{8B15B055-DC04-F6B1-E806-218BDACEA9E1}"/>
                </a:ext>
              </a:extLst>
            </p:cNvPr>
            <p:cNvSpPr txBox="1"/>
            <p:nvPr/>
          </p:nvSpPr>
          <p:spPr>
            <a:xfrm>
              <a:off x="2957109" y="1199271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20 19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7" name="Google Shape;307;p38">
              <a:extLst>
                <a:ext uri="{FF2B5EF4-FFF2-40B4-BE49-F238E27FC236}">
                  <a16:creationId xmlns:a16="http://schemas.microsoft.com/office/drawing/2014/main" id="{8E22DFEE-2AE0-3BA3-D044-5D31D47855C1}"/>
                </a:ext>
              </a:extLst>
            </p:cNvPr>
            <p:cNvSpPr txBox="1"/>
            <p:nvPr/>
          </p:nvSpPr>
          <p:spPr>
            <a:xfrm>
              <a:off x="1765451" y="1208450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25 24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87557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598;g5ce8b99149_0_339">
            <a:extLst>
              <a:ext uri="{FF2B5EF4-FFF2-40B4-BE49-F238E27FC236}">
                <a16:creationId xmlns:a16="http://schemas.microsoft.com/office/drawing/2014/main" id="{20DADB19-F66B-4D44-52DE-099D0500F561}"/>
              </a:ext>
            </a:extLst>
          </p:cNvPr>
          <p:cNvSpPr txBox="1"/>
          <p:nvPr/>
        </p:nvSpPr>
        <p:spPr>
          <a:xfrm>
            <a:off x="4846572" y="5207884"/>
            <a:ext cx="813028" cy="20979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ALUSel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= add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g5ce8b99149_0_339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300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3600" b="1" dirty="0">
                <a:solidFill>
                  <a:schemeClr val="tx1"/>
                </a:solidFill>
              </a:rPr>
              <a:t>Implementing R-Types</a:t>
            </a:r>
            <a:endParaRPr sz="3600" b="1" dirty="0">
              <a:solidFill>
                <a:schemeClr val="tx1"/>
              </a:solidFill>
            </a:endParaRPr>
          </a:p>
        </p:txBody>
      </p:sp>
      <p:sp>
        <p:nvSpPr>
          <p:cNvPr id="556" name="Google Shape;556;g5ce8b99149_0_339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g5ce8b99149_0_339"/>
          <p:cNvSpPr txBox="1">
            <a:spLocks noGrp="1"/>
          </p:cNvSpPr>
          <p:nvPr>
            <p:ph type="body" idx="2"/>
          </p:nvPr>
        </p:nvSpPr>
        <p:spPr>
          <a:xfrm>
            <a:off x="5449263" y="2158075"/>
            <a:ext cx="3588900" cy="48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 u="sng" dirty="0"/>
              <a:t>Perform operation</a:t>
            </a:r>
            <a:endParaRPr sz="2400" u="sng" dirty="0"/>
          </a:p>
          <a:p>
            <a:pPr marL="45720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-"/>
            </a:pPr>
            <a:r>
              <a:rPr lang="en-CA" sz="2400" dirty="0"/>
              <a:t>Write ALU result to </a:t>
            </a:r>
            <a:r>
              <a:rPr lang="en-CA" sz="2400" dirty="0" err="1"/>
              <a:t>rd</a:t>
            </a:r>
            <a:endParaRPr sz="2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36BA70-8487-E4C5-D3F1-D5FF537DC3DE}"/>
              </a:ext>
            </a:extLst>
          </p:cNvPr>
          <p:cNvGrpSpPr/>
          <p:nvPr/>
        </p:nvGrpSpPr>
        <p:grpSpPr>
          <a:xfrm>
            <a:off x="308463" y="2463232"/>
            <a:ext cx="5351137" cy="3634767"/>
            <a:chOff x="308463" y="1901371"/>
            <a:chExt cx="5351137" cy="3634767"/>
          </a:xfrm>
        </p:grpSpPr>
        <p:sp>
          <p:nvSpPr>
            <p:cNvPr id="581" name="Google Shape;581;g5ce8b99149_0_339"/>
            <p:cNvSpPr/>
            <p:nvPr/>
          </p:nvSpPr>
          <p:spPr>
            <a:xfrm>
              <a:off x="352000" y="4538338"/>
              <a:ext cx="5307600" cy="997800"/>
            </a:xfrm>
            <a:prstGeom prst="rect">
              <a:avLst/>
            </a:prstGeom>
            <a:solidFill>
              <a:srgbClr val="FFFFFF"/>
            </a:solidFill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Control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g5ce8b99149_0_339"/>
            <p:cNvSpPr/>
            <p:nvPr/>
          </p:nvSpPr>
          <p:spPr>
            <a:xfrm>
              <a:off x="1527663" y="3019088"/>
              <a:ext cx="609600" cy="9144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IMEM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8" name="Google Shape;558;g5ce8b99149_0_339"/>
            <p:cNvGrpSpPr/>
            <p:nvPr/>
          </p:nvGrpSpPr>
          <p:grpSpPr>
            <a:xfrm>
              <a:off x="1527663" y="2206179"/>
              <a:ext cx="304800" cy="609585"/>
              <a:chOff x="5181600" y="3257550"/>
              <a:chExt cx="304800" cy="457200"/>
            </a:xfrm>
          </p:grpSpPr>
          <p:sp>
            <p:nvSpPr>
              <p:cNvPr id="559" name="Google Shape;559;g5ce8b99149_0_339"/>
              <p:cNvSpPr/>
              <p:nvPr/>
            </p:nvSpPr>
            <p:spPr>
              <a:xfrm rot="5400000">
                <a:off x="5143500" y="3371850"/>
                <a:ext cx="457200" cy="228600"/>
              </a:xfrm>
              <a:prstGeom prst="trapezoid">
                <a:avLst>
                  <a:gd name="adj" fmla="val 30656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g5ce8b99149_0_339"/>
              <p:cNvSpPr txBox="1"/>
              <p:nvPr/>
            </p:nvSpPr>
            <p:spPr>
              <a:xfrm>
                <a:off x="5181600" y="3333750"/>
                <a:ext cx="2985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0" rIns="0" bIns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+4</a:t>
                </a: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61" name="Google Shape;561;g5ce8b99149_0_339"/>
            <p:cNvCxnSpPr>
              <a:stCxn id="562" idx="0"/>
              <a:endCxn id="563" idx="1"/>
            </p:cNvCxnSpPr>
            <p:nvPr/>
          </p:nvCxnSpPr>
          <p:spPr>
            <a:xfrm>
              <a:off x="308463" y="3069812"/>
              <a:ext cx="1524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4" name="Google Shape;564;g5ce8b99149_0_339"/>
            <p:cNvCxnSpPr>
              <a:stCxn id="563" idx="3"/>
              <a:endCxn id="557" idx="1"/>
            </p:cNvCxnSpPr>
            <p:nvPr/>
          </p:nvCxnSpPr>
          <p:spPr>
            <a:xfrm>
              <a:off x="826263" y="3069812"/>
              <a:ext cx="701400" cy="406500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565" name="Google Shape;565;g5ce8b99149_0_339"/>
            <p:cNvCxnSpPr>
              <a:stCxn id="559" idx="0"/>
            </p:cNvCxnSpPr>
            <p:nvPr/>
          </p:nvCxnSpPr>
          <p:spPr>
            <a:xfrm rot="10800000" flipH="1">
              <a:off x="1832463" y="1901371"/>
              <a:ext cx="304800" cy="609600"/>
            </a:xfrm>
            <a:prstGeom prst="bentConnector2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566" name="Google Shape;566;g5ce8b99149_0_339"/>
            <p:cNvGrpSpPr/>
            <p:nvPr/>
          </p:nvGrpSpPr>
          <p:grpSpPr>
            <a:xfrm>
              <a:off x="4880463" y="2993687"/>
              <a:ext cx="521400" cy="1320750"/>
              <a:chOff x="6324600" y="3115310"/>
              <a:chExt cx="521400" cy="1056600"/>
            </a:xfrm>
          </p:grpSpPr>
          <p:sp>
            <p:nvSpPr>
              <p:cNvPr id="567" name="Google Shape;567;g5ce8b99149_0_339"/>
              <p:cNvSpPr/>
              <p:nvPr/>
            </p:nvSpPr>
            <p:spPr>
              <a:xfrm rot="5400000">
                <a:off x="6063000" y="3453110"/>
                <a:ext cx="1056600" cy="381000"/>
              </a:xfrm>
              <a:prstGeom prst="trapezoid">
                <a:avLst>
                  <a:gd name="adj" fmla="val 46599"/>
                </a:avLst>
              </a:prstGeom>
              <a:solidFill>
                <a:srgbClr val="FFFFFF"/>
              </a:solidFill>
              <a:ln w="2857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g5ce8b99149_0_339"/>
              <p:cNvSpPr/>
              <p:nvPr/>
            </p:nvSpPr>
            <p:spPr>
              <a:xfrm rot="5400000">
                <a:off x="6362707" y="3641091"/>
                <a:ext cx="152400" cy="762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69" name="Google Shape;569;g5ce8b99149_0_339"/>
              <p:cNvCxnSpPr>
                <a:stCxn id="568" idx="2"/>
                <a:endCxn id="568" idx="4"/>
              </p:cNvCxnSpPr>
              <p:nvPr/>
            </p:nvCxnSpPr>
            <p:spPr>
              <a:xfrm>
                <a:off x="6400807" y="3602991"/>
                <a:ext cx="0" cy="15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570" name="Google Shape;570;g5ce8b99149_0_339"/>
              <p:cNvSpPr txBox="1"/>
              <p:nvPr/>
            </p:nvSpPr>
            <p:spPr>
              <a:xfrm>
                <a:off x="6324600" y="3181350"/>
                <a:ext cx="521400" cy="338700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ALU</a:t>
                </a: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571" name="Google Shape;571;g5ce8b99149_0_339"/>
            <p:cNvCxnSpPr>
              <a:endCxn id="563" idx="1"/>
            </p:cNvCxnSpPr>
            <p:nvPr/>
          </p:nvCxnSpPr>
          <p:spPr>
            <a:xfrm flipH="1">
              <a:off x="460863" y="1914212"/>
              <a:ext cx="1672800" cy="1155600"/>
            </a:xfrm>
            <a:prstGeom prst="bentConnector3">
              <a:avLst>
                <a:gd name="adj1" fmla="val 114235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grpSp>
          <p:nvGrpSpPr>
            <p:cNvPr id="572" name="Google Shape;572;g5ce8b99149_0_339"/>
            <p:cNvGrpSpPr/>
            <p:nvPr/>
          </p:nvGrpSpPr>
          <p:grpSpPr>
            <a:xfrm>
              <a:off x="460863" y="2511026"/>
              <a:ext cx="365400" cy="1117572"/>
              <a:chOff x="1447800" y="1809750"/>
              <a:chExt cx="365400" cy="838200"/>
            </a:xfrm>
          </p:grpSpPr>
          <p:sp>
            <p:nvSpPr>
              <p:cNvPr id="563" name="Google Shape;563;g5ce8b99149_0_339"/>
              <p:cNvSpPr/>
              <p:nvPr/>
            </p:nvSpPr>
            <p:spPr>
              <a:xfrm>
                <a:off x="1447800" y="1809750"/>
                <a:ext cx="365400" cy="8382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rPr>
                  <a:t>pc</a:t>
                </a: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573" name="Google Shape;573;g5ce8b99149_0_339"/>
              <p:cNvSpPr/>
              <p:nvPr/>
            </p:nvSpPr>
            <p:spPr>
              <a:xfrm>
                <a:off x="1600200" y="2495550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574" name="Google Shape;574;g5ce8b99149_0_339"/>
            <p:cNvCxnSpPr>
              <a:cxnSpLocks/>
              <a:stCxn id="557" idx="3"/>
              <a:endCxn id="590" idx="1"/>
            </p:cNvCxnSpPr>
            <p:nvPr/>
          </p:nvCxnSpPr>
          <p:spPr>
            <a:xfrm flipV="1">
              <a:off x="2137263" y="3183269"/>
              <a:ext cx="942537" cy="293019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576" name="Google Shape;576;g5ce8b99149_0_339"/>
            <p:cNvCxnSpPr>
              <a:cxnSpLocks/>
            </p:cNvCxnSpPr>
            <p:nvPr/>
          </p:nvCxnSpPr>
          <p:spPr>
            <a:xfrm>
              <a:off x="2142637" y="3628598"/>
              <a:ext cx="909001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577" name="Google Shape;577;g5ce8b99149_0_339"/>
            <p:cNvCxnSpPr/>
            <p:nvPr/>
          </p:nvCxnSpPr>
          <p:spPr>
            <a:xfrm rot="10800000" flipH="1">
              <a:off x="2142638" y="3933388"/>
              <a:ext cx="909000" cy="42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sp>
          <p:nvSpPr>
            <p:cNvPr id="578" name="Google Shape;578;g5ce8b99149_0_339"/>
            <p:cNvSpPr txBox="1"/>
            <p:nvPr/>
          </p:nvSpPr>
          <p:spPr>
            <a:xfrm>
              <a:off x="2382872" y="2996698"/>
              <a:ext cx="547800" cy="22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inst[11:7]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g5ce8b99149_0_339"/>
            <p:cNvSpPr txBox="1"/>
            <p:nvPr/>
          </p:nvSpPr>
          <p:spPr>
            <a:xfrm>
              <a:off x="2365863" y="3421047"/>
              <a:ext cx="619200" cy="22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inst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[19:15]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g5ce8b99149_0_339"/>
            <p:cNvSpPr txBox="1"/>
            <p:nvPr/>
          </p:nvSpPr>
          <p:spPr>
            <a:xfrm>
              <a:off x="2365863" y="3734641"/>
              <a:ext cx="619200" cy="22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inst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[24:20]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82" name="Google Shape;582;g5ce8b99149_0_339"/>
            <p:cNvCxnSpPr>
              <a:cxnSpLocks/>
              <a:endCxn id="560" idx="1"/>
            </p:cNvCxnSpPr>
            <p:nvPr/>
          </p:nvCxnSpPr>
          <p:spPr>
            <a:xfrm rot="5400000" flipH="1" flipV="1">
              <a:off x="1053213" y="2595722"/>
              <a:ext cx="598200" cy="350700"/>
            </a:xfrm>
            <a:prstGeom prst="bentConnector2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grpSp>
          <p:nvGrpSpPr>
            <p:cNvPr id="584" name="Google Shape;584;g5ce8b99149_0_339"/>
            <p:cNvGrpSpPr/>
            <p:nvPr/>
          </p:nvGrpSpPr>
          <p:grpSpPr>
            <a:xfrm>
              <a:off x="3051663" y="2307840"/>
              <a:ext cx="841800" cy="1930352"/>
              <a:chOff x="3657600" y="1428750"/>
              <a:chExt cx="841800" cy="1447800"/>
            </a:xfrm>
          </p:grpSpPr>
          <p:grpSp>
            <p:nvGrpSpPr>
              <p:cNvPr id="585" name="Google Shape;585;g5ce8b99149_0_339"/>
              <p:cNvGrpSpPr/>
              <p:nvPr/>
            </p:nvGrpSpPr>
            <p:grpSpPr>
              <a:xfrm>
                <a:off x="3657600" y="1428750"/>
                <a:ext cx="838200" cy="1447800"/>
                <a:chOff x="3810000" y="1412681"/>
                <a:chExt cx="838200" cy="1447800"/>
              </a:xfrm>
            </p:grpSpPr>
            <p:sp>
              <p:nvSpPr>
                <p:cNvPr id="575" name="Google Shape;575;g5ce8b99149_0_339"/>
                <p:cNvSpPr/>
                <p:nvPr/>
              </p:nvSpPr>
              <p:spPr>
                <a:xfrm>
                  <a:off x="3810000" y="1412681"/>
                  <a:ext cx="838200" cy="1447800"/>
                </a:xfrm>
                <a:prstGeom prst="rect">
                  <a:avLst/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rPr>
                    <a:t>Reg[]</a:t>
                  </a: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6" name="Google Shape;586;g5ce8b99149_0_339"/>
                <p:cNvSpPr/>
                <p:nvPr/>
              </p:nvSpPr>
              <p:spPr>
                <a:xfrm>
                  <a:off x="4419600" y="2708081"/>
                  <a:ext cx="152400" cy="152400"/>
                </a:xfrm>
                <a:prstGeom prst="triangle">
                  <a:avLst>
                    <a:gd name="adj" fmla="val 50000"/>
                  </a:avLst>
                </a:prstGeom>
                <a:noFill/>
                <a:ln w="2857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87" name="Google Shape;587;g5ce8b99149_0_339"/>
              <p:cNvSpPr txBox="1"/>
              <p:nvPr/>
            </p:nvSpPr>
            <p:spPr>
              <a:xfrm>
                <a:off x="3724048" y="2340480"/>
                <a:ext cx="3975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AddrA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g5ce8b99149_0_339"/>
              <p:cNvSpPr txBox="1"/>
              <p:nvPr/>
            </p:nvSpPr>
            <p:spPr>
              <a:xfrm>
                <a:off x="3707369" y="2560169"/>
                <a:ext cx="388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AddrB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g5ce8b99149_0_339"/>
              <p:cNvSpPr txBox="1"/>
              <p:nvPr/>
            </p:nvSpPr>
            <p:spPr>
              <a:xfrm>
                <a:off x="4114800" y="2234684"/>
                <a:ext cx="384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DataA</a:t>
                </a: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g5ce8b99149_0_339"/>
              <p:cNvSpPr txBox="1"/>
              <p:nvPr/>
            </p:nvSpPr>
            <p:spPr>
              <a:xfrm>
                <a:off x="3685737" y="1992938"/>
                <a:ext cx="399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AddrD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g5ce8b99149_0_339"/>
              <p:cNvSpPr txBox="1"/>
              <p:nvPr/>
            </p:nvSpPr>
            <p:spPr>
              <a:xfrm>
                <a:off x="4114800" y="2507481"/>
                <a:ext cx="377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DataB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g5ce8b99149_0_339"/>
              <p:cNvSpPr txBox="1"/>
              <p:nvPr/>
            </p:nvSpPr>
            <p:spPr>
              <a:xfrm>
                <a:off x="3657600" y="1694081"/>
                <a:ext cx="388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593" name="Google Shape;593;g5ce8b99149_0_339"/>
            <p:cNvCxnSpPr>
              <a:cxnSpLocks/>
            </p:cNvCxnSpPr>
            <p:nvPr/>
          </p:nvCxnSpPr>
          <p:spPr>
            <a:xfrm>
              <a:off x="3927626" y="3933388"/>
              <a:ext cx="1029037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594" name="Google Shape;594;g5ce8b99149_0_339"/>
            <p:cNvCxnSpPr/>
            <p:nvPr/>
          </p:nvCxnSpPr>
          <p:spPr>
            <a:xfrm>
              <a:off x="3893463" y="3505589"/>
              <a:ext cx="1015800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95" name="Google Shape;595;g5ce8b99149_0_339"/>
            <p:cNvSpPr txBox="1"/>
            <p:nvPr/>
          </p:nvSpPr>
          <p:spPr>
            <a:xfrm>
              <a:off x="3969822" y="3222298"/>
              <a:ext cx="547800" cy="22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R[rs1]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g5ce8b99149_0_339"/>
            <p:cNvSpPr txBox="1"/>
            <p:nvPr/>
          </p:nvSpPr>
          <p:spPr>
            <a:xfrm>
              <a:off x="3937263" y="3706249"/>
              <a:ext cx="547800" cy="22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R[rs2]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97" name="Google Shape;597;g5ce8b99149_0_339"/>
            <p:cNvCxnSpPr>
              <a:endCxn id="567" idx="3"/>
            </p:cNvCxnSpPr>
            <p:nvPr/>
          </p:nvCxnSpPr>
          <p:spPr>
            <a:xfrm rot="10800000">
              <a:off x="5147163" y="4225666"/>
              <a:ext cx="0" cy="3225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99" name="Google Shape;599;g5ce8b99149_0_339"/>
            <p:cNvCxnSpPr/>
            <p:nvPr/>
          </p:nvCxnSpPr>
          <p:spPr>
            <a:xfrm>
              <a:off x="2157675" y="3957225"/>
              <a:ext cx="18000" cy="6087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00" name="Google Shape;600;g5ce8b99149_0_339"/>
            <p:cNvSpPr txBox="1"/>
            <p:nvPr/>
          </p:nvSpPr>
          <p:spPr>
            <a:xfrm>
              <a:off x="2227863" y="4125163"/>
              <a:ext cx="619200" cy="2256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inst[31:0]</a:t>
              </a: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1" name="Google Shape;601;g5ce8b99149_0_3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g5ce8b99149_0_339"/>
          <p:cNvSpPr txBox="1">
            <a:spLocks noGrp="1"/>
          </p:cNvSpPr>
          <p:nvPr>
            <p:ph type="dt" idx="10"/>
          </p:nvPr>
        </p:nvSpPr>
        <p:spPr>
          <a:xfrm>
            <a:off x="222740" y="6356352"/>
            <a:ext cx="22508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kern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CF2D7C-2251-6464-220E-2D3658DF5909}"/>
              </a:ext>
            </a:extLst>
          </p:cNvPr>
          <p:cNvGrpSpPr/>
          <p:nvPr/>
        </p:nvGrpSpPr>
        <p:grpSpPr>
          <a:xfrm>
            <a:off x="191484" y="1106398"/>
            <a:ext cx="8349858" cy="822970"/>
            <a:chOff x="68793" y="1106398"/>
            <a:chExt cx="8349858" cy="822970"/>
          </a:xfrm>
        </p:grpSpPr>
        <p:grpSp>
          <p:nvGrpSpPr>
            <p:cNvPr id="2" name="Google Shape;305;p38">
              <a:extLst>
                <a:ext uri="{FF2B5EF4-FFF2-40B4-BE49-F238E27FC236}">
                  <a16:creationId xmlns:a16="http://schemas.microsoft.com/office/drawing/2014/main" id="{E951F46E-35B4-9A1C-9233-E2954C7D8DD7}"/>
                </a:ext>
              </a:extLst>
            </p:cNvPr>
            <p:cNvGrpSpPr/>
            <p:nvPr/>
          </p:nvGrpSpPr>
          <p:grpSpPr>
            <a:xfrm>
              <a:off x="68793" y="1106398"/>
              <a:ext cx="8349858" cy="822970"/>
              <a:chOff x="351068" y="2048256"/>
              <a:chExt cx="8349858" cy="822970"/>
            </a:xfrm>
          </p:grpSpPr>
          <p:sp>
            <p:nvSpPr>
              <p:cNvPr id="3" name="Google Shape;306;p38">
                <a:extLst>
                  <a:ext uri="{FF2B5EF4-FFF2-40B4-BE49-F238E27FC236}">
                    <a16:creationId xmlns:a16="http://schemas.microsoft.com/office/drawing/2014/main" id="{541B0203-52E2-5350-AA16-A8F3F749E872}"/>
                  </a:ext>
                </a:extLst>
              </p:cNvPr>
              <p:cNvSpPr txBox="1"/>
              <p:nvPr/>
            </p:nvSpPr>
            <p:spPr>
              <a:xfrm>
                <a:off x="351068" y="2049238"/>
                <a:ext cx="5535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rPr>
                  <a:t>31</a:t>
                </a: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4" name="Google Shape;307;p38">
                <a:extLst>
                  <a:ext uri="{FF2B5EF4-FFF2-40B4-BE49-F238E27FC236}">
                    <a16:creationId xmlns:a16="http://schemas.microsoft.com/office/drawing/2014/main" id="{85C4F0D8-A677-D683-DD6C-0522D13F7764}"/>
                  </a:ext>
                </a:extLst>
              </p:cNvPr>
              <p:cNvSpPr txBox="1"/>
              <p:nvPr/>
            </p:nvSpPr>
            <p:spPr>
              <a:xfrm>
                <a:off x="8331926" y="2048256"/>
                <a:ext cx="3690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rPr>
                  <a:t>0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grpSp>
            <p:nvGrpSpPr>
              <p:cNvPr id="5" name="Google Shape;308;p38">
                <a:extLst>
                  <a:ext uri="{FF2B5EF4-FFF2-40B4-BE49-F238E27FC236}">
                    <a16:creationId xmlns:a16="http://schemas.microsoft.com/office/drawing/2014/main" id="{F2479EC5-2A21-A2F9-4C4C-70CA9DDFB86C}"/>
                  </a:ext>
                </a:extLst>
              </p:cNvPr>
              <p:cNvGrpSpPr/>
              <p:nvPr/>
            </p:nvGrpSpPr>
            <p:grpSpPr>
              <a:xfrm>
                <a:off x="621801" y="2414016"/>
                <a:ext cx="7900398" cy="457210"/>
                <a:chOff x="457209" y="4572000"/>
                <a:chExt cx="7900398" cy="457210"/>
              </a:xfrm>
            </p:grpSpPr>
            <p:sp>
              <p:nvSpPr>
                <p:cNvPr id="6" name="Google Shape;309;p38">
                  <a:extLst>
                    <a:ext uri="{FF2B5EF4-FFF2-40B4-BE49-F238E27FC236}">
                      <a16:creationId xmlns:a16="http://schemas.microsoft.com/office/drawing/2014/main" id="{82A11D26-2031-97B8-8E8D-4A049F15C645}"/>
                    </a:ext>
                  </a:extLst>
                </p:cNvPr>
                <p:cNvSpPr/>
                <p:nvPr/>
              </p:nvSpPr>
              <p:spPr>
                <a:xfrm>
                  <a:off x="457209" y="4572010"/>
                  <a:ext cx="17364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func7(7)</a:t>
                  </a:r>
                  <a:endParaRPr kumimoji="0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7" name="Google Shape;310;p38">
                  <a:extLst>
                    <a:ext uri="{FF2B5EF4-FFF2-40B4-BE49-F238E27FC236}">
                      <a16:creationId xmlns:a16="http://schemas.microsoft.com/office/drawing/2014/main" id="{EE811A1F-93AA-B304-30E1-F786552FAADF}"/>
                    </a:ext>
                  </a:extLst>
                </p:cNvPr>
                <p:cNvSpPr/>
                <p:nvPr/>
              </p:nvSpPr>
              <p:spPr>
                <a:xfrm>
                  <a:off x="6678507" y="4572010"/>
                  <a:ext cx="16791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opcode(7)</a:t>
                  </a:r>
                  <a:endParaRPr kumimoji="0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8" name="Google Shape;311;p38">
                  <a:extLst>
                    <a:ext uri="{FF2B5EF4-FFF2-40B4-BE49-F238E27FC236}">
                      <a16:creationId xmlns:a16="http://schemas.microsoft.com/office/drawing/2014/main" id="{4117AC06-B4B1-19E1-5097-C584A0851D3C}"/>
                    </a:ext>
                  </a:extLst>
                </p:cNvPr>
                <p:cNvSpPr/>
                <p:nvPr/>
              </p:nvSpPr>
              <p:spPr>
                <a:xfrm>
                  <a:off x="219357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rs2(5)</a:t>
                  </a:r>
                  <a:endParaRPr kumimoji="0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9" name="Google Shape;312;p38">
                  <a:extLst>
                    <a:ext uri="{FF2B5EF4-FFF2-40B4-BE49-F238E27FC236}">
                      <a16:creationId xmlns:a16="http://schemas.microsoft.com/office/drawing/2014/main" id="{A00ED9FE-DF5C-43BE-3C0D-55D1C788C9BD}"/>
                    </a:ext>
                  </a:extLst>
                </p:cNvPr>
                <p:cNvSpPr/>
                <p:nvPr/>
              </p:nvSpPr>
              <p:spPr>
                <a:xfrm>
                  <a:off x="342801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rs1(5)</a:t>
                  </a:r>
                  <a:endParaRPr kumimoji="0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10" name="Google Shape;313;p38">
                  <a:extLst>
                    <a:ext uri="{FF2B5EF4-FFF2-40B4-BE49-F238E27FC236}">
                      <a16:creationId xmlns:a16="http://schemas.microsoft.com/office/drawing/2014/main" id="{A2D1978E-01FE-3661-99F6-B5961A31BECA}"/>
                    </a:ext>
                  </a:extLst>
                </p:cNvPr>
                <p:cNvSpPr/>
                <p:nvPr/>
              </p:nvSpPr>
              <p:spPr>
                <a:xfrm>
                  <a:off x="4662508" y="4572010"/>
                  <a:ext cx="781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Func3(3)</a:t>
                  </a:r>
                  <a:endParaRPr kumimoji="0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11" name="Google Shape;314;p38">
                  <a:extLst>
                    <a:ext uri="{FF2B5EF4-FFF2-40B4-BE49-F238E27FC236}">
                      <a16:creationId xmlns:a16="http://schemas.microsoft.com/office/drawing/2014/main" id="{BCE55DBA-D22F-5A44-9F48-4758E2D4CB25}"/>
                    </a:ext>
                  </a:extLst>
                </p:cNvPr>
                <p:cNvSpPr/>
                <p:nvPr/>
              </p:nvSpPr>
              <p:spPr>
                <a:xfrm>
                  <a:off x="544399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rd</a:t>
                  </a: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(5)</a:t>
                  </a:r>
                  <a:endParaRPr kumimoji="0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</p:grpSp>
        </p:grpSp>
        <p:sp>
          <p:nvSpPr>
            <p:cNvPr id="13" name="Google Shape;307;p38">
              <a:extLst>
                <a:ext uri="{FF2B5EF4-FFF2-40B4-BE49-F238E27FC236}">
                  <a16:creationId xmlns:a16="http://schemas.microsoft.com/office/drawing/2014/main" id="{0667A7F7-2D34-5557-499D-4335A2902AD2}"/>
                </a:ext>
              </a:extLst>
            </p:cNvPr>
            <p:cNvSpPr txBox="1"/>
            <p:nvPr/>
          </p:nvSpPr>
          <p:spPr>
            <a:xfrm>
              <a:off x="6311424" y="1170002"/>
              <a:ext cx="662539" cy="337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7 6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4" name="Google Shape;307;p38">
              <a:extLst>
                <a:ext uri="{FF2B5EF4-FFF2-40B4-BE49-F238E27FC236}">
                  <a16:creationId xmlns:a16="http://schemas.microsoft.com/office/drawing/2014/main" id="{453C3401-D607-E84D-BB47-DEA6388A94AA}"/>
                </a:ext>
              </a:extLst>
            </p:cNvPr>
            <p:cNvSpPr txBox="1"/>
            <p:nvPr/>
          </p:nvSpPr>
          <p:spPr>
            <a:xfrm>
              <a:off x="4929682" y="1189530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12 11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5" name="Google Shape;307;p38">
              <a:extLst>
                <a:ext uri="{FF2B5EF4-FFF2-40B4-BE49-F238E27FC236}">
                  <a16:creationId xmlns:a16="http://schemas.microsoft.com/office/drawing/2014/main" id="{4ED5BEE2-19E5-F1C6-8AF6-6E0016174E69}"/>
                </a:ext>
              </a:extLst>
            </p:cNvPr>
            <p:cNvSpPr txBox="1"/>
            <p:nvPr/>
          </p:nvSpPr>
          <p:spPr>
            <a:xfrm>
              <a:off x="4168957" y="1178815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15 14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6" name="Google Shape;307;p38">
              <a:extLst>
                <a:ext uri="{FF2B5EF4-FFF2-40B4-BE49-F238E27FC236}">
                  <a16:creationId xmlns:a16="http://schemas.microsoft.com/office/drawing/2014/main" id="{8B15B055-DC04-F6B1-E806-218BDACEA9E1}"/>
                </a:ext>
              </a:extLst>
            </p:cNvPr>
            <p:cNvSpPr txBox="1"/>
            <p:nvPr/>
          </p:nvSpPr>
          <p:spPr>
            <a:xfrm>
              <a:off x="2957109" y="1199271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20 19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7" name="Google Shape;307;p38">
              <a:extLst>
                <a:ext uri="{FF2B5EF4-FFF2-40B4-BE49-F238E27FC236}">
                  <a16:creationId xmlns:a16="http://schemas.microsoft.com/office/drawing/2014/main" id="{8E22DFEE-2AE0-3BA3-D044-5D31D47855C1}"/>
                </a:ext>
              </a:extLst>
            </p:cNvPr>
            <p:cNvSpPr txBox="1"/>
            <p:nvPr/>
          </p:nvSpPr>
          <p:spPr>
            <a:xfrm>
              <a:off x="1765451" y="1208450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25 24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19" name="Google Shape;590;g5ce8b99149_0_339">
            <a:extLst>
              <a:ext uri="{FF2B5EF4-FFF2-40B4-BE49-F238E27FC236}">
                <a16:creationId xmlns:a16="http://schemas.microsoft.com/office/drawing/2014/main" id="{3FBF5A44-568C-A095-53E8-3726A0C80845}"/>
              </a:ext>
            </a:extLst>
          </p:cNvPr>
          <p:cNvSpPr txBox="1"/>
          <p:nvPr/>
        </p:nvSpPr>
        <p:spPr>
          <a:xfrm>
            <a:off x="3090795" y="3171017"/>
            <a:ext cx="399000" cy="246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DataD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789EFD58-A81F-4BB0-8D42-617BFCD03CE8}"/>
              </a:ext>
            </a:extLst>
          </p:cNvPr>
          <p:cNvCxnSpPr>
            <a:stCxn id="567" idx="0"/>
            <a:endCxn id="19" idx="1"/>
          </p:cNvCxnSpPr>
          <p:nvPr/>
        </p:nvCxnSpPr>
        <p:spPr bwMode="auto">
          <a:xfrm flipH="1" flipV="1">
            <a:off x="3090795" y="3294214"/>
            <a:ext cx="2246868" cy="921709"/>
          </a:xfrm>
          <a:prstGeom prst="bentConnector5">
            <a:avLst>
              <a:gd name="adj1" fmla="val -10174"/>
              <a:gd name="adj2" fmla="val 175359"/>
              <a:gd name="adj3" fmla="val 110174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ED61EE7-EE5D-95D3-E597-1FE364D8C3AA}"/>
              </a:ext>
            </a:extLst>
          </p:cNvPr>
          <p:cNvCxnSpPr>
            <a:cxnSpLocks/>
          </p:cNvCxnSpPr>
          <p:nvPr/>
        </p:nvCxnSpPr>
        <p:spPr>
          <a:xfrm flipV="1">
            <a:off x="3442453" y="4759166"/>
            <a:ext cx="0" cy="36862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8D45445-14B1-09F5-4C5E-BCFD82C82077}"/>
              </a:ext>
            </a:extLst>
          </p:cNvPr>
          <p:cNvSpPr txBox="1"/>
          <p:nvPr/>
        </p:nvSpPr>
        <p:spPr>
          <a:xfrm>
            <a:off x="3212307" y="5160626"/>
            <a:ext cx="5931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RegWEn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474B47-AE8F-DA78-D01C-91EB60D07EF1}"/>
              </a:ext>
            </a:extLst>
          </p:cNvPr>
          <p:cNvSpPr txBox="1"/>
          <p:nvPr/>
        </p:nvSpPr>
        <p:spPr>
          <a:xfrm>
            <a:off x="5537308" y="3953147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alu</a:t>
            </a:r>
          </a:p>
        </p:txBody>
      </p:sp>
      <p:sp>
        <p:nvSpPr>
          <p:cNvPr id="22" name="Google Shape;598;g5ce8b99149_0_339">
            <a:extLst>
              <a:ext uri="{FF2B5EF4-FFF2-40B4-BE49-F238E27FC236}">
                <a16:creationId xmlns:a16="http://schemas.microsoft.com/office/drawing/2014/main" id="{3B1F7C65-DA0B-E7F8-0F72-FFFAC801CB0C}"/>
              </a:ext>
            </a:extLst>
          </p:cNvPr>
          <p:cNvSpPr txBox="1"/>
          <p:nvPr/>
        </p:nvSpPr>
        <p:spPr>
          <a:xfrm>
            <a:off x="4831232" y="5145403"/>
            <a:ext cx="813028" cy="20979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ALUSel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= add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62301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Control Logic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</a:t>
            </a:r>
            <a:r>
              <a:rPr lang="en-US" b="1" dirty="0" err="1">
                <a:latin typeface="Courier New"/>
                <a:cs typeface="Courier New"/>
              </a:rPr>
              <a:t>addi</a:t>
            </a:r>
            <a:r>
              <a:rPr lang="en-US" dirty="0"/>
              <a:t> to </a:t>
            </a:r>
            <a:r>
              <a:rPr lang="en-US" dirty="0" err="1"/>
              <a:t>datapath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B2A85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31CF-B26C-E347-9AC9-78212C099D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+4</a:t>
              </a:r>
            </a:p>
          </p:txBody>
        </p:sp>
      </p:grp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>
            <a:endCxn id="19" idx="1"/>
          </p:cNvCxnSpPr>
          <p:nvPr/>
        </p:nvCxnSpPr>
        <p:spPr>
          <a:xfrm rot="10800000" flipV="1">
            <a:off x="1447800" y="2020668"/>
            <a:ext cx="1295400" cy="876301"/>
          </a:xfrm>
          <a:prstGeom prst="bentConnector3">
            <a:avLst>
              <a:gd name="adj1" fmla="val 13603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sp>
        <p:nvSpPr>
          <p:cNvPr id="532" name="TextBox 531"/>
          <p:cNvSpPr txBox="1"/>
          <p:nvPr/>
        </p:nvSpPr>
        <p:spPr>
          <a:xfrm>
            <a:off x="685800" y="2971801"/>
            <a:ext cx="46326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pc+4</a:t>
            </a:r>
          </a:p>
        </p:txBody>
      </p:sp>
      <p:sp>
        <p:nvSpPr>
          <p:cNvPr id="487" name="TextBox 486"/>
          <p:cNvSpPr txBox="1"/>
          <p:nvPr/>
        </p:nvSpPr>
        <p:spPr>
          <a:xfrm>
            <a:off x="2971801" y="2819401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[24:20]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IMEM</a:t>
            </a:r>
          </a:p>
        </p:txBody>
      </p:sp>
      <p:cxnSp>
        <p:nvCxnSpPr>
          <p:cNvPr id="185" name="Elbow Connector 184"/>
          <p:cNvCxnSpPr>
            <a:stCxn id="19" idx="3"/>
            <a:endCxn id="16" idx="1"/>
          </p:cNvCxnSpPr>
          <p:nvPr/>
        </p:nvCxnSpPr>
        <p:spPr>
          <a:xfrm>
            <a:off x="1813264" y="2896969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4" name="Elbow Connector 393"/>
          <p:cNvCxnSpPr>
            <a:stCxn id="16" idx="3"/>
            <a:endCxn id="22" idx="1"/>
          </p:cNvCxnSpPr>
          <p:nvPr/>
        </p:nvCxnSpPr>
        <p:spPr>
          <a:xfrm flipV="1">
            <a:off x="2743200" y="3049369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200400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6070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[31:0]</a:t>
            </a:r>
          </a:p>
        </p:txBody>
      </p: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Reg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AddrA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AddrB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074425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DataA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AddrD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DataB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DataD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cxnSp>
        <p:nvCxnSpPr>
          <p:cNvPr id="251" name="Elbow Connector 250"/>
          <p:cNvCxnSpPr>
            <a:stCxn id="22" idx="3"/>
          </p:cNvCxnSpPr>
          <p:nvPr/>
        </p:nvCxnSpPr>
        <p:spPr>
          <a:xfrm flipV="1">
            <a:off x="4495800" y="2819401"/>
            <a:ext cx="1752601" cy="229969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4572000" y="2819401"/>
            <a:ext cx="7527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Reg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[rs1]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4572000" y="3200401"/>
            <a:ext cx="6884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Reg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[rs2]</a:t>
            </a:r>
          </a:p>
        </p:txBody>
      </p: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28" idx="0"/>
          </p:cNvCxnSpPr>
          <p:nvPr/>
        </p:nvCxnSpPr>
        <p:spPr>
          <a:xfrm flipH="1" flipV="1">
            <a:off x="3330864" y="1902115"/>
            <a:ext cx="3298536" cy="1147254"/>
          </a:xfrm>
          <a:prstGeom prst="bentConnector3">
            <a:avLst>
              <a:gd name="adj1" fmla="val -16171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6248400" y="2554069"/>
            <a:ext cx="381000" cy="990600"/>
            <a:chOff x="6400800" y="3115310"/>
            <a:chExt cx="381000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6172201" y="2615982"/>
            <a:ext cx="511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ALU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400801" y="4953001"/>
            <a:ext cx="66364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ALUSel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=Add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67" name="Trapezoid 66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Imm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Gen</a:t>
              </a:r>
            </a:p>
          </p:txBody>
        </p:sp>
      </p:grpSp>
      <p:cxnSp>
        <p:nvCxnSpPr>
          <p:cNvPr id="69" name="Straight Arrow Connector 68"/>
          <p:cNvCxnSpPr>
            <a:endCxn id="71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71" name="Trapezoid 70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</a:t>
              </a:r>
            </a:p>
          </p:txBody>
        </p:sp>
      </p:grpSp>
      <p:cxnSp>
        <p:nvCxnSpPr>
          <p:cNvPr id="74" name="Straight Arrow Connector 73"/>
          <p:cNvCxnSpPr/>
          <p:nvPr/>
        </p:nvCxnSpPr>
        <p:spPr>
          <a:xfrm flipV="1">
            <a:off x="2886364" y="4230470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3962401" y="4953001"/>
            <a:ext cx="5931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RegWEn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=1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819401" y="39624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[31:20]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imm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[31:0]</a:t>
            </a:r>
          </a:p>
        </p:txBody>
      </p:sp>
      <p:cxnSp>
        <p:nvCxnSpPr>
          <p:cNvPr id="84" name="Elbow Connector 83"/>
          <p:cNvCxnSpPr>
            <a:stCxn id="68" idx="3"/>
          </p:cNvCxnSpPr>
          <p:nvPr/>
        </p:nvCxnSpPr>
        <p:spPr>
          <a:xfrm flipV="1">
            <a:off x="3985564" y="3429000"/>
            <a:ext cx="1805637" cy="82578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352113" y="4953001"/>
            <a:ext cx="49051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ImmSel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=I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573382" y="4953001"/>
            <a:ext cx="38586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BSel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=1</a:t>
            </a:r>
          </a:p>
        </p:txBody>
      </p:sp>
      <p:cxnSp>
        <p:nvCxnSpPr>
          <p:cNvPr id="87" name="Elbow Connector 86"/>
          <p:cNvCxnSpPr/>
          <p:nvPr/>
        </p:nvCxnSpPr>
        <p:spPr>
          <a:xfrm flipV="1">
            <a:off x="4495800" y="3200400"/>
            <a:ext cx="1295400" cy="306170"/>
          </a:xfrm>
          <a:prstGeom prst="bentConnector3">
            <a:avLst>
              <a:gd name="adj1" fmla="val 6619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5943600" y="3352800"/>
            <a:ext cx="304800" cy="96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447801" y="1905001"/>
            <a:ext cx="5181600" cy="2974685"/>
            <a:chOff x="1447801" y="1047750"/>
            <a:chExt cx="5181600" cy="2974685"/>
          </a:xfrm>
        </p:grpSpPr>
        <p:cxnSp>
          <p:nvCxnSpPr>
            <p:cNvPr id="89" name="Elbow Connector 88"/>
            <p:cNvCxnSpPr/>
            <p:nvPr/>
          </p:nvCxnSpPr>
          <p:spPr>
            <a:xfrm flipV="1">
              <a:off x="1782932" y="1623824"/>
              <a:ext cx="396537" cy="4191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Elbow Connector 89"/>
            <p:cNvCxnSpPr/>
            <p:nvPr/>
          </p:nvCxnSpPr>
          <p:spPr>
            <a:xfrm flipV="1">
              <a:off x="2438401" y="1166304"/>
              <a:ext cx="304800" cy="457200"/>
            </a:xfrm>
            <a:prstGeom prst="bentConnector2">
              <a:avLst/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Elbow Connector 90"/>
            <p:cNvCxnSpPr/>
            <p:nvPr/>
          </p:nvCxnSpPr>
          <p:spPr>
            <a:xfrm rot="10800000" flipV="1">
              <a:off x="1447801" y="1166302"/>
              <a:ext cx="1295400" cy="876301"/>
            </a:xfrm>
            <a:prstGeom prst="bentConnector3">
              <a:avLst>
                <a:gd name="adj1" fmla="val 13603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Elbow Connector 91"/>
            <p:cNvCxnSpPr/>
            <p:nvPr/>
          </p:nvCxnSpPr>
          <p:spPr>
            <a:xfrm>
              <a:off x="1813264" y="2042604"/>
              <a:ext cx="320337" cy="3048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Elbow Connector 93"/>
            <p:cNvCxnSpPr/>
            <p:nvPr/>
          </p:nvCxnSpPr>
          <p:spPr>
            <a:xfrm flipV="1">
              <a:off x="2743201" y="2195004"/>
              <a:ext cx="914400" cy="152400"/>
            </a:xfrm>
            <a:prstGeom prst="bentConnector3">
              <a:avLst>
                <a:gd name="adj1" fmla="val 17803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2895601" y="2346035"/>
              <a:ext cx="0" cy="16764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V="1">
              <a:off x="2886365" y="2461704"/>
              <a:ext cx="771236" cy="363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Elbow Connector 96"/>
            <p:cNvCxnSpPr/>
            <p:nvPr/>
          </p:nvCxnSpPr>
          <p:spPr>
            <a:xfrm flipV="1">
              <a:off x="4495800" y="1965035"/>
              <a:ext cx="1752601" cy="229969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Elbow Connector 97"/>
            <p:cNvCxnSpPr/>
            <p:nvPr/>
          </p:nvCxnSpPr>
          <p:spPr>
            <a:xfrm rot="16200000" flipH="1">
              <a:off x="3086101" y="1317335"/>
              <a:ext cx="838200" cy="304800"/>
            </a:xfrm>
            <a:prstGeom prst="bentConnector3">
              <a:avLst>
                <a:gd name="adj1" fmla="val 100275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lbow Connector 98"/>
            <p:cNvCxnSpPr/>
            <p:nvPr/>
          </p:nvCxnSpPr>
          <p:spPr>
            <a:xfrm flipH="1" flipV="1">
              <a:off x="3330865" y="1047750"/>
              <a:ext cx="3298536" cy="1147254"/>
            </a:xfrm>
            <a:prstGeom prst="bentConnector3">
              <a:avLst>
                <a:gd name="adj1" fmla="val -16171"/>
              </a:avLst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V="1">
              <a:off x="2886365" y="3376104"/>
              <a:ext cx="618836" cy="9599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Elbow Connector 100"/>
            <p:cNvCxnSpPr/>
            <p:nvPr/>
          </p:nvCxnSpPr>
          <p:spPr>
            <a:xfrm flipV="1">
              <a:off x="4044975" y="2574635"/>
              <a:ext cx="1746226" cy="825788"/>
            </a:xfrm>
            <a:prstGeom prst="bentConnector3">
              <a:avLst>
                <a:gd name="adj1" fmla="val 83443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V="1">
              <a:off x="5943601" y="2498435"/>
              <a:ext cx="304800" cy="96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V="1">
              <a:off x="6454320" y="2571750"/>
              <a:ext cx="0" cy="143485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V="1">
              <a:off x="5867400" y="2663416"/>
              <a:ext cx="0" cy="1343184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V="1">
              <a:off x="4191000" y="2903069"/>
              <a:ext cx="0" cy="1103531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V="1">
              <a:off x="3810000" y="3625600"/>
              <a:ext cx="0" cy="3810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6580909" y="3581400"/>
            <a:ext cx="25908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Also works for all other I-format arithmetic instruction (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slti,sltiu,andi,ori,xori,slli,srli,srai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) just by changing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ALUSel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004071-72DE-FF11-3827-49B973089111}"/>
              </a:ext>
            </a:extLst>
          </p:cNvPr>
          <p:cNvGrpSpPr/>
          <p:nvPr/>
        </p:nvGrpSpPr>
        <p:grpSpPr>
          <a:xfrm>
            <a:off x="413142" y="940358"/>
            <a:ext cx="8349858" cy="822970"/>
            <a:chOff x="68793" y="1106398"/>
            <a:chExt cx="8349858" cy="822970"/>
          </a:xfrm>
        </p:grpSpPr>
        <p:grpSp>
          <p:nvGrpSpPr>
            <p:cNvPr id="3" name="Google Shape;305;p38">
              <a:extLst>
                <a:ext uri="{FF2B5EF4-FFF2-40B4-BE49-F238E27FC236}">
                  <a16:creationId xmlns:a16="http://schemas.microsoft.com/office/drawing/2014/main" id="{1688F4CB-DF30-6CC5-56CA-94CBA74604C4}"/>
                </a:ext>
              </a:extLst>
            </p:cNvPr>
            <p:cNvGrpSpPr/>
            <p:nvPr/>
          </p:nvGrpSpPr>
          <p:grpSpPr>
            <a:xfrm>
              <a:off x="68793" y="1106398"/>
              <a:ext cx="8349858" cy="822970"/>
              <a:chOff x="351068" y="2048256"/>
              <a:chExt cx="8349858" cy="822970"/>
            </a:xfrm>
          </p:grpSpPr>
          <p:sp>
            <p:nvSpPr>
              <p:cNvPr id="14" name="Google Shape;306;p38">
                <a:extLst>
                  <a:ext uri="{FF2B5EF4-FFF2-40B4-BE49-F238E27FC236}">
                    <a16:creationId xmlns:a16="http://schemas.microsoft.com/office/drawing/2014/main" id="{21C78B83-2A53-3864-0A24-F3D292CCFFD6}"/>
                  </a:ext>
                </a:extLst>
              </p:cNvPr>
              <p:cNvSpPr txBox="1"/>
              <p:nvPr/>
            </p:nvSpPr>
            <p:spPr>
              <a:xfrm>
                <a:off x="351068" y="2049238"/>
                <a:ext cx="5535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rPr>
                  <a:t>31</a:t>
                </a: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5" name="Google Shape;307;p38">
                <a:extLst>
                  <a:ext uri="{FF2B5EF4-FFF2-40B4-BE49-F238E27FC236}">
                    <a16:creationId xmlns:a16="http://schemas.microsoft.com/office/drawing/2014/main" id="{16A2AD39-7F01-8E22-F958-260BFA8AF1C0}"/>
                  </a:ext>
                </a:extLst>
              </p:cNvPr>
              <p:cNvSpPr txBox="1"/>
              <p:nvPr/>
            </p:nvSpPr>
            <p:spPr>
              <a:xfrm>
                <a:off x="8331926" y="2048256"/>
                <a:ext cx="3690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rPr>
                  <a:t>0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grpSp>
            <p:nvGrpSpPr>
              <p:cNvPr id="17" name="Google Shape;308;p38">
                <a:extLst>
                  <a:ext uri="{FF2B5EF4-FFF2-40B4-BE49-F238E27FC236}">
                    <a16:creationId xmlns:a16="http://schemas.microsoft.com/office/drawing/2014/main" id="{B369A949-5915-84B1-0440-25D1E140357A}"/>
                  </a:ext>
                </a:extLst>
              </p:cNvPr>
              <p:cNvGrpSpPr/>
              <p:nvPr/>
            </p:nvGrpSpPr>
            <p:grpSpPr>
              <a:xfrm>
                <a:off x="621801" y="2414016"/>
                <a:ext cx="7900398" cy="457210"/>
                <a:chOff x="457209" y="4572000"/>
                <a:chExt cx="7900398" cy="457210"/>
              </a:xfrm>
            </p:grpSpPr>
            <p:sp>
              <p:nvSpPr>
                <p:cNvPr id="18" name="Google Shape;309;p38">
                  <a:extLst>
                    <a:ext uri="{FF2B5EF4-FFF2-40B4-BE49-F238E27FC236}">
                      <a16:creationId xmlns:a16="http://schemas.microsoft.com/office/drawing/2014/main" id="{955BD586-B5F3-23FC-93BF-2A1E6AE935A8}"/>
                    </a:ext>
                  </a:extLst>
                </p:cNvPr>
                <p:cNvSpPr/>
                <p:nvPr/>
              </p:nvSpPr>
              <p:spPr>
                <a:xfrm>
                  <a:off x="457209" y="4572010"/>
                  <a:ext cx="29708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imm</a:t>
                  </a: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(12)</a:t>
                  </a:r>
                  <a:endParaRPr kumimoji="0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0" name="Google Shape;310;p38">
                  <a:extLst>
                    <a:ext uri="{FF2B5EF4-FFF2-40B4-BE49-F238E27FC236}">
                      <a16:creationId xmlns:a16="http://schemas.microsoft.com/office/drawing/2014/main" id="{2EF17F54-35FE-23A3-9C1C-698C1B4C4CCA}"/>
                    </a:ext>
                  </a:extLst>
                </p:cNvPr>
                <p:cNvSpPr/>
                <p:nvPr/>
              </p:nvSpPr>
              <p:spPr>
                <a:xfrm>
                  <a:off x="6678507" y="4572010"/>
                  <a:ext cx="16791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opcode(7)</a:t>
                  </a:r>
                  <a:endParaRPr kumimoji="0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3" name="Google Shape;312;p38">
                  <a:extLst>
                    <a:ext uri="{FF2B5EF4-FFF2-40B4-BE49-F238E27FC236}">
                      <a16:creationId xmlns:a16="http://schemas.microsoft.com/office/drawing/2014/main" id="{F6E67521-4E9F-3A12-918F-9207503503A4}"/>
                    </a:ext>
                  </a:extLst>
                </p:cNvPr>
                <p:cNvSpPr/>
                <p:nvPr/>
              </p:nvSpPr>
              <p:spPr>
                <a:xfrm>
                  <a:off x="342801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rs1(5)</a:t>
                  </a:r>
                  <a:endParaRPr kumimoji="0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4" name="Google Shape;313;p38">
                  <a:extLst>
                    <a:ext uri="{FF2B5EF4-FFF2-40B4-BE49-F238E27FC236}">
                      <a16:creationId xmlns:a16="http://schemas.microsoft.com/office/drawing/2014/main" id="{55979C84-24D0-54E8-BFE5-DEC7C3CE6DE3}"/>
                    </a:ext>
                  </a:extLst>
                </p:cNvPr>
                <p:cNvSpPr/>
                <p:nvPr/>
              </p:nvSpPr>
              <p:spPr>
                <a:xfrm>
                  <a:off x="4662508" y="4572010"/>
                  <a:ext cx="781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Func3(3)</a:t>
                  </a:r>
                  <a:endParaRPr kumimoji="0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5" name="Google Shape;314;p38">
                  <a:extLst>
                    <a:ext uri="{FF2B5EF4-FFF2-40B4-BE49-F238E27FC236}">
                      <a16:creationId xmlns:a16="http://schemas.microsoft.com/office/drawing/2014/main" id="{E64C7700-0C1E-6945-6F14-895CC10855FE}"/>
                    </a:ext>
                  </a:extLst>
                </p:cNvPr>
                <p:cNvSpPr/>
                <p:nvPr/>
              </p:nvSpPr>
              <p:spPr>
                <a:xfrm>
                  <a:off x="544399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rd</a:t>
                  </a: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(5)</a:t>
                  </a:r>
                  <a:endParaRPr kumimoji="0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</p:grpSp>
        </p:grpSp>
        <p:sp>
          <p:nvSpPr>
            <p:cNvPr id="7" name="Google Shape;307;p38">
              <a:extLst>
                <a:ext uri="{FF2B5EF4-FFF2-40B4-BE49-F238E27FC236}">
                  <a16:creationId xmlns:a16="http://schemas.microsoft.com/office/drawing/2014/main" id="{867E02F8-9673-8CF9-3048-C94812B8511C}"/>
                </a:ext>
              </a:extLst>
            </p:cNvPr>
            <p:cNvSpPr txBox="1"/>
            <p:nvPr/>
          </p:nvSpPr>
          <p:spPr>
            <a:xfrm>
              <a:off x="6311424" y="1170002"/>
              <a:ext cx="662539" cy="337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7 6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" name="Google Shape;307;p38">
              <a:extLst>
                <a:ext uri="{FF2B5EF4-FFF2-40B4-BE49-F238E27FC236}">
                  <a16:creationId xmlns:a16="http://schemas.microsoft.com/office/drawing/2014/main" id="{0AEA4FA4-D2F0-443B-8FF5-142E7C4C56E3}"/>
                </a:ext>
              </a:extLst>
            </p:cNvPr>
            <p:cNvSpPr txBox="1"/>
            <p:nvPr/>
          </p:nvSpPr>
          <p:spPr>
            <a:xfrm>
              <a:off x="4930963" y="1157041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12 11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9" name="Google Shape;307;p38">
              <a:extLst>
                <a:ext uri="{FF2B5EF4-FFF2-40B4-BE49-F238E27FC236}">
                  <a16:creationId xmlns:a16="http://schemas.microsoft.com/office/drawing/2014/main" id="{58E5A9EC-E2F2-537C-EA2C-66A8FA7DC326}"/>
                </a:ext>
              </a:extLst>
            </p:cNvPr>
            <p:cNvSpPr txBox="1"/>
            <p:nvPr/>
          </p:nvSpPr>
          <p:spPr>
            <a:xfrm>
              <a:off x="4168957" y="1178815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15 14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0" name="Google Shape;307;p38">
              <a:extLst>
                <a:ext uri="{FF2B5EF4-FFF2-40B4-BE49-F238E27FC236}">
                  <a16:creationId xmlns:a16="http://schemas.microsoft.com/office/drawing/2014/main" id="{B870C830-E381-D500-E296-B0116DE5515D}"/>
                </a:ext>
              </a:extLst>
            </p:cNvPr>
            <p:cNvSpPr txBox="1"/>
            <p:nvPr/>
          </p:nvSpPr>
          <p:spPr>
            <a:xfrm>
              <a:off x="2957109" y="1199271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20 19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13" name="Google Shape;999;g5d03733490_0_363">
            <a:extLst>
              <a:ext uri="{FF2B5EF4-FFF2-40B4-BE49-F238E27FC236}">
                <a16:creationId xmlns:a16="http://schemas.microsoft.com/office/drawing/2014/main" id="{71F81A59-B17A-4F87-74CF-CB69B2BA7F29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8AC2F3-8298-11B6-15C9-471E7B70BC3A}"/>
              </a:ext>
            </a:extLst>
          </p:cNvPr>
          <p:cNvSpPr txBox="1"/>
          <p:nvPr/>
        </p:nvSpPr>
        <p:spPr>
          <a:xfrm>
            <a:off x="6657738" y="2681143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alu</a:t>
            </a:r>
          </a:p>
        </p:txBody>
      </p:sp>
    </p:spTree>
    <p:extLst>
      <p:ext uri="{BB962C8B-B14F-4D97-AF65-F5344CB8AC3E}">
        <p14:creationId xmlns:p14="http://schemas.microsoft.com/office/powerpoint/2010/main" val="1866573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Code Analysis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sz="2000" dirty="0"/>
              <a:t>Cache-A Direct-mapped, 4KB, 64 sets 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sz="2000" dirty="0"/>
              <a:t>Cache-B Set-associative, 4KB, 2 ways, 32 sets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int size = 4096; // int is 4 bytes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int a[size];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long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int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a_long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[size]; // long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int is 8 bytes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/* loop 1 */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for (int i = 0; i &lt; size; i++) {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a[i] = i;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/* loop 2 */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for (long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int i = 0; i &lt; size; i++) {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a_long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[i] = i;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/* loop 3 */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for (int i = 0; i &lt; size/2; i += 1) {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a[(size/2)+i] = a[i];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2000" b="1" dirty="0"/>
              <a:t>Question: What are hit rates for loop1, loop 2 (assume loop 1 has run), loop3 (assume both previous loops have run).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0BD23-2BC3-401F-8648-2802B6F0A135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4B2A85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B2A85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6676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</a:t>
            </a:r>
            <a:r>
              <a:rPr lang="en-US" b="1" dirty="0" err="1">
                <a:latin typeface="Courier New"/>
                <a:cs typeface="Courier New"/>
              </a:rPr>
              <a:t>lw</a:t>
            </a:r>
            <a:r>
              <a:rPr lang="en-US" dirty="0"/>
              <a:t> to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B2A85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31CF-B26C-E347-9AC9-78212C099D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IMEM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172201" y="2554069"/>
            <a:ext cx="511679" cy="990600"/>
            <a:chOff x="6324600" y="3115310"/>
            <a:chExt cx="511679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1"/>
              <a:ext cx="511679" cy="361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ALU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Imm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Gen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+4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010400" y="270646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DMEM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Reg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AddrA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AddrB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DataA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AddrD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DataB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DataD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233228" y="3538448"/>
            <a:ext cx="0" cy="133835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010400" y="2935069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Addr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543801" y="3011269"/>
            <a:ext cx="3590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DataR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cxnSp>
        <p:nvCxnSpPr>
          <p:cNvPr id="100" name="Straight Arrow Connector 99"/>
          <p:cNvCxnSpPr>
            <a:endCxn id="116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8001000" y="311025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382000" y="2554069"/>
            <a:ext cx="152400" cy="762000"/>
            <a:chOff x="8229600" y="1733550"/>
            <a:chExt cx="152400" cy="762000"/>
          </a:xfrm>
        </p:grpSpPr>
        <p:sp>
          <p:nvSpPr>
            <p:cNvPr id="66" name="Trapezoid 65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55000" y="1846481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</a:t>
              </a:r>
            </a:p>
          </p:txBody>
        </p:sp>
      </p:grpSp>
      <p:cxnSp>
        <p:nvCxnSpPr>
          <p:cNvPr id="127" name="Straight Arrow Connector 126"/>
          <p:cNvCxnSpPr>
            <a:stCxn id="28" idx="0"/>
            <a:endCxn id="97" idx="1"/>
          </p:cNvCxnSpPr>
          <p:nvPr/>
        </p:nvCxnSpPr>
        <p:spPr>
          <a:xfrm flipV="1">
            <a:off x="6629400" y="3027403"/>
            <a:ext cx="381000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458200" y="3239869"/>
            <a:ext cx="0" cy="1905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781800" y="2438401"/>
            <a:ext cx="0" cy="603825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endCxn id="120" idx="1"/>
          </p:cNvCxnSpPr>
          <p:nvPr/>
        </p:nvCxnSpPr>
        <p:spPr>
          <a:xfrm>
            <a:off x="6781800" y="2438401"/>
            <a:ext cx="1625600" cy="320933"/>
          </a:xfrm>
          <a:prstGeom prst="bentConnector3">
            <a:avLst>
              <a:gd name="adj1" fmla="val 8732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>
            <a:stCxn id="19" idx="3"/>
            <a:endCxn id="16" idx="1"/>
          </p:cNvCxnSpPr>
          <p:nvPr/>
        </p:nvCxnSpPr>
        <p:spPr>
          <a:xfrm>
            <a:off x="1813264" y="2896969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/>
          <p:nvPr/>
        </p:nvCxnSpPr>
        <p:spPr>
          <a:xfrm rot="10800000" flipV="1">
            <a:off x="1447800" y="2020669"/>
            <a:ext cx="1295400" cy="1027331"/>
          </a:xfrm>
          <a:prstGeom prst="bentConnector3">
            <a:avLst>
              <a:gd name="adj1" fmla="val 1441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79" idx="3"/>
          </p:cNvCxnSpPr>
          <p:nvPr/>
        </p:nvCxnSpPr>
        <p:spPr>
          <a:xfrm flipV="1">
            <a:off x="4467462" y="2819400"/>
            <a:ext cx="1857139" cy="404336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116" name="Trapezoid 115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</a:t>
              </a:r>
            </a:p>
          </p:txBody>
        </p:sp>
      </p:grpSp>
      <p:cxnSp>
        <p:nvCxnSpPr>
          <p:cNvPr id="394" name="Elbow Connector 393"/>
          <p:cNvCxnSpPr>
            <a:stCxn id="16" idx="3"/>
            <a:endCxn id="22" idx="1"/>
          </p:cNvCxnSpPr>
          <p:nvPr/>
        </p:nvCxnSpPr>
        <p:spPr>
          <a:xfrm flipV="1">
            <a:off x="2743200" y="3049369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200400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6070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V="1">
            <a:off x="2886364" y="4230470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3330864" y="1902115"/>
            <a:ext cx="5203536" cy="1032955"/>
          </a:xfrm>
          <a:prstGeom prst="bentConnector3">
            <a:avLst>
              <a:gd name="adj1" fmla="val -237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943600" y="3352800"/>
            <a:ext cx="370610" cy="231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988811" y="2842078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[24:20]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918692" y="3992419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[31:20]</a:t>
            </a:r>
          </a:p>
        </p:txBody>
      </p:sp>
      <p:cxnSp>
        <p:nvCxnSpPr>
          <p:cNvPr id="513" name="Elbow Connector 512"/>
          <p:cNvCxnSpPr>
            <a:stCxn id="81" idx="3"/>
          </p:cNvCxnSpPr>
          <p:nvPr/>
        </p:nvCxnSpPr>
        <p:spPr>
          <a:xfrm flipV="1">
            <a:off x="4467461" y="3200402"/>
            <a:ext cx="1323742" cy="251934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8" name="TextBox 527"/>
          <p:cNvSpPr txBox="1"/>
          <p:nvPr/>
        </p:nvSpPr>
        <p:spPr>
          <a:xfrm>
            <a:off x="7696200" y="2209801"/>
            <a:ext cx="1538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alu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29" name="TextBox 528"/>
          <p:cNvSpPr txBox="1"/>
          <p:nvPr/>
        </p:nvSpPr>
        <p:spPr>
          <a:xfrm>
            <a:off x="8029863" y="3213100"/>
            <a:ext cx="3348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mem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30" name="TextBox 529"/>
          <p:cNvSpPr txBox="1"/>
          <p:nvPr/>
        </p:nvSpPr>
        <p:spPr>
          <a:xfrm>
            <a:off x="8581737" y="2945246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wb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32" name="TextBox 531"/>
          <p:cNvSpPr txBox="1"/>
          <p:nvPr/>
        </p:nvSpPr>
        <p:spPr>
          <a:xfrm>
            <a:off x="914400" y="3124201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pc+4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5312006" y="2667001"/>
            <a:ext cx="5241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Reg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[rs1]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imm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[31:0]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299981" y="2966132"/>
            <a:ext cx="533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Reg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[rs2]</a:t>
            </a:r>
          </a:p>
        </p:txBody>
      </p:sp>
      <p:cxnSp>
        <p:nvCxnSpPr>
          <p:cNvPr id="563" name="Elbow Connector 562"/>
          <p:cNvCxnSpPr>
            <a:stCxn id="52" idx="3"/>
          </p:cNvCxnSpPr>
          <p:nvPr/>
        </p:nvCxnSpPr>
        <p:spPr>
          <a:xfrm flipV="1">
            <a:off x="3985564" y="3429000"/>
            <a:ext cx="1805637" cy="82578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9" name="Rectangle 568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23" name="TextBox 522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[31:0]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3352113" y="4953001"/>
            <a:ext cx="49051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ImmSel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=I</a:t>
            </a:r>
          </a:p>
        </p:txBody>
      </p:sp>
      <p:sp>
        <p:nvSpPr>
          <p:cNvPr id="583" name="TextBox 582"/>
          <p:cNvSpPr txBox="1"/>
          <p:nvPr/>
        </p:nvSpPr>
        <p:spPr>
          <a:xfrm>
            <a:off x="3962401" y="4953001"/>
            <a:ext cx="5931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RegWEn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=1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56388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Bsel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=1</a:t>
            </a:r>
          </a:p>
        </p:txBody>
      </p:sp>
      <p:sp>
        <p:nvSpPr>
          <p:cNvPr id="589" name="TextBox 588"/>
          <p:cNvSpPr txBox="1"/>
          <p:nvPr/>
        </p:nvSpPr>
        <p:spPr>
          <a:xfrm>
            <a:off x="6172201" y="4953001"/>
            <a:ext cx="66364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ALUSel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=Add</a:t>
            </a:r>
          </a:p>
        </p:txBody>
      </p:sp>
      <p:sp>
        <p:nvSpPr>
          <p:cNvPr id="591" name="TextBox 590"/>
          <p:cNvSpPr txBox="1"/>
          <p:nvPr/>
        </p:nvSpPr>
        <p:spPr>
          <a:xfrm>
            <a:off x="7010401" y="4953001"/>
            <a:ext cx="79188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MemRW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=Read</a:t>
            </a:r>
          </a:p>
        </p:txBody>
      </p:sp>
      <p:sp>
        <p:nvSpPr>
          <p:cNvPr id="593" name="TextBox 592"/>
          <p:cNvSpPr txBox="1"/>
          <p:nvPr/>
        </p:nvSpPr>
        <p:spPr>
          <a:xfrm>
            <a:off x="8153401" y="4953001"/>
            <a:ext cx="48410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WBSel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=0</a:t>
            </a:r>
          </a:p>
        </p:txBody>
      </p:sp>
      <p:sp>
        <p:nvSpPr>
          <p:cNvPr id="596" name="TextBox 595"/>
          <p:cNvSpPr txBox="1"/>
          <p:nvPr/>
        </p:nvSpPr>
        <p:spPr>
          <a:xfrm>
            <a:off x="3406447" y="2514601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wb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47801" y="1905000"/>
            <a:ext cx="7086600" cy="2974686"/>
            <a:chOff x="1447801" y="1047750"/>
            <a:chExt cx="7086600" cy="2974686"/>
          </a:xfrm>
        </p:grpSpPr>
        <p:cxnSp>
          <p:nvCxnSpPr>
            <p:cNvPr id="88" name="Straight Arrow Connector 87"/>
            <p:cNvCxnSpPr/>
            <p:nvPr/>
          </p:nvCxnSpPr>
          <p:spPr>
            <a:xfrm flipV="1">
              <a:off x="6454321" y="2587586"/>
              <a:ext cx="0" cy="143485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4191001" y="2918905"/>
              <a:ext cx="0" cy="1103531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V="1">
              <a:off x="7233229" y="2684084"/>
              <a:ext cx="0" cy="1338352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5867401" y="2679252"/>
              <a:ext cx="0" cy="1343184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V="1">
              <a:off x="8001001" y="2255893"/>
              <a:ext cx="367652" cy="15312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6629401" y="2173038"/>
              <a:ext cx="381000" cy="21967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V="1">
              <a:off x="8458200" y="2385505"/>
              <a:ext cx="1" cy="1634045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Elbow Connector 100"/>
            <p:cNvCxnSpPr/>
            <p:nvPr/>
          </p:nvCxnSpPr>
          <p:spPr>
            <a:xfrm>
              <a:off x="1813264" y="2042605"/>
              <a:ext cx="320337" cy="3048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lbow Connector 101"/>
            <p:cNvCxnSpPr/>
            <p:nvPr/>
          </p:nvCxnSpPr>
          <p:spPr>
            <a:xfrm flipV="1">
              <a:off x="1782932" y="1623825"/>
              <a:ext cx="396537" cy="4191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Elbow Connector 102"/>
            <p:cNvCxnSpPr/>
            <p:nvPr/>
          </p:nvCxnSpPr>
          <p:spPr>
            <a:xfrm flipV="1">
              <a:off x="2438401" y="1166305"/>
              <a:ext cx="304800" cy="457200"/>
            </a:xfrm>
            <a:prstGeom prst="bentConnector2">
              <a:avLst/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Elbow Connector 103"/>
            <p:cNvCxnSpPr/>
            <p:nvPr/>
          </p:nvCxnSpPr>
          <p:spPr>
            <a:xfrm rot="10800000" flipV="1">
              <a:off x="1447801" y="1166304"/>
              <a:ext cx="1295400" cy="1027331"/>
            </a:xfrm>
            <a:prstGeom prst="bentConnector3">
              <a:avLst>
                <a:gd name="adj1" fmla="val 144103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104"/>
            <p:cNvCxnSpPr/>
            <p:nvPr/>
          </p:nvCxnSpPr>
          <p:spPr>
            <a:xfrm flipV="1">
              <a:off x="4499522" y="1965036"/>
              <a:ext cx="1825079" cy="404336"/>
            </a:xfrm>
            <a:prstGeom prst="bentConnector3">
              <a:avLst>
                <a:gd name="adj1" fmla="val 13342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lbow Connector 105"/>
            <p:cNvCxnSpPr/>
            <p:nvPr/>
          </p:nvCxnSpPr>
          <p:spPr>
            <a:xfrm flipV="1">
              <a:off x="2743201" y="2195005"/>
              <a:ext cx="914400" cy="152400"/>
            </a:xfrm>
            <a:prstGeom prst="bentConnector3">
              <a:avLst>
                <a:gd name="adj1" fmla="val 17803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>
              <a:off x="2895601" y="2346036"/>
              <a:ext cx="0" cy="16764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flipV="1">
              <a:off x="2886365" y="2461705"/>
              <a:ext cx="771236" cy="363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V="1">
              <a:off x="2886365" y="3376105"/>
              <a:ext cx="618836" cy="9599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Elbow Connector 109"/>
            <p:cNvCxnSpPr/>
            <p:nvPr/>
          </p:nvCxnSpPr>
          <p:spPr>
            <a:xfrm flipH="1" flipV="1">
              <a:off x="3330865" y="1047750"/>
              <a:ext cx="5203536" cy="1032955"/>
            </a:xfrm>
            <a:prstGeom prst="bentConnector3">
              <a:avLst>
                <a:gd name="adj1" fmla="val -2374"/>
              </a:avLst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Elbow Connector 110"/>
            <p:cNvCxnSpPr/>
            <p:nvPr/>
          </p:nvCxnSpPr>
          <p:spPr>
            <a:xfrm rot="16200000" flipH="1">
              <a:off x="3086101" y="1317336"/>
              <a:ext cx="838200" cy="304800"/>
            </a:xfrm>
            <a:prstGeom prst="bentConnector3">
              <a:avLst>
                <a:gd name="adj1" fmla="val 100275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V="1">
              <a:off x="3810001" y="3641436"/>
              <a:ext cx="0" cy="3810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V="1">
              <a:off x="5943601" y="2498436"/>
              <a:ext cx="370610" cy="231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Elbow Connector 113"/>
            <p:cNvCxnSpPr/>
            <p:nvPr/>
          </p:nvCxnSpPr>
          <p:spPr>
            <a:xfrm flipV="1">
              <a:off x="4044975" y="2574636"/>
              <a:ext cx="1746226" cy="825788"/>
            </a:xfrm>
            <a:prstGeom prst="bentConnector3">
              <a:avLst>
                <a:gd name="adj1" fmla="val 83443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929F95A-3BA2-BF4F-90BB-BD4128E25206}"/>
              </a:ext>
            </a:extLst>
          </p:cNvPr>
          <p:cNvSpPr txBox="1"/>
          <p:nvPr/>
        </p:nvSpPr>
        <p:spPr>
          <a:xfrm>
            <a:off x="591015" y="18622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CC18328-7D99-467F-57CA-E16DAAD49A84}"/>
              </a:ext>
            </a:extLst>
          </p:cNvPr>
          <p:cNvGrpSpPr/>
          <p:nvPr/>
        </p:nvGrpSpPr>
        <p:grpSpPr>
          <a:xfrm>
            <a:off x="501065" y="940376"/>
            <a:ext cx="8349858" cy="822970"/>
            <a:chOff x="68793" y="1106398"/>
            <a:chExt cx="8349858" cy="822970"/>
          </a:xfrm>
        </p:grpSpPr>
        <p:grpSp>
          <p:nvGrpSpPr>
            <p:cNvPr id="8" name="Google Shape;305;p38">
              <a:extLst>
                <a:ext uri="{FF2B5EF4-FFF2-40B4-BE49-F238E27FC236}">
                  <a16:creationId xmlns:a16="http://schemas.microsoft.com/office/drawing/2014/main" id="{2017C4C3-6121-FA91-4050-E077980E0C3C}"/>
                </a:ext>
              </a:extLst>
            </p:cNvPr>
            <p:cNvGrpSpPr/>
            <p:nvPr/>
          </p:nvGrpSpPr>
          <p:grpSpPr>
            <a:xfrm>
              <a:off x="68793" y="1106398"/>
              <a:ext cx="8349858" cy="822970"/>
              <a:chOff x="351068" y="2048256"/>
              <a:chExt cx="8349858" cy="822970"/>
            </a:xfrm>
          </p:grpSpPr>
          <p:sp>
            <p:nvSpPr>
              <p:cNvPr id="14" name="Google Shape;306;p38">
                <a:extLst>
                  <a:ext uri="{FF2B5EF4-FFF2-40B4-BE49-F238E27FC236}">
                    <a16:creationId xmlns:a16="http://schemas.microsoft.com/office/drawing/2014/main" id="{616984FF-4B78-139F-7244-425ABEE14323}"/>
                  </a:ext>
                </a:extLst>
              </p:cNvPr>
              <p:cNvSpPr txBox="1"/>
              <p:nvPr/>
            </p:nvSpPr>
            <p:spPr>
              <a:xfrm>
                <a:off x="351068" y="2049238"/>
                <a:ext cx="5535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rPr>
                  <a:t>31</a:t>
                </a: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5" name="Google Shape;307;p38">
                <a:extLst>
                  <a:ext uri="{FF2B5EF4-FFF2-40B4-BE49-F238E27FC236}">
                    <a16:creationId xmlns:a16="http://schemas.microsoft.com/office/drawing/2014/main" id="{011210F2-5E01-43D1-B702-67C975047F73}"/>
                  </a:ext>
                </a:extLst>
              </p:cNvPr>
              <p:cNvSpPr txBox="1"/>
              <p:nvPr/>
            </p:nvSpPr>
            <p:spPr>
              <a:xfrm>
                <a:off x="8331926" y="2048256"/>
                <a:ext cx="3690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rPr>
                  <a:t>0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grpSp>
            <p:nvGrpSpPr>
              <p:cNvPr id="17" name="Google Shape;308;p38">
                <a:extLst>
                  <a:ext uri="{FF2B5EF4-FFF2-40B4-BE49-F238E27FC236}">
                    <a16:creationId xmlns:a16="http://schemas.microsoft.com/office/drawing/2014/main" id="{72872AE2-B187-1A74-DDEE-1BC769E1D35F}"/>
                  </a:ext>
                </a:extLst>
              </p:cNvPr>
              <p:cNvGrpSpPr/>
              <p:nvPr/>
            </p:nvGrpSpPr>
            <p:grpSpPr>
              <a:xfrm>
                <a:off x="621801" y="2414016"/>
                <a:ext cx="7900398" cy="457210"/>
                <a:chOff x="457209" y="4572000"/>
                <a:chExt cx="7900398" cy="457210"/>
              </a:xfrm>
            </p:grpSpPr>
            <p:sp>
              <p:nvSpPr>
                <p:cNvPr id="18" name="Google Shape;309;p38">
                  <a:extLst>
                    <a:ext uri="{FF2B5EF4-FFF2-40B4-BE49-F238E27FC236}">
                      <a16:creationId xmlns:a16="http://schemas.microsoft.com/office/drawing/2014/main" id="{AC522951-AA18-F07F-537C-504247DD38F0}"/>
                    </a:ext>
                  </a:extLst>
                </p:cNvPr>
                <p:cNvSpPr/>
                <p:nvPr/>
              </p:nvSpPr>
              <p:spPr>
                <a:xfrm>
                  <a:off x="457209" y="4572010"/>
                  <a:ext cx="29708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offset(12)</a:t>
                  </a:r>
                  <a:endParaRPr kumimoji="0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0" name="Google Shape;310;p38">
                  <a:extLst>
                    <a:ext uri="{FF2B5EF4-FFF2-40B4-BE49-F238E27FC236}">
                      <a16:creationId xmlns:a16="http://schemas.microsoft.com/office/drawing/2014/main" id="{4E20A8FE-70DB-C464-F785-D5691A65C310}"/>
                    </a:ext>
                  </a:extLst>
                </p:cNvPr>
                <p:cNvSpPr/>
                <p:nvPr/>
              </p:nvSpPr>
              <p:spPr>
                <a:xfrm>
                  <a:off x="6678507" y="4572010"/>
                  <a:ext cx="16791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opcode</a:t>
                  </a:r>
                  <a:endParaRPr kumimoji="0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1" name="Google Shape;312;p38">
                  <a:extLst>
                    <a:ext uri="{FF2B5EF4-FFF2-40B4-BE49-F238E27FC236}">
                      <a16:creationId xmlns:a16="http://schemas.microsoft.com/office/drawing/2014/main" id="{EBD508BC-D8C3-0B51-166C-DD7634B0A111}"/>
                    </a:ext>
                  </a:extLst>
                </p:cNvPr>
                <p:cNvSpPr/>
                <p:nvPr/>
              </p:nvSpPr>
              <p:spPr>
                <a:xfrm>
                  <a:off x="342801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base</a:t>
                  </a:r>
                  <a:endParaRPr kumimoji="0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3" name="Google Shape;313;p38">
                  <a:extLst>
                    <a:ext uri="{FF2B5EF4-FFF2-40B4-BE49-F238E27FC236}">
                      <a16:creationId xmlns:a16="http://schemas.microsoft.com/office/drawing/2014/main" id="{EBEB6F85-A430-3400-D245-1BDAF36ACBFC}"/>
                    </a:ext>
                  </a:extLst>
                </p:cNvPr>
                <p:cNvSpPr/>
                <p:nvPr/>
              </p:nvSpPr>
              <p:spPr>
                <a:xfrm>
                  <a:off x="4662508" y="4572010"/>
                  <a:ext cx="781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width</a:t>
                  </a:r>
                  <a:endParaRPr kumimoji="0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4" name="Google Shape;314;p38">
                  <a:extLst>
                    <a:ext uri="{FF2B5EF4-FFF2-40B4-BE49-F238E27FC236}">
                      <a16:creationId xmlns:a16="http://schemas.microsoft.com/office/drawing/2014/main" id="{54423F55-071B-9C70-6BBF-41DDE281B869}"/>
                    </a:ext>
                  </a:extLst>
                </p:cNvPr>
                <p:cNvSpPr/>
                <p:nvPr/>
              </p:nvSpPr>
              <p:spPr>
                <a:xfrm>
                  <a:off x="544399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dst</a:t>
                  </a:r>
                  <a:endParaRPr kumimoji="0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</p:grpSp>
        </p:grpSp>
        <p:sp>
          <p:nvSpPr>
            <p:cNvPr id="9" name="Google Shape;307;p38">
              <a:extLst>
                <a:ext uri="{FF2B5EF4-FFF2-40B4-BE49-F238E27FC236}">
                  <a16:creationId xmlns:a16="http://schemas.microsoft.com/office/drawing/2014/main" id="{9A55A8BD-580F-2A44-F7C5-677B6206CA65}"/>
                </a:ext>
              </a:extLst>
            </p:cNvPr>
            <p:cNvSpPr txBox="1"/>
            <p:nvPr/>
          </p:nvSpPr>
          <p:spPr>
            <a:xfrm>
              <a:off x="6311424" y="1170002"/>
              <a:ext cx="662539" cy="337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7 6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0" name="Google Shape;307;p38">
              <a:extLst>
                <a:ext uri="{FF2B5EF4-FFF2-40B4-BE49-F238E27FC236}">
                  <a16:creationId xmlns:a16="http://schemas.microsoft.com/office/drawing/2014/main" id="{82013A2B-779B-D277-B0D1-EC0A8B753060}"/>
                </a:ext>
              </a:extLst>
            </p:cNvPr>
            <p:cNvSpPr txBox="1"/>
            <p:nvPr/>
          </p:nvSpPr>
          <p:spPr>
            <a:xfrm>
              <a:off x="4916599" y="1178815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12 11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1" name="Google Shape;307;p38">
              <a:extLst>
                <a:ext uri="{FF2B5EF4-FFF2-40B4-BE49-F238E27FC236}">
                  <a16:creationId xmlns:a16="http://schemas.microsoft.com/office/drawing/2014/main" id="{2D95AC49-DD2D-70E0-BA93-AA4AB5372A24}"/>
                </a:ext>
              </a:extLst>
            </p:cNvPr>
            <p:cNvSpPr txBox="1"/>
            <p:nvPr/>
          </p:nvSpPr>
          <p:spPr>
            <a:xfrm>
              <a:off x="4168957" y="1178815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15 14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2" name="Google Shape;307;p38">
              <a:extLst>
                <a:ext uri="{FF2B5EF4-FFF2-40B4-BE49-F238E27FC236}">
                  <a16:creationId xmlns:a16="http://schemas.microsoft.com/office/drawing/2014/main" id="{F205595F-3558-31AE-2756-ACF6E061B3BD}"/>
                </a:ext>
              </a:extLst>
            </p:cNvPr>
            <p:cNvSpPr txBox="1"/>
            <p:nvPr/>
          </p:nvSpPr>
          <p:spPr>
            <a:xfrm>
              <a:off x="2957109" y="1199271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20 19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96589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</a:t>
            </a:r>
            <a:r>
              <a:rPr lang="en-US" b="1" dirty="0" err="1">
                <a:latin typeface="Courier New"/>
                <a:cs typeface="Courier New"/>
              </a:rPr>
              <a:t>sw</a:t>
            </a:r>
            <a:r>
              <a:rPr lang="en-US" dirty="0"/>
              <a:t> to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B2A85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31CF-B26C-E347-9AC9-78212C099D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IMEM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172201" y="2554069"/>
            <a:ext cx="511679" cy="990600"/>
            <a:chOff x="6324600" y="3115310"/>
            <a:chExt cx="511679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1"/>
              <a:ext cx="511679" cy="361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ALU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Imm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Gen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+4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010400" y="270646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DMEM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Reg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AddrA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AddrB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DataA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AddrD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DataB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DataD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233228" y="3538448"/>
            <a:ext cx="0" cy="133835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010400" y="2935069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Addr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031583" y="3207603"/>
            <a:ext cx="38632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DataW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543801" y="3011269"/>
            <a:ext cx="3590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DataR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cxnSp>
        <p:nvCxnSpPr>
          <p:cNvPr id="100" name="Straight Arrow Connector 99"/>
          <p:cNvCxnSpPr>
            <a:endCxn id="116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8001000" y="311025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382000" y="2554069"/>
            <a:ext cx="152400" cy="762000"/>
            <a:chOff x="8229600" y="1733550"/>
            <a:chExt cx="152400" cy="762000"/>
          </a:xfrm>
        </p:grpSpPr>
        <p:sp>
          <p:nvSpPr>
            <p:cNvPr id="66" name="Trapezoid 65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255000" y="18002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cxnSp>
        <p:nvCxnSpPr>
          <p:cNvPr id="127" name="Straight Arrow Connector 126"/>
          <p:cNvCxnSpPr>
            <a:stCxn id="28" idx="0"/>
            <a:endCxn id="97" idx="1"/>
          </p:cNvCxnSpPr>
          <p:nvPr/>
        </p:nvCxnSpPr>
        <p:spPr>
          <a:xfrm flipV="1">
            <a:off x="6629400" y="3027403"/>
            <a:ext cx="381000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458200" y="3239869"/>
            <a:ext cx="0" cy="1905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781800" y="2117797"/>
            <a:ext cx="0" cy="92442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endCxn id="66" idx="2"/>
          </p:cNvCxnSpPr>
          <p:nvPr/>
        </p:nvCxnSpPr>
        <p:spPr>
          <a:xfrm>
            <a:off x="6781800" y="2133601"/>
            <a:ext cx="1600200" cy="801469"/>
          </a:xfrm>
          <a:prstGeom prst="bentConnector3">
            <a:avLst>
              <a:gd name="adj1" fmla="val 87896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>
            <a:stCxn id="19" idx="3"/>
            <a:endCxn id="16" idx="1"/>
          </p:cNvCxnSpPr>
          <p:nvPr/>
        </p:nvCxnSpPr>
        <p:spPr>
          <a:xfrm>
            <a:off x="1813264" y="2896969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>
            <a:endCxn id="19" idx="1"/>
          </p:cNvCxnSpPr>
          <p:nvPr/>
        </p:nvCxnSpPr>
        <p:spPr>
          <a:xfrm rot="10800000" flipV="1">
            <a:off x="1447800" y="2020669"/>
            <a:ext cx="1295400" cy="876300"/>
          </a:xfrm>
          <a:prstGeom prst="bentConnector3">
            <a:avLst>
              <a:gd name="adj1" fmla="val 132662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79" idx="3"/>
          </p:cNvCxnSpPr>
          <p:nvPr/>
        </p:nvCxnSpPr>
        <p:spPr>
          <a:xfrm flipV="1">
            <a:off x="4467462" y="2819400"/>
            <a:ext cx="1780939" cy="404336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/>
          <p:nvPr/>
        </p:nvCxnSpPr>
        <p:spPr>
          <a:xfrm>
            <a:off x="4457522" y="3452337"/>
            <a:ext cx="957297" cy="320141"/>
          </a:xfrm>
          <a:prstGeom prst="bentConnector3">
            <a:avLst>
              <a:gd name="adj1" fmla="val 1683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116" name="Trapezoid 115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</a:t>
              </a:r>
            </a:p>
          </p:txBody>
        </p:sp>
      </p:grpSp>
      <p:cxnSp>
        <p:nvCxnSpPr>
          <p:cNvPr id="394" name="Elbow Connector 393"/>
          <p:cNvCxnSpPr>
            <a:stCxn id="16" idx="3"/>
            <a:endCxn id="22" idx="1"/>
          </p:cNvCxnSpPr>
          <p:nvPr/>
        </p:nvCxnSpPr>
        <p:spPr>
          <a:xfrm flipV="1">
            <a:off x="2743200" y="3049369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200400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6070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V="1">
            <a:off x="2886364" y="4230470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3330864" y="1902115"/>
            <a:ext cx="5203536" cy="1032955"/>
          </a:xfrm>
          <a:prstGeom prst="bentConnector3">
            <a:avLst>
              <a:gd name="adj1" fmla="val -237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943600" y="3352800"/>
            <a:ext cx="370610" cy="231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Elbow Connector 473"/>
          <p:cNvCxnSpPr/>
          <p:nvPr/>
        </p:nvCxnSpPr>
        <p:spPr>
          <a:xfrm flipV="1">
            <a:off x="5410200" y="3387436"/>
            <a:ext cx="1600200" cy="381000"/>
          </a:xfrm>
          <a:prstGeom prst="bentConnector3">
            <a:avLst>
              <a:gd name="adj1" fmla="val 860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988811" y="2842078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[24:20]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918692" y="3992419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[31:7]</a:t>
            </a:r>
          </a:p>
        </p:txBody>
      </p:sp>
      <p:cxnSp>
        <p:nvCxnSpPr>
          <p:cNvPr id="513" name="Elbow Connector 512"/>
          <p:cNvCxnSpPr/>
          <p:nvPr/>
        </p:nvCxnSpPr>
        <p:spPr>
          <a:xfrm rot="5400000" flipH="1" flipV="1">
            <a:off x="5310190" y="3303588"/>
            <a:ext cx="584201" cy="377826"/>
          </a:xfrm>
          <a:prstGeom prst="bentConnector3">
            <a:avLst>
              <a:gd name="adj1" fmla="val 10046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8" name="TextBox 527"/>
          <p:cNvSpPr txBox="1"/>
          <p:nvPr/>
        </p:nvSpPr>
        <p:spPr>
          <a:xfrm>
            <a:off x="7923646" y="2414155"/>
            <a:ext cx="1538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alu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29" name="TextBox 528"/>
          <p:cNvSpPr txBox="1"/>
          <p:nvPr/>
        </p:nvSpPr>
        <p:spPr>
          <a:xfrm>
            <a:off x="8029863" y="3213100"/>
            <a:ext cx="3348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mem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30" name="TextBox 529"/>
          <p:cNvSpPr txBox="1"/>
          <p:nvPr/>
        </p:nvSpPr>
        <p:spPr>
          <a:xfrm>
            <a:off x="8581737" y="2945246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wb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32" name="TextBox 531"/>
          <p:cNvSpPr txBox="1"/>
          <p:nvPr/>
        </p:nvSpPr>
        <p:spPr>
          <a:xfrm>
            <a:off x="990600" y="2971801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pc+4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5312006" y="2667001"/>
            <a:ext cx="5241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Reg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[rs1]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imm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[31:0]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299981" y="2966132"/>
            <a:ext cx="533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Reg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[rs2]</a:t>
            </a:r>
          </a:p>
        </p:txBody>
      </p:sp>
      <p:cxnSp>
        <p:nvCxnSpPr>
          <p:cNvPr id="563" name="Elbow Connector 562"/>
          <p:cNvCxnSpPr>
            <a:stCxn id="52" idx="3"/>
          </p:cNvCxnSpPr>
          <p:nvPr/>
        </p:nvCxnSpPr>
        <p:spPr>
          <a:xfrm flipV="1">
            <a:off x="3985564" y="3429000"/>
            <a:ext cx="1805637" cy="82578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9" name="Rectangle 568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23" name="TextBox 522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[31:0]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3322839" y="4953001"/>
            <a:ext cx="53540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ImmSel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=S</a:t>
            </a:r>
          </a:p>
        </p:txBody>
      </p:sp>
      <p:sp>
        <p:nvSpPr>
          <p:cNvPr id="583" name="TextBox 582"/>
          <p:cNvSpPr txBox="1"/>
          <p:nvPr/>
        </p:nvSpPr>
        <p:spPr>
          <a:xfrm>
            <a:off x="3962401" y="4953001"/>
            <a:ext cx="5931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RegWEn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=0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55626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Bsel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=1</a:t>
            </a:r>
          </a:p>
        </p:txBody>
      </p:sp>
      <p:sp>
        <p:nvSpPr>
          <p:cNvPr id="589" name="TextBox 588"/>
          <p:cNvSpPr txBox="1"/>
          <p:nvPr/>
        </p:nvSpPr>
        <p:spPr>
          <a:xfrm>
            <a:off x="6096001" y="4953001"/>
            <a:ext cx="66364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ALUSel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=Add</a:t>
            </a:r>
          </a:p>
        </p:txBody>
      </p:sp>
      <p:sp>
        <p:nvSpPr>
          <p:cNvPr id="591" name="TextBox 590"/>
          <p:cNvSpPr txBox="1"/>
          <p:nvPr/>
        </p:nvSpPr>
        <p:spPr>
          <a:xfrm>
            <a:off x="6934201" y="4953001"/>
            <a:ext cx="78547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MemRW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=Write</a:t>
            </a:r>
          </a:p>
        </p:txBody>
      </p:sp>
      <p:sp>
        <p:nvSpPr>
          <p:cNvPr id="593" name="TextBox 592"/>
          <p:cNvSpPr txBox="1"/>
          <p:nvPr/>
        </p:nvSpPr>
        <p:spPr>
          <a:xfrm>
            <a:off x="8077201" y="4953001"/>
            <a:ext cx="46487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WBSel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=*</a:t>
            </a:r>
          </a:p>
        </p:txBody>
      </p:sp>
      <p:sp>
        <p:nvSpPr>
          <p:cNvPr id="596" name="TextBox 595"/>
          <p:cNvSpPr txBox="1"/>
          <p:nvPr/>
        </p:nvSpPr>
        <p:spPr>
          <a:xfrm>
            <a:off x="3406447" y="2514601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wb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0" y="5334000"/>
            <a:ext cx="84638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*= “Don’t Care”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59243" y="2015526"/>
            <a:ext cx="7010400" cy="2874720"/>
            <a:chOff x="1447801" y="1123950"/>
            <a:chExt cx="7010400" cy="2874720"/>
          </a:xfrm>
        </p:grpSpPr>
        <p:cxnSp>
          <p:nvCxnSpPr>
            <p:cNvPr id="94" name="Straight Arrow Connector 93"/>
            <p:cNvCxnSpPr/>
            <p:nvPr/>
          </p:nvCxnSpPr>
          <p:spPr>
            <a:xfrm flipV="1">
              <a:off x="6454321" y="2545231"/>
              <a:ext cx="0" cy="143485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4191001" y="2876550"/>
              <a:ext cx="0" cy="1103531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flipV="1">
              <a:off x="7233229" y="2641729"/>
              <a:ext cx="0" cy="1338352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V="1">
              <a:off x="5867401" y="2636897"/>
              <a:ext cx="0" cy="1343184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V="1">
              <a:off x="6629401" y="2130683"/>
              <a:ext cx="381000" cy="21967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V="1">
              <a:off x="8455357" y="2343150"/>
              <a:ext cx="2844" cy="165552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104"/>
            <p:cNvCxnSpPr/>
            <p:nvPr/>
          </p:nvCxnSpPr>
          <p:spPr>
            <a:xfrm>
              <a:off x="1813264" y="2000250"/>
              <a:ext cx="320337" cy="3048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lbow Connector 105"/>
            <p:cNvCxnSpPr/>
            <p:nvPr/>
          </p:nvCxnSpPr>
          <p:spPr>
            <a:xfrm flipV="1">
              <a:off x="1782932" y="1581470"/>
              <a:ext cx="396537" cy="4191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Elbow Connector 106"/>
            <p:cNvCxnSpPr/>
            <p:nvPr/>
          </p:nvCxnSpPr>
          <p:spPr>
            <a:xfrm flipV="1">
              <a:off x="2438401" y="1123950"/>
              <a:ext cx="304800" cy="457200"/>
            </a:xfrm>
            <a:prstGeom prst="bentConnector2">
              <a:avLst/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Elbow Connector 107"/>
            <p:cNvCxnSpPr/>
            <p:nvPr/>
          </p:nvCxnSpPr>
          <p:spPr>
            <a:xfrm rot="10800000" flipV="1">
              <a:off x="1447801" y="1123950"/>
              <a:ext cx="1295400" cy="876300"/>
            </a:xfrm>
            <a:prstGeom prst="bentConnector3">
              <a:avLst>
                <a:gd name="adj1" fmla="val 132662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Elbow Connector 108"/>
            <p:cNvCxnSpPr/>
            <p:nvPr/>
          </p:nvCxnSpPr>
          <p:spPr>
            <a:xfrm flipV="1">
              <a:off x="4499522" y="1922681"/>
              <a:ext cx="1748879" cy="404336"/>
            </a:xfrm>
            <a:prstGeom prst="bentConnector3">
              <a:avLst>
                <a:gd name="adj1" fmla="val 7475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Elbow Connector 109"/>
            <p:cNvCxnSpPr/>
            <p:nvPr/>
          </p:nvCxnSpPr>
          <p:spPr>
            <a:xfrm>
              <a:off x="4457522" y="2555617"/>
              <a:ext cx="957297" cy="320141"/>
            </a:xfrm>
            <a:prstGeom prst="bentConnector3">
              <a:avLst>
                <a:gd name="adj1" fmla="val 16834"/>
              </a:avLst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2895601" y="2303681"/>
              <a:ext cx="0" cy="16764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V="1">
              <a:off x="2886365" y="2419350"/>
              <a:ext cx="771236" cy="363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V="1">
              <a:off x="2897910" y="2647951"/>
              <a:ext cx="759691" cy="2671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V="1">
              <a:off x="2886365" y="3333750"/>
              <a:ext cx="618836" cy="9599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V="1">
              <a:off x="3810001" y="3599081"/>
              <a:ext cx="0" cy="3810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flipV="1">
              <a:off x="5943601" y="2456081"/>
              <a:ext cx="370610" cy="231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lbow Connector 125"/>
            <p:cNvCxnSpPr/>
            <p:nvPr/>
          </p:nvCxnSpPr>
          <p:spPr>
            <a:xfrm flipV="1">
              <a:off x="5410201" y="2490717"/>
              <a:ext cx="1600200" cy="381000"/>
            </a:xfrm>
            <a:prstGeom prst="bentConnector3">
              <a:avLst>
                <a:gd name="adj1" fmla="val 86075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Elbow Connector 127"/>
            <p:cNvCxnSpPr/>
            <p:nvPr/>
          </p:nvCxnSpPr>
          <p:spPr>
            <a:xfrm flipV="1">
              <a:off x="4044975" y="2532281"/>
              <a:ext cx="1746226" cy="825788"/>
            </a:xfrm>
            <a:prstGeom prst="bentConnector3">
              <a:avLst>
                <a:gd name="adj1" fmla="val 83443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>
            <a:stCxn id="16" idx="3"/>
          </p:cNvCxnSpPr>
          <p:nvPr/>
        </p:nvCxnSpPr>
        <p:spPr>
          <a:xfrm>
            <a:off x="2743201" y="3201769"/>
            <a:ext cx="174413" cy="6632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57CE352-9D06-9BB8-6604-288461BF1158}"/>
              </a:ext>
            </a:extLst>
          </p:cNvPr>
          <p:cNvGrpSpPr/>
          <p:nvPr/>
        </p:nvGrpSpPr>
        <p:grpSpPr>
          <a:xfrm>
            <a:off x="199559" y="942980"/>
            <a:ext cx="8349858" cy="822970"/>
            <a:chOff x="68793" y="1106398"/>
            <a:chExt cx="8349858" cy="822970"/>
          </a:xfrm>
        </p:grpSpPr>
        <p:grpSp>
          <p:nvGrpSpPr>
            <p:cNvPr id="7" name="Google Shape;305;p38">
              <a:extLst>
                <a:ext uri="{FF2B5EF4-FFF2-40B4-BE49-F238E27FC236}">
                  <a16:creationId xmlns:a16="http://schemas.microsoft.com/office/drawing/2014/main" id="{F51DF461-528F-CC95-65E3-2DDA8372BB74}"/>
                </a:ext>
              </a:extLst>
            </p:cNvPr>
            <p:cNvGrpSpPr/>
            <p:nvPr/>
          </p:nvGrpSpPr>
          <p:grpSpPr>
            <a:xfrm>
              <a:off x="68793" y="1106398"/>
              <a:ext cx="8349858" cy="822970"/>
              <a:chOff x="351068" y="2048256"/>
              <a:chExt cx="8349858" cy="822970"/>
            </a:xfrm>
          </p:grpSpPr>
          <p:sp>
            <p:nvSpPr>
              <p:cNvPr id="17" name="Google Shape;306;p38">
                <a:extLst>
                  <a:ext uri="{FF2B5EF4-FFF2-40B4-BE49-F238E27FC236}">
                    <a16:creationId xmlns:a16="http://schemas.microsoft.com/office/drawing/2014/main" id="{4A1BD950-73BF-7B3F-FC8C-D5B5EA73724B}"/>
                  </a:ext>
                </a:extLst>
              </p:cNvPr>
              <p:cNvSpPr txBox="1"/>
              <p:nvPr/>
            </p:nvSpPr>
            <p:spPr>
              <a:xfrm>
                <a:off x="351068" y="2049238"/>
                <a:ext cx="5535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rPr>
                  <a:t>31</a:t>
                </a: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8" name="Google Shape;307;p38">
                <a:extLst>
                  <a:ext uri="{FF2B5EF4-FFF2-40B4-BE49-F238E27FC236}">
                    <a16:creationId xmlns:a16="http://schemas.microsoft.com/office/drawing/2014/main" id="{04E22D45-2620-48ED-FB20-7FFE540E27AC}"/>
                  </a:ext>
                </a:extLst>
              </p:cNvPr>
              <p:cNvSpPr txBox="1"/>
              <p:nvPr/>
            </p:nvSpPr>
            <p:spPr>
              <a:xfrm>
                <a:off x="8331926" y="2048256"/>
                <a:ext cx="3690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rPr>
                  <a:t>0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grpSp>
            <p:nvGrpSpPr>
              <p:cNvPr id="20" name="Google Shape;308;p38">
                <a:extLst>
                  <a:ext uri="{FF2B5EF4-FFF2-40B4-BE49-F238E27FC236}">
                    <a16:creationId xmlns:a16="http://schemas.microsoft.com/office/drawing/2014/main" id="{44A2DCD3-D368-2E97-F3ED-532771C0FB27}"/>
                  </a:ext>
                </a:extLst>
              </p:cNvPr>
              <p:cNvGrpSpPr/>
              <p:nvPr/>
            </p:nvGrpSpPr>
            <p:grpSpPr>
              <a:xfrm>
                <a:off x="621801" y="2414016"/>
                <a:ext cx="7900398" cy="457210"/>
                <a:chOff x="457209" y="4572000"/>
                <a:chExt cx="7900398" cy="457210"/>
              </a:xfrm>
            </p:grpSpPr>
            <p:sp>
              <p:nvSpPr>
                <p:cNvPr id="21" name="Google Shape;309;p38">
                  <a:extLst>
                    <a:ext uri="{FF2B5EF4-FFF2-40B4-BE49-F238E27FC236}">
                      <a16:creationId xmlns:a16="http://schemas.microsoft.com/office/drawing/2014/main" id="{9B38AA6E-4B1F-779C-4FD7-AD0E06170125}"/>
                    </a:ext>
                  </a:extLst>
                </p:cNvPr>
                <p:cNvSpPr/>
                <p:nvPr/>
              </p:nvSpPr>
              <p:spPr>
                <a:xfrm>
                  <a:off x="457209" y="4572010"/>
                  <a:ext cx="17364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imm</a:t>
                  </a: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(11:5)</a:t>
                  </a:r>
                  <a:endParaRPr kumimoji="0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3" name="Google Shape;310;p38">
                  <a:extLst>
                    <a:ext uri="{FF2B5EF4-FFF2-40B4-BE49-F238E27FC236}">
                      <a16:creationId xmlns:a16="http://schemas.microsoft.com/office/drawing/2014/main" id="{A6973545-AA0D-3CE1-C752-40F3C9BD24BD}"/>
                    </a:ext>
                  </a:extLst>
                </p:cNvPr>
                <p:cNvSpPr/>
                <p:nvPr/>
              </p:nvSpPr>
              <p:spPr>
                <a:xfrm>
                  <a:off x="6678507" y="4572010"/>
                  <a:ext cx="16791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opcode</a:t>
                  </a:r>
                  <a:endParaRPr kumimoji="0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4" name="Google Shape;311;p38">
                  <a:extLst>
                    <a:ext uri="{FF2B5EF4-FFF2-40B4-BE49-F238E27FC236}">
                      <a16:creationId xmlns:a16="http://schemas.microsoft.com/office/drawing/2014/main" id="{0CFFEBDC-76A7-8898-7F95-29B27E7CDAE8}"/>
                    </a:ext>
                  </a:extLst>
                </p:cNvPr>
                <p:cNvSpPr/>
                <p:nvPr/>
              </p:nvSpPr>
              <p:spPr>
                <a:xfrm>
                  <a:off x="219357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rs2</a:t>
                  </a:r>
                  <a:endParaRPr kumimoji="0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5" name="Google Shape;312;p38">
                  <a:extLst>
                    <a:ext uri="{FF2B5EF4-FFF2-40B4-BE49-F238E27FC236}">
                      <a16:creationId xmlns:a16="http://schemas.microsoft.com/office/drawing/2014/main" id="{3A6D0DA9-CB42-6FCA-5495-45C51A417456}"/>
                    </a:ext>
                  </a:extLst>
                </p:cNvPr>
                <p:cNvSpPr/>
                <p:nvPr/>
              </p:nvSpPr>
              <p:spPr>
                <a:xfrm>
                  <a:off x="342801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rs1</a:t>
                  </a:r>
                  <a:endParaRPr kumimoji="0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6" name="Google Shape;313;p38">
                  <a:extLst>
                    <a:ext uri="{FF2B5EF4-FFF2-40B4-BE49-F238E27FC236}">
                      <a16:creationId xmlns:a16="http://schemas.microsoft.com/office/drawing/2014/main" id="{7761B11E-2ADE-F8CF-7ACD-B85EEAD35769}"/>
                    </a:ext>
                  </a:extLst>
                </p:cNvPr>
                <p:cNvSpPr/>
                <p:nvPr/>
              </p:nvSpPr>
              <p:spPr>
                <a:xfrm>
                  <a:off x="4662508" y="4572010"/>
                  <a:ext cx="781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func3</a:t>
                  </a:r>
                  <a:endParaRPr kumimoji="0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7" name="Google Shape;314;p38">
                  <a:extLst>
                    <a:ext uri="{FF2B5EF4-FFF2-40B4-BE49-F238E27FC236}">
                      <a16:creationId xmlns:a16="http://schemas.microsoft.com/office/drawing/2014/main" id="{77CD4376-722C-2212-8279-F905B6573880}"/>
                    </a:ext>
                  </a:extLst>
                </p:cNvPr>
                <p:cNvSpPr/>
                <p:nvPr/>
              </p:nvSpPr>
              <p:spPr>
                <a:xfrm>
                  <a:off x="544399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imm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(4:0)</a:t>
                  </a:r>
                  <a:endParaRPr kumimoji="0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</p:grpSp>
        </p:grpSp>
        <p:sp>
          <p:nvSpPr>
            <p:cNvPr id="9" name="Google Shape;307;p38">
              <a:extLst>
                <a:ext uri="{FF2B5EF4-FFF2-40B4-BE49-F238E27FC236}">
                  <a16:creationId xmlns:a16="http://schemas.microsoft.com/office/drawing/2014/main" id="{BDD106EB-0C92-72CA-4505-1A46F0F877CF}"/>
                </a:ext>
              </a:extLst>
            </p:cNvPr>
            <p:cNvSpPr txBox="1"/>
            <p:nvPr/>
          </p:nvSpPr>
          <p:spPr>
            <a:xfrm>
              <a:off x="6311424" y="1170002"/>
              <a:ext cx="662539" cy="337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7 6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0" name="Google Shape;307;p38">
              <a:extLst>
                <a:ext uri="{FF2B5EF4-FFF2-40B4-BE49-F238E27FC236}">
                  <a16:creationId xmlns:a16="http://schemas.microsoft.com/office/drawing/2014/main" id="{A5CB0E5C-65A6-703E-E6C9-E2B170CC4E84}"/>
                </a:ext>
              </a:extLst>
            </p:cNvPr>
            <p:cNvSpPr txBox="1"/>
            <p:nvPr/>
          </p:nvSpPr>
          <p:spPr>
            <a:xfrm>
              <a:off x="4952593" y="1169261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12 11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2" name="Google Shape;307;p38">
              <a:extLst>
                <a:ext uri="{FF2B5EF4-FFF2-40B4-BE49-F238E27FC236}">
                  <a16:creationId xmlns:a16="http://schemas.microsoft.com/office/drawing/2014/main" id="{E507D5A6-ECCB-D5DB-E024-C4F573CA1F43}"/>
                </a:ext>
              </a:extLst>
            </p:cNvPr>
            <p:cNvSpPr txBox="1"/>
            <p:nvPr/>
          </p:nvSpPr>
          <p:spPr>
            <a:xfrm>
              <a:off x="4168957" y="1178815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15 14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4" name="Google Shape;307;p38">
              <a:extLst>
                <a:ext uri="{FF2B5EF4-FFF2-40B4-BE49-F238E27FC236}">
                  <a16:creationId xmlns:a16="http://schemas.microsoft.com/office/drawing/2014/main" id="{D1BC473D-299F-5C32-530A-FBE54C7C1E55}"/>
                </a:ext>
              </a:extLst>
            </p:cNvPr>
            <p:cNvSpPr txBox="1"/>
            <p:nvPr/>
          </p:nvSpPr>
          <p:spPr>
            <a:xfrm>
              <a:off x="2957109" y="1199271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20 19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5" name="Google Shape;307;p38">
              <a:extLst>
                <a:ext uri="{FF2B5EF4-FFF2-40B4-BE49-F238E27FC236}">
                  <a16:creationId xmlns:a16="http://schemas.microsoft.com/office/drawing/2014/main" id="{988012E8-73FA-19F4-5F00-85606E603A95}"/>
                </a:ext>
              </a:extLst>
            </p:cNvPr>
            <p:cNvSpPr txBox="1"/>
            <p:nvPr/>
          </p:nvSpPr>
          <p:spPr>
            <a:xfrm>
              <a:off x="1765451" y="1208450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25 24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32" name="Google Shape;999;g5d03733490_0_363">
            <a:extLst>
              <a:ext uri="{FF2B5EF4-FFF2-40B4-BE49-F238E27FC236}">
                <a16:creationId xmlns:a16="http://schemas.microsoft.com/office/drawing/2014/main" id="{39A256A5-0ECD-D96F-2F58-667E44D40999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83660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Arrow Connector 87"/>
          <p:cNvCxnSpPr/>
          <p:nvPr/>
        </p:nvCxnSpPr>
        <p:spPr>
          <a:xfrm>
            <a:off x="5183902" y="3468470"/>
            <a:ext cx="0" cy="1408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5031502" y="3468470"/>
            <a:ext cx="0" cy="1408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branches to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B2A85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31CF-B26C-E347-9AC9-78212C099D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IMEM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172201" y="2554069"/>
            <a:ext cx="511679" cy="990600"/>
            <a:chOff x="6324600" y="3115310"/>
            <a:chExt cx="511679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1"/>
              <a:ext cx="511679" cy="361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ALU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Imm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Gen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+4</a:t>
              </a:r>
            </a:p>
          </p:txBody>
        </p:sp>
      </p:grpSp>
      <p:cxnSp>
        <p:nvCxnSpPr>
          <p:cNvPr id="65" name="Straight Arrow Connector 64"/>
          <p:cNvCxnSpPr>
            <a:endCxn id="179" idx="3"/>
          </p:cNvCxnSpPr>
          <p:nvPr/>
        </p:nvCxnSpPr>
        <p:spPr>
          <a:xfrm flipH="1" flipV="1">
            <a:off x="1219201" y="3115886"/>
            <a:ext cx="10391" cy="1770729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879102" y="3581400"/>
            <a:ext cx="0" cy="12954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7010400" y="270646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DMEM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726702" y="2935069"/>
            <a:ext cx="762000" cy="685800"/>
            <a:chOff x="5029200" y="3333750"/>
            <a:chExt cx="762000" cy="685800"/>
          </a:xfrm>
        </p:grpSpPr>
        <p:sp>
          <p:nvSpPr>
            <p:cNvPr id="73" name="Trapezoid 72"/>
            <p:cNvSpPr/>
            <p:nvPr/>
          </p:nvSpPr>
          <p:spPr>
            <a:xfrm rot="5400000">
              <a:off x="4989949" y="3449201"/>
              <a:ext cx="685800" cy="454898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29200" y="340995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Branch Comp.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Reg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AddrA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AddrB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DataA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AddrD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DataB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DataD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233228" y="3538448"/>
            <a:ext cx="0" cy="133835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010400" y="2935069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Addr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031583" y="3207603"/>
            <a:ext cx="38632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DataW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543801" y="3011269"/>
            <a:ext cx="3590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DataR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cxnSp>
        <p:nvCxnSpPr>
          <p:cNvPr id="100" name="Straight Arrow Connector 99"/>
          <p:cNvCxnSpPr>
            <a:endCxn id="116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72" idx="3"/>
          </p:cNvCxnSpPr>
          <p:nvPr/>
        </p:nvCxnSpPr>
        <p:spPr>
          <a:xfrm flipV="1">
            <a:off x="6019800" y="2963486"/>
            <a:ext cx="0" cy="191331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5943600" y="2477869"/>
            <a:ext cx="152400" cy="533400"/>
            <a:chOff x="5791200" y="1352550"/>
            <a:chExt cx="152400" cy="533400"/>
          </a:xfrm>
        </p:grpSpPr>
        <p:sp>
          <p:nvSpPr>
            <p:cNvPr id="72" name="Trapezoid 71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0</a:t>
              </a:r>
            </a:p>
          </p:txBody>
        </p:sp>
      </p:grp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8001000" y="311025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382000" y="2554069"/>
            <a:ext cx="152400" cy="762000"/>
            <a:chOff x="8229600" y="1733550"/>
            <a:chExt cx="152400" cy="762000"/>
          </a:xfrm>
        </p:grpSpPr>
        <p:sp>
          <p:nvSpPr>
            <p:cNvPr id="66" name="Trapezoid 65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</a:t>
              </a:r>
            </a:p>
          </p:txBody>
        </p:sp>
      </p:grpSp>
      <p:cxnSp>
        <p:nvCxnSpPr>
          <p:cNvPr id="127" name="Straight Arrow Connector 126"/>
          <p:cNvCxnSpPr>
            <a:stCxn id="28" idx="0"/>
            <a:endCxn id="97" idx="1"/>
          </p:cNvCxnSpPr>
          <p:nvPr/>
        </p:nvCxnSpPr>
        <p:spPr>
          <a:xfrm flipV="1">
            <a:off x="6629400" y="3027403"/>
            <a:ext cx="381000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458200" y="3239870"/>
            <a:ext cx="0" cy="16369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781800" y="2117797"/>
            <a:ext cx="0" cy="92442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endCxn id="66" idx="2"/>
          </p:cNvCxnSpPr>
          <p:nvPr/>
        </p:nvCxnSpPr>
        <p:spPr>
          <a:xfrm>
            <a:off x="914400" y="2117797"/>
            <a:ext cx="7467601" cy="817272"/>
          </a:xfrm>
          <a:prstGeom prst="bentConnector3">
            <a:avLst>
              <a:gd name="adj1" fmla="val 96694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/>
          <p:nvPr/>
        </p:nvCxnSpPr>
        <p:spPr>
          <a:xfrm rot="16200000" flipH="1">
            <a:off x="715313" y="2314032"/>
            <a:ext cx="626772" cy="228600"/>
          </a:xfrm>
          <a:prstGeom prst="bentConnector3">
            <a:avLst>
              <a:gd name="adj1" fmla="val 1015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/>
          <p:cNvGrpSpPr/>
          <p:nvPr/>
        </p:nvGrpSpPr>
        <p:grpSpPr>
          <a:xfrm>
            <a:off x="1143000" y="2630269"/>
            <a:ext cx="152400" cy="533400"/>
            <a:chOff x="5791200" y="1352550"/>
            <a:chExt cx="152400" cy="533400"/>
          </a:xfrm>
        </p:grpSpPr>
        <p:sp>
          <p:nvSpPr>
            <p:cNvPr id="179" name="Trapezoid 178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0</a:t>
              </a:r>
            </a:p>
          </p:txBody>
        </p:sp>
      </p:grpSp>
      <p:cxnSp>
        <p:nvCxnSpPr>
          <p:cNvPr id="183" name="Straight Connector 182"/>
          <p:cNvCxnSpPr>
            <a:stCxn id="179" idx="0"/>
            <a:endCxn id="19" idx="1"/>
          </p:cNvCxnSpPr>
          <p:nvPr/>
        </p:nvCxnSpPr>
        <p:spPr>
          <a:xfrm>
            <a:off x="1295400" y="2896969"/>
            <a:ext cx="1524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>
            <a:stCxn id="19" idx="3"/>
            <a:endCxn id="16" idx="1"/>
          </p:cNvCxnSpPr>
          <p:nvPr/>
        </p:nvCxnSpPr>
        <p:spPr>
          <a:xfrm>
            <a:off x="1813264" y="2896969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/>
          <p:nvPr/>
        </p:nvCxnSpPr>
        <p:spPr>
          <a:xfrm rot="10800000" flipV="1">
            <a:off x="1143000" y="2020669"/>
            <a:ext cx="1600200" cy="990600"/>
          </a:xfrm>
          <a:prstGeom prst="bentConnector3">
            <a:avLst>
              <a:gd name="adj1" fmla="val 124407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79" idx="3"/>
            <a:endCxn id="105" idx="1"/>
          </p:cNvCxnSpPr>
          <p:nvPr/>
        </p:nvCxnSpPr>
        <p:spPr>
          <a:xfrm flipV="1">
            <a:off x="4467462" y="2855952"/>
            <a:ext cx="1495189" cy="367784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/>
          <p:nvPr/>
        </p:nvCxnSpPr>
        <p:spPr>
          <a:xfrm>
            <a:off x="4457522" y="3452337"/>
            <a:ext cx="957297" cy="320141"/>
          </a:xfrm>
          <a:prstGeom prst="bentConnector3">
            <a:avLst>
              <a:gd name="adj1" fmla="val 1683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 flipV="1">
            <a:off x="4648201" y="3218296"/>
            <a:ext cx="183573" cy="1127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flipV="1">
            <a:off x="4537364" y="3443433"/>
            <a:ext cx="259772" cy="577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Elbow Connector 274"/>
          <p:cNvCxnSpPr/>
          <p:nvPr/>
        </p:nvCxnSpPr>
        <p:spPr>
          <a:xfrm flipV="1">
            <a:off x="1978768" y="2229091"/>
            <a:ext cx="3214173" cy="535336"/>
          </a:xfrm>
          <a:prstGeom prst="bentConnector3">
            <a:avLst>
              <a:gd name="adj1" fmla="val 27385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304"/>
          <p:cNvCxnSpPr/>
          <p:nvPr/>
        </p:nvCxnSpPr>
        <p:spPr>
          <a:xfrm>
            <a:off x="5181600" y="2223310"/>
            <a:ext cx="762000" cy="36749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116" name="Trapezoid 115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</a:t>
              </a:r>
            </a:p>
          </p:txBody>
        </p:sp>
      </p:grpSp>
      <p:cxnSp>
        <p:nvCxnSpPr>
          <p:cNvPr id="394" name="Elbow Connector 393"/>
          <p:cNvCxnSpPr>
            <a:stCxn id="16" idx="3"/>
            <a:endCxn id="22" idx="1"/>
          </p:cNvCxnSpPr>
          <p:nvPr/>
        </p:nvCxnSpPr>
        <p:spPr>
          <a:xfrm flipV="1">
            <a:off x="2743200" y="3049369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200400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6070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V="1">
            <a:off x="2886364" y="4230470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3330864" y="1902115"/>
            <a:ext cx="5203536" cy="1032955"/>
          </a:xfrm>
          <a:prstGeom prst="bentConnector3">
            <a:avLst>
              <a:gd name="adj1" fmla="val -237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943600" y="3352800"/>
            <a:ext cx="370610" cy="231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Elbow Connector 473"/>
          <p:cNvCxnSpPr/>
          <p:nvPr/>
        </p:nvCxnSpPr>
        <p:spPr>
          <a:xfrm flipV="1">
            <a:off x="5410200" y="3387436"/>
            <a:ext cx="1600200" cy="381000"/>
          </a:xfrm>
          <a:prstGeom prst="bentConnector3">
            <a:avLst>
              <a:gd name="adj1" fmla="val 860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988811" y="2842078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[24:20]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918692" y="3992419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[31:7]</a:t>
            </a:r>
          </a:p>
        </p:txBody>
      </p:sp>
      <p:cxnSp>
        <p:nvCxnSpPr>
          <p:cNvPr id="513" name="Elbow Connector 512"/>
          <p:cNvCxnSpPr/>
          <p:nvPr/>
        </p:nvCxnSpPr>
        <p:spPr>
          <a:xfrm rot="5400000" flipH="1" flipV="1">
            <a:off x="5310190" y="3303588"/>
            <a:ext cx="584201" cy="377826"/>
          </a:xfrm>
          <a:prstGeom prst="bentConnector3">
            <a:avLst>
              <a:gd name="adj1" fmla="val 10046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8" name="TextBox 527"/>
          <p:cNvSpPr txBox="1"/>
          <p:nvPr/>
        </p:nvSpPr>
        <p:spPr>
          <a:xfrm>
            <a:off x="7923646" y="2414155"/>
            <a:ext cx="1538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alu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29" name="TextBox 528"/>
          <p:cNvSpPr txBox="1"/>
          <p:nvPr/>
        </p:nvSpPr>
        <p:spPr>
          <a:xfrm>
            <a:off x="8029863" y="3213100"/>
            <a:ext cx="3348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mem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30" name="TextBox 529"/>
          <p:cNvSpPr txBox="1"/>
          <p:nvPr/>
        </p:nvSpPr>
        <p:spPr>
          <a:xfrm>
            <a:off x="8581737" y="2945246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wb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31" name="TextBox 530"/>
          <p:cNvSpPr txBox="1"/>
          <p:nvPr/>
        </p:nvSpPr>
        <p:spPr>
          <a:xfrm>
            <a:off x="974137" y="2447779"/>
            <a:ext cx="20869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alu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32" name="TextBox 531"/>
          <p:cNvSpPr txBox="1"/>
          <p:nvPr/>
        </p:nvSpPr>
        <p:spPr>
          <a:xfrm>
            <a:off x="576107" y="3111716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pc+4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5312006" y="2667001"/>
            <a:ext cx="5241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Reg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[rs1]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5395683" y="2356532"/>
            <a:ext cx="2193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pc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imm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[31:0]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299981" y="2966132"/>
            <a:ext cx="533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Reg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[rs2]</a:t>
            </a:r>
          </a:p>
        </p:txBody>
      </p:sp>
      <p:cxnSp>
        <p:nvCxnSpPr>
          <p:cNvPr id="563" name="Elbow Connector 562"/>
          <p:cNvCxnSpPr>
            <a:stCxn id="52" idx="3"/>
          </p:cNvCxnSpPr>
          <p:nvPr/>
        </p:nvCxnSpPr>
        <p:spPr>
          <a:xfrm flipV="1">
            <a:off x="3985564" y="3429000"/>
            <a:ext cx="1805637" cy="82578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9" name="Rectangle 568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23" name="TextBox 522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[31:0]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3268818" y="4947281"/>
            <a:ext cx="53540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ImmSel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=B</a:t>
            </a:r>
          </a:p>
        </p:txBody>
      </p:sp>
      <p:sp>
        <p:nvSpPr>
          <p:cNvPr id="583" name="TextBox 582"/>
          <p:cNvSpPr txBox="1"/>
          <p:nvPr/>
        </p:nvSpPr>
        <p:spPr>
          <a:xfrm>
            <a:off x="3910914" y="4935839"/>
            <a:ext cx="5931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RegWEn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=0</a:t>
            </a:r>
          </a:p>
        </p:txBody>
      </p:sp>
      <p:sp>
        <p:nvSpPr>
          <p:cNvPr id="584" name="TextBox 583"/>
          <p:cNvSpPr txBox="1"/>
          <p:nvPr/>
        </p:nvSpPr>
        <p:spPr>
          <a:xfrm>
            <a:off x="4572000" y="4953001"/>
            <a:ext cx="26289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BrUn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85" name="TextBox 584"/>
          <p:cNvSpPr txBox="1"/>
          <p:nvPr/>
        </p:nvSpPr>
        <p:spPr>
          <a:xfrm>
            <a:off x="4876800" y="4953001"/>
            <a:ext cx="2564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BrEq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86" name="TextBox 585"/>
          <p:cNvSpPr txBox="1"/>
          <p:nvPr/>
        </p:nvSpPr>
        <p:spPr>
          <a:xfrm>
            <a:off x="5181601" y="4953001"/>
            <a:ext cx="25395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BrLT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87" name="TextBox 586"/>
          <p:cNvSpPr txBox="1"/>
          <p:nvPr/>
        </p:nvSpPr>
        <p:spPr>
          <a:xfrm>
            <a:off x="5995089" y="4958721"/>
            <a:ext cx="37510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ASel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=1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556443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Bsel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=1</a:t>
            </a:r>
          </a:p>
        </p:txBody>
      </p:sp>
      <p:sp>
        <p:nvSpPr>
          <p:cNvPr id="589" name="TextBox 588"/>
          <p:cNvSpPr txBox="1"/>
          <p:nvPr/>
        </p:nvSpPr>
        <p:spPr>
          <a:xfrm>
            <a:off x="6284556" y="5244750"/>
            <a:ext cx="66364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ALUSel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=Add</a:t>
            </a:r>
          </a:p>
        </p:txBody>
      </p:sp>
      <p:sp>
        <p:nvSpPr>
          <p:cNvPr id="591" name="TextBox 590"/>
          <p:cNvSpPr txBox="1"/>
          <p:nvPr/>
        </p:nvSpPr>
        <p:spPr>
          <a:xfrm>
            <a:off x="6934201" y="4953001"/>
            <a:ext cx="79188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MemRW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=Read</a:t>
            </a:r>
          </a:p>
        </p:txBody>
      </p:sp>
      <p:sp>
        <p:nvSpPr>
          <p:cNvPr id="593" name="TextBox 592"/>
          <p:cNvSpPr txBox="1"/>
          <p:nvPr/>
        </p:nvSpPr>
        <p:spPr>
          <a:xfrm>
            <a:off x="8075139" y="4941559"/>
            <a:ext cx="46487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WBSel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=*</a:t>
            </a:r>
          </a:p>
        </p:txBody>
      </p:sp>
      <p:sp>
        <p:nvSpPr>
          <p:cNvPr id="594" name="TextBox 593"/>
          <p:cNvSpPr txBox="1"/>
          <p:nvPr/>
        </p:nvSpPr>
        <p:spPr>
          <a:xfrm>
            <a:off x="990600" y="4953001"/>
            <a:ext cx="118942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PCSel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=taken/not-taken</a:t>
            </a:r>
          </a:p>
        </p:txBody>
      </p:sp>
      <p:sp>
        <p:nvSpPr>
          <p:cNvPr id="596" name="TextBox 595"/>
          <p:cNvSpPr txBox="1"/>
          <p:nvPr/>
        </p:nvSpPr>
        <p:spPr>
          <a:xfrm>
            <a:off x="3406447" y="2514601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wb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cxnSp>
        <p:nvCxnSpPr>
          <p:cNvPr id="129" name="Straight Arrow Connector 128"/>
          <p:cNvCxnSpPr/>
          <p:nvPr/>
        </p:nvCxnSpPr>
        <p:spPr>
          <a:xfrm>
            <a:off x="5178182" y="3470875"/>
            <a:ext cx="0" cy="14083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73" idx="3"/>
          </p:cNvCxnSpPr>
          <p:nvPr/>
        </p:nvCxnSpPr>
        <p:spPr>
          <a:xfrm flipH="1">
            <a:off x="5025783" y="3551143"/>
            <a:ext cx="4569" cy="132806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H="1" flipV="1">
            <a:off x="1213481" y="3118291"/>
            <a:ext cx="10391" cy="177072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V="1">
            <a:off x="4873382" y="3583805"/>
            <a:ext cx="0" cy="12954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V="1">
            <a:off x="6441632" y="3444356"/>
            <a:ext cx="6968" cy="178912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V="1">
            <a:off x="4185280" y="3775675"/>
            <a:ext cx="0" cy="110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V="1">
            <a:off x="7227508" y="3540853"/>
            <a:ext cx="0" cy="133835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V="1">
            <a:off x="5861680" y="3536021"/>
            <a:ext cx="0" cy="134318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V="1">
            <a:off x="6014080" y="2965891"/>
            <a:ext cx="0" cy="191331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Elbow Connector 140"/>
          <p:cNvCxnSpPr/>
          <p:nvPr/>
        </p:nvCxnSpPr>
        <p:spPr>
          <a:xfrm rot="16200000" flipH="1">
            <a:off x="709593" y="2316437"/>
            <a:ext cx="626772" cy="228600"/>
          </a:xfrm>
          <a:prstGeom prst="bentConnector3">
            <a:avLst>
              <a:gd name="adj1" fmla="val 101558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1289680" y="2899374"/>
            <a:ext cx="152400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Elbow Connector 142"/>
          <p:cNvCxnSpPr/>
          <p:nvPr/>
        </p:nvCxnSpPr>
        <p:spPr>
          <a:xfrm>
            <a:off x="1807544" y="2899374"/>
            <a:ext cx="320337" cy="304800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 flipV="1">
            <a:off x="1777212" y="2480594"/>
            <a:ext cx="396537" cy="419100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rot="10800000" flipV="1">
            <a:off x="1137280" y="2023074"/>
            <a:ext cx="1600200" cy="990600"/>
          </a:xfrm>
          <a:prstGeom prst="bentConnector3">
            <a:avLst>
              <a:gd name="adj1" fmla="val 124407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flipV="1">
            <a:off x="6078839" y="2722724"/>
            <a:ext cx="152400" cy="1369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79" idx="3"/>
          </p:cNvCxnSpPr>
          <p:nvPr/>
        </p:nvCxnSpPr>
        <p:spPr>
          <a:xfrm flipV="1">
            <a:off x="4467461" y="3220702"/>
            <a:ext cx="358592" cy="303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81" idx="3"/>
          </p:cNvCxnSpPr>
          <p:nvPr/>
        </p:nvCxnSpPr>
        <p:spPr>
          <a:xfrm flipV="1">
            <a:off x="4467461" y="3442944"/>
            <a:ext cx="326578" cy="939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50"/>
          <p:cNvCxnSpPr/>
          <p:nvPr/>
        </p:nvCxnSpPr>
        <p:spPr>
          <a:xfrm flipV="1">
            <a:off x="1973048" y="2230186"/>
            <a:ext cx="3576139" cy="536647"/>
          </a:xfrm>
          <a:prstGeom prst="bentConnector3">
            <a:avLst>
              <a:gd name="adj1" fmla="val 24884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2889880" y="3202805"/>
            <a:ext cx="0" cy="16764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V="1">
            <a:off x="2880644" y="3318475"/>
            <a:ext cx="771236" cy="36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 flipV="1">
            <a:off x="2892190" y="3547076"/>
            <a:ext cx="759691" cy="267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 flipV="1">
            <a:off x="2880644" y="4232875"/>
            <a:ext cx="618836" cy="959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flipV="1">
            <a:off x="3804280" y="4498205"/>
            <a:ext cx="0" cy="3810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 flipV="1">
            <a:off x="5937880" y="3355205"/>
            <a:ext cx="370610" cy="231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Elbow Connector 157"/>
          <p:cNvCxnSpPr/>
          <p:nvPr/>
        </p:nvCxnSpPr>
        <p:spPr>
          <a:xfrm flipV="1">
            <a:off x="4039254" y="3431405"/>
            <a:ext cx="1746226" cy="825788"/>
          </a:xfrm>
          <a:prstGeom prst="bentConnector3">
            <a:avLst>
              <a:gd name="adj1" fmla="val 83443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28" idx="0"/>
          </p:cNvCxnSpPr>
          <p:nvPr/>
        </p:nvCxnSpPr>
        <p:spPr>
          <a:xfrm flipV="1">
            <a:off x="6629400" y="2132935"/>
            <a:ext cx="149760" cy="916434"/>
          </a:xfrm>
          <a:prstGeom prst="bentConnector4">
            <a:avLst>
              <a:gd name="adj1" fmla="val 99165"/>
              <a:gd name="adj2" fmla="val 60394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6200000" flipH="1">
            <a:off x="5543475" y="2230177"/>
            <a:ext cx="383277" cy="360411"/>
          </a:xfrm>
          <a:prstGeom prst="bentConnector3">
            <a:avLst>
              <a:gd name="adj1" fmla="val 93284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2743201" y="3201769"/>
            <a:ext cx="174413" cy="6632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58" idx="0"/>
          </p:cNvCxnSpPr>
          <p:nvPr/>
        </p:nvCxnSpPr>
        <p:spPr>
          <a:xfrm flipV="1">
            <a:off x="2438401" y="2001363"/>
            <a:ext cx="307589" cy="476507"/>
          </a:xfrm>
          <a:prstGeom prst="bentConnector2">
            <a:avLst/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903889" y="2110054"/>
            <a:ext cx="5880993" cy="11441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D1B5F200-C6AD-542F-6F92-DDA4ACDDA7F6}"/>
              </a:ext>
            </a:extLst>
          </p:cNvPr>
          <p:cNvGrpSpPr/>
          <p:nvPr/>
        </p:nvGrpSpPr>
        <p:grpSpPr>
          <a:xfrm>
            <a:off x="199559" y="942980"/>
            <a:ext cx="8349858" cy="822970"/>
            <a:chOff x="68793" y="1106398"/>
            <a:chExt cx="8349858" cy="822970"/>
          </a:xfrm>
        </p:grpSpPr>
        <p:grpSp>
          <p:nvGrpSpPr>
            <p:cNvPr id="3" name="Google Shape;305;p38">
              <a:extLst>
                <a:ext uri="{FF2B5EF4-FFF2-40B4-BE49-F238E27FC236}">
                  <a16:creationId xmlns:a16="http://schemas.microsoft.com/office/drawing/2014/main" id="{A36C2B7E-356A-92AE-15A0-434262115135}"/>
                </a:ext>
              </a:extLst>
            </p:cNvPr>
            <p:cNvGrpSpPr/>
            <p:nvPr/>
          </p:nvGrpSpPr>
          <p:grpSpPr>
            <a:xfrm>
              <a:off x="68793" y="1106398"/>
              <a:ext cx="8349858" cy="822970"/>
              <a:chOff x="351068" y="2048256"/>
              <a:chExt cx="8349858" cy="822970"/>
            </a:xfrm>
          </p:grpSpPr>
          <p:sp>
            <p:nvSpPr>
              <p:cNvPr id="12" name="Google Shape;306;p38">
                <a:extLst>
                  <a:ext uri="{FF2B5EF4-FFF2-40B4-BE49-F238E27FC236}">
                    <a16:creationId xmlns:a16="http://schemas.microsoft.com/office/drawing/2014/main" id="{B8064588-E9A3-BA62-BD7C-04683DFE0895}"/>
                  </a:ext>
                </a:extLst>
              </p:cNvPr>
              <p:cNvSpPr txBox="1"/>
              <p:nvPr/>
            </p:nvSpPr>
            <p:spPr>
              <a:xfrm>
                <a:off x="351068" y="2049238"/>
                <a:ext cx="5535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rPr>
                  <a:t>31</a:t>
                </a: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4" name="Google Shape;307;p38">
                <a:extLst>
                  <a:ext uri="{FF2B5EF4-FFF2-40B4-BE49-F238E27FC236}">
                    <a16:creationId xmlns:a16="http://schemas.microsoft.com/office/drawing/2014/main" id="{99C0A885-A2DF-26EC-034E-87256268F2BF}"/>
                  </a:ext>
                </a:extLst>
              </p:cNvPr>
              <p:cNvSpPr txBox="1"/>
              <p:nvPr/>
            </p:nvSpPr>
            <p:spPr>
              <a:xfrm>
                <a:off x="8331926" y="2048256"/>
                <a:ext cx="3690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rPr>
                  <a:t>0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grpSp>
            <p:nvGrpSpPr>
              <p:cNvPr id="17" name="Google Shape;308;p38">
                <a:extLst>
                  <a:ext uri="{FF2B5EF4-FFF2-40B4-BE49-F238E27FC236}">
                    <a16:creationId xmlns:a16="http://schemas.microsoft.com/office/drawing/2014/main" id="{BD5BBFAC-5A08-4902-69E8-47BE7876470B}"/>
                  </a:ext>
                </a:extLst>
              </p:cNvPr>
              <p:cNvGrpSpPr/>
              <p:nvPr/>
            </p:nvGrpSpPr>
            <p:grpSpPr>
              <a:xfrm>
                <a:off x="621801" y="2414016"/>
                <a:ext cx="7900398" cy="457210"/>
                <a:chOff x="457209" y="4572000"/>
                <a:chExt cx="7900398" cy="457210"/>
              </a:xfrm>
            </p:grpSpPr>
            <p:sp>
              <p:nvSpPr>
                <p:cNvPr id="18" name="Google Shape;309;p38">
                  <a:extLst>
                    <a:ext uri="{FF2B5EF4-FFF2-40B4-BE49-F238E27FC236}">
                      <a16:creationId xmlns:a16="http://schemas.microsoft.com/office/drawing/2014/main" id="{EDDCC6CE-81F1-150F-7844-B9CCCB39A488}"/>
                    </a:ext>
                  </a:extLst>
                </p:cNvPr>
                <p:cNvSpPr/>
                <p:nvPr/>
              </p:nvSpPr>
              <p:spPr>
                <a:xfrm>
                  <a:off x="457209" y="4572010"/>
                  <a:ext cx="17364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imm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(12|10:5)</a:t>
                  </a:r>
                  <a:endParaRPr kumimoji="0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0" name="Google Shape;310;p38">
                  <a:extLst>
                    <a:ext uri="{FF2B5EF4-FFF2-40B4-BE49-F238E27FC236}">
                      <a16:creationId xmlns:a16="http://schemas.microsoft.com/office/drawing/2014/main" id="{BE120600-F9FB-A162-E36F-6F69552230FE}"/>
                    </a:ext>
                  </a:extLst>
                </p:cNvPr>
                <p:cNvSpPr/>
                <p:nvPr/>
              </p:nvSpPr>
              <p:spPr>
                <a:xfrm>
                  <a:off x="6678507" y="4572010"/>
                  <a:ext cx="16791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opcode</a:t>
                  </a:r>
                  <a:endParaRPr kumimoji="0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1" name="Google Shape;311;p38">
                  <a:extLst>
                    <a:ext uri="{FF2B5EF4-FFF2-40B4-BE49-F238E27FC236}">
                      <a16:creationId xmlns:a16="http://schemas.microsoft.com/office/drawing/2014/main" id="{43E86BCF-F086-2C8D-BE85-14A2EAE60423}"/>
                    </a:ext>
                  </a:extLst>
                </p:cNvPr>
                <p:cNvSpPr/>
                <p:nvPr/>
              </p:nvSpPr>
              <p:spPr>
                <a:xfrm>
                  <a:off x="219357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rs2</a:t>
                  </a:r>
                  <a:endParaRPr kumimoji="0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3" name="Google Shape;312;p38">
                  <a:extLst>
                    <a:ext uri="{FF2B5EF4-FFF2-40B4-BE49-F238E27FC236}">
                      <a16:creationId xmlns:a16="http://schemas.microsoft.com/office/drawing/2014/main" id="{972DDD6C-CEE0-8936-08C7-941024029217}"/>
                    </a:ext>
                  </a:extLst>
                </p:cNvPr>
                <p:cNvSpPr/>
                <p:nvPr/>
              </p:nvSpPr>
              <p:spPr>
                <a:xfrm>
                  <a:off x="342801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rs1</a:t>
                  </a:r>
                  <a:endParaRPr kumimoji="0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4" name="Google Shape;313;p38">
                  <a:extLst>
                    <a:ext uri="{FF2B5EF4-FFF2-40B4-BE49-F238E27FC236}">
                      <a16:creationId xmlns:a16="http://schemas.microsoft.com/office/drawing/2014/main" id="{4916447D-AA0E-6813-1BE7-DF175B399564}"/>
                    </a:ext>
                  </a:extLst>
                </p:cNvPr>
                <p:cNvSpPr/>
                <p:nvPr/>
              </p:nvSpPr>
              <p:spPr>
                <a:xfrm>
                  <a:off x="4662508" y="4572010"/>
                  <a:ext cx="781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func3</a:t>
                  </a:r>
                  <a:endParaRPr kumimoji="0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5" name="Google Shape;314;p38">
                  <a:extLst>
                    <a:ext uri="{FF2B5EF4-FFF2-40B4-BE49-F238E27FC236}">
                      <a16:creationId xmlns:a16="http://schemas.microsoft.com/office/drawing/2014/main" id="{F2CC2619-92A1-57F8-A9FD-7D3ABF8D3A4B}"/>
                    </a:ext>
                  </a:extLst>
                </p:cNvPr>
                <p:cNvSpPr/>
                <p:nvPr/>
              </p:nvSpPr>
              <p:spPr>
                <a:xfrm>
                  <a:off x="544399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imm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(4:1|11)</a:t>
                  </a:r>
                  <a:endParaRPr kumimoji="0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</p:grpSp>
        </p:grpSp>
        <p:sp>
          <p:nvSpPr>
            <p:cNvPr id="7" name="Google Shape;307;p38">
              <a:extLst>
                <a:ext uri="{FF2B5EF4-FFF2-40B4-BE49-F238E27FC236}">
                  <a16:creationId xmlns:a16="http://schemas.microsoft.com/office/drawing/2014/main" id="{2689EA54-1D02-0017-6676-88EC394503FA}"/>
                </a:ext>
              </a:extLst>
            </p:cNvPr>
            <p:cNvSpPr txBox="1"/>
            <p:nvPr/>
          </p:nvSpPr>
          <p:spPr>
            <a:xfrm>
              <a:off x="6311424" y="1170002"/>
              <a:ext cx="662539" cy="337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7 6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" name="Google Shape;307;p38">
              <a:extLst>
                <a:ext uri="{FF2B5EF4-FFF2-40B4-BE49-F238E27FC236}">
                  <a16:creationId xmlns:a16="http://schemas.microsoft.com/office/drawing/2014/main" id="{D485D56C-D21D-F5E3-AA2C-7FA89D04BBF8}"/>
                </a:ext>
              </a:extLst>
            </p:cNvPr>
            <p:cNvSpPr txBox="1"/>
            <p:nvPr/>
          </p:nvSpPr>
          <p:spPr>
            <a:xfrm>
              <a:off x="4952593" y="1169261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12 11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9" name="Google Shape;307;p38">
              <a:extLst>
                <a:ext uri="{FF2B5EF4-FFF2-40B4-BE49-F238E27FC236}">
                  <a16:creationId xmlns:a16="http://schemas.microsoft.com/office/drawing/2014/main" id="{7082422B-4B0C-448A-6D71-7903B08E91DA}"/>
                </a:ext>
              </a:extLst>
            </p:cNvPr>
            <p:cNvSpPr txBox="1"/>
            <p:nvPr/>
          </p:nvSpPr>
          <p:spPr>
            <a:xfrm>
              <a:off x="4168957" y="1178815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15 14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0" name="Google Shape;307;p38">
              <a:extLst>
                <a:ext uri="{FF2B5EF4-FFF2-40B4-BE49-F238E27FC236}">
                  <a16:creationId xmlns:a16="http://schemas.microsoft.com/office/drawing/2014/main" id="{7BF5C7D1-C7D3-0B94-4ED6-9F9A931180B7}"/>
                </a:ext>
              </a:extLst>
            </p:cNvPr>
            <p:cNvSpPr txBox="1"/>
            <p:nvPr/>
          </p:nvSpPr>
          <p:spPr>
            <a:xfrm>
              <a:off x="2957109" y="1199271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20 19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1" name="Google Shape;307;p38">
              <a:extLst>
                <a:ext uri="{FF2B5EF4-FFF2-40B4-BE49-F238E27FC236}">
                  <a16:creationId xmlns:a16="http://schemas.microsoft.com/office/drawing/2014/main" id="{1708876B-A4BF-04E1-6503-3FC2739F9C3D}"/>
                </a:ext>
              </a:extLst>
            </p:cNvPr>
            <p:cNvSpPr txBox="1"/>
            <p:nvPr/>
          </p:nvSpPr>
          <p:spPr>
            <a:xfrm>
              <a:off x="1765451" y="1208450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25 24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26" name="Google Shape;999;g5d03733490_0_363">
            <a:extLst>
              <a:ext uri="{FF2B5EF4-FFF2-40B4-BE49-F238E27FC236}">
                <a16:creationId xmlns:a16="http://schemas.microsoft.com/office/drawing/2014/main" id="{6813D1F9-3CCE-BCEB-85C8-E20CEEE56143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4579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</a:t>
            </a:r>
            <a:r>
              <a:rPr lang="en-US" b="1" dirty="0" err="1">
                <a:latin typeface="Courier New"/>
                <a:cs typeface="Courier New"/>
              </a:rPr>
              <a:t>jalr</a:t>
            </a:r>
            <a:r>
              <a:rPr lang="en-US" dirty="0"/>
              <a:t> to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B2A85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31CF-B26C-E347-9AC9-78212C099D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IMEM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172201" y="2554069"/>
            <a:ext cx="511679" cy="990600"/>
            <a:chOff x="6324600" y="3115310"/>
            <a:chExt cx="511679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1"/>
              <a:ext cx="511679" cy="361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ALU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Imm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Gen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+4</a:t>
              </a:r>
            </a:p>
          </p:txBody>
        </p:sp>
      </p:grpSp>
      <p:cxnSp>
        <p:nvCxnSpPr>
          <p:cNvPr id="65" name="Straight Arrow Connector 64"/>
          <p:cNvCxnSpPr>
            <a:endCxn id="179" idx="3"/>
          </p:cNvCxnSpPr>
          <p:nvPr/>
        </p:nvCxnSpPr>
        <p:spPr>
          <a:xfrm flipH="1" flipV="1">
            <a:off x="1219201" y="3115886"/>
            <a:ext cx="10391" cy="1770729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7010400" y="270646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DMEM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726702" y="2935069"/>
            <a:ext cx="762000" cy="685800"/>
            <a:chOff x="5029200" y="3333750"/>
            <a:chExt cx="762000" cy="685800"/>
          </a:xfrm>
        </p:grpSpPr>
        <p:sp>
          <p:nvSpPr>
            <p:cNvPr id="73" name="Trapezoid 72"/>
            <p:cNvSpPr/>
            <p:nvPr/>
          </p:nvSpPr>
          <p:spPr>
            <a:xfrm rot="5400000">
              <a:off x="4989949" y="3449201"/>
              <a:ext cx="685800" cy="454898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29200" y="340995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Branch Comp.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Reg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AddrA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AddrB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DataA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AddrD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DataB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DataD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233228" y="3538448"/>
            <a:ext cx="0" cy="133835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010400" y="2935069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Addr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031583" y="3207603"/>
            <a:ext cx="38632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DataW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543801" y="3011269"/>
            <a:ext cx="3590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DataR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cxnSp>
        <p:nvCxnSpPr>
          <p:cNvPr id="100" name="Straight Arrow Connector 99"/>
          <p:cNvCxnSpPr>
            <a:endCxn id="116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72" idx="3"/>
          </p:cNvCxnSpPr>
          <p:nvPr/>
        </p:nvCxnSpPr>
        <p:spPr>
          <a:xfrm flipV="1">
            <a:off x="6019800" y="2963486"/>
            <a:ext cx="0" cy="191331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5943600" y="2477869"/>
            <a:ext cx="152400" cy="533400"/>
            <a:chOff x="5791200" y="1352550"/>
            <a:chExt cx="152400" cy="533400"/>
          </a:xfrm>
        </p:grpSpPr>
        <p:sp>
          <p:nvSpPr>
            <p:cNvPr id="72" name="Trapezoid 71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0</a:t>
              </a:r>
            </a:p>
          </p:txBody>
        </p:sp>
      </p:grp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8001000" y="311025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382000" y="2554069"/>
            <a:ext cx="152400" cy="762000"/>
            <a:chOff x="8229600" y="1733550"/>
            <a:chExt cx="152400" cy="762000"/>
          </a:xfrm>
        </p:grpSpPr>
        <p:sp>
          <p:nvSpPr>
            <p:cNvPr id="66" name="Trapezoid 65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255000" y="18002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2</a:t>
              </a:r>
            </a:p>
          </p:txBody>
        </p:sp>
      </p:grpSp>
      <p:cxnSp>
        <p:nvCxnSpPr>
          <p:cNvPr id="127" name="Straight Arrow Connector 126"/>
          <p:cNvCxnSpPr>
            <a:stCxn id="28" idx="0"/>
            <a:endCxn id="97" idx="1"/>
          </p:cNvCxnSpPr>
          <p:nvPr/>
        </p:nvCxnSpPr>
        <p:spPr>
          <a:xfrm flipV="1">
            <a:off x="6629400" y="3027403"/>
            <a:ext cx="381000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458200" y="3239870"/>
            <a:ext cx="0" cy="16369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781800" y="2116428"/>
            <a:ext cx="0" cy="92442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/>
          <p:nvPr/>
        </p:nvCxnSpPr>
        <p:spPr>
          <a:xfrm>
            <a:off x="914400" y="2116428"/>
            <a:ext cx="7467601" cy="817272"/>
          </a:xfrm>
          <a:prstGeom prst="bentConnector3">
            <a:avLst>
              <a:gd name="adj1" fmla="val 96694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/>
          <p:nvPr/>
        </p:nvCxnSpPr>
        <p:spPr>
          <a:xfrm rot="16200000" flipH="1">
            <a:off x="715313" y="2312663"/>
            <a:ext cx="626772" cy="228600"/>
          </a:xfrm>
          <a:prstGeom prst="bentConnector3">
            <a:avLst>
              <a:gd name="adj1" fmla="val 1015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/>
          <p:cNvGrpSpPr/>
          <p:nvPr/>
        </p:nvGrpSpPr>
        <p:grpSpPr>
          <a:xfrm>
            <a:off x="1143000" y="2630269"/>
            <a:ext cx="152400" cy="533400"/>
            <a:chOff x="5791200" y="1352550"/>
            <a:chExt cx="152400" cy="533400"/>
          </a:xfrm>
        </p:grpSpPr>
        <p:sp>
          <p:nvSpPr>
            <p:cNvPr id="179" name="Trapezoid 178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0</a:t>
              </a:r>
            </a:p>
          </p:txBody>
        </p:sp>
      </p:grpSp>
      <p:cxnSp>
        <p:nvCxnSpPr>
          <p:cNvPr id="183" name="Straight Connector 182"/>
          <p:cNvCxnSpPr/>
          <p:nvPr/>
        </p:nvCxnSpPr>
        <p:spPr>
          <a:xfrm>
            <a:off x="1295400" y="2895600"/>
            <a:ext cx="1524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/>
          <p:nvPr/>
        </p:nvCxnSpPr>
        <p:spPr>
          <a:xfrm>
            <a:off x="1813264" y="2895600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Elbow Connector 218"/>
          <p:cNvCxnSpPr/>
          <p:nvPr/>
        </p:nvCxnSpPr>
        <p:spPr>
          <a:xfrm>
            <a:off x="2743200" y="2020669"/>
            <a:ext cx="5638800" cy="685800"/>
          </a:xfrm>
          <a:prstGeom prst="bentConnector3">
            <a:avLst>
              <a:gd name="adj1" fmla="val 971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/>
          <p:nvPr/>
        </p:nvCxnSpPr>
        <p:spPr>
          <a:xfrm rot="10800000" flipV="1">
            <a:off x="1143000" y="2020669"/>
            <a:ext cx="1600200" cy="990600"/>
          </a:xfrm>
          <a:prstGeom prst="bentConnector3">
            <a:avLst>
              <a:gd name="adj1" fmla="val 124407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 flipV="1">
            <a:off x="6096000" y="2741832"/>
            <a:ext cx="152400" cy="136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/>
          <p:nvPr/>
        </p:nvCxnSpPr>
        <p:spPr>
          <a:xfrm flipV="1">
            <a:off x="4499522" y="2854583"/>
            <a:ext cx="1463129" cy="367784"/>
          </a:xfrm>
          <a:prstGeom prst="bentConnector3">
            <a:avLst>
              <a:gd name="adj1" fmla="val 8536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/>
          <p:nvPr/>
        </p:nvCxnSpPr>
        <p:spPr>
          <a:xfrm>
            <a:off x="4457522" y="3452337"/>
            <a:ext cx="957297" cy="320141"/>
          </a:xfrm>
          <a:prstGeom prst="bentConnector3">
            <a:avLst>
              <a:gd name="adj1" fmla="val 1683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 flipV="1">
            <a:off x="4648201" y="3218296"/>
            <a:ext cx="183573" cy="1127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flipV="1">
            <a:off x="4537364" y="3443433"/>
            <a:ext cx="259772" cy="577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Elbow Connector 274"/>
          <p:cNvCxnSpPr/>
          <p:nvPr/>
        </p:nvCxnSpPr>
        <p:spPr>
          <a:xfrm flipV="1">
            <a:off x="1978768" y="2227722"/>
            <a:ext cx="3214173" cy="535336"/>
          </a:xfrm>
          <a:prstGeom prst="bentConnector3">
            <a:avLst>
              <a:gd name="adj1" fmla="val 27385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304"/>
          <p:cNvCxnSpPr/>
          <p:nvPr/>
        </p:nvCxnSpPr>
        <p:spPr>
          <a:xfrm>
            <a:off x="5181600" y="2221941"/>
            <a:ext cx="762000" cy="36749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116" name="Trapezoid 115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</a:t>
              </a:r>
            </a:p>
          </p:txBody>
        </p:sp>
      </p:grpSp>
      <p:cxnSp>
        <p:nvCxnSpPr>
          <p:cNvPr id="394" name="Elbow Connector 393"/>
          <p:cNvCxnSpPr/>
          <p:nvPr/>
        </p:nvCxnSpPr>
        <p:spPr>
          <a:xfrm flipV="1">
            <a:off x="2743200" y="3048000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199031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4701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V="1">
            <a:off x="2886364" y="4229101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3330864" y="1902115"/>
            <a:ext cx="5203536" cy="1032955"/>
          </a:xfrm>
          <a:prstGeom prst="bentConnector3">
            <a:avLst>
              <a:gd name="adj1" fmla="val -237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943600" y="3351431"/>
            <a:ext cx="370610" cy="231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Elbow Connector 473"/>
          <p:cNvCxnSpPr/>
          <p:nvPr/>
        </p:nvCxnSpPr>
        <p:spPr>
          <a:xfrm flipV="1">
            <a:off x="5410200" y="3387436"/>
            <a:ext cx="1600200" cy="381000"/>
          </a:xfrm>
          <a:prstGeom prst="bentConnector3">
            <a:avLst>
              <a:gd name="adj1" fmla="val 860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988811" y="2842078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[24:20]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918692" y="3992419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[31:7]</a:t>
            </a:r>
          </a:p>
        </p:txBody>
      </p:sp>
      <p:cxnSp>
        <p:nvCxnSpPr>
          <p:cNvPr id="513" name="Elbow Connector 512"/>
          <p:cNvCxnSpPr/>
          <p:nvPr/>
        </p:nvCxnSpPr>
        <p:spPr>
          <a:xfrm rot="5400000" flipH="1" flipV="1">
            <a:off x="5310190" y="3303588"/>
            <a:ext cx="584201" cy="377826"/>
          </a:xfrm>
          <a:prstGeom prst="bentConnector3">
            <a:avLst>
              <a:gd name="adj1" fmla="val 10046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7" name="TextBox 526"/>
          <p:cNvSpPr txBox="1"/>
          <p:nvPr/>
        </p:nvSpPr>
        <p:spPr>
          <a:xfrm>
            <a:off x="8250383" y="2273300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pc+4</a:t>
            </a:r>
          </a:p>
        </p:txBody>
      </p:sp>
      <p:sp>
        <p:nvSpPr>
          <p:cNvPr id="528" name="TextBox 527"/>
          <p:cNvSpPr txBox="1"/>
          <p:nvPr/>
        </p:nvSpPr>
        <p:spPr>
          <a:xfrm>
            <a:off x="6858000" y="2362201"/>
            <a:ext cx="1538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alu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29" name="TextBox 528"/>
          <p:cNvSpPr txBox="1"/>
          <p:nvPr/>
        </p:nvSpPr>
        <p:spPr>
          <a:xfrm>
            <a:off x="8029863" y="3213100"/>
            <a:ext cx="3348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mem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30" name="TextBox 529"/>
          <p:cNvSpPr txBox="1"/>
          <p:nvPr/>
        </p:nvSpPr>
        <p:spPr>
          <a:xfrm>
            <a:off x="8581737" y="2945246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wb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31" name="TextBox 530"/>
          <p:cNvSpPr txBox="1"/>
          <p:nvPr/>
        </p:nvSpPr>
        <p:spPr>
          <a:xfrm>
            <a:off x="990601" y="2438401"/>
            <a:ext cx="20869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alu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32" name="TextBox 531"/>
          <p:cNvSpPr txBox="1"/>
          <p:nvPr/>
        </p:nvSpPr>
        <p:spPr>
          <a:xfrm>
            <a:off x="701965" y="3008746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pc+4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5312006" y="2667001"/>
            <a:ext cx="5241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Reg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[rs1]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5395683" y="2356532"/>
            <a:ext cx="2193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pc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imm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[31:0]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299981" y="2966132"/>
            <a:ext cx="533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Reg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[rs2]</a:t>
            </a:r>
          </a:p>
        </p:txBody>
      </p:sp>
      <p:cxnSp>
        <p:nvCxnSpPr>
          <p:cNvPr id="563" name="Elbow Connector 562"/>
          <p:cNvCxnSpPr/>
          <p:nvPr/>
        </p:nvCxnSpPr>
        <p:spPr>
          <a:xfrm flipV="1">
            <a:off x="4044974" y="3427631"/>
            <a:ext cx="1746226" cy="825788"/>
          </a:xfrm>
          <a:prstGeom prst="bentConnector3">
            <a:avLst>
              <a:gd name="adj1" fmla="val 8344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9" name="Rectangle 568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23" name="TextBox 522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[31:0]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3276601" y="4953001"/>
            <a:ext cx="49051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ImmSel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=I</a:t>
            </a:r>
          </a:p>
        </p:txBody>
      </p:sp>
      <p:sp>
        <p:nvSpPr>
          <p:cNvPr id="583" name="TextBox 582"/>
          <p:cNvSpPr txBox="1"/>
          <p:nvPr/>
        </p:nvSpPr>
        <p:spPr>
          <a:xfrm>
            <a:off x="3962401" y="4953001"/>
            <a:ext cx="5931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RegWEn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=1</a:t>
            </a:r>
          </a:p>
        </p:txBody>
      </p:sp>
      <p:sp>
        <p:nvSpPr>
          <p:cNvPr id="584" name="TextBox 583"/>
          <p:cNvSpPr txBox="1"/>
          <p:nvPr/>
        </p:nvSpPr>
        <p:spPr>
          <a:xfrm>
            <a:off x="4369556" y="5334001"/>
            <a:ext cx="37510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BrUn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=*</a:t>
            </a:r>
          </a:p>
        </p:txBody>
      </p:sp>
      <p:sp>
        <p:nvSpPr>
          <p:cNvPr id="585" name="TextBox 584"/>
          <p:cNvSpPr txBox="1"/>
          <p:nvPr/>
        </p:nvSpPr>
        <p:spPr>
          <a:xfrm>
            <a:off x="4876801" y="5317124"/>
            <a:ext cx="36869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BrEq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=*</a:t>
            </a:r>
          </a:p>
        </p:txBody>
      </p:sp>
      <p:sp>
        <p:nvSpPr>
          <p:cNvPr id="586" name="TextBox 585"/>
          <p:cNvSpPr txBox="1"/>
          <p:nvPr/>
        </p:nvSpPr>
        <p:spPr>
          <a:xfrm>
            <a:off x="5334001" y="5334001"/>
            <a:ext cx="36227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BrLT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=*</a:t>
            </a:r>
          </a:p>
        </p:txBody>
      </p:sp>
      <p:sp>
        <p:nvSpPr>
          <p:cNvPr id="587" name="TextBox 586"/>
          <p:cNvSpPr txBox="1"/>
          <p:nvPr/>
        </p:nvSpPr>
        <p:spPr>
          <a:xfrm>
            <a:off x="58674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Asel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=0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54102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Bsel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=1</a:t>
            </a:r>
          </a:p>
        </p:txBody>
      </p:sp>
      <p:sp>
        <p:nvSpPr>
          <p:cNvPr id="589" name="TextBox 588"/>
          <p:cNvSpPr txBox="1"/>
          <p:nvPr/>
        </p:nvSpPr>
        <p:spPr>
          <a:xfrm>
            <a:off x="6172201" y="5181601"/>
            <a:ext cx="66364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ALUSel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=Add</a:t>
            </a:r>
          </a:p>
        </p:txBody>
      </p:sp>
      <p:sp>
        <p:nvSpPr>
          <p:cNvPr id="591" name="TextBox 590"/>
          <p:cNvSpPr txBox="1"/>
          <p:nvPr/>
        </p:nvSpPr>
        <p:spPr>
          <a:xfrm>
            <a:off x="6934201" y="4953001"/>
            <a:ext cx="79188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MemRW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=Read</a:t>
            </a:r>
          </a:p>
        </p:txBody>
      </p:sp>
      <p:sp>
        <p:nvSpPr>
          <p:cNvPr id="593" name="TextBox 592"/>
          <p:cNvSpPr txBox="1"/>
          <p:nvPr/>
        </p:nvSpPr>
        <p:spPr>
          <a:xfrm>
            <a:off x="8153401" y="4876801"/>
            <a:ext cx="48410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WBSel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=2</a:t>
            </a:r>
          </a:p>
        </p:txBody>
      </p:sp>
      <p:sp>
        <p:nvSpPr>
          <p:cNvPr id="594" name="TextBox 593"/>
          <p:cNvSpPr txBox="1"/>
          <p:nvPr/>
        </p:nvSpPr>
        <p:spPr>
          <a:xfrm>
            <a:off x="990601" y="4953001"/>
            <a:ext cx="32701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PCSel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96" name="TextBox 595"/>
          <p:cNvSpPr txBox="1"/>
          <p:nvPr/>
        </p:nvSpPr>
        <p:spPr>
          <a:xfrm>
            <a:off x="3406447" y="2514601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wb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cxnSp>
        <p:nvCxnSpPr>
          <p:cNvPr id="125" name="Straight Arrow Connector 124"/>
          <p:cNvCxnSpPr/>
          <p:nvPr/>
        </p:nvCxnSpPr>
        <p:spPr>
          <a:xfrm flipV="1">
            <a:off x="6453074" y="3444837"/>
            <a:ext cx="1248" cy="171999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4191001" y="3776156"/>
            <a:ext cx="0" cy="110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7233229" y="3541334"/>
            <a:ext cx="0" cy="133835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V="1">
            <a:off x="5867401" y="3536502"/>
            <a:ext cx="0" cy="134318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V="1">
            <a:off x="6019801" y="2966372"/>
            <a:ext cx="0" cy="191331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V="1">
            <a:off x="8458201" y="3242756"/>
            <a:ext cx="0" cy="16369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6781801" y="2119314"/>
            <a:ext cx="0" cy="92442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/>
          <p:cNvCxnSpPr/>
          <p:nvPr/>
        </p:nvCxnSpPr>
        <p:spPr>
          <a:xfrm rot="16200000" flipH="1">
            <a:off x="715314" y="2315549"/>
            <a:ext cx="626772" cy="228600"/>
          </a:xfrm>
          <a:prstGeom prst="bentConnector3">
            <a:avLst>
              <a:gd name="adj1" fmla="val 101558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1295401" y="2898486"/>
            <a:ext cx="152400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/>
          <p:nvPr/>
        </p:nvCxnSpPr>
        <p:spPr>
          <a:xfrm>
            <a:off x="1813265" y="2898486"/>
            <a:ext cx="320337" cy="304800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/>
          <p:nvPr/>
        </p:nvCxnSpPr>
        <p:spPr>
          <a:xfrm flipV="1">
            <a:off x="1782933" y="2481075"/>
            <a:ext cx="396537" cy="419100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/>
          <p:cNvCxnSpPr/>
          <p:nvPr/>
        </p:nvCxnSpPr>
        <p:spPr>
          <a:xfrm flipV="1">
            <a:off x="2438401" y="2023555"/>
            <a:ext cx="304800" cy="457200"/>
          </a:xfrm>
          <a:prstGeom prst="bentConnector2">
            <a:avLst/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/>
          <p:cNvCxnSpPr/>
          <p:nvPr/>
        </p:nvCxnSpPr>
        <p:spPr>
          <a:xfrm>
            <a:off x="2743201" y="2023555"/>
            <a:ext cx="5638800" cy="685800"/>
          </a:xfrm>
          <a:prstGeom prst="bentConnector3">
            <a:avLst>
              <a:gd name="adj1" fmla="val 97158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V="1">
            <a:off x="6096001" y="2744718"/>
            <a:ext cx="152400" cy="1369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Elbow Connector 141"/>
          <p:cNvCxnSpPr/>
          <p:nvPr/>
        </p:nvCxnSpPr>
        <p:spPr>
          <a:xfrm flipV="1">
            <a:off x="4499523" y="2857469"/>
            <a:ext cx="1463129" cy="367784"/>
          </a:xfrm>
          <a:prstGeom prst="bentConnector3">
            <a:avLst>
              <a:gd name="adj1" fmla="val 8536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flipV="1">
            <a:off x="2743201" y="3050886"/>
            <a:ext cx="914400" cy="152400"/>
          </a:xfrm>
          <a:prstGeom prst="bentConnector3">
            <a:avLst>
              <a:gd name="adj1" fmla="val 17803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2895601" y="3201917"/>
            <a:ext cx="0" cy="16764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flipV="1">
            <a:off x="2886365" y="3317587"/>
            <a:ext cx="771236" cy="36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V="1">
            <a:off x="2886365" y="4231987"/>
            <a:ext cx="618836" cy="959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50"/>
          <p:cNvCxnSpPr/>
          <p:nvPr/>
        </p:nvCxnSpPr>
        <p:spPr>
          <a:xfrm flipH="1" flipV="1">
            <a:off x="3330865" y="1905001"/>
            <a:ext cx="5203536" cy="1032955"/>
          </a:xfrm>
          <a:prstGeom prst="bentConnector3">
            <a:avLst>
              <a:gd name="adj1" fmla="val -2374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Elbow Connector 151"/>
          <p:cNvCxnSpPr/>
          <p:nvPr/>
        </p:nvCxnSpPr>
        <p:spPr>
          <a:xfrm rot="16200000" flipH="1">
            <a:off x="3086101" y="2174586"/>
            <a:ext cx="838200" cy="304800"/>
          </a:xfrm>
          <a:prstGeom prst="bentConnector3">
            <a:avLst>
              <a:gd name="adj1" fmla="val 100275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V="1">
            <a:off x="3810001" y="4498686"/>
            <a:ext cx="0" cy="3810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 flipV="1">
            <a:off x="5943602" y="3352801"/>
            <a:ext cx="304799" cy="3827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/>
          <p:cNvCxnSpPr/>
          <p:nvPr/>
        </p:nvCxnSpPr>
        <p:spPr>
          <a:xfrm flipV="1">
            <a:off x="4044975" y="3430517"/>
            <a:ext cx="1746226" cy="825788"/>
          </a:xfrm>
          <a:prstGeom prst="bentConnector3">
            <a:avLst>
              <a:gd name="adj1" fmla="val 83443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stCxn id="28" idx="0"/>
          </p:cNvCxnSpPr>
          <p:nvPr/>
        </p:nvCxnSpPr>
        <p:spPr>
          <a:xfrm flipV="1">
            <a:off x="6629400" y="3048001"/>
            <a:ext cx="152400" cy="1369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914400" y="2133600"/>
            <a:ext cx="5867400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>
            <a:off x="5181600" y="3468470"/>
            <a:ext cx="2302" cy="1789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5029200" y="3468470"/>
            <a:ext cx="2302" cy="1789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876800" y="3581400"/>
            <a:ext cx="2302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4CE1D910-C7D0-412E-50A6-1CED79E21A2A}"/>
              </a:ext>
            </a:extLst>
          </p:cNvPr>
          <p:cNvGrpSpPr/>
          <p:nvPr/>
        </p:nvGrpSpPr>
        <p:grpSpPr>
          <a:xfrm>
            <a:off x="413142" y="940358"/>
            <a:ext cx="8349858" cy="822970"/>
            <a:chOff x="68793" y="1106398"/>
            <a:chExt cx="8349858" cy="822970"/>
          </a:xfrm>
        </p:grpSpPr>
        <p:grpSp>
          <p:nvGrpSpPr>
            <p:cNvPr id="7" name="Google Shape;305;p38">
              <a:extLst>
                <a:ext uri="{FF2B5EF4-FFF2-40B4-BE49-F238E27FC236}">
                  <a16:creationId xmlns:a16="http://schemas.microsoft.com/office/drawing/2014/main" id="{3A35864F-366C-3940-101D-40E63E74371D}"/>
                </a:ext>
              </a:extLst>
            </p:cNvPr>
            <p:cNvGrpSpPr/>
            <p:nvPr/>
          </p:nvGrpSpPr>
          <p:grpSpPr>
            <a:xfrm>
              <a:off x="68793" y="1106398"/>
              <a:ext cx="8349858" cy="822970"/>
              <a:chOff x="351068" y="2048256"/>
              <a:chExt cx="8349858" cy="822970"/>
            </a:xfrm>
          </p:grpSpPr>
          <p:sp>
            <p:nvSpPr>
              <p:cNvPr id="12" name="Google Shape;306;p38">
                <a:extLst>
                  <a:ext uri="{FF2B5EF4-FFF2-40B4-BE49-F238E27FC236}">
                    <a16:creationId xmlns:a16="http://schemas.microsoft.com/office/drawing/2014/main" id="{5A364456-F5CC-2A29-A072-378E4482FE22}"/>
                  </a:ext>
                </a:extLst>
              </p:cNvPr>
              <p:cNvSpPr txBox="1"/>
              <p:nvPr/>
            </p:nvSpPr>
            <p:spPr>
              <a:xfrm>
                <a:off x="351068" y="2049238"/>
                <a:ext cx="5535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rPr>
                  <a:t>31</a:t>
                </a: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4" name="Google Shape;307;p38">
                <a:extLst>
                  <a:ext uri="{FF2B5EF4-FFF2-40B4-BE49-F238E27FC236}">
                    <a16:creationId xmlns:a16="http://schemas.microsoft.com/office/drawing/2014/main" id="{FD05BC7F-FFE0-C147-8DB6-C60F48BA37E1}"/>
                  </a:ext>
                </a:extLst>
              </p:cNvPr>
              <p:cNvSpPr txBox="1"/>
              <p:nvPr/>
            </p:nvSpPr>
            <p:spPr>
              <a:xfrm>
                <a:off x="8331926" y="2048256"/>
                <a:ext cx="3690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rPr>
                  <a:t>0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grpSp>
            <p:nvGrpSpPr>
              <p:cNvPr id="15" name="Google Shape;308;p38">
                <a:extLst>
                  <a:ext uri="{FF2B5EF4-FFF2-40B4-BE49-F238E27FC236}">
                    <a16:creationId xmlns:a16="http://schemas.microsoft.com/office/drawing/2014/main" id="{62D41FBE-3358-58CE-5062-665372B4EFA4}"/>
                  </a:ext>
                </a:extLst>
              </p:cNvPr>
              <p:cNvGrpSpPr/>
              <p:nvPr/>
            </p:nvGrpSpPr>
            <p:grpSpPr>
              <a:xfrm>
                <a:off x="621801" y="2414016"/>
                <a:ext cx="7900398" cy="457210"/>
                <a:chOff x="457209" y="4572000"/>
                <a:chExt cx="7900398" cy="457210"/>
              </a:xfrm>
            </p:grpSpPr>
            <p:sp>
              <p:nvSpPr>
                <p:cNvPr id="17" name="Google Shape;309;p38">
                  <a:extLst>
                    <a:ext uri="{FF2B5EF4-FFF2-40B4-BE49-F238E27FC236}">
                      <a16:creationId xmlns:a16="http://schemas.microsoft.com/office/drawing/2014/main" id="{5796538F-60E1-5F3F-EEA4-4237C28C54A9}"/>
                    </a:ext>
                  </a:extLst>
                </p:cNvPr>
                <p:cNvSpPr/>
                <p:nvPr/>
              </p:nvSpPr>
              <p:spPr>
                <a:xfrm>
                  <a:off x="457209" y="4572010"/>
                  <a:ext cx="29708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offset</a:t>
                  </a:r>
                  <a:endParaRPr kumimoji="0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18" name="Google Shape;310;p38">
                  <a:extLst>
                    <a:ext uri="{FF2B5EF4-FFF2-40B4-BE49-F238E27FC236}">
                      <a16:creationId xmlns:a16="http://schemas.microsoft.com/office/drawing/2014/main" id="{1CDB180D-40ED-C0DC-A987-6930ABF1340B}"/>
                    </a:ext>
                  </a:extLst>
                </p:cNvPr>
                <p:cNvSpPr/>
                <p:nvPr/>
              </p:nvSpPr>
              <p:spPr>
                <a:xfrm>
                  <a:off x="6678507" y="4572010"/>
                  <a:ext cx="16791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opcode</a:t>
                  </a:r>
                  <a:endParaRPr kumimoji="0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0" name="Google Shape;312;p38">
                  <a:extLst>
                    <a:ext uri="{FF2B5EF4-FFF2-40B4-BE49-F238E27FC236}">
                      <a16:creationId xmlns:a16="http://schemas.microsoft.com/office/drawing/2014/main" id="{484B41B7-B967-AE75-B094-62E7933FE089}"/>
                    </a:ext>
                  </a:extLst>
                </p:cNvPr>
                <p:cNvSpPr/>
                <p:nvPr/>
              </p:nvSpPr>
              <p:spPr>
                <a:xfrm>
                  <a:off x="342801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base</a:t>
                  </a:r>
                  <a:endParaRPr kumimoji="0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1" name="Google Shape;313;p38">
                  <a:extLst>
                    <a:ext uri="{FF2B5EF4-FFF2-40B4-BE49-F238E27FC236}">
                      <a16:creationId xmlns:a16="http://schemas.microsoft.com/office/drawing/2014/main" id="{0832C785-B6BB-A638-3CF3-01D70C0D730D}"/>
                    </a:ext>
                  </a:extLst>
                </p:cNvPr>
                <p:cNvSpPr/>
                <p:nvPr/>
              </p:nvSpPr>
              <p:spPr>
                <a:xfrm>
                  <a:off x="4662508" y="4572010"/>
                  <a:ext cx="781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Func3</a:t>
                  </a:r>
                  <a:endParaRPr kumimoji="0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3" name="Google Shape;314;p38">
                  <a:extLst>
                    <a:ext uri="{FF2B5EF4-FFF2-40B4-BE49-F238E27FC236}">
                      <a16:creationId xmlns:a16="http://schemas.microsoft.com/office/drawing/2014/main" id="{C02029B1-4B5E-8A30-BB7A-4533E818F715}"/>
                    </a:ext>
                  </a:extLst>
                </p:cNvPr>
                <p:cNvSpPr/>
                <p:nvPr/>
              </p:nvSpPr>
              <p:spPr>
                <a:xfrm>
                  <a:off x="544399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/>
                      <a:ea typeface="Courier New"/>
                      <a:cs typeface="Courier New"/>
                      <a:sym typeface="Courier New"/>
                    </a:rPr>
                    <a:t>dest</a:t>
                  </a:r>
                  <a:endParaRPr kumimoji="0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</p:grpSp>
        </p:grpSp>
        <p:sp>
          <p:nvSpPr>
            <p:cNvPr id="8" name="Google Shape;307;p38">
              <a:extLst>
                <a:ext uri="{FF2B5EF4-FFF2-40B4-BE49-F238E27FC236}">
                  <a16:creationId xmlns:a16="http://schemas.microsoft.com/office/drawing/2014/main" id="{587386CD-B5FF-D7EF-2CE1-CBFDCF67CF81}"/>
                </a:ext>
              </a:extLst>
            </p:cNvPr>
            <p:cNvSpPr txBox="1"/>
            <p:nvPr/>
          </p:nvSpPr>
          <p:spPr>
            <a:xfrm>
              <a:off x="6311424" y="1170002"/>
              <a:ext cx="662539" cy="337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7 6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9" name="Google Shape;307;p38">
              <a:extLst>
                <a:ext uri="{FF2B5EF4-FFF2-40B4-BE49-F238E27FC236}">
                  <a16:creationId xmlns:a16="http://schemas.microsoft.com/office/drawing/2014/main" id="{CF4FC0D3-AED2-5D6F-B86D-CA4C7DF9AC5E}"/>
                </a:ext>
              </a:extLst>
            </p:cNvPr>
            <p:cNvSpPr txBox="1"/>
            <p:nvPr/>
          </p:nvSpPr>
          <p:spPr>
            <a:xfrm>
              <a:off x="4923141" y="1172500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12 11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0" name="Google Shape;307;p38">
              <a:extLst>
                <a:ext uri="{FF2B5EF4-FFF2-40B4-BE49-F238E27FC236}">
                  <a16:creationId xmlns:a16="http://schemas.microsoft.com/office/drawing/2014/main" id="{6D255449-AF9C-02C0-73D4-F023085C970E}"/>
                </a:ext>
              </a:extLst>
            </p:cNvPr>
            <p:cNvSpPr txBox="1"/>
            <p:nvPr/>
          </p:nvSpPr>
          <p:spPr>
            <a:xfrm>
              <a:off x="4168957" y="1178815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15 14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1" name="Google Shape;307;p38">
              <a:extLst>
                <a:ext uri="{FF2B5EF4-FFF2-40B4-BE49-F238E27FC236}">
                  <a16:creationId xmlns:a16="http://schemas.microsoft.com/office/drawing/2014/main" id="{B176B978-4A8F-FE5E-3238-82B99B1AEE2C}"/>
                </a:ext>
              </a:extLst>
            </p:cNvPr>
            <p:cNvSpPr txBox="1"/>
            <p:nvPr/>
          </p:nvSpPr>
          <p:spPr>
            <a:xfrm>
              <a:off x="2957109" y="1199271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20 19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924A11C-8D42-7EA7-AA38-E6B244F9FCE1}"/>
              </a:ext>
            </a:extLst>
          </p:cNvPr>
          <p:cNvSpPr txBox="1"/>
          <p:nvPr/>
        </p:nvSpPr>
        <p:spPr>
          <a:xfrm>
            <a:off x="922845" y="5978813"/>
            <a:ext cx="4577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31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 typeface="Calibri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Writes PC+4 to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  <a:sym typeface="Courier New"/>
              </a:rPr>
              <a:t>dest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(return address)</a:t>
            </a:r>
          </a:p>
          <a:p>
            <a:pPr marL="457200" marR="0" lvl="0" indent="-431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 typeface="Calibri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Sets PC =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base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+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offset</a:t>
            </a:r>
          </a:p>
        </p:txBody>
      </p:sp>
      <p:sp>
        <p:nvSpPr>
          <p:cNvPr id="24" name="Google Shape;999;g5d03733490_0_363">
            <a:extLst>
              <a:ext uri="{FF2B5EF4-FFF2-40B4-BE49-F238E27FC236}">
                <a16:creationId xmlns:a16="http://schemas.microsoft.com/office/drawing/2014/main" id="{8CDDF408-ACB0-AFF9-5051-9A8A673851DF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34545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</a:t>
            </a:r>
            <a:r>
              <a:rPr lang="en-US" b="1" dirty="0" err="1">
                <a:latin typeface="Courier New"/>
                <a:cs typeface="Courier New"/>
              </a:rPr>
              <a:t>jal</a:t>
            </a:r>
            <a:r>
              <a:rPr lang="en-US" dirty="0"/>
              <a:t> to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31CF-B26C-E347-9AC9-78212C099D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IMEM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172201" y="2554069"/>
            <a:ext cx="511679" cy="990600"/>
            <a:chOff x="6324600" y="3115310"/>
            <a:chExt cx="511679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1"/>
              <a:ext cx="511679" cy="361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ALU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Imm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Gen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+4</a:t>
              </a:r>
            </a:p>
          </p:txBody>
        </p:sp>
      </p:grpSp>
      <p:cxnSp>
        <p:nvCxnSpPr>
          <p:cNvPr id="65" name="Straight Arrow Connector 64"/>
          <p:cNvCxnSpPr>
            <a:endCxn id="179" idx="3"/>
          </p:cNvCxnSpPr>
          <p:nvPr/>
        </p:nvCxnSpPr>
        <p:spPr>
          <a:xfrm flipH="1" flipV="1">
            <a:off x="1219201" y="3115886"/>
            <a:ext cx="10391" cy="1770729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7010400" y="270646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DMEM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726702" y="2935069"/>
            <a:ext cx="762000" cy="685800"/>
            <a:chOff x="5029200" y="3333750"/>
            <a:chExt cx="762000" cy="685800"/>
          </a:xfrm>
        </p:grpSpPr>
        <p:sp>
          <p:nvSpPr>
            <p:cNvPr id="73" name="Trapezoid 72"/>
            <p:cNvSpPr/>
            <p:nvPr/>
          </p:nvSpPr>
          <p:spPr>
            <a:xfrm rot="5400000">
              <a:off x="4989949" y="3449201"/>
              <a:ext cx="685800" cy="454898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29200" y="340995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Branch Comp.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Reg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AddrA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AddrB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DataA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AddrD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DataB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DataD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233228" y="3538448"/>
            <a:ext cx="0" cy="133835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010400" y="2935069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Addr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031583" y="3207603"/>
            <a:ext cx="38632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DataW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543801" y="3011269"/>
            <a:ext cx="3590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DataR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cxnSp>
        <p:nvCxnSpPr>
          <p:cNvPr id="100" name="Straight Arrow Connector 99"/>
          <p:cNvCxnSpPr>
            <a:endCxn id="116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72" idx="3"/>
          </p:cNvCxnSpPr>
          <p:nvPr/>
        </p:nvCxnSpPr>
        <p:spPr>
          <a:xfrm flipV="1">
            <a:off x="6019800" y="2963486"/>
            <a:ext cx="0" cy="191331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5943600" y="2477869"/>
            <a:ext cx="152400" cy="533400"/>
            <a:chOff x="5791200" y="1352550"/>
            <a:chExt cx="152400" cy="533400"/>
          </a:xfrm>
        </p:grpSpPr>
        <p:sp>
          <p:nvSpPr>
            <p:cNvPr id="72" name="Trapezoid 71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0</a:t>
              </a:r>
            </a:p>
          </p:txBody>
        </p:sp>
      </p:grp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8001000" y="311025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382000" y="2554069"/>
            <a:ext cx="152400" cy="762000"/>
            <a:chOff x="8229600" y="1733550"/>
            <a:chExt cx="152400" cy="762000"/>
          </a:xfrm>
        </p:grpSpPr>
        <p:sp>
          <p:nvSpPr>
            <p:cNvPr id="66" name="Trapezoid 65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255000" y="18002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2</a:t>
              </a:r>
            </a:p>
          </p:txBody>
        </p:sp>
      </p:grpSp>
      <p:cxnSp>
        <p:nvCxnSpPr>
          <p:cNvPr id="127" name="Straight Arrow Connector 126"/>
          <p:cNvCxnSpPr>
            <a:stCxn id="28" idx="0"/>
            <a:endCxn id="97" idx="1"/>
          </p:cNvCxnSpPr>
          <p:nvPr/>
        </p:nvCxnSpPr>
        <p:spPr>
          <a:xfrm flipV="1">
            <a:off x="6629400" y="3027403"/>
            <a:ext cx="381000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458200" y="3239870"/>
            <a:ext cx="0" cy="16369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781800" y="2116428"/>
            <a:ext cx="0" cy="92442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/>
          <p:nvPr/>
        </p:nvCxnSpPr>
        <p:spPr>
          <a:xfrm>
            <a:off x="914400" y="2116428"/>
            <a:ext cx="7467601" cy="817272"/>
          </a:xfrm>
          <a:prstGeom prst="bentConnector3">
            <a:avLst>
              <a:gd name="adj1" fmla="val 96694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/>
          <p:nvPr/>
        </p:nvCxnSpPr>
        <p:spPr>
          <a:xfrm rot="16200000" flipH="1">
            <a:off x="715313" y="2312663"/>
            <a:ext cx="626772" cy="228600"/>
          </a:xfrm>
          <a:prstGeom prst="bentConnector3">
            <a:avLst>
              <a:gd name="adj1" fmla="val 1015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/>
          <p:cNvGrpSpPr/>
          <p:nvPr/>
        </p:nvGrpSpPr>
        <p:grpSpPr>
          <a:xfrm>
            <a:off x="1143000" y="2630269"/>
            <a:ext cx="152400" cy="533400"/>
            <a:chOff x="5791200" y="1352550"/>
            <a:chExt cx="152400" cy="533400"/>
          </a:xfrm>
        </p:grpSpPr>
        <p:sp>
          <p:nvSpPr>
            <p:cNvPr id="179" name="Trapezoid 178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0</a:t>
              </a:r>
            </a:p>
          </p:txBody>
        </p:sp>
      </p:grpSp>
      <p:cxnSp>
        <p:nvCxnSpPr>
          <p:cNvPr id="183" name="Straight Connector 182"/>
          <p:cNvCxnSpPr/>
          <p:nvPr/>
        </p:nvCxnSpPr>
        <p:spPr>
          <a:xfrm>
            <a:off x="1295400" y="2895600"/>
            <a:ext cx="1524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/>
          <p:nvPr/>
        </p:nvCxnSpPr>
        <p:spPr>
          <a:xfrm>
            <a:off x="1813264" y="2895600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Elbow Connector 218"/>
          <p:cNvCxnSpPr/>
          <p:nvPr/>
        </p:nvCxnSpPr>
        <p:spPr>
          <a:xfrm>
            <a:off x="2743200" y="2020669"/>
            <a:ext cx="5638800" cy="685800"/>
          </a:xfrm>
          <a:prstGeom prst="bentConnector3">
            <a:avLst>
              <a:gd name="adj1" fmla="val 971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/>
          <p:nvPr/>
        </p:nvCxnSpPr>
        <p:spPr>
          <a:xfrm rot="10800000" flipV="1">
            <a:off x="1143000" y="2020669"/>
            <a:ext cx="1600200" cy="990600"/>
          </a:xfrm>
          <a:prstGeom prst="bentConnector3">
            <a:avLst>
              <a:gd name="adj1" fmla="val 124407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 flipV="1">
            <a:off x="6096000" y="2741832"/>
            <a:ext cx="152400" cy="136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/>
          <p:nvPr/>
        </p:nvCxnSpPr>
        <p:spPr>
          <a:xfrm flipV="1">
            <a:off x="4499522" y="2854583"/>
            <a:ext cx="1463129" cy="367784"/>
          </a:xfrm>
          <a:prstGeom prst="bentConnector3">
            <a:avLst>
              <a:gd name="adj1" fmla="val 8536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/>
          <p:nvPr/>
        </p:nvCxnSpPr>
        <p:spPr>
          <a:xfrm>
            <a:off x="4457522" y="3452337"/>
            <a:ext cx="957297" cy="320141"/>
          </a:xfrm>
          <a:prstGeom prst="bentConnector3">
            <a:avLst>
              <a:gd name="adj1" fmla="val 1683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 flipV="1">
            <a:off x="4648201" y="3218296"/>
            <a:ext cx="183573" cy="1127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flipV="1">
            <a:off x="4537364" y="3443433"/>
            <a:ext cx="259772" cy="577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Elbow Connector 274"/>
          <p:cNvCxnSpPr/>
          <p:nvPr/>
        </p:nvCxnSpPr>
        <p:spPr>
          <a:xfrm flipV="1">
            <a:off x="1978768" y="2227722"/>
            <a:ext cx="3214173" cy="535336"/>
          </a:xfrm>
          <a:prstGeom prst="bentConnector3">
            <a:avLst>
              <a:gd name="adj1" fmla="val 27385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304"/>
          <p:cNvCxnSpPr/>
          <p:nvPr/>
        </p:nvCxnSpPr>
        <p:spPr>
          <a:xfrm>
            <a:off x="5181600" y="2221941"/>
            <a:ext cx="762000" cy="367490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116" name="Trapezoid 115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</a:t>
              </a:r>
            </a:p>
          </p:txBody>
        </p:sp>
      </p:grpSp>
      <p:cxnSp>
        <p:nvCxnSpPr>
          <p:cNvPr id="394" name="Elbow Connector 393"/>
          <p:cNvCxnSpPr/>
          <p:nvPr/>
        </p:nvCxnSpPr>
        <p:spPr>
          <a:xfrm flipV="1">
            <a:off x="2743200" y="3048000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199031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4701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V="1">
            <a:off x="2886364" y="4229101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3330864" y="1902115"/>
            <a:ext cx="5203536" cy="1032955"/>
          </a:xfrm>
          <a:prstGeom prst="bentConnector3">
            <a:avLst>
              <a:gd name="adj1" fmla="val -237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943600" y="3351431"/>
            <a:ext cx="370610" cy="231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Elbow Connector 473"/>
          <p:cNvCxnSpPr/>
          <p:nvPr/>
        </p:nvCxnSpPr>
        <p:spPr>
          <a:xfrm flipV="1">
            <a:off x="5410200" y="3387436"/>
            <a:ext cx="1600200" cy="381000"/>
          </a:xfrm>
          <a:prstGeom prst="bentConnector3">
            <a:avLst>
              <a:gd name="adj1" fmla="val 860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988811" y="2842078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[24:20]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918692" y="3992419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[31:7]</a:t>
            </a:r>
          </a:p>
        </p:txBody>
      </p:sp>
      <p:cxnSp>
        <p:nvCxnSpPr>
          <p:cNvPr id="513" name="Elbow Connector 512"/>
          <p:cNvCxnSpPr/>
          <p:nvPr/>
        </p:nvCxnSpPr>
        <p:spPr>
          <a:xfrm rot="5400000" flipH="1" flipV="1">
            <a:off x="5310190" y="3303588"/>
            <a:ext cx="584201" cy="377826"/>
          </a:xfrm>
          <a:prstGeom prst="bentConnector3">
            <a:avLst>
              <a:gd name="adj1" fmla="val 10046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7" name="TextBox 526"/>
          <p:cNvSpPr txBox="1"/>
          <p:nvPr/>
        </p:nvSpPr>
        <p:spPr>
          <a:xfrm>
            <a:off x="8250383" y="2273300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pc+4</a:t>
            </a:r>
          </a:p>
        </p:txBody>
      </p:sp>
      <p:sp>
        <p:nvSpPr>
          <p:cNvPr id="528" name="TextBox 527"/>
          <p:cNvSpPr txBox="1"/>
          <p:nvPr/>
        </p:nvSpPr>
        <p:spPr>
          <a:xfrm>
            <a:off x="6858000" y="2362201"/>
            <a:ext cx="1538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alu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29" name="TextBox 528"/>
          <p:cNvSpPr txBox="1"/>
          <p:nvPr/>
        </p:nvSpPr>
        <p:spPr>
          <a:xfrm>
            <a:off x="8029863" y="3213100"/>
            <a:ext cx="3348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mem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30" name="TextBox 529"/>
          <p:cNvSpPr txBox="1"/>
          <p:nvPr/>
        </p:nvSpPr>
        <p:spPr>
          <a:xfrm>
            <a:off x="8581737" y="2945246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wb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31" name="TextBox 530"/>
          <p:cNvSpPr txBox="1"/>
          <p:nvPr/>
        </p:nvSpPr>
        <p:spPr>
          <a:xfrm>
            <a:off x="990601" y="2438401"/>
            <a:ext cx="20869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alu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32" name="TextBox 531"/>
          <p:cNvSpPr txBox="1"/>
          <p:nvPr/>
        </p:nvSpPr>
        <p:spPr>
          <a:xfrm>
            <a:off x="701965" y="3008746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pc+4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5312006" y="2667001"/>
            <a:ext cx="5241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Reg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[rs1]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5395683" y="2356532"/>
            <a:ext cx="2193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pc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imm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[31:0]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299981" y="2966132"/>
            <a:ext cx="533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Reg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[rs2]</a:t>
            </a:r>
          </a:p>
        </p:txBody>
      </p:sp>
      <p:cxnSp>
        <p:nvCxnSpPr>
          <p:cNvPr id="563" name="Elbow Connector 562"/>
          <p:cNvCxnSpPr/>
          <p:nvPr/>
        </p:nvCxnSpPr>
        <p:spPr>
          <a:xfrm flipV="1">
            <a:off x="4044974" y="3427631"/>
            <a:ext cx="1746226" cy="825788"/>
          </a:xfrm>
          <a:prstGeom prst="bentConnector3">
            <a:avLst>
              <a:gd name="adj1" fmla="val 8344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9" name="Rectangle 568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23" name="TextBox 522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[31:0]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3276601" y="4953001"/>
            <a:ext cx="5161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ImmSel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=J</a:t>
            </a:r>
          </a:p>
        </p:txBody>
      </p:sp>
      <p:sp>
        <p:nvSpPr>
          <p:cNvPr id="583" name="TextBox 582"/>
          <p:cNvSpPr txBox="1"/>
          <p:nvPr/>
        </p:nvSpPr>
        <p:spPr>
          <a:xfrm>
            <a:off x="3962401" y="4953001"/>
            <a:ext cx="5931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RegWEn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=1</a:t>
            </a:r>
          </a:p>
        </p:txBody>
      </p:sp>
      <p:sp>
        <p:nvSpPr>
          <p:cNvPr id="584" name="TextBox 583"/>
          <p:cNvSpPr txBox="1"/>
          <p:nvPr/>
        </p:nvSpPr>
        <p:spPr>
          <a:xfrm>
            <a:off x="4369556" y="5334001"/>
            <a:ext cx="37510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BrUn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=*</a:t>
            </a:r>
          </a:p>
        </p:txBody>
      </p:sp>
      <p:sp>
        <p:nvSpPr>
          <p:cNvPr id="585" name="TextBox 584"/>
          <p:cNvSpPr txBox="1"/>
          <p:nvPr/>
        </p:nvSpPr>
        <p:spPr>
          <a:xfrm>
            <a:off x="4876801" y="5317124"/>
            <a:ext cx="36869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BrEq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=*</a:t>
            </a:r>
          </a:p>
        </p:txBody>
      </p:sp>
      <p:sp>
        <p:nvSpPr>
          <p:cNvPr id="586" name="TextBox 585"/>
          <p:cNvSpPr txBox="1"/>
          <p:nvPr/>
        </p:nvSpPr>
        <p:spPr>
          <a:xfrm>
            <a:off x="5334001" y="5334001"/>
            <a:ext cx="36227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BrLT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=*</a:t>
            </a:r>
          </a:p>
        </p:txBody>
      </p:sp>
      <p:sp>
        <p:nvSpPr>
          <p:cNvPr id="587" name="TextBox 586"/>
          <p:cNvSpPr txBox="1"/>
          <p:nvPr/>
        </p:nvSpPr>
        <p:spPr>
          <a:xfrm>
            <a:off x="58674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Asel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=1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54102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Bsel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=1</a:t>
            </a:r>
          </a:p>
        </p:txBody>
      </p:sp>
      <p:sp>
        <p:nvSpPr>
          <p:cNvPr id="589" name="TextBox 588"/>
          <p:cNvSpPr txBox="1"/>
          <p:nvPr/>
        </p:nvSpPr>
        <p:spPr>
          <a:xfrm>
            <a:off x="6172201" y="5181601"/>
            <a:ext cx="66364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ALUSel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=Add</a:t>
            </a:r>
          </a:p>
        </p:txBody>
      </p:sp>
      <p:sp>
        <p:nvSpPr>
          <p:cNvPr id="591" name="TextBox 590"/>
          <p:cNvSpPr txBox="1"/>
          <p:nvPr/>
        </p:nvSpPr>
        <p:spPr>
          <a:xfrm>
            <a:off x="6934201" y="4953001"/>
            <a:ext cx="79188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MemRW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=Read</a:t>
            </a:r>
          </a:p>
        </p:txBody>
      </p:sp>
      <p:sp>
        <p:nvSpPr>
          <p:cNvPr id="593" name="TextBox 592"/>
          <p:cNvSpPr txBox="1"/>
          <p:nvPr/>
        </p:nvSpPr>
        <p:spPr>
          <a:xfrm>
            <a:off x="8153401" y="4876801"/>
            <a:ext cx="48410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WBSel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=2</a:t>
            </a:r>
          </a:p>
        </p:txBody>
      </p:sp>
      <p:sp>
        <p:nvSpPr>
          <p:cNvPr id="594" name="TextBox 593"/>
          <p:cNvSpPr txBox="1"/>
          <p:nvPr/>
        </p:nvSpPr>
        <p:spPr>
          <a:xfrm>
            <a:off x="990601" y="4953001"/>
            <a:ext cx="32701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PCSel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96" name="TextBox 595"/>
          <p:cNvSpPr txBox="1"/>
          <p:nvPr/>
        </p:nvSpPr>
        <p:spPr>
          <a:xfrm>
            <a:off x="3406447" y="2514601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wb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cxnSp>
        <p:nvCxnSpPr>
          <p:cNvPr id="125" name="Straight Arrow Connector 124"/>
          <p:cNvCxnSpPr/>
          <p:nvPr/>
        </p:nvCxnSpPr>
        <p:spPr>
          <a:xfrm flipV="1">
            <a:off x="6453074" y="3444837"/>
            <a:ext cx="1248" cy="171999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4191001" y="3776156"/>
            <a:ext cx="0" cy="110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7233229" y="3541334"/>
            <a:ext cx="0" cy="133835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V="1">
            <a:off x="5867401" y="3536502"/>
            <a:ext cx="0" cy="134318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V="1">
            <a:off x="6019801" y="2966372"/>
            <a:ext cx="0" cy="191331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V="1">
            <a:off x="8458201" y="3242756"/>
            <a:ext cx="0" cy="16369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6781801" y="2119314"/>
            <a:ext cx="0" cy="92442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/>
          <p:cNvCxnSpPr/>
          <p:nvPr/>
        </p:nvCxnSpPr>
        <p:spPr>
          <a:xfrm rot="16200000" flipH="1">
            <a:off x="715314" y="2315549"/>
            <a:ext cx="626772" cy="228600"/>
          </a:xfrm>
          <a:prstGeom prst="bentConnector3">
            <a:avLst>
              <a:gd name="adj1" fmla="val 101558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1295401" y="2898486"/>
            <a:ext cx="152400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/>
          <p:nvPr/>
        </p:nvCxnSpPr>
        <p:spPr>
          <a:xfrm>
            <a:off x="1813265" y="2898486"/>
            <a:ext cx="320337" cy="304800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/>
          <p:nvPr/>
        </p:nvCxnSpPr>
        <p:spPr>
          <a:xfrm flipV="1">
            <a:off x="1782933" y="2481075"/>
            <a:ext cx="396537" cy="419100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/>
          <p:cNvCxnSpPr/>
          <p:nvPr/>
        </p:nvCxnSpPr>
        <p:spPr>
          <a:xfrm flipV="1">
            <a:off x="2438401" y="2023555"/>
            <a:ext cx="304800" cy="457200"/>
          </a:xfrm>
          <a:prstGeom prst="bentConnector2">
            <a:avLst/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/>
          <p:cNvCxnSpPr/>
          <p:nvPr/>
        </p:nvCxnSpPr>
        <p:spPr>
          <a:xfrm>
            <a:off x="2743201" y="2023555"/>
            <a:ext cx="5638800" cy="685800"/>
          </a:xfrm>
          <a:prstGeom prst="bentConnector3">
            <a:avLst>
              <a:gd name="adj1" fmla="val 97158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V="1">
            <a:off x="6096001" y="2744718"/>
            <a:ext cx="152400" cy="1369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flipV="1">
            <a:off x="2743201" y="3050886"/>
            <a:ext cx="914400" cy="152400"/>
          </a:xfrm>
          <a:prstGeom prst="bentConnector3">
            <a:avLst>
              <a:gd name="adj1" fmla="val 17803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2895601" y="3201917"/>
            <a:ext cx="0" cy="16764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V="1">
            <a:off x="2886365" y="4231987"/>
            <a:ext cx="618836" cy="959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50"/>
          <p:cNvCxnSpPr/>
          <p:nvPr/>
        </p:nvCxnSpPr>
        <p:spPr>
          <a:xfrm flipH="1" flipV="1">
            <a:off x="3330865" y="1905001"/>
            <a:ext cx="5203536" cy="1032955"/>
          </a:xfrm>
          <a:prstGeom prst="bentConnector3">
            <a:avLst>
              <a:gd name="adj1" fmla="val -2374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Elbow Connector 151"/>
          <p:cNvCxnSpPr/>
          <p:nvPr/>
        </p:nvCxnSpPr>
        <p:spPr>
          <a:xfrm rot="16200000" flipH="1">
            <a:off x="3086101" y="2174586"/>
            <a:ext cx="838200" cy="304800"/>
          </a:xfrm>
          <a:prstGeom prst="bentConnector3">
            <a:avLst>
              <a:gd name="adj1" fmla="val 100275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V="1">
            <a:off x="3810001" y="4498686"/>
            <a:ext cx="0" cy="3810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 flipV="1">
            <a:off x="5943602" y="3352801"/>
            <a:ext cx="304799" cy="3827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/>
          <p:cNvCxnSpPr/>
          <p:nvPr/>
        </p:nvCxnSpPr>
        <p:spPr>
          <a:xfrm flipV="1">
            <a:off x="4044975" y="3430517"/>
            <a:ext cx="1746226" cy="825788"/>
          </a:xfrm>
          <a:prstGeom prst="bentConnector3">
            <a:avLst>
              <a:gd name="adj1" fmla="val 83443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stCxn id="28" idx="0"/>
          </p:cNvCxnSpPr>
          <p:nvPr/>
        </p:nvCxnSpPr>
        <p:spPr>
          <a:xfrm flipV="1">
            <a:off x="6629400" y="3048001"/>
            <a:ext cx="152400" cy="1369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914400" y="2133600"/>
            <a:ext cx="5867400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>
            <a:off x="5181600" y="3468470"/>
            <a:ext cx="2302" cy="1789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5029200" y="3468470"/>
            <a:ext cx="2302" cy="1789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876800" y="3581400"/>
            <a:ext cx="2302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oogle Shape;1202;p88">
            <a:extLst>
              <a:ext uri="{FF2B5EF4-FFF2-40B4-BE49-F238E27FC236}">
                <a16:creationId xmlns:a16="http://schemas.microsoft.com/office/drawing/2014/main" id="{9996280A-E6F6-62A9-11F3-4A71B510CEB6}"/>
              </a:ext>
            </a:extLst>
          </p:cNvPr>
          <p:cNvGrpSpPr/>
          <p:nvPr/>
        </p:nvGrpSpPr>
        <p:grpSpPr>
          <a:xfrm>
            <a:off x="292533" y="870257"/>
            <a:ext cx="8349858" cy="822960"/>
            <a:chOff x="351069" y="-198120"/>
            <a:chExt cx="8349858" cy="822960"/>
          </a:xfrm>
        </p:grpSpPr>
        <p:grpSp>
          <p:nvGrpSpPr>
            <p:cNvPr id="7" name="Google Shape;1203;p88">
              <a:extLst>
                <a:ext uri="{FF2B5EF4-FFF2-40B4-BE49-F238E27FC236}">
                  <a16:creationId xmlns:a16="http://schemas.microsoft.com/office/drawing/2014/main" id="{002A1830-777A-6921-5389-552DA48B5C5D}"/>
                </a:ext>
              </a:extLst>
            </p:cNvPr>
            <p:cNvGrpSpPr/>
            <p:nvPr/>
          </p:nvGrpSpPr>
          <p:grpSpPr>
            <a:xfrm>
              <a:off x="621829" y="167640"/>
              <a:ext cx="7900452" cy="457200"/>
              <a:chOff x="457237" y="990600"/>
              <a:chExt cx="7900452" cy="457200"/>
            </a:xfrm>
          </p:grpSpPr>
          <p:sp>
            <p:nvSpPr>
              <p:cNvPr id="10" name="Google Shape;1204;p88">
                <a:extLst>
                  <a:ext uri="{FF2B5EF4-FFF2-40B4-BE49-F238E27FC236}">
                    <a16:creationId xmlns:a16="http://schemas.microsoft.com/office/drawing/2014/main" id="{A4DF620A-99A3-607B-EA20-514E18C7F10C}"/>
                  </a:ext>
                </a:extLst>
              </p:cNvPr>
              <p:cNvSpPr/>
              <p:nvPr/>
            </p:nvSpPr>
            <p:spPr>
              <a:xfrm>
                <a:off x="457237" y="990600"/>
                <a:ext cx="5184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rPr>
                  <a:t>imm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rPr>
                  <a:t>[20|10:1|11|19:12]</a:t>
                </a:r>
                <a:endParaRPr kumimoji="0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1" name="Google Shape;1205;p88">
                <a:extLst>
                  <a:ext uri="{FF2B5EF4-FFF2-40B4-BE49-F238E27FC236}">
                    <a16:creationId xmlns:a16="http://schemas.microsoft.com/office/drawing/2014/main" id="{3742C921-62A5-0ACA-166B-10C69342843E}"/>
                  </a:ext>
                </a:extLst>
              </p:cNvPr>
              <p:cNvSpPr/>
              <p:nvPr/>
            </p:nvSpPr>
            <p:spPr>
              <a:xfrm>
                <a:off x="6876288" y="990600"/>
                <a:ext cx="14814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rPr>
                  <a:t>opcode</a:t>
                </a:r>
                <a:endParaRPr kumimoji="0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2" name="Google Shape;1206;p88">
                <a:extLst>
                  <a:ext uri="{FF2B5EF4-FFF2-40B4-BE49-F238E27FC236}">
                    <a16:creationId xmlns:a16="http://schemas.microsoft.com/office/drawing/2014/main" id="{180C9327-55CE-B43C-5DD0-CAC15F161EBD}"/>
                  </a:ext>
                </a:extLst>
              </p:cNvPr>
              <p:cNvSpPr/>
              <p:nvPr/>
            </p:nvSpPr>
            <p:spPr>
              <a:xfrm>
                <a:off x="5641848" y="9906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rPr>
                  <a:t>rd</a:t>
                </a: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8" name="Google Shape;1207;p88">
              <a:extLst>
                <a:ext uri="{FF2B5EF4-FFF2-40B4-BE49-F238E27FC236}">
                  <a16:creationId xmlns:a16="http://schemas.microsoft.com/office/drawing/2014/main" id="{D09620C4-329A-A642-6D3A-83486CBA904C}"/>
                </a:ext>
              </a:extLst>
            </p:cNvPr>
            <p:cNvSpPr txBox="1"/>
            <p:nvPr/>
          </p:nvSpPr>
          <p:spPr>
            <a:xfrm>
              <a:off x="351069" y="-19812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9" name="Google Shape;1208;p88">
              <a:extLst>
                <a:ext uri="{FF2B5EF4-FFF2-40B4-BE49-F238E27FC236}">
                  <a16:creationId xmlns:a16="http://schemas.microsoft.com/office/drawing/2014/main" id="{CF7A8360-6E4E-50B3-CA82-72C9B56F6B98}"/>
                </a:ext>
              </a:extLst>
            </p:cNvPr>
            <p:cNvSpPr txBox="1"/>
            <p:nvPr/>
          </p:nvSpPr>
          <p:spPr>
            <a:xfrm>
              <a:off x="8331927" y="-19812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C0D0E39-0894-8E43-0791-2B1869BBD13E}"/>
              </a:ext>
            </a:extLst>
          </p:cNvPr>
          <p:cNvSpPr txBox="1"/>
          <p:nvPr/>
        </p:nvSpPr>
        <p:spPr>
          <a:xfrm>
            <a:off x="1235337" y="5900409"/>
            <a:ext cx="6613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jal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saves PC+4 in register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rd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(the return address)</a:t>
            </a:r>
          </a:p>
          <a:p>
            <a:pPr marL="3429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Set PC = PC + offset (PC-relative jump)</a:t>
            </a:r>
          </a:p>
        </p:txBody>
      </p:sp>
      <p:sp>
        <p:nvSpPr>
          <p:cNvPr id="17" name="Google Shape;307;p38">
            <a:extLst>
              <a:ext uri="{FF2B5EF4-FFF2-40B4-BE49-F238E27FC236}">
                <a16:creationId xmlns:a16="http://schemas.microsoft.com/office/drawing/2014/main" id="{4B5AA986-74BB-6ABE-E48F-B20459306CA8}"/>
              </a:ext>
            </a:extLst>
          </p:cNvPr>
          <p:cNvSpPr txBox="1"/>
          <p:nvPr/>
        </p:nvSpPr>
        <p:spPr>
          <a:xfrm>
            <a:off x="6700313" y="960873"/>
            <a:ext cx="662539" cy="33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7 6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" name="Google Shape;307;p38">
            <a:extLst>
              <a:ext uri="{FF2B5EF4-FFF2-40B4-BE49-F238E27FC236}">
                <a16:creationId xmlns:a16="http://schemas.microsoft.com/office/drawing/2014/main" id="{ED711118-7473-2E54-DBA8-E80766AF299A}"/>
              </a:ext>
            </a:extLst>
          </p:cNvPr>
          <p:cNvSpPr txBox="1"/>
          <p:nvPr/>
        </p:nvSpPr>
        <p:spPr>
          <a:xfrm>
            <a:off x="5321123" y="895312"/>
            <a:ext cx="1079169" cy="27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12 11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" name="Google Shape;999;g5d03733490_0_363">
            <a:extLst>
              <a:ext uri="{FF2B5EF4-FFF2-40B4-BE49-F238E27FC236}">
                <a16:creationId xmlns:a16="http://schemas.microsoft.com/office/drawing/2014/main" id="{7059E1BB-C9B6-095E-F7CE-A6AA33E696EF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15434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Rectangle 568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 flipH="1">
            <a:off x="5181600" y="3468470"/>
            <a:ext cx="2302" cy="1789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5029200" y="3468470"/>
            <a:ext cx="2302" cy="1789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Implementing </a:t>
            </a:r>
            <a:r>
              <a:rPr lang="en-US" b="1" dirty="0" err="1">
                <a:latin typeface="Courier New"/>
                <a:cs typeface="Courier New"/>
              </a:rPr>
              <a:t>lui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B2A85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31CF-B26C-E347-9AC9-78212C099D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IMEM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172201" y="2554069"/>
            <a:ext cx="511679" cy="990600"/>
            <a:chOff x="6324600" y="3115310"/>
            <a:chExt cx="511679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1"/>
              <a:ext cx="511679" cy="361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ALU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Imm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Gen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+4</a:t>
              </a:r>
            </a:p>
          </p:txBody>
        </p:sp>
      </p:grpSp>
      <p:cxnSp>
        <p:nvCxnSpPr>
          <p:cNvPr id="65" name="Straight Arrow Connector 64"/>
          <p:cNvCxnSpPr>
            <a:endCxn id="179" idx="3"/>
          </p:cNvCxnSpPr>
          <p:nvPr/>
        </p:nvCxnSpPr>
        <p:spPr>
          <a:xfrm flipH="1" flipV="1">
            <a:off x="1219201" y="3115886"/>
            <a:ext cx="10391" cy="1770729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876800" y="3581400"/>
            <a:ext cx="2302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7010400" y="270646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DMEM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726702" y="2935069"/>
            <a:ext cx="762000" cy="685800"/>
            <a:chOff x="5029200" y="3333750"/>
            <a:chExt cx="762000" cy="685800"/>
          </a:xfrm>
        </p:grpSpPr>
        <p:sp>
          <p:nvSpPr>
            <p:cNvPr id="73" name="Trapezoid 72"/>
            <p:cNvSpPr/>
            <p:nvPr/>
          </p:nvSpPr>
          <p:spPr>
            <a:xfrm rot="5400000">
              <a:off x="4989949" y="3449201"/>
              <a:ext cx="685800" cy="454898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29200" y="340995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Branch Comp.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Reg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AddrA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AddrB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DataA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AddrD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DataB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DataD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233228" y="3538448"/>
            <a:ext cx="0" cy="1338352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010400" y="2935069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Addr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031583" y="3207603"/>
            <a:ext cx="38632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DataW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543801" y="3011269"/>
            <a:ext cx="3590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DataR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cxnSp>
        <p:nvCxnSpPr>
          <p:cNvPr id="100" name="Straight Arrow Connector 99"/>
          <p:cNvCxnSpPr>
            <a:endCxn id="116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72" idx="3"/>
          </p:cNvCxnSpPr>
          <p:nvPr/>
        </p:nvCxnSpPr>
        <p:spPr>
          <a:xfrm flipV="1">
            <a:off x="6019800" y="2963486"/>
            <a:ext cx="0" cy="1913315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5943600" y="2477869"/>
            <a:ext cx="152400" cy="533400"/>
            <a:chOff x="5791200" y="1352550"/>
            <a:chExt cx="152400" cy="533400"/>
          </a:xfrm>
        </p:grpSpPr>
        <p:sp>
          <p:nvSpPr>
            <p:cNvPr id="72" name="Trapezoid 71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0</a:t>
              </a:r>
            </a:p>
          </p:txBody>
        </p:sp>
      </p:grp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8001000" y="311025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382000" y="2554069"/>
            <a:ext cx="152400" cy="762000"/>
            <a:chOff x="8229600" y="1733550"/>
            <a:chExt cx="152400" cy="762000"/>
          </a:xfrm>
        </p:grpSpPr>
        <p:sp>
          <p:nvSpPr>
            <p:cNvPr id="66" name="Trapezoid 65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255000" y="18002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2</a:t>
              </a:r>
            </a:p>
          </p:txBody>
        </p:sp>
      </p:grpSp>
      <p:cxnSp>
        <p:nvCxnSpPr>
          <p:cNvPr id="127" name="Straight Arrow Connector 126"/>
          <p:cNvCxnSpPr>
            <a:stCxn id="28" idx="0"/>
            <a:endCxn id="97" idx="1"/>
          </p:cNvCxnSpPr>
          <p:nvPr/>
        </p:nvCxnSpPr>
        <p:spPr>
          <a:xfrm flipV="1">
            <a:off x="6629400" y="3027403"/>
            <a:ext cx="381000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458200" y="3239870"/>
            <a:ext cx="0" cy="16369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781800" y="2117797"/>
            <a:ext cx="0" cy="92442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endCxn id="66" idx="2"/>
          </p:cNvCxnSpPr>
          <p:nvPr/>
        </p:nvCxnSpPr>
        <p:spPr>
          <a:xfrm>
            <a:off x="914400" y="2117797"/>
            <a:ext cx="7467601" cy="817272"/>
          </a:xfrm>
          <a:prstGeom prst="bentConnector3">
            <a:avLst>
              <a:gd name="adj1" fmla="val 96694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/>
          <p:nvPr/>
        </p:nvCxnSpPr>
        <p:spPr>
          <a:xfrm rot="16200000" flipH="1">
            <a:off x="715313" y="2314032"/>
            <a:ext cx="626772" cy="228600"/>
          </a:xfrm>
          <a:prstGeom prst="bentConnector3">
            <a:avLst>
              <a:gd name="adj1" fmla="val 1015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/>
          <p:cNvGrpSpPr/>
          <p:nvPr/>
        </p:nvGrpSpPr>
        <p:grpSpPr>
          <a:xfrm>
            <a:off x="1143000" y="2630269"/>
            <a:ext cx="152400" cy="533400"/>
            <a:chOff x="5791200" y="1352550"/>
            <a:chExt cx="152400" cy="533400"/>
          </a:xfrm>
        </p:grpSpPr>
        <p:sp>
          <p:nvSpPr>
            <p:cNvPr id="179" name="Trapezoid 178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0</a:t>
              </a:r>
            </a:p>
          </p:txBody>
        </p:sp>
      </p:grpSp>
      <p:cxnSp>
        <p:nvCxnSpPr>
          <p:cNvPr id="183" name="Straight Connector 182"/>
          <p:cNvCxnSpPr>
            <a:stCxn id="179" idx="0"/>
            <a:endCxn id="19" idx="1"/>
          </p:cNvCxnSpPr>
          <p:nvPr/>
        </p:nvCxnSpPr>
        <p:spPr>
          <a:xfrm>
            <a:off x="1295400" y="2896969"/>
            <a:ext cx="1524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>
            <a:stCxn id="19" idx="3"/>
            <a:endCxn id="16" idx="1"/>
          </p:cNvCxnSpPr>
          <p:nvPr/>
        </p:nvCxnSpPr>
        <p:spPr>
          <a:xfrm>
            <a:off x="1813264" y="2896969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Elbow Connector 218"/>
          <p:cNvCxnSpPr/>
          <p:nvPr/>
        </p:nvCxnSpPr>
        <p:spPr>
          <a:xfrm>
            <a:off x="2743200" y="2020669"/>
            <a:ext cx="5638800" cy="685800"/>
          </a:xfrm>
          <a:prstGeom prst="bentConnector3">
            <a:avLst>
              <a:gd name="adj1" fmla="val 971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/>
          <p:nvPr/>
        </p:nvCxnSpPr>
        <p:spPr>
          <a:xfrm rot="10800000" flipV="1">
            <a:off x="1143000" y="2020669"/>
            <a:ext cx="1600200" cy="990600"/>
          </a:xfrm>
          <a:prstGeom prst="bentConnector3">
            <a:avLst>
              <a:gd name="adj1" fmla="val 124407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72" idx="0"/>
          </p:cNvCxnSpPr>
          <p:nvPr/>
        </p:nvCxnSpPr>
        <p:spPr>
          <a:xfrm flipV="1">
            <a:off x="6096000" y="2743201"/>
            <a:ext cx="152400" cy="136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79" idx="3"/>
            <a:endCxn id="105" idx="1"/>
          </p:cNvCxnSpPr>
          <p:nvPr/>
        </p:nvCxnSpPr>
        <p:spPr>
          <a:xfrm flipV="1">
            <a:off x="4467462" y="2855952"/>
            <a:ext cx="1495189" cy="367784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/>
          <p:nvPr/>
        </p:nvCxnSpPr>
        <p:spPr>
          <a:xfrm>
            <a:off x="4457522" y="3452337"/>
            <a:ext cx="957297" cy="320141"/>
          </a:xfrm>
          <a:prstGeom prst="bentConnector3">
            <a:avLst>
              <a:gd name="adj1" fmla="val 1683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 flipV="1">
            <a:off x="4648201" y="3218296"/>
            <a:ext cx="183573" cy="1127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flipV="1">
            <a:off x="4537364" y="3443433"/>
            <a:ext cx="259772" cy="577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Elbow Connector 274"/>
          <p:cNvCxnSpPr/>
          <p:nvPr/>
        </p:nvCxnSpPr>
        <p:spPr>
          <a:xfrm flipV="1">
            <a:off x="1978768" y="2229091"/>
            <a:ext cx="3214173" cy="535336"/>
          </a:xfrm>
          <a:prstGeom prst="bentConnector3">
            <a:avLst>
              <a:gd name="adj1" fmla="val 27385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304"/>
          <p:cNvCxnSpPr/>
          <p:nvPr/>
        </p:nvCxnSpPr>
        <p:spPr>
          <a:xfrm>
            <a:off x="5181600" y="2223310"/>
            <a:ext cx="762000" cy="36749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116" name="Trapezoid 115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</a:t>
              </a:r>
            </a:p>
          </p:txBody>
        </p:sp>
      </p:grpSp>
      <p:cxnSp>
        <p:nvCxnSpPr>
          <p:cNvPr id="394" name="Elbow Connector 393"/>
          <p:cNvCxnSpPr>
            <a:stCxn id="16" idx="3"/>
            <a:endCxn id="22" idx="1"/>
          </p:cNvCxnSpPr>
          <p:nvPr/>
        </p:nvCxnSpPr>
        <p:spPr>
          <a:xfrm flipV="1">
            <a:off x="2743200" y="3049369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200400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6070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V="1">
            <a:off x="2886364" y="4230470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3330864" y="1902115"/>
            <a:ext cx="5203536" cy="1032955"/>
          </a:xfrm>
          <a:prstGeom prst="bentConnector3">
            <a:avLst>
              <a:gd name="adj1" fmla="val -237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943600" y="3352800"/>
            <a:ext cx="370610" cy="231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Elbow Connector 473"/>
          <p:cNvCxnSpPr/>
          <p:nvPr/>
        </p:nvCxnSpPr>
        <p:spPr>
          <a:xfrm flipV="1">
            <a:off x="5410200" y="3387436"/>
            <a:ext cx="1600200" cy="381000"/>
          </a:xfrm>
          <a:prstGeom prst="bentConnector3">
            <a:avLst>
              <a:gd name="adj1" fmla="val 860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988811" y="2842078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[24:20]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918692" y="3992419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[31:7]</a:t>
            </a:r>
          </a:p>
        </p:txBody>
      </p:sp>
      <p:cxnSp>
        <p:nvCxnSpPr>
          <p:cNvPr id="513" name="Elbow Connector 512"/>
          <p:cNvCxnSpPr/>
          <p:nvPr/>
        </p:nvCxnSpPr>
        <p:spPr>
          <a:xfrm rot="5400000" flipH="1" flipV="1">
            <a:off x="5310190" y="3303588"/>
            <a:ext cx="584201" cy="377826"/>
          </a:xfrm>
          <a:prstGeom prst="bentConnector3">
            <a:avLst>
              <a:gd name="adj1" fmla="val 10046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7" name="TextBox 526"/>
          <p:cNvSpPr txBox="1"/>
          <p:nvPr/>
        </p:nvSpPr>
        <p:spPr>
          <a:xfrm>
            <a:off x="8250383" y="2273300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pc+4</a:t>
            </a:r>
          </a:p>
        </p:txBody>
      </p:sp>
      <p:sp>
        <p:nvSpPr>
          <p:cNvPr id="528" name="TextBox 527"/>
          <p:cNvSpPr txBox="1"/>
          <p:nvPr/>
        </p:nvSpPr>
        <p:spPr>
          <a:xfrm>
            <a:off x="7923646" y="2414155"/>
            <a:ext cx="1538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alu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29" name="TextBox 528"/>
          <p:cNvSpPr txBox="1"/>
          <p:nvPr/>
        </p:nvSpPr>
        <p:spPr>
          <a:xfrm>
            <a:off x="8029863" y="3213100"/>
            <a:ext cx="3348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mem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30" name="TextBox 529"/>
          <p:cNvSpPr txBox="1"/>
          <p:nvPr/>
        </p:nvSpPr>
        <p:spPr>
          <a:xfrm>
            <a:off x="8581737" y="2945246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wb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31" name="TextBox 530"/>
          <p:cNvSpPr txBox="1"/>
          <p:nvPr/>
        </p:nvSpPr>
        <p:spPr>
          <a:xfrm>
            <a:off x="813955" y="2716646"/>
            <a:ext cx="20869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alu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32" name="TextBox 531"/>
          <p:cNvSpPr txBox="1"/>
          <p:nvPr/>
        </p:nvSpPr>
        <p:spPr>
          <a:xfrm>
            <a:off x="701965" y="3008746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pc+4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5312006" y="2667001"/>
            <a:ext cx="5241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Reg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[rs1]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5395683" y="2356532"/>
            <a:ext cx="2193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pc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imm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[31:0]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299981" y="2966132"/>
            <a:ext cx="533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Reg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[rs2]</a:t>
            </a:r>
          </a:p>
        </p:txBody>
      </p:sp>
      <p:cxnSp>
        <p:nvCxnSpPr>
          <p:cNvPr id="563" name="Elbow Connector 562"/>
          <p:cNvCxnSpPr>
            <a:stCxn id="52" idx="3"/>
          </p:cNvCxnSpPr>
          <p:nvPr/>
        </p:nvCxnSpPr>
        <p:spPr>
          <a:xfrm flipV="1">
            <a:off x="3985564" y="3429000"/>
            <a:ext cx="1805637" cy="82578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3" name="TextBox 522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[31:0]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3276601" y="4953001"/>
            <a:ext cx="54181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ImmSel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=U</a:t>
            </a:r>
          </a:p>
        </p:txBody>
      </p:sp>
      <p:sp>
        <p:nvSpPr>
          <p:cNvPr id="583" name="TextBox 582"/>
          <p:cNvSpPr txBox="1"/>
          <p:nvPr/>
        </p:nvSpPr>
        <p:spPr>
          <a:xfrm>
            <a:off x="3886201" y="4953001"/>
            <a:ext cx="5931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RegWEn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=1</a:t>
            </a:r>
          </a:p>
        </p:txBody>
      </p:sp>
      <p:sp>
        <p:nvSpPr>
          <p:cNvPr id="584" name="TextBox 583"/>
          <p:cNvSpPr txBox="1"/>
          <p:nvPr/>
        </p:nvSpPr>
        <p:spPr>
          <a:xfrm>
            <a:off x="4343401" y="5257801"/>
            <a:ext cx="37510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BrUn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=*</a:t>
            </a:r>
          </a:p>
        </p:txBody>
      </p:sp>
      <p:sp>
        <p:nvSpPr>
          <p:cNvPr id="585" name="TextBox 584"/>
          <p:cNvSpPr txBox="1"/>
          <p:nvPr/>
        </p:nvSpPr>
        <p:spPr>
          <a:xfrm>
            <a:off x="4876801" y="5257801"/>
            <a:ext cx="30457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BrE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=*</a:t>
            </a:r>
          </a:p>
        </p:txBody>
      </p:sp>
      <p:sp>
        <p:nvSpPr>
          <p:cNvPr id="586" name="TextBox 585"/>
          <p:cNvSpPr txBox="1"/>
          <p:nvPr/>
        </p:nvSpPr>
        <p:spPr>
          <a:xfrm>
            <a:off x="5257801" y="5257801"/>
            <a:ext cx="36227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BrLT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=*</a:t>
            </a:r>
          </a:p>
        </p:txBody>
      </p:sp>
      <p:sp>
        <p:nvSpPr>
          <p:cNvPr id="587" name="TextBox 586"/>
          <p:cNvSpPr txBox="1"/>
          <p:nvPr/>
        </p:nvSpPr>
        <p:spPr>
          <a:xfrm>
            <a:off x="5867401" y="4953001"/>
            <a:ext cx="33663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Asel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=*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54864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Bsel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=1</a:t>
            </a:r>
          </a:p>
        </p:txBody>
      </p:sp>
      <p:sp>
        <p:nvSpPr>
          <p:cNvPr id="589" name="TextBox 588"/>
          <p:cNvSpPr txBox="1"/>
          <p:nvPr/>
        </p:nvSpPr>
        <p:spPr>
          <a:xfrm>
            <a:off x="6324601" y="4953001"/>
            <a:ext cx="55143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ALUSel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=B</a:t>
            </a:r>
          </a:p>
        </p:txBody>
      </p:sp>
      <p:sp>
        <p:nvSpPr>
          <p:cNvPr id="591" name="TextBox 590"/>
          <p:cNvSpPr txBox="1"/>
          <p:nvPr/>
        </p:nvSpPr>
        <p:spPr>
          <a:xfrm>
            <a:off x="6934201" y="4953001"/>
            <a:ext cx="79188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MemRW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=Read</a:t>
            </a:r>
          </a:p>
        </p:txBody>
      </p:sp>
      <p:sp>
        <p:nvSpPr>
          <p:cNvPr id="593" name="TextBox 592"/>
          <p:cNvSpPr txBox="1"/>
          <p:nvPr/>
        </p:nvSpPr>
        <p:spPr>
          <a:xfrm>
            <a:off x="8077201" y="4953001"/>
            <a:ext cx="48410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WBSel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=1</a:t>
            </a:r>
          </a:p>
        </p:txBody>
      </p:sp>
      <p:sp>
        <p:nvSpPr>
          <p:cNvPr id="594" name="TextBox 593"/>
          <p:cNvSpPr txBox="1"/>
          <p:nvPr/>
        </p:nvSpPr>
        <p:spPr>
          <a:xfrm>
            <a:off x="990601" y="4953001"/>
            <a:ext cx="66684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PCSel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=pc+4</a:t>
            </a:r>
          </a:p>
        </p:txBody>
      </p:sp>
      <p:sp>
        <p:nvSpPr>
          <p:cNvPr id="596" name="TextBox 595"/>
          <p:cNvSpPr txBox="1"/>
          <p:nvPr/>
        </p:nvSpPr>
        <p:spPr>
          <a:xfrm>
            <a:off x="3406447" y="2514601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wb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43001" y="1905000"/>
            <a:ext cx="7391400" cy="2984500"/>
            <a:chOff x="1295400" y="1197264"/>
            <a:chExt cx="7391400" cy="2984500"/>
          </a:xfrm>
        </p:grpSpPr>
        <p:cxnSp>
          <p:nvCxnSpPr>
            <p:cNvPr id="125" name="Straight Arrow Connector 124"/>
            <p:cNvCxnSpPr/>
            <p:nvPr/>
          </p:nvCxnSpPr>
          <p:spPr>
            <a:xfrm flipH="1" flipV="1">
              <a:off x="1371600" y="2411035"/>
              <a:ext cx="10391" cy="1770729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V="1">
              <a:off x="6606720" y="2737100"/>
              <a:ext cx="0" cy="143485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flipV="1">
              <a:off x="4343400" y="3068419"/>
              <a:ext cx="0" cy="1103531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 flipV="1">
              <a:off x="6019800" y="2828766"/>
              <a:ext cx="0" cy="1343184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 flipV="1">
              <a:off x="8610600" y="2535019"/>
              <a:ext cx="0" cy="1636931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6934200" y="1412947"/>
              <a:ext cx="0" cy="924428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Elbow Connector 131"/>
            <p:cNvCxnSpPr/>
            <p:nvPr/>
          </p:nvCxnSpPr>
          <p:spPr>
            <a:xfrm>
              <a:off x="6934199" y="1425864"/>
              <a:ext cx="1600201" cy="804355"/>
            </a:xfrm>
            <a:prstGeom prst="bentConnector3">
              <a:avLst>
                <a:gd name="adj1" fmla="val 84271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1447800" y="2192119"/>
              <a:ext cx="1524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Elbow Connector 133"/>
            <p:cNvCxnSpPr/>
            <p:nvPr/>
          </p:nvCxnSpPr>
          <p:spPr>
            <a:xfrm>
              <a:off x="1965663" y="2192119"/>
              <a:ext cx="320337" cy="3048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Elbow Connector 134"/>
            <p:cNvCxnSpPr/>
            <p:nvPr/>
          </p:nvCxnSpPr>
          <p:spPr>
            <a:xfrm flipV="1">
              <a:off x="1935331" y="1773339"/>
              <a:ext cx="396537" cy="4191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Elbow Connector 135"/>
            <p:cNvCxnSpPr/>
            <p:nvPr/>
          </p:nvCxnSpPr>
          <p:spPr>
            <a:xfrm flipV="1">
              <a:off x="2590800" y="1315819"/>
              <a:ext cx="304800" cy="457200"/>
            </a:xfrm>
            <a:prstGeom prst="bentConnector2">
              <a:avLst/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Elbow Connector 136"/>
            <p:cNvCxnSpPr/>
            <p:nvPr/>
          </p:nvCxnSpPr>
          <p:spPr>
            <a:xfrm rot="10800000" flipV="1">
              <a:off x="1295400" y="1315819"/>
              <a:ext cx="1600200" cy="990600"/>
            </a:xfrm>
            <a:prstGeom prst="bentConnector3">
              <a:avLst>
                <a:gd name="adj1" fmla="val 124407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>
              <a:off x="3048000" y="2495550"/>
              <a:ext cx="0" cy="16764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 flipV="1">
              <a:off x="3038764" y="3525619"/>
              <a:ext cx="618836" cy="9599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Elbow Connector 140"/>
            <p:cNvCxnSpPr/>
            <p:nvPr/>
          </p:nvCxnSpPr>
          <p:spPr>
            <a:xfrm flipH="1" flipV="1">
              <a:off x="3483264" y="1197264"/>
              <a:ext cx="5203536" cy="1032955"/>
            </a:xfrm>
            <a:prstGeom prst="bentConnector3">
              <a:avLst>
                <a:gd name="adj1" fmla="val -2374"/>
              </a:avLst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 flipV="1">
              <a:off x="3962400" y="3790950"/>
              <a:ext cx="0" cy="3810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flipV="1">
              <a:off x="6096000" y="2647950"/>
              <a:ext cx="370610" cy="231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Elbow Connector 144"/>
            <p:cNvCxnSpPr/>
            <p:nvPr/>
          </p:nvCxnSpPr>
          <p:spPr>
            <a:xfrm flipV="1">
              <a:off x="4197374" y="2724150"/>
              <a:ext cx="1746226" cy="825788"/>
            </a:xfrm>
            <a:prstGeom prst="bentConnector3">
              <a:avLst>
                <a:gd name="adj1" fmla="val 83443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2895599" y="2492664"/>
              <a:ext cx="1524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6781799" y="2340264"/>
              <a:ext cx="1524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9" name="Elbow Connector 148"/>
          <p:cNvCxnSpPr/>
          <p:nvPr/>
        </p:nvCxnSpPr>
        <p:spPr>
          <a:xfrm rot="16200000" flipH="1">
            <a:off x="3086100" y="2171701"/>
            <a:ext cx="838200" cy="304800"/>
          </a:xfrm>
          <a:prstGeom prst="bentConnector3">
            <a:avLst>
              <a:gd name="adj1" fmla="val 100275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grpSp>
        <p:nvGrpSpPr>
          <p:cNvPr id="3" name="Google Shape;1109;p80">
            <a:extLst>
              <a:ext uri="{FF2B5EF4-FFF2-40B4-BE49-F238E27FC236}">
                <a16:creationId xmlns:a16="http://schemas.microsoft.com/office/drawing/2014/main" id="{44A0E923-8E88-A613-8DED-4B6067FFCD49}"/>
              </a:ext>
            </a:extLst>
          </p:cNvPr>
          <p:cNvGrpSpPr/>
          <p:nvPr/>
        </p:nvGrpSpPr>
        <p:grpSpPr>
          <a:xfrm>
            <a:off x="282593" y="778480"/>
            <a:ext cx="8349858" cy="822960"/>
            <a:chOff x="351069" y="-198120"/>
            <a:chExt cx="8349858" cy="822960"/>
          </a:xfrm>
        </p:grpSpPr>
        <p:grpSp>
          <p:nvGrpSpPr>
            <p:cNvPr id="7" name="Google Shape;1110;p80">
              <a:extLst>
                <a:ext uri="{FF2B5EF4-FFF2-40B4-BE49-F238E27FC236}">
                  <a16:creationId xmlns:a16="http://schemas.microsoft.com/office/drawing/2014/main" id="{DAF9E1F3-50B1-605A-C4D0-C1DB66BC82AF}"/>
                </a:ext>
              </a:extLst>
            </p:cNvPr>
            <p:cNvGrpSpPr/>
            <p:nvPr/>
          </p:nvGrpSpPr>
          <p:grpSpPr>
            <a:xfrm>
              <a:off x="621829" y="167640"/>
              <a:ext cx="7900452" cy="457200"/>
              <a:chOff x="457237" y="990600"/>
              <a:chExt cx="7900452" cy="457200"/>
            </a:xfrm>
          </p:grpSpPr>
          <p:sp>
            <p:nvSpPr>
              <p:cNvPr id="10" name="Google Shape;1111;p80">
                <a:extLst>
                  <a:ext uri="{FF2B5EF4-FFF2-40B4-BE49-F238E27FC236}">
                    <a16:creationId xmlns:a16="http://schemas.microsoft.com/office/drawing/2014/main" id="{80803AC9-4392-DA03-6630-0E1B7C8271D7}"/>
                  </a:ext>
                </a:extLst>
              </p:cNvPr>
              <p:cNvSpPr/>
              <p:nvPr/>
            </p:nvSpPr>
            <p:spPr>
              <a:xfrm>
                <a:off x="457237" y="990600"/>
                <a:ext cx="5184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rPr>
                  <a:t>imm[31:12]</a:t>
                </a: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1" name="Google Shape;1112;p80">
                <a:extLst>
                  <a:ext uri="{FF2B5EF4-FFF2-40B4-BE49-F238E27FC236}">
                    <a16:creationId xmlns:a16="http://schemas.microsoft.com/office/drawing/2014/main" id="{BE1B898B-0A8B-87F3-B990-FCB5FD1B2230}"/>
                  </a:ext>
                </a:extLst>
              </p:cNvPr>
              <p:cNvSpPr/>
              <p:nvPr/>
            </p:nvSpPr>
            <p:spPr>
              <a:xfrm>
                <a:off x="6876288" y="990600"/>
                <a:ext cx="14814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rPr>
                  <a:t>opcode</a:t>
                </a: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2" name="Google Shape;1113;p80">
                <a:extLst>
                  <a:ext uri="{FF2B5EF4-FFF2-40B4-BE49-F238E27FC236}">
                    <a16:creationId xmlns:a16="http://schemas.microsoft.com/office/drawing/2014/main" id="{0EE16704-D165-E385-0821-E968C7B12195}"/>
                  </a:ext>
                </a:extLst>
              </p:cNvPr>
              <p:cNvSpPr/>
              <p:nvPr/>
            </p:nvSpPr>
            <p:spPr>
              <a:xfrm>
                <a:off x="5641848" y="9906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rPr>
                  <a:t>rd</a:t>
                </a: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8" name="Google Shape;1114;p80">
              <a:extLst>
                <a:ext uri="{FF2B5EF4-FFF2-40B4-BE49-F238E27FC236}">
                  <a16:creationId xmlns:a16="http://schemas.microsoft.com/office/drawing/2014/main" id="{51D8D4FE-3D03-6D39-51FC-C4C4C8D9C068}"/>
                </a:ext>
              </a:extLst>
            </p:cNvPr>
            <p:cNvSpPr txBox="1"/>
            <p:nvPr/>
          </p:nvSpPr>
          <p:spPr>
            <a:xfrm>
              <a:off x="351069" y="-19812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9" name="Google Shape;1115;p80">
              <a:extLst>
                <a:ext uri="{FF2B5EF4-FFF2-40B4-BE49-F238E27FC236}">
                  <a16:creationId xmlns:a16="http://schemas.microsoft.com/office/drawing/2014/main" id="{5B287651-E4D9-FB06-341A-074F711227DC}"/>
                </a:ext>
              </a:extLst>
            </p:cNvPr>
            <p:cNvSpPr txBox="1"/>
            <p:nvPr/>
          </p:nvSpPr>
          <p:spPr>
            <a:xfrm>
              <a:off x="8331927" y="-19812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9C388E5-FE3D-2756-4A7D-D322ED6CE10C}"/>
              </a:ext>
            </a:extLst>
          </p:cNvPr>
          <p:cNvSpPr txBox="1"/>
          <p:nvPr/>
        </p:nvSpPr>
        <p:spPr>
          <a:xfrm>
            <a:off x="246466" y="5901583"/>
            <a:ext cx="8604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lui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writes the upper 20 bits of the destination with the immediate value, and clears the lower 12 bits</a:t>
            </a:r>
          </a:p>
        </p:txBody>
      </p:sp>
      <p:cxnSp>
        <p:nvCxnSpPr>
          <p:cNvPr id="15" name="Elbow Connector 93">
            <a:extLst>
              <a:ext uri="{FF2B5EF4-FFF2-40B4-BE49-F238E27FC236}">
                <a16:creationId xmlns:a16="http://schemas.microsoft.com/office/drawing/2014/main" id="{549D3817-3C73-E1F6-FA25-2B0A6BA528F2}"/>
              </a:ext>
            </a:extLst>
          </p:cNvPr>
          <p:cNvCxnSpPr/>
          <p:nvPr/>
        </p:nvCxnSpPr>
        <p:spPr>
          <a:xfrm flipV="1">
            <a:off x="2743201" y="3052255"/>
            <a:ext cx="914400" cy="152400"/>
          </a:xfrm>
          <a:prstGeom prst="bentConnector3">
            <a:avLst>
              <a:gd name="adj1" fmla="val 17803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Google Shape;307;p38">
            <a:extLst>
              <a:ext uri="{FF2B5EF4-FFF2-40B4-BE49-F238E27FC236}">
                <a16:creationId xmlns:a16="http://schemas.microsoft.com/office/drawing/2014/main" id="{E882FD9F-712D-DA22-3E3F-9A65557D4FEF}"/>
              </a:ext>
            </a:extLst>
          </p:cNvPr>
          <p:cNvSpPr txBox="1"/>
          <p:nvPr/>
        </p:nvSpPr>
        <p:spPr>
          <a:xfrm>
            <a:off x="6658850" y="827883"/>
            <a:ext cx="662539" cy="33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7 6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" name="Google Shape;307;p38">
            <a:extLst>
              <a:ext uri="{FF2B5EF4-FFF2-40B4-BE49-F238E27FC236}">
                <a16:creationId xmlns:a16="http://schemas.microsoft.com/office/drawing/2014/main" id="{650036A1-9905-2B9D-2BFB-5FBE78D69753}"/>
              </a:ext>
            </a:extLst>
          </p:cNvPr>
          <p:cNvSpPr txBox="1"/>
          <p:nvPr/>
        </p:nvSpPr>
        <p:spPr>
          <a:xfrm>
            <a:off x="5299981" y="830426"/>
            <a:ext cx="1079169" cy="27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12 11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" name="Google Shape;999;g5d03733490_0_363">
            <a:extLst>
              <a:ext uri="{FF2B5EF4-FFF2-40B4-BE49-F238E27FC236}">
                <a16:creationId xmlns:a16="http://schemas.microsoft.com/office/drawing/2014/main" id="{4D465D9B-6C7E-644E-B97A-BAB5A9229439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15202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Rectangle 568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 flipH="1">
            <a:off x="5181600" y="3468470"/>
            <a:ext cx="2302" cy="1789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5029200" y="3468470"/>
            <a:ext cx="2302" cy="1789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Implementing </a:t>
            </a:r>
            <a:r>
              <a:rPr lang="en-US" b="1" dirty="0" err="1">
                <a:latin typeface="Courier New"/>
                <a:cs typeface="Courier New"/>
              </a:rPr>
              <a:t>auipc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31CF-B26C-E347-9AC9-78212C099D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IMEM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172201" y="2554069"/>
            <a:ext cx="511679" cy="990600"/>
            <a:chOff x="6324600" y="3115310"/>
            <a:chExt cx="511679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1"/>
              <a:ext cx="511679" cy="361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ALU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Imm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Gen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+4</a:t>
              </a:r>
            </a:p>
          </p:txBody>
        </p:sp>
      </p:grpSp>
      <p:cxnSp>
        <p:nvCxnSpPr>
          <p:cNvPr id="65" name="Straight Arrow Connector 64"/>
          <p:cNvCxnSpPr>
            <a:endCxn id="179" idx="3"/>
          </p:cNvCxnSpPr>
          <p:nvPr/>
        </p:nvCxnSpPr>
        <p:spPr>
          <a:xfrm flipH="1" flipV="1">
            <a:off x="1219201" y="3115886"/>
            <a:ext cx="10391" cy="1770729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876800" y="3581400"/>
            <a:ext cx="2302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7010400" y="270646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DMEM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726702" y="2935069"/>
            <a:ext cx="762000" cy="685800"/>
            <a:chOff x="5029200" y="3333750"/>
            <a:chExt cx="762000" cy="685800"/>
          </a:xfrm>
        </p:grpSpPr>
        <p:sp>
          <p:nvSpPr>
            <p:cNvPr id="73" name="Trapezoid 72"/>
            <p:cNvSpPr/>
            <p:nvPr/>
          </p:nvSpPr>
          <p:spPr>
            <a:xfrm rot="5400000">
              <a:off x="4989949" y="3449201"/>
              <a:ext cx="685800" cy="454898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29200" y="340995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Branch Comp.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Reg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AddrA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AddrB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DataA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AddrD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DataB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DataD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233228" y="3538448"/>
            <a:ext cx="0" cy="1338352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010400" y="2935069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Addr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031583" y="3207603"/>
            <a:ext cx="38632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DataW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543801" y="3011269"/>
            <a:ext cx="3590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DataR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cxnSp>
        <p:nvCxnSpPr>
          <p:cNvPr id="100" name="Straight Arrow Connector 99"/>
          <p:cNvCxnSpPr>
            <a:endCxn id="116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72" idx="3"/>
          </p:cNvCxnSpPr>
          <p:nvPr/>
        </p:nvCxnSpPr>
        <p:spPr>
          <a:xfrm flipV="1">
            <a:off x="6019800" y="2963486"/>
            <a:ext cx="0" cy="1913315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5943600" y="2477869"/>
            <a:ext cx="152400" cy="533400"/>
            <a:chOff x="5791200" y="1352550"/>
            <a:chExt cx="152400" cy="533400"/>
          </a:xfrm>
        </p:grpSpPr>
        <p:sp>
          <p:nvSpPr>
            <p:cNvPr id="72" name="Trapezoid 71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0</a:t>
              </a:r>
            </a:p>
          </p:txBody>
        </p:sp>
      </p:grp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8001000" y="311025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382000" y="2554069"/>
            <a:ext cx="152400" cy="762000"/>
            <a:chOff x="8229600" y="1733550"/>
            <a:chExt cx="152400" cy="762000"/>
          </a:xfrm>
        </p:grpSpPr>
        <p:sp>
          <p:nvSpPr>
            <p:cNvPr id="66" name="Trapezoid 65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255000" y="18002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2</a:t>
              </a:r>
            </a:p>
          </p:txBody>
        </p:sp>
      </p:grpSp>
      <p:cxnSp>
        <p:nvCxnSpPr>
          <p:cNvPr id="127" name="Straight Arrow Connector 126"/>
          <p:cNvCxnSpPr>
            <a:stCxn id="28" idx="0"/>
            <a:endCxn id="97" idx="1"/>
          </p:cNvCxnSpPr>
          <p:nvPr/>
        </p:nvCxnSpPr>
        <p:spPr>
          <a:xfrm flipV="1">
            <a:off x="6629400" y="3027403"/>
            <a:ext cx="381000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458200" y="3239870"/>
            <a:ext cx="0" cy="16369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781800" y="2117797"/>
            <a:ext cx="0" cy="92442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endCxn id="66" idx="2"/>
          </p:cNvCxnSpPr>
          <p:nvPr/>
        </p:nvCxnSpPr>
        <p:spPr>
          <a:xfrm>
            <a:off x="914400" y="2117797"/>
            <a:ext cx="7467601" cy="817272"/>
          </a:xfrm>
          <a:prstGeom prst="bentConnector3">
            <a:avLst>
              <a:gd name="adj1" fmla="val 96694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/>
          <p:nvPr/>
        </p:nvCxnSpPr>
        <p:spPr>
          <a:xfrm rot="16200000" flipH="1">
            <a:off x="715313" y="2314032"/>
            <a:ext cx="626772" cy="228600"/>
          </a:xfrm>
          <a:prstGeom prst="bentConnector3">
            <a:avLst>
              <a:gd name="adj1" fmla="val 1015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/>
          <p:cNvGrpSpPr/>
          <p:nvPr/>
        </p:nvGrpSpPr>
        <p:grpSpPr>
          <a:xfrm>
            <a:off x="1143000" y="2630269"/>
            <a:ext cx="152400" cy="533400"/>
            <a:chOff x="5791200" y="1352550"/>
            <a:chExt cx="152400" cy="533400"/>
          </a:xfrm>
        </p:grpSpPr>
        <p:sp>
          <p:nvSpPr>
            <p:cNvPr id="179" name="Trapezoid 178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0</a:t>
              </a:r>
            </a:p>
          </p:txBody>
        </p:sp>
      </p:grpSp>
      <p:cxnSp>
        <p:nvCxnSpPr>
          <p:cNvPr id="183" name="Straight Connector 182"/>
          <p:cNvCxnSpPr>
            <a:stCxn id="179" idx="0"/>
            <a:endCxn id="19" idx="1"/>
          </p:cNvCxnSpPr>
          <p:nvPr/>
        </p:nvCxnSpPr>
        <p:spPr>
          <a:xfrm>
            <a:off x="1295400" y="2896969"/>
            <a:ext cx="1524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>
            <a:stCxn id="19" idx="3"/>
            <a:endCxn id="16" idx="1"/>
          </p:cNvCxnSpPr>
          <p:nvPr/>
        </p:nvCxnSpPr>
        <p:spPr>
          <a:xfrm>
            <a:off x="1813264" y="2896969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Elbow Connector 218"/>
          <p:cNvCxnSpPr/>
          <p:nvPr/>
        </p:nvCxnSpPr>
        <p:spPr>
          <a:xfrm>
            <a:off x="2743200" y="2020669"/>
            <a:ext cx="5638800" cy="685800"/>
          </a:xfrm>
          <a:prstGeom prst="bentConnector3">
            <a:avLst>
              <a:gd name="adj1" fmla="val 971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/>
          <p:nvPr/>
        </p:nvCxnSpPr>
        <p:spPr>
          <a:xfrm rot="10800000" flipV="1">
            <a:off x="1143000" y="2020669"/>
            <a:ext cx="1600200" cy="990600"/>
          </a:xfrm>
          <a:prstGeom prst="bentConnector3">
            <a:avLst>
              <a:gd name="adj1" fmla="val 124407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72" idx="0"/>
          </p:cNvCxnSpPr>
          <p:nvPr/>
        </p:nvCxnSpPr>
        <p:spPr>
          <a:xfrm flipV="1">
            <a:off x="6096000" y="2743201"/>
            <a:ext cx="152400" cy="136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79" idx="3"/>
            <a:endCxn id="105" idx="1"/>
          </p:cNvCxnSpPr>
          <p:nvPr/>
        </p:nvCxnSpPr>
        <p:spPr>
          <a:xfrm flipV="1">
            <a:off x="4467462" y="2855952"/>
            <a:ext cx="1495189" cy="367784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/>
          <p:nvPr/>
        </p:nvCxnSpPr>
        <p:spPr>
          <a:xfrm>
            <a:off x="4457522" y="3452337"/>
            <a:ext cx="957297" cy="320141"/>
          </a:xfrm>
          <a:prstGeom prst="bentConnector3">
            <a:avLst>
              <a:gd name="adj1" fmla="val 1683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 flipV="1">
            <a:off x="4648201" y="3218296"/>
            <a:ext cx="183573" cy="1127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flipV="1">
            <a:off x="4537364" y="3443433"/>
            <a:ext cx="259772" cy="577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Elbow Connector 274"/>
          <p:cNvCxnSpPr/>
          <p:nvPr/>
        </p:nvCxnSpPr>
        <p:spPr>
          <a:xfrm flipV="1">
            <a:off x="1978768" y="2229091"/>
            <a:ext cx="3214173" cy="535336"/>
          </a:xfrm>
          <a:prstGeom prst="bentConnector3">
            <a:avLst>
              <a:gd name="adj1" fmla="val 27385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304"/>
          <p:cNvCxnSpPr/>
          <p:nvPr/>
        </p:nvCxnSpPr>
        <p:spPr>
          <a:xfrm>
            <a:off x="5181600" y="2223310"/>
            <a:ext cx="762000" cy="367490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116" name="Trapezoid 115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</a:t>
              </a:r>
            </a:p>
          </p:txBody>
        </p:sp>
      </p:grpSp>
      <p:cxnSp>
        <p:nvCxnSpPr>
          <p:cNvPr id="394" name="Elbow Connector 393"/>
          <p:cNvCxnSpPr>
            <a:stCxn id="16" idx="3"/>
            <a:endCxn id="22" idx="1"/>
          </p:cNvCxnSpPr>
          <p:nvPr/>
        </p:nvCxnSpPr>
        <p:spPr>
          <a:xfrm flipV="1">
            <a:off x="2743200" y="3049369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200400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6070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V="1">
            <a:off x="2886364" y="4230470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3330864" y="1902115"/>
            <a:ext cx="5203536" cy="1032955"/>
          </a:xfrm>
          <a:prstGeom prst="bentConnector3">
            <a:avLst>
              <a:gd name="adj1" fmla="val -237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943600" y="3352800"/>
            <a:ext cx="370610" cy="231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Elbow Connector 473"/>
          <p:cNvCxnSpPr/>
          <p:nvPr/>
        </p:nvCxnSpPr>
        <p:spPr>
          <a:xfrm flipV="1">
            <a:off x="5410200" y="3387436"/>
            <a:ext cx="1600200" cy="381000"/>
          </a:xfrm>
          <a:prstGeom prst="bentConnector3">
            <a:avLst>
              <a:gd name="adj1" fmla="val 860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988811" y="2842078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[24:20]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918692" y="3992419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[31:7]</a:t>
            </a:r>
          </a:p>
        </p:txBody>
      </p:sp>
      <p:cxnSp>
        <p:nvCxnSpPr>
          <p:cNvPr id="513" name="Elbow Connector 512"/>
          <p:cNvCxnSpPr/>
          <p:nvPr/>
        </p:nvCxnSpPr>
        <p:spPr>
          <a:xfrm rot="5400000" flipH="1" flipV="1">
            <a:off x="5310190" y="3303588"/>
            <a:ext cx="584201" cy="377826"/>
          </a:xfrm>
          <a:prstGeom prst="bentConnector3">
            <a:avLst>
              <a:gd name="adj1" fmla="val 10046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7" name="TextBox 526"/>
          <p:cNvSpPr txBox="1"/>
          <p:nvPr/>
        </p:nvSpPr>
        <p:spPr>
          <a:xfrm>
            <a:off x="8250383" y="2273300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pc+4</a:t>
            </a:r>
          </a:p>
        </p:txBody>
      </p:sp>
      <p:sp>
        <p:nvSpPr>
          <p:cNvPr id="528" name="TextBox 527"/>
          <p:cNvSpPr txBox="1"/>
          <p:nvPr/>
        </p:nvSpPr>
        <p:spPr>
          <a:xfrm>
            <a:off x="7923646" y="2414155"/>
            <a:ext cx="1538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alu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29" name="TextBox 528"/>
          <p:cNvSpPr txBox="1"/>
          <p:nvPr/>
        </p:nvSpPr>
        <p:spPr>
          <a:xfrm>
            <a:off x="8029863" y="3213100"/>
            <a:ext cx="3348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mem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30" name="TextBox 529"/>
          <p:cNvSpPr txBox="1"/>
          <p:nvPr/>
        </p:nvSpPr>
        <p:spPr>
          <a:xfrm>
            <a:off x="8581737" y="2945246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wb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31" name="TextBox 530"/>
          <p:cNvSpPr txBox="1"/>
          <p:nvPr/>
        </p:nvSpPr>
        <p:spPr>
          <a:xfrm>
            <a:off x="813955" y="2716646"/>
            <a:ext cx="20869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alu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32" name="TextBox 531"/>
          <p:cNvSpPr txBox="1"/>
          <p:nvPr/>
        </p:nvSpPr>
        <p:spPr>
          <a:xfrm>
            <a:off x="701965" y="3008746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pc+4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5312006" y="2667001"/>
            <a:ext cx="5241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Reg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[rs1]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5395683" y="2356532"/>
            <a:ext cx="2193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pc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imm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[31:0]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299981" y="2966132"/>
            <a:ext cx="533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Reg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[rs2]</a:t>
            </a:r>
          </a:p>
        </p:txBody>
      </p:sp>
      <p:cxnSp>
        <p:nvCxnSpPr>
          <p:cNvPr id="563" name="Elbow Connector 562"/>
          <p:cNvCxnSpPr>
            <a:stCxn id="52" idx="3"/>
          </p:cNvCxnSpPr>
          <p:nvPr/>
        </p:nvCxnSpPr>
        <p:spPr>
          <a:xfrm flipV="1">
            <a:off x="3985564" y="3429000"/>
            <a:ext cx="1805637" cy="82578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3" name="TextBox 522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[31:0]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3276601" y="4953001"/>
            <a:ext cx="54181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ImmSel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=U</a:t>
            </a:r>
          </a:p>
        </p:txBody>
      </p:sp>
      <p:sp>
        <p:nvSpPr>
          <p:cNvPr id="583" name="TextBox 582"/>
          <p:cNvSpPr txBox="1"/>
          <p:nvPr/>
        </p:nvSpPr>
        <p:spPr>
          <a:xfrm>
            <a:off x="3886201" y="4953001"/>
            <a:ext cx="5931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RegWEn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=1</a:t>
            </a:r>
          </a:p>
        </p:txBody>
      </p:sp>
      <p:sp>
        <p:nvSpPr>
          <p:cNvPr id="584" name="TextBox 583"/>
          <p:cNvSpPr txBox="1"/>
          <p:nvPr/>
        </p:nvSpPr>
        <p:spPr>
          <a:xfrm>
            <a:off x="4343401" y="5257801"/>
            <a:ext cx="37510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BrUn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=*</a:t>
            </a:r>
          </a:p>
        </p:txBody>
      </p:sp>
      <p:sp>
        <p:nvSpPr>
          <p:cNvPr id="585" name="TextBox 584"/>
          <p:cNvSpPr txBox="1"/>
          <p:nvPr/>
        </p:nvSpPr>
        <p:spPr>
          <a:xfrm>
            <a:off x="4876801" y="5257801"/>
            <a:ext cx="30457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BrE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=*</a:t>
            </a:r>
          </a:p>
        </p:txBody>
      </p:sp>
      <p:sp>
        <p:nvSpPr>
          <p:cNvPr id="586" name="TextBox 585"/>
          <p:cNvSpPr txBox="1"/>
          <p:nvPr/>
        </p:nvSpPr>
        <p:spPr>
          <a:xfrm>
            <a:off x="5257801" y="5257801"/>
            <a:ext cx="36227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BrLT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=*</a:t>
            </a:r>
          </a:p>
        </p:txBody>
      </p:sp>
      <p:sp>
        <p:nvSpPr>
          <p:cNvPr id="587" name="TextBox 586"/>
          <p:cNvSpPr txBox="1"/>
          <p:nvPr/>
        </p:nvSpPr>
        <p:spPr>
          <a:xfrm>
            <a:off x="58674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Asel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=1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54864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Bsel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=1</a:t>
            </a:r>
          </a:p>
        </p:txBody>
      </p:sp>
      <p:sp>
        <p:nvSpPr>
          <p:cNvPr id="589" name="TextBox 588"/>
          <p:cNvSpPr txBox="1"/>
          <p:nvPr/>
        </p:nvSpPr>
        <p:spPr>
          <a:xfrm>
            <a:off x="6248401" y="4953001"/>
            <a:ext cx="66364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ALUSel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=Add</a:t>
            </a:r>
          </a:p>
        </p:txBody>
      </p:sp>
      <p:sp>
        <p:nvSpPr>
          <p:cNvPr id="591" name="TextBox 590"/>
          <p:cNvSpPr txBox="1"/>
          <p:nvPr/>
        </p:nvSpPr>
        <p:spPr>
          <a:xfrm>
            <a:off x="7010401" y="4953001"/>
            <a:ext cx="58028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MemRW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=0</a:t>
            </a:r>
          </a:p>
        </p:txBody>
      </p:sp>
      <p:sp>
        <p:nvSpPr>
          <p:cNvPr id="593" name="TextBox 592"/>
          <p:cNvSpPr txBox="1"/>
          <p:nvPr/>
        </p:nvSpPr>
        <p:spPr>
          <a:xfrm>
            <a:off x="7924801" y="4953001"/>
            <a:ext cx="48410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WBSel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=1</a:t>
            </a:r>
          </a:p>
        </p:txBody>
      </p:sp>
      <p:sp>
        <p:nvSpPr>
          <p:cNvPr id="594" name="TextBox 593"/>
          <p:cNvSpPr txBox="1"/>
          <p:nvPr/>
        </p:nvSpPr>
        <p:spPr>
          <a:xfrm>
            <a:off x="990601" y="4953001"/>
            <a:ext cx="66684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PCSel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=pc+4</a:t>
            </a:r>
          </a:p>
        </p:txBody>
      </p:sp>
      <p:sp>
        <p:nvSpPr>
          <p:cNvPr id="596" name="TextBox 595"/>
          <p:cNvSpPr txBox="1"/>
          <p:nvPr/>
        </p:nvSpPr>
        <p:spPr>
          <a:xfrm>
            <a:off x="3406447" y="2514601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wb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43001" y="1905000"/>
            <a:ext cx="7391400" cy="2984500"/>
            <a:chOff x="1295400" y="1197264"/>
            <a:chExt cx="7391400" cy="2984500"/>
          </a:xfrm>
        </p:grpSpPr>
        <p:cxnSp>
          <p:nvCxnSpPr>
            <p:cNvPr id="125" name="Straight Arrow Connector 124"/>
            <p:cNvCxnSpPr/>
            <p:nvPr/>
          </p:nvCxnSpPr>
          <p:spPr>
            <a:xfrm flipH="1" flipV="1">
              <a:off x="1371600" y="2411035"/>
              <a:ext cx="10391" cy="1770729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V="1">
              <a:off x="6606720" y="2737100"/>
              <a:ext cx="0" cy="143485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flipV="1">
              <a:off x="4343400" y="3068419"/>
              <a:ext cx="0" cy="1103531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 flipV="1">
              <a:off x="6019800" y="2828766"/>
              <a:ext cx="0" cy="1343184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 flipV="1">
              <a:off x="8610600" y="2535019"/>
              <a:ext cx="0" cy="1636931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6934200" y="1412947"/>
              <a:ext cx="0" cy="924428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Elbow Connector 131"/>
            <p:cNvCxnSpPr/>
            <p:nvPr/>
          </p:nvCxnSpPr>
          <p:spPr>
            <a:xfrm>
              <a:off x="6934199" y="1425864"/>
              <a:ext cx="1600201" cy="804355"/>
            </a:xfrm>
            <a:prstGeom prst="bentConnector3">
              <a:avLst>
                <a:gd name="adj1" fmla="val 84271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1447800" y="2192119"/>
              <a:ext cx="1524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Elbow Connector 133"/>
            <p:cNvCxnSpPr/>
            <p:nvPr/>
          </p:nvCxnSpPr>
          <p:spPr>
            <a:xfrm>
              <a:off x="1965663" y="2192119"/>
              <a:ext cx="320337" cy="3048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Elbow Connector 134"/>
            <p:cNvCxnSpPr/>
            <p:nvPr/>
          </p:nvCxnSpPr>
          <p:spPr>
            <a:xfrm flipV="1">
              <a:off x="1935331" y="1773339"/>
              <a:ext cx="396537" cy="4191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Elbow Connector 135"/>
            <p:cNvCxnSpPr/>
            <p:nvPr/>
          </p:nvCxnSpPr>
          <p:spPr>
            <a:xfrm flipV="1">
              <a:off x="2590800" y="1315819"/>
              <a:ext cx="304800" cy="457200"/>
            </a:xfrm>
            <a:prstGeom prst="bentConnector2">
              <a:avLst/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Elbow Connector 136"/>
            <p:cNvCxnSpPr/>
            <p:nvPr/>
          </p:nvCxnSpPr>
          <p:spPr>
            <a:xfrm rot="10800000" flipV="1">
              <a:off x="1295400" y="1315819"/>
              <a:ext cx="1600200" cy="990600"/>
            </a:xfrm>
            <a:prstGeom prst="bentConnector3">
              <a:avLst>
                <a:gd name="adj1" fmla="val 124407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>
              <a:off x="3048000" y="2495550"/>
              <a:ext cx="0" cy="16764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 flipV="1">
              <a:off x="3038764" y="3525619"/>
              <a:ext cx="618836" cy="9599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Elbow Connector 140"/>
            <p:cNvCxnSpPr/>
            <p:nvPr/>
          </p:nvCxnSpPr>
          <p:spPr>
            <a:xfrm flipH="1" flipV="1">
              <a:off x="3483264" y="1197264"/>
              <a:ext cx="5203536" cy="1032955"/>
            </a:xfrm>
            <a:prstGeom prst="bentConnector3">
              <a:avLst>
                <a:gd name="adj1" fmla="val -2374"/>
              </a:avLst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 flipV="1">
              <a:off x="3962400" y="3790950"/>
              <a:ext cx="0" cy="3810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flipV="1">
              <a:off x="6096000" y="2647950"/>
              <a:ext cx="370610" cy="231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Elbow Connector 144"/>
            <p:cNvCxnSpPr/>
            <p:nvPr/>
          </p:nvCxnSpPr>
          <p:spPr>
            <a:xfrm flipV="1">
              <a:off x="4197374" y="2724150"/>
              <a:ext cx="1746226" cy="825788"/>
            </a:xfrm>
            <a:prstGeom prst="bentConnector3">
              <a:avLst>
                <a:gd name="adj1" fmla="val 83443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2895599" y="2492664"/>
              <a:ext cx="1524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6781799" y="2340264"/>
              <a:ext cx="1524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6248399" y="2035464"/>
              <a:ext cx="1524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9" name="Elbow Connector 148"/>
          <p:cNvCxnSpPr/>
          <p:nvPr/>
        </p:nvCxnSpPr>
        <p:spPr>
          <a:xfrm rot="16200000" flipH="1">
            <a:off x="3086100" y="2171701"/>
            <a:ext cx="838200" cy="304800"/>
          </a:xfrm>
          <a:prstGeom prst="bentConnector3">
            <a:avLst>
              <a:gd name="adj1" fmla="val 100275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+mn-ea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grpSp>
        <p:nvGrpSpPr>
          <p:cNvPr id="3" name="Google Shape;1109;p80">
            <a:extLst>
              <a:ext uri="{FF2B5EF4-FFF2-40B4-BE49-F238E27FC236}">
                <a16:creationId xmlns:a16="http://schemas.microsoft.com/office/drawing/2014/main" id="{96DB507A-E875-9F8E-F98C-A59283E1A3AE}"/>
              </a:ext>
            </a:extLst>
          </p:cNvPr>
          <p:cNvGrpSpPr/>
          <p:nvPr/>
        </p:nvGrpSpPr>
        <p:grpSpPr>
          <a:xfrm>
            <a:off x="133742" y="889515"/>
            <a:ext cx="8349858" cy="822960"/>
            <a:chOff x="351069" y="-198120"/>
            <a:chExt cx="8349858" cy="822960"/>
          </a:xfrm>
        </p:grpSpPr>
        <p:grpSp>
          <p:nvGrpSpPr>
            <p:cNvPr id="4" name="Google Shape;1110;p80">
              <a:extLst>
                <a:ext uri="{FF2B5EF4-FFF2-40B4-BE49-F238E27FC236}">
                  <a16:creationId xmlns:a16="http://schemas.microsoft.com/office/drawing/2014/main" id="{C0111C17-301B-F7D2-3FF0-28C323DA04E7}"/>
                </a:ext>
              </a:extLst>
            </p:cNvPr>
            <p:cNvGrpSpPr/>
            <p:nvPr/>
          </p:nvGrpSpPr>
          <p:grpSpPr>
            <a:xfrm>
              <a:off x="621829" y="167640"/>
              <a:ext cx="7900452" cy="457200"/>
              <a:chOff x="457237" y="990600"/>
              <a:chExt cx="7900452" cy="457200"/>
            </a:xfrm>
          </p:grpSpPr>
          <p:sp>
            <p:nvSpPr>
              <p:cNvPr id="9" name="Google Shape;1111;p80">
                <a:extLst>
                  <a:ext uri="{FF2B5EF4-FFF2-40B4-BE49-F238E27FC236}">
                    <a16:creationId xmlns:a16="http://schemas.microsoft.com/office/drawing/2014/main" id="{F26695B8-9080-F0FF-8AB0-33C5D06B25B0}"/>
                  </a:ext>
                </a:extLst>
              </p:cNvPr>
              <p:cNvSpPr/>
              <p:nvPr/>
            </p:nvSpPr>
            <p:spPr>
              <a:xfrm>
                <a:off x="457237" y="990600"/>
                <a:ext cx="5184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rPr>
                  <a:t>imm[31:12]</a:t>
                </a: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0" name="Google Shape;1112;p80">
                <a:extLst>
                  <a:ext uri="{FF2B5EF4-FFF2-40B4-BE49-F238E27FC236}">
                    <a16:creationId xmlns:a16="http://schemas.microsoft.com/office/drawing/2014/main" id="{CC7CB5FB-C703-2776-DB0C-05861173D9E4}"/>
                  </a:ext>
                </a:extLst>
              </p:cNvPr>
              <p:cNvSpPr/>
              <p:nvPr/>
            </p:nvSpPr>
            <p:spPr>
              <a:xfrm>
                <a:off x="6876288" y="990600"/>
                <a:ext cx="14814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rPr>
                  <a:t>opcode</a:t>
                </a: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1" name="Google Shape;1113;p80">
                <a:extLst>
                  <a:ext uri="{FF2B5EF4-FFF2-40B4-BE49-F238E27FC236}">
                    <a16:creationId xmlns:a16="http://schemas.microsoft.com/office/drawing/2014/main" id="{94A14874-AAB4-D766-784C-D92427B9E568}"/>
                  </a:ext>
                </a:extLst>
              </p:cNvPr>
              <p:cNvSpPr/>
              <p:nvPr/>
            </p:nvSpPr>
            <p:spPr>
              <a:xfrm>
                <a:off x="5641848" y="9906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/>
                    <a:ea typeface="Courier New"/>
                    <a:cs typeface="Courier New"/>
                    <a:sym typeface="Courier New"/>
                  </a:rPr>
                  <a:t>rd</a:t>
                </a: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7" name="Google Shape;1114;p80">
              <a:extLst>
                <a:ext uri="{FF2B5EF4-FFF2-40B4-BE49-F238E27FC236}">
                  <a16:creationId xmlns:a16="http://schemas.microsoft.com/office/drawing/2014/main" id="{F0B4C2B4-F284-D570-3CCF-5B6AE0042DA5}"/>
                </a:ext>
              </a:extLst>
            </p:cNvPr>
            <p:cNvSpPr txBox="1"/>
            <p:nvPr/>
          </p:nvSpPr>
          <p:spPr>
            <a:xfrm>
              <a:off x="351069" y="-19812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" name="Google Shape;1115;p80">
              <a:extLst>
                <a:ext uri="{FF2B5EF4-FFF2-40B4-BE49-F238E27FC236}">
                  <a16:creationId xmlns:a16="http://schemas.microsoft.com/office/drawing/2014/main" id="{FACB4564-92A9-475E-6563-5B2D1CC6F457}"/>
                </a:ext>
              </a:extLst>
            </p:cNvPr>
            <p:cNvSpPr txBox="1"/>
            <p:nvPr/>
          </p:nvSpPr>
          <p:spPr>
            <a:xfrm>
              <a:off x="8331927" y="-19812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E5072CB-81BC-35EE-1E51-9DA123B3A7EC}"/>
              </a:ext>
            </a:extLst>
          </p:cNvPr>
          <p:cNvSpPr txBox="1"/>
          <p:nvPr/>
        </p:nvSpPr>
        <p:spPr>
          <a:xfrm>
            <a:off x="237961" y="6039934"/>
            <a:ext cx="85988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Adds upper immediate value to PC and places result in destination register</a:t>
            </a:r>
          </a:p>
        </p:txBody>
      </p:sp>
      <p:cxnSp>
        <p:nvCxnSpPr>
          <p:cNvPr id="18" name="Elbow Connector 93">
            <a:extLst>
              <a:ext uri="{FF2B5EF4-FFF2-40B4-BE49-F238E27FC236}">
                <a16:creationId xmlns:a16="http://schemas.microsoft.com/office/drawing/2014/main" id="{C5AB2346-0D33-4DA6-0C68-8B9DCD4C4921}"/>
              </a:ext>
            </a:extLst>
          </p:cNvPr>
          <p:cNvCxnSpPr/>
          <p:nvPr/>
        </p:nvCxnSpPr>
        <p:spPr>
          <a:xfrm flipV="1">
            <a:off x="2743201" y="3052255"/>
            <a:ext cx="914400" cy="152400"/>
          </a:xfrm>
          <a:prstGeom prst="bentConnector3">
            <a:avLst>
              <a:gd name="adj1" fmla="val 17803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Google Shape;307;p38">
            <a:extLst>
              <a:ext uri="{FF2B5EF4-FFF2-40B4-BE49-F238E27FC236}">
                <a16:creationId xmlns:a16="http://schemas.microsoft.com/office/drawing/2014/main" id="{61247005-9E41-F7DE-A43C-12FA59592893}"/>
              </a:ext>
            </a:extLst>
          </p:cNvPr>
          <p:cNvSpPr txBox="1"/>
          <p:nvPr/>
        </p:nvSpPr>
        <p:spPr>
          <a:xfrm>
            <a:off x="6520582" y="949725"/>
            <a:ext cx="662539" cy="33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7 6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" name="Google Shape;307;p38">
            <a:extLst>
              <a:ext uri="{FF2B5EF4-FFF2-40B4-BE49-F238E27FC236}">
                <a16:creationId xmlns:a16="http://schemas.microsoft.com/office/drawing/2014/main" id="{64132C61-EDBB-44A7-107B-B8D7305920FE}"/>
              </a:ext>
            </a:extLst>
          </p:cNvPr>
          <p:cNvSpPr txBox="1"/>
          <p:nvPr/>
        </p:nvSpPr>
        <p:spPr>
          <a:xfrm>
            <a:off x="5213734" y="940398"/>
            <a:ext cx="1079169" cy="27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12 11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" name="Google Shape;999;g5d03733490_0_363">
            <a:extLst>
              <a:ext uri="{FF2B5EF4-FFF2-40B4-BE49-F238E27FC236}">
                <a16:creationId xmlns:a16="http://schemas.microsoft.com/office/drawing/2014/main" id="{62EF5143-D703-429C-1EA9-E41984B3332E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49736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5d2440be3b_0_304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300" cy="105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ADD: Control Signals</a:t>
            </a:r>
            <a:endParaRPr/>
          </a:p>
        </p:txBody>
      </p:sp>
      <p:sp>
        <p:nvSpPr>
          <p:cNvPr id="761" name="Google Shape;761;g5d2440be3b_0_304"/>
          <p:cNvSpPr txBox="1">
            <a:spLocks noGrp="1"/>
          </p:cNvSpPr>
          <p:nvPr>
            <p:ph type="body" idx="1"/>
          </p:nvPr>
        </p:nvSpPr>
        <p:spPr>
          <a:xfrm>
            <a:off x="222739" y="1406769"/>
            <a:ext cx="8628300" cy="477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Here are the signals and values we’ve compiled for our ADD instruction: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(green = left 3 cols = control INPUTS)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(orange = right 9 cols = control OUTPUTS)</a:t>
            </a:r>
            <a:endParaRPr/>
          </a:p>
        </p:txBody>
      </p:sp>
      <p:sp>
        <p:nvSpPr>
          <p:cNvPr id="762" name="Google Shape;762;g5d2440be3b_0_304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63" name="Google Shape;763;g5d2440be3b_0_304"/>
          <p:cNvGraphicFramePr/>
          <p:nvPr/>
        </p:nvGraphicFramePr>
        <p:xfrm>
          <a:off x="189875" y="2685075"/>
          <a:ext cx="8694050" cy="8602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1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6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6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26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2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26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626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92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Inst[31:0]</a:t>
                      </a:r>
                      <a:endParaRPr sz="1600" u="none" strike="noStrike" cap="none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BrEq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BrLT</a:t>
                      </a:r>
                      <a:endParaRPr sz="1600" u="none" strike="noStrike" cap="none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PCSel</a:t>
                      </a:r>
                      <a:endParaRPr sz="1600" u="none" strike="noStrike" cap="none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ImmSel</a:t>
                      </a:r>
                      <a:endParaRPr sz="1600" u="none" strike="noStrike" cap="none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BrUn</a:t>
                      </a:r>
                      <a:endParaRPr sz="1600" u="none" strike="noStrike" cap="none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ASel</a:t>
                      </a:r>
                      <a:endParaRPr sz="1600" u="none" strike="noStrike" cap="none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BSel</a:t>
                      </a:r>
                      <a:endParaRPr sz="1600" u="none" strike="noStrike" cap="none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ALUSel</a:t>
                      </a:r>
                      <a:endParaRPr sz="1600" u="none" strike="noStrike" cap="none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MemRW</a:t>
                      </a:r>
                      <a:endParaRPr sz="1600" u="none" strike="noStrike" cap="none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RegWEn</a:t>
                      </a:r>
                      <a:endParaRPr sz="1600" u="none" strike="noStrike" cap="none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WBSel</a:t>
                      </a:r>
                      <a:endParaRPr sz="1600" u="none" strike="noStrike" cap="none"/>
                    </a:p>
                  </a:txBody>
                  <a:tcPr marL="9145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add</a:t>
                      </a:r>
                      <a:endParaRPr sz="1600" b="1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*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+4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*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*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Reg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Reg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Add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1 (Y)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ALU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64" name="Google Shape;764;g5d2440be3b_0_30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g5d2440be3b_0_30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53371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>
          <a:xfrm>
            <a:off x="783773" y="4856896"/>
            <a:ext cx="7868227" cy="674193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Control Logic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0786" y="179146"/>
            <a:ext cx="8405238" cy="55005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Courier New"/>
                <a:cs typeface="Courier New"/>
              </a:rPr>
              <a:t>addi</a:t>
            </a:r>
            <a:r>
              <a:rPr lang="en-US" dirty="0"/>
              <a:t>  </a:t>
            </a:r>
            <a:r>
              <a:rPr lang="en-US" dirty="0" err="1"/>
              <a:t>datapath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64444" y="651560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31CF-B26C-E347-9AC9-78212C099D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cxnSp>
        <p:nvCxnSpPr>
          <p:cNvPr id="137" name="Google Shape;569;g5d2440be3b_0_131">
            <a:extLst>
              <a:ext uri="{FF2B5EF4-FFF2-40B4-BE49-F238E27FC236}">
                <a16:creationId xmlns:a16="http://schemas.microsoft.com/office/drawing/2014/main" id="{B1ED9958-8D2D-F042-B952-3A7300F429AC}"/>
              </a:ext>
            </a:extLst>
          </p:cNvPr>
          <p:cNvCxnSpPr/>
          <p:nvPr/>
        </p:nvCxnSpPr>
        <p:spPr>
          <a:xfrm>
            <a:off x="5148189" y="2952798"/>
            <a:ext cx="0" cy="1877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38" name="Google Shape;570;g5d2440be3b_0_131">
            <a:extLst>
              <a:ext uri="{FF2B5EF4-FFF2-40B4-BE49-F238E27FC236}">
                <a16:creationId xmlns:a16="http://schemas.microsoft.com/office/drawing/2014/main" id="{CA836D6C-8F90-CD42-9620-564B86A07802}"/>
              </a:ext>
            </a:extLst>
          </p:cNvPr>
          <p:cNvCxnSpPr/>
          <p:nvPr/>
        </p:nvCxnSpPr>
        <p:spPr>
          <a:xfrm>
            <a:off x="4995789" y="2952798"/>
            <a:ext cx="0" cy="1877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39" name="Google Shape;571;g5d2440be3b_0_131">
            <a:extLst>
              <a:ext uri="{FF2B5EF4-FFF2-40B4-BE49-F238E27FC236}">
                <a16:creationId xmlns:a16="http://schemas.microsoft.com/office/drawing/2014/main" id="{D12C1B71-123E-2E43-B181-4C86819667E5}"/>
              </a:ext>
            </a:extLst>
          </p:cNvPr>
          <p:cNvSpPr/>
          <p:nvPr/>
        </p:nvSpPr>
        <p:spPr>
          <a:xfrm>
            <a:off x="2097887" y="2139998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IMEM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572;g5d2440be3b_0_131">
            <a:extLst>
              <a:ext uri="{FF2B5EF4-FFF2-40B4-BE49-F238E27FC236}">
                <a16:creationId xmlns:a16="http://schemas.microsoft.com/office/drawing/2014/main" id="{DA3E9CF5-68D0-1846-A1BA-BCDD1944ACD8}"/>
              </a:ext>
            </a:extLst>
          </p:cNvPr>
          <p:cNvGrpSpPr/>
          <p:nvPr/>
        </p:nvGrpSpPr>
        <p:grpSpPr>
          <a:xfrm>
            <a:off x="6136487" y="1733598"/>
            <a:ext cx="521400" cy="1320750"/>
            <a:chOff x="6324600" y="3115310"/>
            <a:chExt cx="521400" cy="1056600"/>
          </a:xfrm>
        </p:grpSpPr>
        <p:sp>
          <p:nvSpPr>
            <p:cNvPr id="141" name="Google Shape;573;g5d2440be3b_0_131">
              <a:extLst>
                <a:ext uri="{FF2B5EF4-FFF2-40B4-BE49-F238E27FC236}">
                  <a16:creationId xmlns:a16="http://schemas.microsoft.com/office/drawing/2014/main" id="{B3C85F6D-EA6C-E143-854A-AD1651C3BD2B}"/>
                </a:ext>
              </a:extLst>
            </p:cNvPr>
            <p:cNvSpPr/>
            <p:nvPr/>
          </p:nvSpPr>
          <p:spPr>
            <a:xfrm rot="5400000">
              <a:off x="6063000" y="3453110"/>
              <a:ext cx="105660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574;g5d2440be3b_0_131">
              <a:extLst>
                <a:ext uri="{FF2B5EF4-FFF2-40B4-BE49-F238E27FC236}">
                  <a16:creationId xmlns:a16="http://schemas.microsoft.com/office/drawing/2014/main" id="{76EBF1CD-F42E-7944-9860-CE30437EAACD}"/>
                </a:ext>
              </a:extLst>
            </p:cNvPr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4" name="Google Shape;575;g5d2440be3b_0_131">
              <a:extLst>
                <a:ext uri="{FF2B5EF4-FFF2-40B4-BE49-F238E27FC236}">
                  <a16:creationId xmlns:a16="http://schemas.microsoft.com/office/drawing/2014/main" id="{F7D8351B-7AA9-F544-81B0-F46C07E92682}"/>
                </a:ext>
              </a:extLst>
            </p:cNvPr>
            <p:cNvCxnSpPr>
              <a:stCxn id="142" idx="2"/>
              <a:endCxn id="142" idx="4"/>
            </p:cNvCxnSpPr>
            <p:nvPr/>
          </p:nvCxnSpPr>
          <p:spPr>
            <a:xfrm>
              <a:off x="6400807" y="3602991"/>
              <a:ext cx="0" cy="1524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6" name="Google Shape;576;g5d2440be3b_0_131">
              <a:extLst>
                <a:ext uri="{FF2B5EF4-FFF2-40B4-BE49-F238E27FC236}">
                  <a16:creationId xmlns:a16="http://schemas.microsoft.com/office/drawing/2014/main" id="{9377FFEE-D73D-A443-A796-354B9CA59D53}"/>
                </a:ext>
              </a:extLst>
            </p:cNvPr>
            <p:cNvSpPr txBox="1"/>
            <p:nvPr/>
          </p:nvSpPr>
          <p:spPr>
            <a:xfrm>
              <a:off x="6324600" y="3181350"/>
              <a:ext cx="521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" name="Google Shape;577;g5d2440be3b_0_131">
            <a:extLst>
              <a:ext uri="{FF2B5EF4-FFF2-40B4-BE49-F238E27FC236}">
                <a16:creationId xmlns:a16="http://schemas.microsoft.com/office/drawing/2014/main" id="{DCBF38C1-7DD9-5B40-A47A-5AD0096B7F6D}"/>
              </a:ext>
            </a:extLst>
          </p:cNvPr>
          <p:cNvGrpSpPr/>
          <p:nvPr/>
        </p:nvGrpSpPr>
        <p:grpSpPr>
          <a:xfrm>
            <a:off x="3393287" y="3460694"/>
            <a:ext cx="615900" cy="1015975"/>
            <a:chOff x="3733800" y="3105150"/>
            <a:chExt cx="615900" cy="762000"/>
          </a:xfrm>
        </p:grpSpPr>
        <p:sp>
          <p:nvSpPr>
            <p:cNvPr id="148" name="Google Shape;578;g5d2440be3b_0_131">
              <a:extLst>
                <a:ext uri="{FF2B5EF4-FFF2-40B4-BE49-F238E27FC236}">
                  <a16:creationId xmlns:a16="http://schemas.microsoft.com/office/drawing/2014/main" id="{255A6D3E-37A8-8E4D-BD5E-9A8F9DE3DC6F}"/>
                </a:ext>
              </a:extLst>
            </p:cNvPr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579;g5d2440be3b_0_131">
              <a:extLst>
                <a:ext uri="{FF2B5EF4-FFF2-40B4-BE49-F238E27FC236}">
                  <a16:creationId xmlns:a16="http://schemas.microsoft.com/office/drawing/2014/main" id="{ED74E801-4709-5E45-8998-F8138AC4C467}"/>
                </a:ext>
              </a:extLst>
            </p:cNvPr>
            <p:cNvSpPr txBox="1"/>
            <p:nvPr/>
          </p:nvSpPr>
          <p:spPr>
            <a:xfrm>
              <a:off x="3733800" y="3218081"/>
              <a:ext cx="6159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Imm.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Gen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580;g5d2440be3b_0_131">
            <a:extLst>
              <a:ext uri="{FF2B5EF4-FFF2-40B4-BE49-F238E27FC236}">
                <a16:creationId xmlns:a16="http://schemas.microsoft.com/office/drawing/2014/main" id="{38FEFF6B-F204-8E42-8125-4DDF6C5599DC}"/>
              </a:ext>
            </a:extLst>
          </p:cNvPr>
          <p:cNvGrpSpPr/>
          <p:nvPr/>
        </p:nvGrpSpPr>
        <p:grpSpPr>
          <a:xfrm>
            <a:off x="2097887" y="1327089"/>
            <a:ext cx="304800" cy="609585"/>
            <a:chOff x="5181600" y="3257550"/>
            <a:chExt cx="304800" cy="457200"/>
          </a:xfrm>
        </p:grpSpPr>
        <p:sp>
          <p:nvSpPr>
            <p:cNvPr id="151" name="Google Shape;581;g5d2440be3b_0_131">
              <a:extLst>
                <a:ext uri="{FF2B5EF4-FFF2-40B4-BE49-F238E27FC236}">
                  <a16:creationId xmlns:a16="http://schemas.microsoft.com/office/drawing/2014/main" id="{15B4227A-5F9D-8740-9224-28150023CE19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582;g5d2440be3b_0_131">
              <a:extLst>
                <a:ext uri="{FF2B5EF4-FFF2-40B4-BE49-F238E27FC236}">
                  <a16:creationId xmlns:a16="http://schemas.microsoft.com/office/drawing/2014/main" id="{A86E49E1-59ED-CD4E-84D1-7E2D008E0BC5}"/>
                </a:ext>
              </a:extLst>
            </p:cNvPr>
            <p:cNvSpPr txBox="1"/>
            <p:nvPr/>
          </p:nvSpPr>
          <p:spPr>
            <a:xfrm>
              <a:off x="5181600" y="3333750"/>
              <a:ext cx="298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53" name="Google Shape;583;g5d2440be3b_0_131">
            <a:extLst>
              <a:ext uri="{FF2B5EF4-FFF2-40B4-BE49-F238E27FC236}">
                <a16:creationId xmlns:a16="http://schemas.microsoft.com/office/drawing/2014/main" id="{813952EF-D099-D044-9AA3-3E170F837EB9}"/>
              </a:ext>
            </a:extLst>
          </p:cNvPr>
          <p:cNvCxnSpPr>
            <a:endCxn id="198" idx="3"/>
          </p:cNvCxnSpPr>
          <p:nvPr/>
        </p:nvCxnSpPr>
        <p:spPr>
          <a:xfrm rot="10800000">
            <a:off x="1183487" y="2498551"/>
            <a:ext cx="10500" cy="2360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55" name="Google Shape;585;g5d2440be3b_0_131">
            <a:extLst>
              <a:ext uri="{FF2B5EF4-FFF2-40B4-BE49-F238E27FC236}">
                <a16:creationId xmlns:a16="http://schemas.microsoft.com/office/drawing/2014/main" id="{C52350AB-15A0-5B46-BF0D-C1A0D579E717}"/>
              </a:ext>
            </a:extLst>
          </p:cNvPr>
          <p:cNvCxnSpPr/>
          <p:nvPr/>
        </p:nvCxnSpPr>
        <p:spPr>
          <a:xfrm rot="10800000">
            <a:off x="4843389" y="3103473"/>
            <a:ext cx="0" cy="17271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156" name="Google Shape;586;g5d2440be3b_0_131">
            <a:extLst>
              <a:ext uri="{FF2B5EF4-FFF2-40B4-BE49-F238E27FC236}">
                <a16:creationId xmlns:a16="http://schemas.microsoft.com/office/drawing/2014/main" id="{B56F5838-6D47-0C47-B031-CDFD0EEAB160}"/>
              </a:ext>
            </a:extLst>
          </p:cNvPr>
          <p:cNvGrpSpPr/>
          <p:nvPr/>
        </p:nvGrpSpPr>
        <p:grpSpPr>
          <a:xfrm>
            <a:off x="6974687" y="1936740"/>
            <a:ext cx="990600" cy="1117572"/>
            <a:chOff x="6324600" y="1733550"/>
            <a:chExt cx="990600" cy="838200"/>
          </a:xfrm>
        </p:grpSpPr>
        <p:sp>
          <p:nvSpPr>
            <p:cNvPr id="157" name="Google Shape;587;g5d2440be3b_0_131">
              <a:extLst>
                <a:ext uri="{FF2B5EF4-FFF2-40B4-BE49-F238E27FC236}">
                  <a16:creationId xmlns:a16="http://schemas.microsoft.com/office/drawing/2014/main" id="{3511386D-959C-8E45-B352-CEC30E6FE648}"/>
                </a:ext>
              </a:extLst>
            </p:cNvPr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DMEM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588;g5d2440be3b_0_131">
              <a:extLst>
                <a:ext uri="{FF2B5EF4-FFF2-40B4-BE49-F238E27FC236}">
                  <a16:creationId xmlns:a16="http://schemas.microsoft.com/office/drawing/2014/main" id="{1195456E-5528-0B45-A02C-73FBC2E1E89D}"/>
                </a:ext>
              </a:extLst>
            </p:cNvPr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589;g5d2440be3b_0_131">
            <a:extLst>
              <a:ext uri="{FF2B5EF4-FFF2-40B4-BE49-F238E27FC236}">
                <a16:creationId xmlns:a16="http://schemas.microsoft.com/office/drawing/2014/main" id="{0040A140-B493-514B-9E76-A974EE2301F3}"/>
              </a:ext>
            </a:extLst>
          </p:cNvPr>
          <p:cNvGrpSpPr/>
          <p:nvPr/>
        </p:nvGrpSpPr>
        <p:grpSpPr>
          <a:xfrm>
            <a:off x="4690989" y="2241487"/>
            <a:ext cx="762000" cy="914377"/>
            <a:chOff x="5029200" y="3333750"/>
            <a:chExt cx="762000" cy="685800"/>
          </a:xfrm>
        </p:grpSpPr>
        <p:sp>
          <p:nvSpPr>
            <p:cNvPr id="160" name="Google Shape;590;g5d2440be3b_0_131">
              <a:extLst>
                <a:ext uri="{FF2B5EF4-FFF2-40B4-BE49-F238E27FC236}">
                  <a16:creationId xmlns:a16="http://schemas.microsoft.com/office/drawing/2014/main" id="{2095C23F-4D2A-0A4F-860E-8B1BDC75EECE}"/>
                </a:ext>
              </a:extLst>
            </p:cNvPr>
            <p:cNvSpPr/>
            <p:nvPr/>
          </p:nvSpPr>
          <p:spPr>
            <a:xfrm rot="5400000">
              <a:off x="4989998" y="3449250"/>
              <a:ext cx="685800" cy="4548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591;g5d2440be3b_0_131">
              <a:extLst>
                <a:ext uri="{FF2B5EF4-FFF2-40B4-BE49-F238E27FC236}">
                  <a16:creationId xmlns:a16="http://schemas.microsoft.com/office/drawing/2014/main" id="{61D92497-155E-8843-AE75-C1B853AB70EB}"/>
                </a:ext>
              </a:extLst>
            </p:cNvPr>
            <p:cNvSpPr txBox="1"/>
            <p:nvPr/>
          </p:nvSpPr>
          <p:spPr>
            <a:xfrm>
              <a:off x="5029200" y="3409950"/>
              <a:ext cx="762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Branch Comp.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592;g5d2440be3b_0_131">
            <a:extLst>
              <a:ext uri="{FF2B5EF4-FFF2-40B4-BE49-F238E27FC236}">
                <a16:creationId xmlns:a16="http://schemas.microsoft.com/office/drawing/2014/main" id="{395DB932-4E9F-E64B-B68E-211CE8194D5D}"/>
              </a:ext>
            </a:extLst>
          </p:cNvPr>
          <p:cNvGrpSpPr/>
          <p:nvPr/>
        </p:nvGrpSpPr>
        <p:grpSpPr>
          <a:xfrm>
            <a:off x="3621887" y="1428750"/>
            <a:ext cx="841800" cy="1930352"/>
            <a:chOff x="3657600" y="1428750"/>
            <a:chExt cx="841800" cy="1447800"/>
          </a:xfrm>
        </p:grpSpPr>
        <p:grpSp>
          <p:nvGrpSpPr>
            <p:cNvPr id="163" name="Google Shape;593;g5d2440be3b_0_131">
              <a:extLst>
                <a:ext uri="{FF2B5EF4-FFF2-40B4-BE49-F238E27FC236}">
                  <a16:creationId xmlns:a16="http://schemas.microsoft.com/office/drawing/2014/main" id="{985333B5-6B73-0C4A-9350-5E25FC1CA9B5}"/>
                </a:ext>
              </a:extLst>
            </p:cNvPr>
            <p:cNvGrpSpPr/>
            <p:nvPr/>
          </p:nvGrpSpPr>
          <p:grpSpPr>
            <a:xfrm>
              <a:off x="3657600" y="1428750"/>
              <a:ext cx="838200" cy="1447800"/>
              <a:chOff x="3810000" y="1412681"/>
              <a:chExt cx="838200" cy="1447800"/>
            </a:xfrm>
          </p:grpSpPr>
          <p:sp>
            <p:nvSpPr>
              <p:cNvPr id="170" name="Google Shape;594;g5d2440be3b_0_131">
                <a:extLst>
                  <a:ext uri="{FF2B5EF4-FFF2-40B4-BE49-F238E27FC236}">
                    <a16:creationId xmlns:a16="http://schemas.microsoft.com/office/drawing/2014/main" id="{083A007F-50BE-4043-967E-6C2E5F0225C9}"/>
                  </a:ext>
                </a:extLst>
              </p:cNvPr>
              <p:cNvSpPr/>
              <p:nvPr/>
            </p:nvSpPr>
            <p:spPr>
              <a:xfrm>
                <a:off x="3810000" y="1412681"/>
                <a:ext cx="838200" cy="14478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Reg[]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595;g5d2440be3b_0_131">
                <a:extLst>
                  <a:ext uri="{FF2B5EF4-FFF2-40B4-BE49-F238E27FC236}">
                    <a16:creationId xmlns:a16="http://schemas.microsoft.com/office/drawing/2014/main" id="{9D452779-07E6-AF47-B436-07280A91DB5C}"/>
                  </a:ext>
                </a:extLst>
              </p:cNvPr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4" name="Google Shape;596;g5d2440be3b_0_131">
              <a:extLst>
                <a:ext uri="{FF2B5EF4-FFF2-40B4-BE49-F238E27FC236}">
                  <a16:creationId xmlns:a16="http://schemas.microsoft.com/office/drawing/2014/main" id="{8D84D86A-4E4A-B640-ABFC-EFF06B9B7692}"/>
                </a:ext>
              </a:extLst>
            </p:cNvPr>
            <p:cNvSpPr txBox="1"/>
            <p:nvPr/>
          </p:nvSpPr>
          <p:spPr>
            <a:xfrm>
              <a:off x="3657600" y="2234684"/>
              <a:ext cx="3975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AddrA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597;g5d2440be3b_0_131">
              <a:extLst>
                <a:ext uri="{FF2B5EF4-FFF2-40B4-BE49-F238E27FC236}">
                  <a16:creationId xmlns:a16="http://schemas.microsoft.com/office/drawing/2014/main" id="{8C1989B4-B577-8E4E-A923-3DDD940B0AE8}"/>
                </a:ext>
              </a:extLst>
            </p:cNvPr>
            <p:cNvSpPr txBox="1"/>
            <p:nvPr/>
          </p:nvSpPr>
          <p:spPr>
            <a:xfrm>
              <a:off x="3657600" y="2463284"/>
              <a:ext cx="388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AddrB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598;g5d2440be3b_0_131">
              <a:extLst>
                <a:ext uri="{FF2B5EF4-FFF2-40B4-BE49-F238E27FC236}">
                  <a16:creationId xmlns:a16="http://schemas.microsoft.com/office/drawing/2014/main" id="{158858E8-7521-6747-B795-7198CB2B5E48}"/>
                </a:ext>
              </a:extLst>
            </p:cNvPr>
            <p:cNvSpPr txBox="1"/>
            <p:nvPr/>
          </p:nvSpPr>
          <p:spPr>
            <a:xfrm>
              <a:off x="4114800" y="2234684"/>
              <a:ext cx="384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DataA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599;g5d2440be3b_0_131">
              <a:extLst>
                <a:ext uri="{FF2B5EF4-FFF2-40B4-BE49-F238E27FC236}">
                  <a16:creationId xmlns:a16="http://schemas.microsoft.com/office/drawing/2014/main" id="{BBFC7D31-696D-7A44-91DD-6F656C42B5D6}"/>
                </a:ext>
              </a:extLst>
            </p:cNvPr>
            <p:cNvSpPr txBox="1"/>
            <p:nvPr/>
          </p:nvSpPr>
          <p:spPr>
            <a:xfrm>
              <a:off x="3657600" y="1998881"/>
              <a:ext cx="399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AddrD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600;g5d2440be3b_0_131">
              <a:extLst>
                <a:ext uri="{FF2B5EF4-FFF2-40B4-BE49-F238E27FC236}">
                  <a16:creationId xmlns:a16="http://schemas.microsoft.com/office/drawing/2014/main" id="{40F373FF-EFE5-034E-A0EE-8D9A0C0A02E1}"/>
                </a:ext>
              </a:extLst>
            </p:cNvPr>
            <p:cNvSpPr txBox="1"/>
            <p:nvPr/>
          </p:nvSpPr>
          <p:spPr>
            <a:xfrm>
              <a:off x="4114800" y="2463284"/>
              <a:ext cx="377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DataB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601;g5d2440be3b_0_131">
              <a:extLst>
                <a:ext uri="{FF2B5EF4-FFF2-40B4-BE49-F238E27FC236}">
                  <a16:creationId xmlns:a16="http://schemas.microsoft.com/office/drawing/2014/main" id="{45012DFE-30C9-0349-8444-4C8B741A38BB}"/>
                </a:ext>
              </a:extLst>
            </p:cNvPr>
            <p:cNvSpPr txBox="1"/>
            <p:nvPr/>
          </p:nvSpPr>
          <p:spPr>
            <a:xfrm>
              <a:off x="3657600" y="1694081"/>
              <a:ext cx="388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DataD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72" name="Google Shape;602;g5d2440be3b_0_131">
            <a:extLst>
              <a:ext uri="{FF2B5EF4-FFF2-40B4-BE49-F238E27FC236}">
                <a16:creationId xmlns:a16="http://schemas.microsoft.com/office/drawing/2014/main" id="{431611AE-8CCD-144F-ACCA-B8AE960750A0}"/>
              </a:ext>
            </a:extLst>
          </p:cNvPr>
          <p:cNvCxnSpPr/>
          <p:nvPr/>
        </p:nvCxnSpPr>
        <p:spPr>
          <a:xfrm rot="10800000">
            <a:off x="6418607" y="2917473"/>
            <a:ext cx="0" cy="1913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73" name="Google Shape;603;g5d2440be3b_0_131">
            <a:extLst>
              <a:ext uri="{FF2B5EF4-FFF2-40B4-BE49-F238E27FC236}">
                <a16:creationId xmlns:a16="http://schemas.microsoft.com/office/drawing/2014/main" id="{DFB39A45-59B6-D04A-A9F9-1174DF37AB16}"/>
              </a:ext>
            </a:extLst>
          </p:cNvPr>
          <p:cNvCxnSpPr/>
          <p:nvPr/>
        </p:nvCxnSpPr>
        <p:spPr>
          <a:xfrm rot="10800000">
            <a:off x="4155287" y="3359073"/>
            <a:ext cx="0" cy="1471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74" name="Google Shape;604;g5d2440be3b_0_131">
            <a:extLst>
              <a:ext uri="{FF2B5EF4-FFF2-40B4-BE49-F238E27FC236}">
                <a16:creationId xmlns:a16="http://schemas.microsoft.com/office/drawing/2014/main" id="{1CD19EE4-BFB7-2E45-93F4-FF524C8D1240}"/>
              </a:ext>
            </a:extLst>
          </p:cNvPr>
          <p:cNvCxnSpPr/>
          <p:nvPr/>
        </p:nvCxnSpPr>
        <p:spPr>
          <a:xfrm rot="10800000">
            <a:off x="7197515" y="3046173"/>
            <a:ext cx="0" cy="1784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75" name="Google Shape;605;g5d2440be3b_0_131">
            <a:extLst>
              <a:ext uri="{FF2B5EF4-FFF2-40B4-BE49-F238E27FC236}">
                <a16:creationId xmlns:a16="http://schemas.microsoft.com/office/drawing/2014/main" id="{68C80144-B118-8A43-97E9-6B16A212D070}"/>
              </a:ext>
            </a:extLst>
          </p:cNvPr>
          <p:cNvSpPr txBox="1"/>
          <p:nvPr/>
        </p:nvSpPr>
        <p:spPr>
          <a:xfrm>
            <a:off x="6974687" y="2241598"/>
            <a:ext cx="3078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Addr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606;g5d2440be3b_0_131">
            <a:extLst>
              <a:ext uri="{FF2B5EF4-FFF2-40B4-BE49-F238E27FC236}">
                <a16:creationId xmlns:a16="http://schemas.microsoft.com/office/drawing/2014/main" id="{D565CB37-BFB8-014F-8678-36AEA3803974}"/>
              </a:ext>
            </a:extLst>
          </p:cNvPr>
          <p:cNvSpPr txBox="1"/>
          <p:nvPr/>
        </p:nvSpPr>
        <p:spPr>
          <a:xfrm>
            <a:off x="6995870" y="2604977"/>
            <a:ext cx="435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DataW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607;g5d2440be3b_0_131">
            <a:extLst>
              <a:ext uri="{FF2B5EF4-FFF2-40B4-BE49-F238E27FC236}">
                <a16:creationId xmlns:a16="http://schemas.microsoft.com/office/drawing/2014/main" id="{17F29D83-B67D-BF4B-A44D-3A8DAD73BC91}"/>
              </a:ext>
            </a:extLst>
          </p:cNvPr>
          <p:cNvSpPr txBox="1"/>
          <p:nvPr/>
        </p:nvSpPr>
        <p:spPr>
          <a:xfrm>
            <a:off x="7508087" y="2343198"/>
            <a:ext cx="384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DataR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8" name="Google Shape;608;g5d2440be3b_0_131">
            <a:extLst>
              <a:ext uri="{FF2B5EF4-FFF2-40B4-BE49-F238E27FC236}">
                <a16:creationId xmlns:a16="http://schemas.microsoft.com/office/drawing/2014/main" id="{A9D40E28-D2CD-274F-8F02-1DEF132C4087}"/>
              </a:ext>
            </a:extLst>
          </p:cNvPr>
          <p:cNvCxnSpPr>
            <a:endCxn id="220" idx="3"/>
          </p:cNvCxnSpPr>
          <p:nvPr/>
        </p:nvCxnSpPr>
        <p:spPr>
          <a:xfrm rot="10800000">
            <a:off x="5831687" y="3055526"/>
            <a:ext cx="0" cy="1790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79" name="Google Shape;610;g5d2440be3b_0_131">
            <a:extLst>
              <a:ext uri="{FF2B5EF4-FFF2-40B4-BE49-F238E27FC236}">
                <a16:creationId xmlns:a16="http://schemas.microsoft.com/office/drawing/2014/main" id="{5DFF117C-CB61-AD47-B4B9-CF4D49A2D81A}"/>
              </a:ext>
            </a:extLst>
          </p:cNvPr>
          <p:cNvCxnSpPr>
            <a:endCxn id="181" idx="3"/>
          </p:cNvCxnSpPr>
          <p:nvPr/>
        </p:nvCxnSpPr>
        <p:spPr>
          <a:xfrm rot="10800000">
            <a:off x="5984087" y="2295351"/>
            <a:ext cx="0" cy="2551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180" name="Google Shape;612;g5d2440be3b_0_131">
            <a:extLst>
              <a:ext uri="{FF2B5EF4-FFF2-40B4-BE49-F238E27FC236}">
                <a16:creationId xmlns:a16="http://schemas.microsoft.com/office/drawing/2014/main" id="{FD2DE3E1-E0DB-404D-9E71-936E004A6B05}"/>
              </a:ext>
            </a:extLst>
          </p:cNvPr>
          <p:cNvGrpSpPr/>
          <p:nvPr/>
        </p:nvGrpSpPr>
        <p:grpSpPr>
          <a:xfrm>
            <a:off x="5907887" y="1631953"/>
            <a:ext cx="152400" cy="711182"/>
            <a:chOff x="5791200" y="1352550"/>
            <a:chExt cx="152400" cy="533400"/>
          </a:xfrm>
        </p:grpSpPr>
        <p:sp>
          <p:nvSpPr>
            <p:cNvPr id="181" name="Google Shape;611;g5d2440be3b_0_131">
              <a:extLst>
                <a:ext uri="{FF2B5EF4-FFF2-40B4-BE49-F238E27FC236}">
                  <a16:creationId xmlns:a16="http://schemas.microsoft.com/office/drawing/2014/main" id="{8729D23B-A8E2-A44F-98AE-E23CF6EA9B36}"/>
                </a:ext>
              </a:extLst>
            </p:cNvPr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613;g5d2440be3b_0_131">
              <a:extLst>
                <a:ext uri="{FF2B5EF4-FFF2-40B4-BE49-F238E27FC236}">
                  <a16:creationId xmlns:a16="http://schemas.microsoft.com/office/drawing/2014/main" id="{0A7066D9-1B41-DC4A-875A-49DF9663BF06}"/>
                </a:ext>
              </a:extLst>
            </p:cNvPr>
            <p:cNvSpPr txBox="1"/>
            <p:nvPr/>
          </p:nvSpPr>
          <p:spPr>
            <a:xfrm>
              <a:off x="5807075" y="1390650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614;g5d2440be3b_0_131">
              <a:extLst>
                <a:ext uri="{FF2B5EF4-FFF2-40B4-BE49-F238E27FC236}">
                  <a16:creationId xmlns:a16="http://schemas.microsoft.com/office/drawing/2014/main" id="{9C8DFB3C-D566-8146-A534-DD237D25D75C}"/>
                </a:ext>
              </a:extLst>
            </p:cNvPr>
            <p:cNvSpPr txBox="1"/>
            <p:nvPr/>
          </p:nvSpPr>
          <p:spPr>
            <a:xfrm>
              <a:off x="5810250" y="1638300"/>
              <a:ext cx="78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84" name="Google Shape;615;g5d2440be3b_0_131">
            <a:extLst>
              <a:ext uri="{FF2B5EF4-FFF2-40B4-BE49-F238E27FC236}">
                <a16:creationId xmlns:a16="http://schemas.microsoft.com/office/drawing/2014/main" id="{1E0F62BC-B2E2-4D44-8F19-5A6123E9D4C2}"/>
              </a:ext>
            </a:extLst>
          </p:cNvPr>
          <p:cNvCxnSpPr>
            <a:stCxn id="157" idx="3"/>
          </p:cNvCxnSpPr>
          <p:nvPr/>
        </p:nvCxnSpPr>
        <p:spPr>
          <a:xfrm rot="10800000" flipH="1">
            <a:off x="7965287" y="2475126"/>
            <a:ext cx="367800" cy="20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186" name="Google Shape;616;g5d2440be3b_0_131">
            <a:extLst>
              <a:ext uri="{FF2B5EF4-FFF2-40B4-BE49-F238E27FC236}">
                <a16:creationId xmlns:a16="http://schemas.microsoft.com/office/drawing/2014/main" id="{99E2402A-6F25-9245-BE0F-115A68AC33EC}"/>
              </a:ext>
            </a:extLst>
          </p:cNvPr>
          <p:cNvGrpSpPr/>
          <p:nvPr/>
        </p:nvGrpSpPr>
        <p:grpSpPr>
          <a:xfrm>
            <a:off x="8346287" y="1733540"/>
            <a:ext cx="152400" cy="1015975"/>
            <a:chOff x="8229600" y="1733550"/>
            <a:chExt cx="152400" cy="762000"/>
          </a:xfrm>
        </p:grpSpPr>
        <p:sp>
          <p:nvSpPr>
            <p:cNvPr id="187" name="Google Shape;617;g5d2440be3b_0_131">
              <a:extLst>
                <a:ext uri="{FF2B5EF4-FFF2-40B4-BE49-F238E27FC236}">
                  <a16:creationId xmlns:a16="http://schemas.microsoft.com/office/drawing/2014/main" id="{05481516-EC80-9E47-8DD0-CCA70ADEEB0C}"/>
                </a:ext>
              </a:extLst>
            </p:cNvPr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618;g5d2440be3b_0_131">
              <a:extLst>
                <a:ext uri="{FF2B5EF4-FFF2-40B4-BE49-F238E27FC236}">
                  <a16:creationId xmlns:a16="http://schemas.microsoft.com/office/drawing/2014/main" id="{575928F0-5FFF-7246-AC73-F4B816A31BC7}"/>
                </a:ext>
              </a:extLst>
            </p:cNvPr>
            <p:cNvSpPr txBox="1"/>
            <p:nvPr/>
          </p:nvSpPr>
          <p:spPr>
            <a:xfrm>
              <a:off x="8255000" y="2232025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619;g5d2440be3b_0_131">
              <a:extLst>
                <a:ext uri="{FF2B5EF4-FFF2-40B4-BE49-F238E27FC236}">
                  <a16:creationId xmlns:a16="http://schemas.microsoft.com/office/drawing/2014/main" id="{CF197CA6-A7C9-EB4D-A183-719EC4328715}"/>
                </a:ext>
              </a:extLst>
            </p:cNvPr>
            <p:cNvSpPr txBox="1"/>
            <p:nvPr/>
          </p:nvSpPr>
          <p:spPr>
            <a:xfrm>
              <a:off x="8255000" y="2016125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620;g5d2440be3b_0_131">
              <a:extLst>
                <a:ext uri="{FF2B5EF4-FFF2-40B4-BE49-F238E27FC236}">
                  <a16:creationId xmlns:a16="http://schemas.microsoft.com/office/drawing/2014/main" id="{463E52D7-CB2D-0246-8B09-409344B1D25A}"/>
                </a:ext>
              </a:extLst>
            </p:cNvPr>
            <p:cNvSpPr txBox="1"/>
            <p:nvPr/>
          </p:nvSpPr>
          <p:spPr>
            <a:xfrm>
              <a:off x="8255000" y="1800225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92" name="Google Shape;621;g5d2440be3b_0_131">
            <a:extLst>
              <a:ext uri="{FF2B5EF4-FFF2-40B4-BE49-F238E27FC236}">
                <a16:creationId xmlns:a16="http://schemas.microsoft.com/office/drawing/2014/main" id="{0603A0E2-ECD3-6048-8336-1E891C53F121}"/>
              </a:ext>
            </a:extLst>
          </p:cNvPr>
          <p:cNvCxnSpPr>
            <a:stCxn id="141" idx="0"/>
            <a:endCxn id="175" idx="1"/>
          </p:cNvCxnSpPr>
          <p:nvPr/>
        </p:nvCxnSpPr>
        <p:spPr>
          <a:xfrm rot="10800000" flipH="1">
            <a:off x="6593687" y="2364873"/>
            <a:ext cx="381000" cy="29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93" name="Google Shape;622;g5d2440be3b_0_131">
            <a:extLst>
              <a:ext uri="{FF2B5EF4-FFF2-40B4-BE49-F238E27FC236}">
                <a16:creationId xmlns:a16="http://schemas.microsoft.com/office/drawing/2014/main" id="{F0B64865-DE4B-414B-A9B7-4BB06A9E2325}"/>
              </a:ext>
            </a:extLst>
          </p:cNvPr>
          <p:cNvCxnSpPr/>
          <p:nvPr/>
        </p:nvCxnSpPr>
        <p:spPr>
          <a:xfrm rot="10800000">
            <a:off x="8422487" y="2648073"/>
            <a:ext cx="0" cy="2182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94" name="Google Shape;623;g5d2440be3b_0_131">
            <a:extLst>
              <a:ext uri="{FF2B5EF4-FFF2-40B4-BE49-F238E27FC236}">
                <a16:creationId xmlns:a16="http://schemas.microsoft.com/office/drawing/2014/main" id="{1F00C9AD-60CE-0D40-B88D-7BE538AA7DE6}"/>
              </a:ext>
            </a:extLst>
          </p:cNvPr>
          <p:cNvCxnSpPr>
            <a:cxnSpLocks/>
          </p:cNvCxnSpPr>
          <p:nvPr/>
        </p:nvCxnSpPr>
        <p:spPr>
          <a:xfrm flipH="1" flipV="1">
            <a:off x="6731416" y="1191930"/>
            <a:ext cx="14671" cy="1192544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6" name="Google Shape;625;g5d2440be3b_0_131">
            <a:extLst>
              <a:ext uri="{FF2B5EF4-FFF2-40B4-BE49-F238E27FC236}">
                <a16:creationId xmlns:a16="http://schemas.microsoft.com/office/drawing/2014/main" id="{FF4DC3A3-3108-AE4E-85EB-912847B7F798}"/>
              </a:ext>
            </a:extLst>
          </p:cNvPr>
          <p:cNvCxnSpPr/>
          <p:nvPr/>
        </p:nvCxnSpPr>
        <p:spPr>
          <a:xfrm rot="-5400000" flipH="1">
            <a:off x="575236" y="1451551"/>
            <a:ext cx="835500" cy="228600"/>
          </a:xfrm>
          <a:prstGeom prst="bentConnector3">
            <a:avLst>
              <a:gd name="adj1" fmla="val 101582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197" name="Google Shape;626;g5d2440be3b_0_131">
            <a:extLst>
              <a:ext uri="{FF2B5EF4-FFF2-40B4-BE49-F238E27FC236}">
                <a16:creationId xmlns:a16="http://schemas.microsoft.com/office/drawing/2014/main" id="{43E7D406-6191-A34E-A4CA-D4F42688CC23}"/>
              </a:ext>
            </a:extLst>
          </p:cNvPr>
          <p:cNvGrpSpPr/>
          <p:nvPr/>
        </p:nvGrpSpPr>
        <p:grpSpPr>
          <a:xfrm>
            <a:off x="1107287" y="1835153"/>
            <a:ext cx="152400" cy="711182"/>
            <a:chOff x="5791200" y="1352550"/>
            <a:chExt cx="152400" cy="533400"/>
          </a:xfrm>
        </p:grpSpPr>
        <p:sp>
          <p:nvSpPr>
            <p:cNvPr id="198" name="Google Shape;584;g5d2440be3b_0_131">
              <a:extLst>
                <a:ext uri="{FF2B5EF4-FFF2-40B4-BE49-F238E27FC236}">
                  <a16:creationId xmlns:a16="http://schemas.microsoft.com/office/drawing/2014/main" id="{E0B4CCB4-6A68-CE4F-883F-76856EA952B3}"/>
                </a:ext>
              </a:extLst>
            </p:cNvPr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627;g5d2440be3b_0_131">
              <a:extLst>
                <a:ext uri="{FF2B5EF4-FFF2-40B4-BE49-F238E27FC236}">
                  <a16:creationId xmlns:a16="http://schemas.microsoft.com/office/drawing/2014/main" id="{87162D89-922D-CD47-BCAE-84DF57822C36}"/>
                </a:ext>
              </a:extLst>
            </p:cNvPr>
            <p:cNvSpPr txBox="1"/>
            <p:nvPr/>
          </p:nvSpPr>
          <p:spPr>
            <a:xfrm>
              <a:off x="5807075" y="1390650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628;g5d2440be3b_0_131">
              <a:extLst>
                <a:ext uri="{FF2B5EF4-FFF2-40B4-BE49-F238E27FC236}">
                  <a16:creationId xmlns:a16="http://schemas.microsoft.com/office/drawing/2014/main" id="{27ADAEE8-E7AA-424F-8CF9-5DDC9AA7879C}"/>
                </a:ext>
              </a:extLst>
            </p:cNvPr>
            <p:cNvSpPr txBox="1"/>
            <p:nvPr/>
          </p:nvSpPr>
          <p:spPr>
            <a:xfrm>
              <a:off x="5810250" y="1638300"/>
              <a:ext cx="78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01" name="Google Shape;629;g5d2440be3b_0_131">
            <a:extLst>
              <a:ext uri="{FF2B5EF4-FFF2-40B4-BE49-F238E27FC236}">
                <a16:creationId xmlns:a16="http://schemas.microsoft.com/office/drawing/2014/main" id="{2C81D761-4C39-1140-BFE5-8055452C4242}"/>
              </a:ext>
            </a:extLst>
          </p:cNvPr>
          <p:cNvCxnSpPr>
            <a:stCxn id="198" idx="0"/>
            <a:endCxn id="217" idx="1"/>
          </p:cNvCxnSpPr>
          <p:nvPr/>
        </p:nvCxnSpPr>
        <p:spPr>
          <a:xfrm>
            <a:off x="1259687" y="2190744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2" name="Google Shape;631;g5d2440be3b_0_131">
            <a:extLst>
              <a:ext uri="{FF2B5EF4-FFF2-40B4-BE49-F238E27FC236}">
                <a16:creationId xmlns:a16="http://schemas.microsoft.com/office/drawing/2014/main" id="{3EFC472C-DE3E-DA45-BE40-989C0FF5BF83}"/>
              </a:ext>
            </a:extLst>
          </p:cNvPr>
          <p:cNvCxnSpPr>
            <a:stCxn id="217" idx="3"/>
            <a:endCxn id="139" idx="1"/>
          </p:cNvCxnSpPr>
          <p:nvPr/>
        </p:nvCxnSpPr>
        <p:spPr>
          <a:xfrm>
            <a:off x="1777487" y="2190723"/>
            <a:ext cx="320400" cy="4065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04" name="Google Shape;632;g5d2440be3b_0_131">
            <a:extLst>
              <a:ext uri="{FF2B5EF4-FFF2-40B4-BE49-F238E27FC236}">
                <a16:creationId xmlns:a16="http://schemas.microsoft.com/office/drawing/2014/main" id="{E91BAD79-1CD1-114C-86AC-6AC5BA165B1C}"/>
              </a:ext>
            </a:extLst>
          </p:cNvPr>
          <p:cNvCxnSpPr/>
          <p:nvPr/>
        </p:nvCxnSpPr>
        <p:spPr>
          <a:xfrm rot="-5400000">
            <a:off x="1763112" y="1830098"/>
            <a:ext cx="578400" cy="183000"/>
          </a:xfrm>
          <a:prstGeom prst="bentConnector3">
            <a:avLst>
              <a:gd name="adj1" fmla="val 97519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05" name="Google Shape;633;g5d2440be3b_0_131">
            <a:extLst>
              <a:ext uri="{FF2B5EF4-FFF2-40B4-BE49-F238E27FC236}">
                <a16:creationId xmlns:a16="http://schemas.microsoft.com/office/drawing/2014/main" id="{0145D214-5C62-2146-A38D-BB2FCDA2D32E}"/>
              </a:ext>
            </a:extLst>
          </p:cNvPr>
          <p:cNvCxnSpPr>
            <a:stCxn id="151" idx="0"/>
          </p:cNvCxnSpPr>
          <p:nvPr/>
        </p:nvCxnSpPr>
        <p:spPr>
          <a:xfrm rot="10800000" flipH="1">
            <a:off x="2402687" y="1022282"/>
            <a:ext cx="304800" cy="609600"/>
          </a:xfrm>
          <a:prstGeom prst="bentConnector2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6" name="Google Shape;634;g5d2440be3b_0_131">
            <a:extLst>
              <a:ext uri="{FF2B5EF4-FFF2-40B4-BE49-F238E27FC236}">
                <a16:creationId xmlns:a16="http://schemas.microsoft.com/office/drawing/2014/main" id="{8E7C4D16-D0A8-524E-B51B-F2675D74E477}"/>
              </a:ext>
            </a:extLst>
          </p:cNvPr>
          <p:cNvCxnSpPr/>
          <p:nvPr/>
        </p:nvCxnSpPr>
        <p:spPr>
          <a:xfrm>
            <a:off x="2707487" y="1022398"/>
            <a:ext cx="5638800" cy="914400"/>
          </a:xfrm>
          <a:prstGeom prst="bentConnector3">
            <a:avLst>
              <a:gd name="adj1" fmla="val 97158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07" name="Google Shape;635;g5d2440be3b_0_131">
            <a:extLst>
              <a:ext uri="{FF2B5EF4-FFF2-40B4-BE49-F238E27FC236}">
                <a16:creationId xmlns:a16="http://schemas.microsoft.com/office/drawing/2014/main" id="{C3616059-D5DA-3743-ADC5-38B69945B1DA}"/>
              </a:ext>
            </a:extLst>
          </p:cNvPr>
          <p:cNvCxnSpPr/>
          <p:nvPr/>
        </p:nvCxnSpPr>
        <p:spPr>
          <a:xfrm flipH="1">
            <a:off x="1107287" y="1022398"/>
            <a:ext cx="1600200" cy="1320900"/>
          </a:xfrm>
          <a:prstGeom prst="bentConnector3">
            <a:avLst>
              <a:gd name="adj1" fmla="val 12440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08" name="Google Shape;636;g5d2440be3b_0_131">
            <a:extLst>
              <a:ext uri="{FF2B5EF4-FFF2-40B4-BE49-F238E27FC236}">
                <a16:creationId xmlns:a16="http://schemas.microsoft.com/office/drawing/2014/main" id="{72384EF3-9075-A548-9E84-DA84C2BC5E51}"/>
              </a:ext>
            </a:extLst>
          </p:cNvPr>
          <p:cNvCxnSpPr>
            <a:stCxn id="181" idx="0"/>
          </p:cNvCxnSpPr>
          <p:nvPr/>
        </p:nvCxnSpPr>
        <p:spPr>
          <a:xfrm rot="10800000" flipH="1">
            <a:off x="6060287" y="1985444"/>
            <a:ext cx="152400" cy="2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09" name="Google Shape;637;g5d2440be3b_0_131">
            <a:extLst>
              <a:ext uri="{FF2B5EF4-FFF2-40B4-BE49-F238E27FC236}">
                <a16:creationId xmlns:a16="http://schemas.microsoft.com/office/drawing/2014/main" id="{F62F95F1-41BE-2B47-ABAD-7591A77D854E}"/>
              </a:ext>
            </a:extLst>
          </p:cNvPr>
          <p:cNvCxnSpPr>
            <a:stCxn id="166" idx="3"/>
            <a:endCxn id="183" idx="1"/>
          </p:cNvCxnSpPr>
          <p:nvPr/>
        </p:nvCxnSpPr>
        <p:spPr>
          <a:xfrm rot="10800000" flipH="1">
            <a:off x="4463687" y="2135999"/>
            <a:ext cx="1463400" cy="490500"/>
          </a:xfrm>
          <a:prstGeom prst="bentConnector3">
            <a:avLst>
              <a:gd name="adj1" fmla="val 49995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10" name="Google Shape;638;g5d2440be3b_0_131">
            <a:extLst>
              <a:ext uri="{FF2B5EF4-FFF2-40B4-BE49-F238E27FC236}">
                <a16:creationId xmlns:a16="http://schemas.microsoft.com/office/drawing/2014/main" id="{0E6AED8D-3343-204F-A45E-244325B7EDB6}"/>
              </a:ext>
            </a:extLst>
          </p:cNvPr>
          <p:cNvCxnSpPr/>
          <p:nvPr/>
        </p:nvCxnSpPr>
        <p:spPr>
          <a:xfrm>
            <a:off x="4421808" y="2931288"/>
            <a:ext cx="957300" cy="426900"/>
          </a:xfrm>
          <a:prstGeom prst="bentConnector3">
            <a:avLst>
              <a:gd name="adj1" fmla="val 16834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1" name="Google Shape;639;g5d2440be3b_0_131">
            <a:extLst>
              <a:ext uri="{FF2B5EF4-FFF2-40B4-BE49-F238E27FC236}">
                <a16:creationId xmlns:a16="http://schemas.microsoft.com/office/drawing/2014/main" id="{FB27919D-7E15-B64F-8B97-6AF1DB15A966}"/>
              </a:ext>
            </a:extLst>
          </p:cNvPr>
          <p:cNvCxnSpPr/>
          <p:nvPr/>
        </p:nvCxnSpPr>
        <p:spPr>
          <a:xfrm rot="10800000" flipH="1">
            <a:off x="4612487" y="2619266"/>
            <a:ext cx="183600" cy="15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12" name="Google Shape;640;g5d2440be3b_0_131">
            <a:extLst>
              <a:ext uri="{FF2B5EF4-FFF2-40B4-BE49-F238E27FC236}">
                <a16:creationId xmlns:a16="http://schemas.microsoft.com/office/drawing/2014/main" id="{FCB31D8E-B069-0D46-BD7B-7C20C4BABC69}"/>
              </a:ext>
            </a:extLst>
          </p:cNvPr>
          <p:cNvCxnSpPr/>
          <p:nvPr/>
        </p:nvCxnSpPr>
        <p:spPr>
          <a:xfrm rot="10800000" flipH="1">
            <a:off x="4501651" y="2919313"/>
            <a:ext cx="259800" cy="7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13" name="Google Shape;641;g5d2440be3b_0_131">
            <a:extLst>
              <a:ext uri="{FF2B5EF4-FFF2-40B4-BE49-F238E27FC236}">
                <a16:creationId xmlns:a16="http://schemas.microsoft.com/office/drawing/2014/main" id="{A0F7FA33-96ED-AC43-A92C-C343695DE854}"/>
              </a:ext>
            </a:extLst>
          </p:cNvPr>
          <p:cNvCxnSpPr/>
          <p:nvPr/>
        </p:nvCxnSpPr>
        <p:spPr>
          <a:xfrm rot="10800000" flipH="1">
            <a:off x="1996612" y="1300323"/>
            <a:ext cx="3160500" cy="731400"/>
          </a:xfrm>
          <a:prstGeom prst="bentConnector3">
            <a:avLst>
              <a:gd name="adj1" fmla="val 3739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5" name="Google Shape;642;g5d2440be3b_0_131">
            <a:extLst>
              <a:ext uri="{FF2B5EF4-FFF2-40B4-BE49-F238E27FC236}">
                <a16:creationId xmlns:a16="http://schemas.microsoft.com/office/drawing/2014/main" id="{03E74660-CDCB-5541-B61F-8AD42B75DE12}"/>
              </a:ext>
            </a:extLst>
          </p:cNvPr>
          <p:cNvCxnSpPr/>
          <p:nvPr/>
        </p:nvCxnSpPr>
        <p:spPr>
          <a:xfrm>
            <a:off x="5145887" y="1292586"/>
            <a:ext cx="762000" cy="4899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216" name="Google Shape;643;g5d2440be3b_0_131">
            <a:extLst>
              <a:ext uri="{FF2B5EF4-FFF2-40B4-BE49-F238E27FC236}">
                <a16:creationId xmlns:a16="http://schemas.microsoft.com/office/drawing/2014/main" id="{5FCED21B-370C-1947-9C04-8F91F7326010}"/>
              </a:ext>
            </a:extLst>
          </p:cNvPr>
          <p:cNvGrpSpPr/>
          <p:nvPr/>
        </p:nvGrpSpPr>
        <p:grpSpPr>
          <a:xfrm>
            <a:off x="1412087" y="1631937"/>
            <a:ext cx="365400" cy="1117572"/>
            <a:chOff x="1447800" y="1809750"/>
            <a:chExt cx="365400" cy="838200"/>
          </a:xfrm>
        </p:grpSpPr>
        <p:sp>
          <p:nvSpPr>
            <p:cNvPr id="217" name="Google Shape;630;g5d2440be3b_0_131">
              <a:extLst>
                <a:ext uri="{FF2B5EF4-FFF2-40B4-BE49-F238E27FC236}">
                  <a16:creationId xmlns:a16="http://schemas.microsoft.com/office/drawing/2014/main" id="{5DFD06A4-D774-D84D-AE8C-B686D9690E55}"/>
                </a:ext>
              </a:extLst>
            </p:cNvPr>
            <p:cNvSpPr/>
            <p:nvPr/>
          </p:nvSpPr>
          <p:spPr>
            <a:xfrm>
              <a:off x="1447800" y="1809750"/>
              <a:ext cx="3654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pc</a:t>
              </a: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218" name="Google Shape;644;g5d2440be3b_0_131">
              <a:extLst>
                <a:ext uri="{FF2B5EF4-FFF2-40B4-BE49-F238E27FC236}">
                  <a16:creationId xmlns:a16="http://schemas.microsoft.com/office/drawing/2014/main" id="{4205AA6C-BFB6-5245-A913-D36AF6872517}"/>
                </a:ext>
              </a:extLst>
            </p:cNvPr>
            <p:cNvSpPr/>
            <p:nvPr/>
          </p:nvSpPr>
          <p:spPr>
            <a:xfrm>
              <a:off x="1600200" y="24955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oogle Shape;645;g5d2440be3b_0_131">
            <a:extLst>
              <a:ext uri="{FF2B5EF4-FFF2-40B4-BE49-F238E27FC236}">
                <a16:creationId xmlns:a16="http://schemas.microsoft.com/office/drawing/2014/main" id="{3888EB9F-E04E-8645-87BD-50B08159FA46}"/>
              </a:ext>
            </a:extLst>
          </p:cNvPr>
          <p:cNvGrpSpPr/>
          <p:nvPr/>
        </p:nvGrpSpPr>
        <p:grpSpPr>
          <a:xfrm>
            <a:off x="5755487" y="2392128"/>
            <a:ext cx="152400" cy="711182"/>
            <a:chOff x="5791200" y="1352550"/>
            <a:chExt cx="152400" cy="533400"/>
          </a:xfrm>
        </p:grpSpPr>
        <p:sp>
          <p:nvSpPr>
            <p:cNvPr id="220" name="Google Shape;609;g5d2440be3b_0_131">
              <a:extLst>
                <a:ext uri="{FF2B5EF4-FFF2-40B4-BE49-F238E27FC236}">
                  <a16:creationId xmlns:a16="http://schemas.microsoft.com/office/drawing/2014/main" id="{60C6A68F-D88B-FB4C-9BBB-000C62D5EA04}"/>
                </a:ext>
              </a:extLst>
            </p:cNvPr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646;g5d2440be3b_0_131">
              <a:extLst>
                <a:ext uri="{FF2B5EF4-FFF2-40B4-BE49-F238E27FC236}">
                  <a16:creationId xmlns:a16="http://schemas.microsoft.com/office/drawing/2014/main" id="{B7B7BD29-867D-2E45-AFCF-4BECD539344E}"/>
                </a:ext>
              </a:extLst>
            </p:cNvPr>
            <p:cNvSpPr txBox="1"/>
            <p:nvPr/>
          </p:nvSpPr>
          <p:spPr>
            <a:xfrm>
              <a:off x="5807075" y="1390650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647;g5d2440be3b_0_131">
              <a:extLst>
                <a:ext uri="{FF2B5EF4-FFF2-40B4-BE49-F238E27FC236}">
                  <a16:creationId xmlns:a16="http://schemas.microsoft.com/office/drawing/2014/main" id="{408EE54E-9B5E-114D-8596-91E618217099}"/>
                </a:ext>
              </a:extLst>
            </p:cNvPr>
            <p:cNvSpPr txBox="1"/>
            <p:nvPr/>
          </p:nvSpPr>
          <p:spPr>
            <a:xfrm>
              <a:off x="5810250" y="1638300"/>
              <a:ext cx="78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23" name="Google Shape;648;g5d2440be3b_0_131">
            <a:extLst>
              <a:ext uri="{FF2B5EF4-FFF2-40B4-BE49-F238E27FC236}">
                <a16:creationId xmlns:a16="http://schemas.microsoft.com/office/drawing/2014/main" id="{255D6F84-888E-8449-9F45-897711E827EF}"/>
              </a:ext>
            </a:extLst>
          </p:cNvPr>
          <p:cNvCxnSpPr>
            <a:stCxn id="139" idx="3"/>
            <a:endCxn id="170" idx="1"/>
          </p:cNvCxnSpPr>
          <p:nvPr/>
        </p:nvCxnSpPr>
        <p:spPr>
          <a:xfrm rot="10800000" flipH="1">
            <a:off x="2707487" y="2393798"/>
            <a:ext cx="914400" cy="2034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24" name="Google Shape;649;g5d2440be3b_0_131">
            <a:extLst>
              <a:ext uri="{FF2B5EF4-FFF2-40B4-BE49-F238E27FC236}">
                <a16:creationId xmlns:a16="http://schemas.microsoft.com/office/drawing/2014/main" id="{D12FB193-C3CE-234A-BD45-052C540AB65D}"/>
              </a:ext>
            </a:extLst>
          </p:cNvPr>
          <p:cNvCxnSpPr/>
          <p:nvPr/>
        </p:nvCxnSpPr>
        <p:spPr>
          <a:xfrm>
            <a:off x="2859887" y="2595373"/>
            <a:ext cx="0" cy="2235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25" name="Google Shape;650;g5d2440be3b_0_131">
            <a:extLst>
              <a:ext uri="{FF2B5EF4-FFF2-40B4-BE49-F238E27FC236}">
                <a16:creationId xmlns:a16="http://schemas.microsoft.com/office/drawing/2014/main" id="{40404D19-D9FE-F64A-8CD7-EF2CBDF60D39}"/>
              </a:ext>
            </a:extLst>
          </p:cNvPr>
          <p:cNvCxnSpPr/>
          <p:nvPr/>
        </p:nvCxnSpPr>
        <p:spPr>
          <a:xfrm rot="10800000" flipH="1">
            <a:off x="2850651" y="2749482"/>
            <a:ext cx="771300" cy="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26" name="Google Shape;651;g5d2440be3b_0_131">
            <a:extLst>
              <a:ext uri="{FF2B5EF4-FFF2-40B4-BE49-F238E27FC236}">
                <a16:creationId xmlns:a16="http://schemas.microsoft.com/office/drawing/2014/main" id="{FB643C9A-4A84-2845-9420-8F914C91B701}"/>
              </a:ext>
            </a:extLst>
          </p:cNvPr>
          <p:cNvCxnSpPr/>
          <p:nvPr/>
        </p:nvCxnSpPr>
        <p:spPr>
          <a:xfrm rot="10800000" flipH="1">
            <a:off x="2862196" y="3054361"/>
            <a:ext cx="759600" cy="3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27" name="Google Shape;652;g5d2440be3b_0_131">
            <a:extLst>
              <a:ext uri="{FF2B5EF4-FFF2-40B4-BE49-F238E27FC236}">
                <a16:creationId xmlns:a16="http://schemas.microsoft.com/office/drawing/2014/main" id="{2A23E7E2-EAFB-6044-8516-87E1857BD633}"/>
              </a:ext>
            </a:extLst>
          </p:cNvPr>
          <p:cNvCxnSpPr/>
          <p:nvPr/>
        </p:nvCxnSpPr>
        <p:spPr>
          <a:xfrm rot="10800000" flipH="1">
            <a:off x="2850651" y="3968697"/>
            <a:ext cx="618900" cy="12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28" name="Google Shape;655;g5d2440be3b_0_131">
            <a:extLst>
              <a:ext uri="{FF2B5EF4-FFF2-40B4-BE49-F238E27FC236}">
                <a16:creationId xmlns:a16="http://schemas.microsoft.com/office/drawing/2014/main" id="{818071D0-B898-D542-A8F8-B4DEC0B6A25E}"/>
              </a:ext>
            </a:extLst>
          </p:cNvPr>
          <p:cNvCxnSpPr/>
          <p:nvPr/>
        </p:nvCxnSpPr>
        <p:spPr>
          <a:xfrm rot="10800000">
            <a:off x="3774287" y="4322673"/>
            <a:ext cx="0" cy="507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29" name="Google Shape;656;g5d2440be3b_0_131">
            <a:extLst>
              <a:ext uri="{FF2B5EF4-FFF2-40B4-BE49-F238E27FC236}">
                <a16:creationId xmlns:a16="http://schemas.microsoft.com/office/drawing/2014/main" id="{5DB97BFC-8576-D542-877C-5F155ABB1F1A}"/>
              </a:ext>
            </a:extLst>
          </p:cNvPr>
          <p:cNvCxnSpPr/>
          <p:nvPr/>
        </p:nvCxnSpPr>
        <p:spPr>
          <a:xfrm rot="10800000" flipH="1">
            <a:off x="5907887" y="2798653"/>
            <a:ext cx="370500" cy="3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30" name="Google Shape;657;g5d2440be3b_0_131">
            <a:extLst>
              <a:ext uri="{FF2B5EF4-FFF2-40B4-BE49-F238E27FC236}">
                <a16:creationId xmlns:a16="http://schemas.microsoft.com/office/drawing/2014/main" id="{84153E53-D573-6647-9E7E-6BEBEA245E8C}"/>
              </a:ext>
            </a:extLst>
          </p:cNvPr>
          <p:cNvCxnSpPr/>
          <p:nvPr/>
        </p:nvCxnSpPr>
        <p:spPr>
          <a:xfrm rot="10800000" flipH="1">
            <a:off x="5374487" y="2844854"/>
            <a:ext cx="1600200" cy="507900"/>
          </a:xfrm>
          <a:prstGeom prst="bentConnector3">
            <a:avLst>
              <a:gd name="adj1" fmla="val 8607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31" name="Google Shape;658;g5d2440be3b_0_131">
            <a:extLst>
              <a:ext uri="{FF2B5EF4-FFF2-40B4-BE49-F238E27FC236}">
                <a16:creationId xmlns:a16="http://schemas.microsoft.com/office/drawing/2014/main" id="{C3F9201D-BC95-284F-B53D-2FB1FA9B9621}"/>
              </a:ext>
            </a:extLst>
          </p:cNvPr>
          <p:cNvSpPr txBox="1"/>
          <p:nvPr/>
        </p:nvSpPr>
        <p:spPr>
          <a:xfrm>
            <a:off x="2953097" y="2117609"/>
            <a:ext cx="547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inst[11:7]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659;g5d2440be3b_0_131">
            <a:extLst>
              <a:ext uri="{FF2B5EF4-FFF2-40B4-BE49-F238E27FC236}">
                <a16:creationId xmlns:a16="http://schemas.microsoft.com/office/drawing/2014/main" id="{0CA16162-5D0A-8C40-BA64-8C8ACA62A6CC}"/>
              </a:ext>
            </a:extLst>
          </p:cNvPr>
          <p:cNvSpPr txBox="1"/>
          <p:nvPr/>
        </p:nvSpPr>
        <p:spPr>
          <a:xfrm>
            <a:off x="2936087" y="2493773"/>
            <a:ext cx="619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inst[19:15]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660;g5d2440be3b_0_131">
            <a:extLst>
              <a:ext uri="{FF2B5EF4-FFF2-40B4-BE49-F238E27FC236}">
                <a16:creationId xmlns:a16="http://schemas.microsoft.com/office/drawing/2014/main" id="{DD11E694-4D86-C149-B689-73440B50DC22}"/>
              </a:ext>
            </a:extLst>
          </p:cNvPr>
          <p:cNvSpPr txBox="1"/>
          <p:nvPr/>
        </p:nvSpPr>
        <p:spPr>
          <a:xfrm>
            <a:off x="2936087" y="2798573"/>
            <a:ext cx="619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inst[24:20]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661;g5d2440be3b_0_131">
            <a:extLst>
              <a:ext uri="{FF2B5EF4-FFF2-40B4-BE49-F238E27FC236}">
                <a16:creationId xmlns:a16="http://schemas.microsoft.com/office/drawing/2014/main" id="{A38DFE21-F956-4B45-8769-0ED218F8DFC9}"/>
              </a:ext>
            </a:extLst>
          </p:cNvPr>
          <p:cNvSpPr txBox="1"/>
          <p:nvPr/>
        </p:nvSpPr>
        <p:spPr>
          <a:xfrm>
            <a:off x="2882978" y="3651397"/>
            <a:ext cx="547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inst[31:7]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6" name="Google Shape;662;g5d2440be3b_0_131">
            <a:extLst>
              <a:ext uri="{FF2B5EF4-FFF2-40B4-BE49-F238E27FC236}">
                <a16:creationId xmlns:a16="http://schemas.microsoft.com/office/drawing/2014/main" id="{F47CA831-CEA3-B04B-BF62-34086BD3F151}"/>
              </a:ext>
            </a:extLst>
          </p:cNvPr>
          <p:cNvCxnSpPr/>
          <p:nvPr/>
        </p:nvCxnSpPr>
        <p:spPr>
          <a:xfrm rot="-5400000">
            <a:off x="5177114" y="2796058"/>
            <a:ext cx="778800" cy="377700"/>
          </a:xfrm>
          <a:prstGeom prst="bentConnector3">
            <a:avLst>
              <a:gd name="adj1" fmla="val 10048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37" name="Google Shape;663;g5d2440be3b_0_131">
            <a:extLst>
              <a:ext uri="{FF2B5EF4-FFF2-40B4-BE49-F238E27FC236}">
                <a16:creationId xmlns:a16="http://schemas.microsoft.com/office/drawing/2014/main" id="{1F8025C2-D9A7-BB4C-8A0F-C8A93A94BDAB}"/>
              </a:ext>
            </a:extLst>
          </p:cNvPr>
          <p:cNvSpPr txBox="1"/>
          <p:nvPr/>
        </p:nvSpPr>
        <p:spPr>
          <a:xfrm>
            <a:off x="8214670" y="1359238"/>
            <a:ext cx="2820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pc+4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664;g5d2440be3b_0_131">
            <a:extLst>
              <a:ext uri="{FF2B5EF4-FFF2-40B4-BE49-F238E27FC236}">
                <a16:creationId xmlns:a16="http://schemas.microsoft.com/office/drawing/2014/main" id="{6358753E-A85B-8E4C-8CCB-04C21F5A0CDE}"/>
              </a:ext>
            </a:extLst>
          </p:cNvPr>
          <p:cNvSpPr txBox="1"/>
          <p:nvPr/>
        </p:nvSpPr>
        <p:spPr>
          <a:xfrm>
            <a:off x="7887933" y="1547045"/>
            <a:ext cx="1740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alu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665;g5d2440be3b_0_131">
            <a:extLst>
              <a:ext uri="{FF2B5EF4-FFF2-40B4-BE49-F238E27FC236}">
                <a16:creationId xmlns:a16="http://schemas.microsoft.com/office/drawing/2014/main" id="{6F28C17D-D4A3-D349-8887-2FF97F305B1D}"/>
              </a:ext>
            </a:extLst>
          </p:cNvPr>
          <p:cNvSpPr txBox="1"/>
          <p:nvPr/>
        </p:nvSpPr>
        <p:spPr>
          <a:xfrm>
            <a:off x="7994150" y="2612305"/>
            <a:ext cx="334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mem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666;g5d2440be3b_0_131">
            <a:extLst>
              <a:ext uri="{FF2B5EF4-FFF2-40B4-BE49-F238E27FC236}">
                <a16:creationId xmlns:a16="http://schemas.microsoft.com/office/drawing/2014/main" id="{988E12D8-F7D7-124E-AF0D-E31A91684071}"/>
              </a:ext>
            </a:extLst>
          </p:cNvPr>
          <p:cNvSpPr txBox="1"/>
          <p:nvPr/>
        </p:nvSpPr>
        <p:spPr>
          <a:xfrm>
            <a:off x="8546024" y="2255166"/>
            <a:ext cx="1749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wb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667;g5d2440be3b_0_131">
            <a:extLst>
              <a:ext uri="{FF2B5EF4-FFF2-40B4-BE49-F238E27FC236}">
                <a16:creationId xmlns:a16="http://schemas.microsoft.com/office/drawing/2014/main" id="{6312D55E-B774-8740-8580-17B5F35E41AF}"/>
              </a:ext>
            </a:extLst>
          </p:cNvPr>
          <p:cNvSpPr txBox="1"/>
          <p:nvPr/>
        </p:nvSpPr>
        <p:spPr>
          <a:xfrm>
            <a:off x="778241" y="1950366"/>
            <a:ext cx="208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alu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668;g5d2440be3b_0_131">
            <a:extLst>
              <a:ext uri="{FF2B5EF4-FFF2-40B4-BE49-F238E27FC236}">
                <a16:creationId xmlns:a16="http://schemas.microsoft.com/office/drawing/2014/main" id="{49D212C1-B1A9-E144-9967-0D3D47ABDFAC}"/>
              </a:ext>
            </a:extLst>
          </p:cNvPr>
          <p:cNvSpPr txBox="1"/>
          <p:nvPr/>
        </p:nvSpPr>
        <p:spPr>
          <a:xfrm>
            <a:off x="666252" y="2339833"/>
            <a:ext cx="2820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pc+4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669;g5d2440be3b_0_131">
            <a:extLst>
              <a:ext uri="{FF2B5EF4-FFF2-40B4-BE49-F238E27FC236}">
                <a16:creationId xmlns:a16="http://schemas.microsoft.com/office/drawing/2014/main" id="{08EED474-3386-C64F-A646-51D58527F8DA}"/>
              </a:ext>
            </a:extLst>
          </p:cNvPr>
          <p:cNvSpPr txBox="1"/>
          <p:nvPr/>
        </p:nvSpPr>
        <p:spPr>
          <a:xfrm>
            <a:off x="5276293" y="1884173"/>
            <a:ext cx="5241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Reg[rs1]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670;g5d2440be3b_0_131">
            <a:extLst>
              <a:ext uri="{FF2B5EF4-FFF2-40B4-BE49-F238E27FC236}">
                <a16:creationId xmlns:a16="http://schemas.microsoft.com/office/drawing/2014/main" id="{25E94A30-6EBA-F644-9946-EA897698AAE7}"/>
              </a:ext>
            </a:extLst>
          </p:cNvPr>
          <p:cNvSpPr txBox="1"/>
          <p:nvPr/>
        </p:nvSpPr>
        <p:spPr>
          <a:xfrm>
            <a:off x="5359970" y="1470214"/>
            <a:ext cx="2193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pc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671;g5d2440be3b_0_131">
            <a:extLst>
              <a:ext uri="{FF2B5EF4-FFF2-40B4-BE49-F238E27FC236}">
                <a16:creationId xmlns:a16="http://schemas.microsoft.com/office/drawing/2014/main" id="{FB6918AB-178B-4D4A-8A50-09297B7CF012}"/>
              </a:ext>
            </a:extLst>
          </p:cNvPr>
          <p:cNvSpPr txBox="1"/>
          <p:nvPr/>
        </p:nvSpPr>
        <p:spPr>
          <a:xfrm>
            <a:off x="4211861" y="3749918"/>
            <a:ext cx="6291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imm[31:0]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672;g5d2440be3b_0_131">
            <a:extLst>
              <a:ext uri="{FF2B5EF4-FFF2-40B4-BE49-F238E27FC236}">
                <a16:creationId xmlns:a16="http://schemas.microsoft.com/office/drawing/2014/main" id="{A79D59ED-24B2-0D4C-ACF8-D6829D16CC12}"/>
              </a:ext>
            </a:extLst>
          </p:cNvPr>
          <p:cNvSpPr txBox="1"/>
          <p:nvPr/>
        </p:nvSpPr>
        <p:spPr>
          <a:xfrm>
            <a:off x="5264268" y="2283014"/>
            <a:ext cx="5334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Reg[rs2]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7" name="Google Shape;673;g5d2440be3b_0_131">
            <a:extLst>
              <a:ext uri="{FF2B5EF4-FFF2-40B4-BE49-F238E27FC236}">
                <a16:creationId xmlns:a16="http://schemas.microsoft.com/office/drawing/2014/main" id="{4C43D0C8-7AE3-BC42-B4C6-BF627F621118}"/>
              </a:ext>
            </a:extLst>
          </p:cNvPr>
          <p:cNvCxnSpPr>
            <a:stCxn id="149" idx="3"/>
          </p:cNvCxnSpPr>
          <p:nvPr/>
        </p:nvCxnSpPr>
        <p:spPr>
          <a:xfrm rot="10800000" flipH="1">
            <a:off x="4009187" y="2899756"/>
            <a:ext cx="1746300" cy="11013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48" name="Google Shape;675;g5d2440be3b_0_131">
            <a:extLst>
              <a:ext uri="{FF2B5EF4-FFF2-40B4-BE49-F238E27FC236}">
                <a16:creationId xmlns:a16="http://schemas.microsoft.com/office/drawing/2014/main" id="{C691D533-F95D-3943-903C-D2B4BCE7ACFA}"/>
              </a:ext>
            </a:extLst>
          </p:cNvPr>
          <p:cNvSpPr txBox="1"/>
          <p:nvPr/>
        </p:nvSpPr>
        <p:spPr>
          <a:xfrm>
            <a:off x="2555087" y="4909670"/>
            <a:ext cx="547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inst[31:0]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676;g5d2440be3b_0_131">
            <a:extLst>
              <a:ext uri="{FF2B5EF4-FFF2-40B4-BE49-F238E27FC236}">
                <a16:creationId xmlns:a16="http://schemas.microsoft.com/office/drawing/2014/main" id="{DC57D913-F361-134A-A2E5-93E84FAF3F62}"/>
              </a:ext>
            </a:extLst>
          </p:cNvPr>
          <p:cNvSpPr txBox="1"/>
          <p:nvPr/>
        </p:nvSpPr>
        <p:spPr>
          <a:xfrm>
            <a:off x="3393287" y="4932173"/>
            <a:ext cx="4284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ImmSel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677;g5d2440be3b_0_131">
            <a:extLst>
              <a:ext uri="{FF2B5EF4-FFF2-40B4-BE49-F238E27FC236}">
                <a16:creationId xmlns:a16="http://schemas.microsoft.com/office/drawing/2014/main" id="{DC5DCA12-9A10-0B4C-A93D-957355F6F61F}"/>
              </a:ext>
            </a:extLst>
          </p:cNvPr>
          <p:cNvSpPr txBox="1"/>
          <p:nvPr/>
        </p:nvSpPr>
        <p:spPr>
          <a:xfrm>
            <a:off x="3926687" y="4932173"/>
            <a:ext cx="481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RegWEn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678;g5d2440be3b_0_131">
            <a:extLst>
              <a:ext uri="{FF2B5EF4-FFF2-40B4-BE49-F238E27FC236}">
                <a16:creationId xmlns:a16="http://schemas.microsoft.com/office/drawing/2014/main" id="{96E2669F-21C0-5D44-847A-FF8AE445222D}"/>
              </a:ext>
            </a:extLst>
          </p:cNvPr>
          <p:cNvSpPr txBox="1"/>
          <p:nvPr/>
        </p:nvSpPr>
        <p:spPr>
          <a:xfrm>
            <a:off x="4536287" y="4932173"/>
            <a:ext cx="2904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BrUn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679;g5d2440be3b_0_131">
            <a:extLst>
              <a:ext uri="{FF2B5EF4-FFF2-40B4-BE49-F238E27FC236}">
                <a16:creationId xmlns:a16="http://schemas.microsoft.com/office/drawing/2014/main" id="{B20945E0-69B5-D64F-95A9-2435189CE961}"/>
              </a:ext>
            </a:extLst>
          </p:cNvPr>
          <p:cNvSpPr txBox="1"/>
          <p:nvPr/>
        </p:nvSpPr>
        <p:spPr>
          <a:xfrm>
            <a:off x="4841087" y="4932173"/>
            <a:ext cx="268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BrEq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680;g5d2440be3b_0_131">
            <a:extLst>
              <a:ext uri="{FF2B5EF4-FFF2-40B4-BE49-F238E27FC236}">
                <a16:creationId xmlns:a16="http://schemas.microsoft.com/office/drawing/2014/main" id="{A1241E18-E0B2-1E4A-8615-FAFD5A7974F6}"/>
              </a:ext>
            </a:extLst>
          </p:cNvPr>
          <p:cNvSpPr txBox="1"/>
          <p:nvPr/>
        </p:nvSpPr>
        <p:spPr>
          <a:xfrm>
            <a:off x="5145887" y="4932173"/>
            <a:ext cx="2541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BrLT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681;g5d2440be3b_0_131">
            <a:extLst>
              <a:ext uri="{FF2B5EF4-FFF2-40B4-BE49-F238E27FC236}">
                <a16:creationId xmlns:a16="http://schemas.microsoft.com/office/drawing/2014/main" id="{45FCDFC5-9DB1-954A-8DA9-C99D94C340CD}"/>
              </a:ext>
            </a:extLst>
          </p:cNvPr>
          <p:cNvSpPr txBox="1"/>
          <p:nvPr/>
        </p:nvSpPr>
        <p:spPr>
          <a:xfrm>
            <a:off x="5907887" y="4932173"/>
            <a:ext cx="2490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ASel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682;g5d2440be3b_0_131">
            <a:extLst>
              <a:ext uri="{FF2B5EF4-FFF2-40B4-BE49-F238E27FC236}">
                <a16:creationId xmlns:a16="http://schemas.microsoft.com/office/drawing/2014/main" id="{3A27F08A-C9B1-434A-8601-E465D2B0D13B}"/>
              </a:ext>
            </a:extLst>
          </p:cNvPr>
          <p:cNvSpPr txBox="1"/>
          <p:nvPr/>
        </p:nvSpPr>
        <p:spPr>
          <a:xfrm>
            <a:off x="5603087" y="4932173"/>
            <a:ext cx="244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BSel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683;g5d2440be3b_0_131">
            <a:extLst>
              <a:ext uri="{FF2B5EF4-FFF2-40B4-BE49-F238E27FC236}">
                <a16:creationId xmlns:a16="http://schemas.microsoft.com/office/drawing/2014/main" id="{E20C439A-B169-EA42-9BD1-A60CC347C050}"/>
              </a:ext>
            </a:extLst>
          </p:cNvPr>
          <p:cNvSpPr txBox="1"/>
          <p:nvPr/>
        </p:nvSpPr>
        <p:spPr>
          <a:xfrm>
            <a:off x="6288887" y="4932173"/>
            <a:ext cx="3987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ALUSel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684;g5d2440be3b_0_131">
            <a:extLst>
              <a:ext uri="{FF2B5EF4-FFF2-40B4-BE49-F238E27FC236}">
                <a16:creationId xmlns:a16="http://schemas.microsoft.com/office/drawing/2014/main" id="{6454809B-DF38-B642-A1E8-D78598BE1418}"/>
              </a:ext>
            </a:extLst>
          </p:cNvPr>
          <p:cNvSpPr txBox="1"/>
          <p:nvPr/>
        </p:nvSpPr>
        <p:spPr>
          <a:xfrm>
            <a:off x="6898487" y="4932173"/>
            <a:ext cx="5130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MemRW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685;g5d2440be3b_0_131">
            <a:extLst>
              <a:ext uri="{FF2B5EF4-FFF2-40B4-BE49-F238E27FC236}">
                <a16:creationId xmlns:a16="http://schemas.microsoft.com/office/drawing/2014/main" id="{5045295A-223B-094D-AB62-DABBCAA715C5}"/>
              </a:ext>
            </a:extLst>
          </p:cNvPr>
          <p:cNvSpPr txBox="1"/>
          <p:nvPr/>
        </p:nvSpPr>
        <p:spPr>
          <a:xfrm>
            <a:off x="8193887" y="4932173"/>
            <a:ext cx="3696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WBSel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686;g5d2440be3b_0_131">
            <a:extLst>
              <a:ext uri="{FF2B5EF4-FFF2-40B4-BE49-F238E27FC236}">
                <a16:creationId xmlns:a16="http://schemas.microsoft.com/office/drawing/2014/main" id="{3177645D-71E6-DF4D-B344-95E8BD597BB6}"/>
              </a:ext>
            </a:extLst>
          </p:cNvPr>
          <p:cNvSpPr txBox="1"/>
          <p:nvPr/>
        </p:nvSpPr>
        <p:spPr>
          <a:xfrm>
            <a:off x="954887" y="4932173"/>
            <a:ext cx="3156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PCSel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687;g5d2440be3b_0_131">
            <a:extLst>
              <a:ext uri="{FF2B5EF4-FFF2-40B4-BE49-F238E27FC236}">
                <a16:creationId xmlns:a16="http://schemas.microsoft.com/office/drawing/2014/main" id="{81D93F19-11B3-8040-AE71-6C21B0B41E23}"/>
              </a:ext>
            </a:extLst>
          </p:cNvPr>
          <p:cNvSpPr txBox="1"/>
          <p:nvPr/>
        </p:nvSpPr>
        <p:spPr>
          <a:xfrm>
            <a:off x="3370734" y="1680973"/>
            <a:ext cx="1749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wb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3" name="Google Shape;795;g5d2440be3b_0_103">
            <a:extLst>
              <a:ext uri="{FF2B5EF4-FFF2-40B4-BE49-F238E27FC236}">
                <a16:creationId xmlns:a16="http://schemas.microsoft.com/office/drawing/2014/main" id="{9F8B150E-5E2F-994A-94E7-A88E1DBFDD1F}"/>
              </a:ext>
            </a:extLst>
          </p:cNvPr>
          <p:cNvGraphicFramePr/>
          <p:nvPr/>
        </p:nvGraphicFramePr>
        <p:xfrm>
          <a:off x="878685" y="5628749"/>
          <a:ext cx="7845185" cy="85395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25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4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943">
                  <a:extLst>
                    <a:ext uri="{9D8B030D-6E8A-4147-A177-3AD203B41FA5}">
                      <a16:colId xmlns:a16="http://schemas.microsoft.com/office/drawing/2014/main" val="3140680685"/>
                    </a:ext>
                  </a:extLst>
                </a:gridCol>
                <a:gridCol w="344224">
                  <a:extLst>
                    <a:ext uri="{9D8B030D-6E8A-4147-A177-3AD203B41FA5}">
                      <a16:colId xmlns:a16="http://schemas.microsoft.com/office/drawing/2014/main" val="2826654235"/>
                    </a:ext>
                  </a:extLst>
                </a:gridCol>
                <a:gridCol w="345989">
                  <a:extLst>
                    <a:ext uri="{9D8B030D-6E8A-4147-A177-3AD203B41FA5}">
                      <a16:colId xmlns:a16="http://schemas.microsoft.com/office/drawing/2014/main" val="3310770300"/>
                    </a:ext>
                  </a:extLst>
                </a:gridCol>
                <a:gridCol w="308919">
                  <a:extLst>
                    <a:ext uri="{9D8B030D-6E8A-4147-A177-3AD203B41FA5}">
                      <a16:colId xmlns:a16="http://schemas.microsoft.com/office/drawing/2014/main" val="3781990495"/>
                    </a:ext>
                  </a:extLst>
                </a:gridCol>
                <a:gridCol w="6796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4270">
                  <a:extLst>
                    <a:ext uri="{9D8B030D-6E8A-4147-A177-3AD203B41FA5}">
                      <a16:colId xmlns:a16="http://schemas.microsoft.com/office/drawing/2014/main" val="2883373439"/>
                    </a:ext>
                  </a:extLst>
                </a:gridCol>
                <a:gridCol w="6672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140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8795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Inst[31:0]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PCSel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RegWEn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BrUn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BrLT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BrEq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ASel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ALUSel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MemRW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WBSel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addi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+4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I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Imm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Reg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Add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Read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ALU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64" name="Google Shape;653;g5d2440be3b_0_131">
            <a:extLst>
              <a:ext uri="{FF2B5EF4-FFF2-40B4-BE49-F238E27FC236}">
                <a16:creationId xmlns:a16="http://schemas.microsoft.com/office/drawing/2014/main" id="{948CC752-AE65-0140-86E2-2684BCE28BDB}"/>
              </a:ext>
            </a:extLst>
          </p:cNvPr>
          <p:cNvCxnSpPr/>
          <p:nvPr/>
        </p:nvCxnSpPr>
        <p:spPr>
          <a:xfrm rot="10800000">
            <a:off x="3320081" y="774827"/>
            <a:ext cx="5203500" cy="1377300"/>
          </a:xfrm>
          <a:prstGeom prst="bentConnector3">
            <a:avLst>
              <a:gd name="adj1" fmla="val -4576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5" name="Google Shape;654;g5d2440be3b_0_131">
            <a:extLst>
              <a:ext uri="{FF2B5EF4-FFF2-40B4-BE49-F238E27FC236}">
                <a16:creationId xmlns:a16="http://schemas.microsoft.com/office/drawing/2014/main" id="{035C4F50-0016-D545-B08F-756A78D21370}"/>
              </a:ext>
            </a:extLst>
          </p:cNvPr>
          <p:cNvCxnSpPr/>
          <p:nvPr/>
        </p:nvCxnSpPr>
        <p:spPr>
          <a:xfrm rot="-5400000" flipH="1">
            <a:off x="2935631" y="1185122"/>
            <a:ext cx="1117500" cy="304800"/>
          </a:xfrm>
          <a:prstGeom prst="bentConnector3">
            <a:avLst>
              <a:gd name="adj1" fmla="val 100284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9" name="Google Shape;624;g5d2440be3b_0_131">
            <a:extLst>
              <a:ext uri="{FF2B5EF4-FFF2-40B4-BE49-F238E27FC236}">
                <a16:creationId xmlns:a16="http://schemas.microsoft.com/office/drawing/2014/main" id="{45F57793-213E-1046-8C0D-868B7EE54C0E}"/>
              </a:ext>
            </a:extLst>
          </p:cNvPr>
          <p:cNvCxnSpPr>
            <a:cxnSpLocks/>
          </p:cNvCxnSpPr>
          <p:nvPr/>
        </p:nvCxnSpPr>
        <p:spPr>
          <a:xfrm>
            <a:off x="5160635" y="1208543"/>
            <a:ext cx="3141563" cy="963933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70" name="Google Shape;625;g5d2440be3b_0_131">
            <a:extLst>
              <a:ext uri="{FF2B5EF4-FFF2-40B4-BE49-F238E27FC236}">
                <a16:creationId xmlns:a16="http://schemas.microsoft.com/office/drawing/2014/main" id="{C0DA8182-C73C-5E4F-B5A2-45FD78CCB618}"/>
              </a:ext>
            </a:extLst>
          </p:cNvPr>
          <p:cNvCxnSpPr/>
          <p:nvPr/>
        </p:nvCxnSpPr>
        <p:spPr>
          <a:xfrm rot="-5400000" flipH="1">
            <a:off x="548484" y="1486815"/>
            <a:ext cx="835500" cy="228600"/>
          </a:xfrm>
          <a:prstGeom prst="bentConnector3">
            <a:avLst>
              <a:gd name="adj1" fmla="val 101582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4F793BFA-C72E-044A-948B-DB0BE258466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51933" y="1175317"/>
            <a:ext cx="4521302" cy="3322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8321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5" name="Google Shape;175;p7"/>
          <p:cNvCxnSpPr/>
          <p:nvPr/>
        </p:nvCxnSpPr>
        <p:spPr>
          <a:xfrm>
            <a:off x="5196258" y="2907036"/>
            <a:ext cx="0" cy="187777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76" name="Google Shape;176;p7"/>
          <p:cNvCxnSpPr/>
          <p:nvPr/>
        </p:nvCxnSpPr>
        <p:spPr>
          <a:xfrm>
            <a:off x="5043858" y="2907036"/>
            <a:ext cx="0" cy="187777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78" name="Google Shape;178;p7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/>
          <p:nvPr/>
        </p:nvSpPr>
        <p:spPr>
          <a:xfrm>
            <a:off x="2145956" y="2094236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IMEM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0" name="Google Shape;180;p7"/>
          <p:cNvGrpSpPr/>
          <p:nvPr/>
        </p:nvGrpSpPr>
        <p:grpSpPr>
          <a:xfrm>
            <a:off x="6184556" y="1687836"/>
            <a:ext cx="521297" cy="1320800"/>
            <a:chOff x="6324600" y="3115310"/>
            <a:chExt cx="521297" cy="1056640"/>
          </a:xfrm>
        </p:grpSpPr>
        <p:sp>
          <p:nvSpPr>
            <p:cNvPr id="181" name="Google Shape;181;p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3" name="Google Shape;183;p7"/>
            <p:cNvCxnSpPr>
              <a:stCxn id="182" idx="2"/>
              <a:endCxn id="182" idx="4"/>
            </p:cNvCxnSpPr>
            <p:nvPr/>
          </p:nvCxnSpPr>
          <p:spPr>
            <a:xfrm>
              <a:off x="6400807" y="3602991"/>
              <a:ext cx="0" cy="1524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4" name="Google Shape;184;p7"/>
            <p:cNvSpPr txBox="1"/>
            <p:nvPr/>
          </p:nvSpPr>
          <p:spPr>
            <a:xfrm>
              <a:off x="6324600" y="3181350"/>
              <a:ext cx="5212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7"/>
          <p:cNvGrpSpPr/>
          <p:nvPr/>
        </p:nvGrpSpPr>
        <p:grpSpPr>
          <a:xfrm>
            <a:off x="3441356" y="3415036"/>
            <a:ext cx="615974" cy="1016000"/>
            <a:chOff x="3733800" y="3105150"/>
            <a:chExt cx="615974" cy="762000"/>
          </a:xfrm>
        </p:grpSpPr>
        <p:sp>
          <p:nvSpPr>
            <p:cNvPr id="186" name="Google Shape;186;p7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7"/>
            <p:cNvSpPr txBox="1"/>
            <p:nvPr/>
          </p:nvSpPr>
          <p:spPr>
            <a:xfrm>
              <a:off x="3733800" y="3218081"/>
              <a:ext cx="615974" cy="584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Imm.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Gen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" name="Google Shape;188;p7"/>
          <p:cNvGrpSpPr/>
          <p:nvPr/>
        </p:nvGrpSpPr>
        <p:grpSpPr>
          <a:xfrm>
            <a:off x="2145956" y="1281436"/>
            <a:ext cx="304800" cy="609600"/>
            <a:chOff x="5181600" y="3257550"/>
            <a:chExt cx="304800" cy="457200"/>
          </a:xfrm>
        </p:grpSpPr>
        <p:sp>
          <p:nvSpPr>
            <p:cNvPr id="189" name="Google Shape;189;p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7"/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91" name="Google Shape;191;p7"/>
          <p:cNvCxnSpPr>
            <a:endCxn id="192" idx="3"/>
          </p:cNvCxnSpPr>
          <p:nvPr/>
        </p:nvCxnSpPr>
        <p:spPr>
          <a:xfrm rot="10800000">
            <a:off x="1231556" y="2452852"/>
            <a:ext cx="10500" cy="2360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93" name="Google Shape;193;p7"/>
          <p:cNvCxnSpPr/>
          <p:nvPr/>
        </p:nvCxnSpPr>
        <p:spPr>
          <a:xfrm rot="10800000">
            <a:off x="4891458" y="3057611"/>
            <a:ext cx="0" cy="17272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194" name="Google Shape;194;p7"/>
          <p:cNvGrpSpPr/>
          <p:nvPr/>
        </p:nvGrpSpPr>
        <p:grpSpPr>
          <a:xfrm>
            <a:off x="7022756" y="1891036"/>
            <a:ext cx="990600" cy="1117600"/>
            <a:chOff x="6324600" y="1733550"/>
            <a:chExt cx="990600" cy="838200"/>
          </a:xfrm>
        </p:grpSpPr>
        <p:sp>
          <p:nvSpPr>
            <p:cNvPr id="195" name="Google Shape;195;p7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DMEM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7"/>
          <p:cNvGrpSpPr/>
          <p:nvPr/>
        </p:nvGrpSpPr>
        <p:grpSpPr>
          <a:xfrm>
            <a:off x="4739058" y="2195836"/>
            <a:ext cx="762000" cy="914400"/>
            <a:chOff x="5029200" y="3333750"/>
            <a:chExt cx="762000" cy="685800"/>
          </a:xfrm>
        </p:grpSpPr>
        <p:sp>
          <p:nvSpPr>
            <p:cNvPr id="198" name="Google Shape;198;p7"/>
            <p:cNvSpPr/>
            <p:nvPr/>
          </p:nvSpPr>
          <p:spPr>
            <a:xfrm rot="5400000">
              <a:off x="4989949" y="3449201"/>
              <a:ext cx="685800" cy="454898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7"/>
            <p:cNvSpPr txBox="1"/>
            <p:nvPr/>
          </p:nvSpPr>
          <p:spPr>
            <a:xfrm>
              <a:off x="5029200" y="3409950"/>
              <a:ext cx="762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Branch Comp.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" name="Google Shape;200;p7"/>
          <p:cNvGrpSpPr/>
          <p:nvPr/>
        </p:nvGrpSpPr>
        <p:grpSpPr>
          <a:xfrm>
            <a:off x="3669956" y="1383036"/>
            <a:ext cx="841921" cy="1930400"/>
            <a:chOff x="3657600" y="1428750"/>
            <a:chExt cx="841921" cy="1447800"/>
          </a:xfrm>
        </p:grpSpPr>
        <p:grpSp>
          <p:nvGrpSpPr>
            <p:cNvPr id="201" name="Google Shape;201;p7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02" name="Google Shape;202;p7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Reg[]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4" name="Google Shape;204;p7"/>
            <p:cNvSpPr txBox="1"/>
            <p:nvPr/>
          </p:nvSpPr>
          <p:spPr>
            <a:xfrm>
              <a:off x="3657600" y="2234684"/>
              <a:ext cx="397545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AddrA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7"/>
            <p:cNvSpPr txBox="1"/>
            <p:nvPr/>
          </p:nvSpPr>
          <p:spPr>
            <a:xfrm>
              <a:off x="3657600" y="2463284"/>
              <a:ext cx="388102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AddrB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7"/>
            <p:cNvSpPr txBox="1"/>
            <p:nvPr/>
          </p:nvSpPr>
          <p:spPr>
            <a:xfrm>
              <a:off x="4114800" y="2234684"/>
              <a:ext cx="38472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DataA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7"/>
            <p:cNvSpPr txBox="1"/>
            <p:nvPr/>
          </p:nvSpPr>
          <p:spPr>
            <a:xfrm>
              <a:off x="3657600" y="1998881"/>
              <a:ext cx="399073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AddrD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7"/>
            <p:cNvSpPr txBox="1"/>
            <p:nvPr/>
          </p:nvSpPr>
          <p:spPr>
            <a:xfrm>
              <a:off x="4114800" y="2463284"/>
              <a:ext cx="37735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DataB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7"/>
            <p:cNvSpPr txBox="1"/>
            <p:nvPr/>
          </p:nvSpPr>
          <p:spPr>
            <a:xfrm>
              <a:off x="3657600" y="1694081"/>
              <a:ext cx="38832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DataD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10" name="Google Shape;210;p7"/>
          <p:cNvCxnSpPr/>
          <p:nvPr/>
        </p:nvCxnSpPr>
        <p:spPr>
          <a:xfrm rot="10800000">
            <a:off x="6466676" y="2871678"/>
            <a:ext cx="0" cy="1913133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11" name="Google Shape;211;p7"/>
          <p:cNvCxnSpPr/>
          <p:nvPr/>
        </p:nvCxnSpPr>
        <p:spPr>
          <a:xfrm rot="10800000">
            <a:off x="4203356" y="3313436"/>
            <a:ext cx="0" cy="1471375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12" name="Google Shape;212;p7"/>
          <p:cNvCxnSpPr/>
          <p:nvPr/>
        </p:nvCxnSpPr>
        <p:spPr>
          <a:xfrm rot="10800000">
            <a:off x="7245584" y="3000342"/>
            <a:ext cx="0" cy="178446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13" name="Google Shape;213;p7"/>
          <p:cNvSpPr txBox="1"/>
          <p:nvPr/>
        </p:nvSpPr>
        <p:spPr>
          <a:xfrm>
            <a:off x="7022756" y="2195836"/>
            <a:ext cx="30777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Addr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7"/>
          <p:cNvSpPr txBox="1"/>
          <p:nvPr/>
        </p:nvSpPr>
        <p:spPr>
          <a:xfrm>
            <a:off x="7043939" y="2559215"/>
            <a:ext cx="4360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DataW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7"/>
          <p:cNvSpPr txBox="1"/>
          <p:nvPr/>
        </p:nvSpPr>
        <p:spPr>
          <a:xfrm>
            <a:off x="7556156" y="2297436"/>
            <a:ext cx="38472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DataR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6" name="Google Shape;216;p7"/>
          <p:cNvCxnSpPr>
            <a:endCxn id="217" idx="3"/>
          </p:cNvCxnSpPr>
          <p:nvPr/>
        </p:nvCxnSpPr>
        <p:spPr>
          <a:xfrm rot="10800000">
            <a:off x="5879756" y="3009827"/>
            <a:ext cx="0" cy="1790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18" name="Google Shape;218;p7"/>
          <p:cNvCxnSpPr>
            <a:endCxn id="219" idx="3"/>
          </p:cNvCxnSpPr>
          <p:nvPr/>
        </p:nvCxnSpPr>
        <p:spPr>
          <a:xfrm rot="10800000">
            <a:off x="6032156" y="2249652"/>
            <a:ext cx="0" cy="2551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220" name="Google Shape;220;p7"/>
          <p:cNvGrpSpPr/>
          <p:nvPr/>
        </p:nvGrpSpPr>
        <p:grpSpPr>
          <a:xfrm>
            <a:off x="5955956" y="1586236"/>
            <a:ext cx="152400" cy="711200"/>
            <a:chOff x="5791200" y="1352550"/>
            <a:chExt cx="152400" cy="533400"/>
          </a:xfrm>
        </p:grpSpPr>
        <p:sp>
          <p:nvSpPr>
            <p:cNvPr id="219" name="Google Shape;219;p7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7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23" name="Google Shape;223;p7"/>
          <p:cNvCxnSpPr>
            <a:stCxn id="195" idx="3"/>
          </p:cNvCxnSpPr>
          <p:nvPr/>
        </p:nvCxnSpPr>
        <p:spPr>
          <a:xfrm rot="10800000" flipH="1">
            <a:off x="8013356" y="2429436"/>
            <a:ext cx="367800" cy="20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224" name="Google Shape;224;p7"/>
          <p:cNvGrpSpPr/>
          <p:nvPr/>
        </p:nvGrpSpPr>
        <p:grpSpPr>
          <a:xfrm>
            <a:off x="8394356" y="1687836"/>
            <a:ext cx="152400" cy="1016000"/>
            <a:chOff x="8229600" y="1733550"/>
            <a:chExt cx="152400" cy="762000"/>
          </a:xfrm>
        </p:grpSpPr>
        <p:sp>
          <p:nvSpPr>
            <p:cNvPr id="225" name="Google Shape;225;p7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7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7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7"/>
            <p:cNvSpPr txBox="1"/>
            <p:nvPr/>
          </p:nvSpPr>
          <p:spPr>
            <a:xfrm>
              <a:off x="8255000" y="1800225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29" name="Google Shape;229;p7"/>
          <p:cNvCxnSpPr>
            <a:stCxn id="181" idx="0"/>
            <a:endCxn id="213" idx="1"/>
          </p:cNvCxnSpPr>
          <p:nvPr/>
        </p:nvCxnSpPr>
        <p:spPr>
          <a:xfrm rot="10800000" flipH="1">
            <a:off x="6641756" y="2318836"/>
            <a:ext cx="381000" cy="29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30" name="Google Shape;230;p7"/>
          <p:cNvCxnSpPr/>
          <p:nvPr/>
        </p:nvCxnSpPr>
        <p:spPr>
          <a:xfrm rot="10800000">
            <a:off x="8470556" y="2602236"/>
            <a:ext cx="0" cy="2182575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31" name="Google Shape;231;p7"/>
          <p:cNvCxnSpPr/>
          <p:nvPr/>
        </p:nvCxnSpPr>
        <p:spPr>
          <a:xfrm rot="10800000">
            <a:off x="6794156" y="1106140"/>
            <a:ext cx="0" cy="123257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2" name="Google Shape;232;p7"/>
          <p:cNvCxnSpPr>
            <a:endCxn id="225" idx="2"/>
          </p:cNvCxnSpPr>
          <p:nvPr/>
        </p:nvCxnSpPr>
        <p:spPr>
          <a:xfrm>
            <a:off x="926756" y="1106236"/>
            <a:ext cx="7467600" cy="1089600"/>
          </a:xfrm>
          <a:prstGeom prst="bentConnector3">
            <a:avLst>
              <a:gd name="adj1" fmla="val 96694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33" name="Google Shape;233;p7"/>
          <p:cNvCxnSpPr/>
          <p:nvPr/>
        </p:nvCxnSpPr>
        <p:spPr>
          <a:xfrm rot="-5400000" flipH="1">
            <a:off x="623305" y="1405789"/>
            <a:ext cx="835500" cy="228600"/>
          </a:xfrm>
          <a:prstGeom prst="bentConnector3">
            <a:avLst>
              <a:gd name="adj1" fmla="val 101582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234" name="Google Shape;234;p7"/>
          <p:cNvGrpSpPr/>
          <p:nvPr/>
        </p:nvGrpSpPr>
        <p:grpSpPr>
          <a:xfrm>
            <a:off x="1155356" y="1789436"/>
            <a:ext cx="152400" cy="711200"/>
            <a:chOff x="5791200" y="1352550"/>
            <a:chExt cx="152400" cy="533400"/>
          </a:xfrm>
        </p:grpSpPr>
        <p:sp>
          <p:nvSpPr>
            <p:cNvPr id="192" name="Google Shape;192;p7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7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37" name="Google Shape;237;p7"/>
          <p:cNvCxnSpPr>
            <a:stCxn id="192" idx="0"/>
            <a:endCxn id="238" idx="1"/>
          </p:cNvCxnSpPr>
          <p:nvPr/>
        </p:nvCxnSpPr>
        <p:spPr>
          <a:xfrm>
            <a:off x="1307756" y="2145036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9" name="Google Shape;239;p7"/>
          <p:cNvCxnSpPr>
            <a:stCxn id="238" idx="3"/>
            <a:endCxn id="179" idx="1"/>
          </p:cNvCxnSpPr>
          <p:nvPr/>
        </p:nvCxnSpPr>
        <p:spPr>
          <a:xfrm>
            <a:off x="1825619" y="2145036"/>
            <a:ext cx="320400" cy="406500"/>
          </a:xfrm>
          <a:prstGeom prst="bentConnector3">
            <a:avLst>
              <a:gd name="adj1" fmla="val 4999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0" name="Google Shape;240;p7"/>
          <p:cNvCxnSpPr/>
          <p:nvPr/>
        </p:nvCxnSpPr>
        <p:spPr>
          <a:xfrm rot="-5400000">
            <a:off x="1811181" y="1784336"/>
            <a:ext cx="578400" cy="183000"/>
          </a:xfrm>
          <a:prstGeom prst="bentConnector3">
            <a:avLst>
              <a:gd name="adj1" fmla="val 97519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1" name="Google Shape;241;p7"/>
          <p:cNvCxnSpPr>
            <a:stCxn id="189" idx="0"/>
          </p:cNvCxnSpPr>
          <p:nvPr/>
        </p:nvCxnSpPr>
        <p:spPr>
          <a:xfrm rot="10800000" flipH="1">
            <a:off x="2450756" y="976636"/>
            <a:ext cx="304800" cy="609600"/>
          </a:xfrm>
          <a:prstGeom prst="bentConnector2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2" name="Google Shape;242;p7"/>
          <p:cNvCxnSpPr/>
          <p:nvPr/>
        </p:nvCxnSpPr>
        <p:spPr>
          <a:xfrm>
            <a:off x="2755556" y="976636"/>
            <a:ext cx="5638800" cy="914400"/>
          </a:xfrm>
          <a:prstGeom prst="bentConnector3">
            <a:avLst>
              <a:gd name="adj1" fmla="val 97158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3" name="Google Shape;243;p7"/>
          <p:cNvCxnSpPr/>
          <p:nvPr/>
        </p:nvCxnSpPr>
        <p:spPr>
          <a:xfrm flipH="1">
            <a:off x="1155356" y="976636"/>
            <a:ext cx="1600200" cy="1320900"/>
          </a:xfrm>
          <a:prstGeom prst="bentConnector3">
            <a:avLst>
              <a:gd name="adj1" fmla="val 12440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4" name="Google Shape;244;p7"/>
          <p:cNvCxnSpPr>
            <a:stCxn id="219" idx="0"/>
          </p:cNvCxnSpPr>
          <p:nvPr/>
        </p:nvCxnSpPr>
        <p:spPr>
          <a:xfrm rot="10800000" flipH="1">
            <a:off x="6108356" y="1939736"/>
            <a:ext cx="152400" cy="2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5" name="Google Shape;245;p7"/>
          <p:cNvCxnSpPr>
            <a:stCxn id="206" idx="3"/>
            <a:endCxn id="222" idx="1"/>
          </p:cNvCxnSpPr>
          <p:nvPr/>
        </p:nvCxnSpPr>
        <p:spPr>
          <a:xfrm rot="10800000" flipH="1">
            <a:off x="4511877" y="2090225"/>
            <a:ext cx="1463100" cy="490500"/>
          </a:xfrm>
          <a:prstGeom prst="bentConnector3">
            <a:avLst>
              <a:gd name="adj1" fmla="val 8536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6" name="Google Shape;246;p7"/>
          <p:cNvCxnSpPr/>
          <p:nvPr/>
        </p:nvCxnSpPr>
        <p:spPr>
          <a:xfrm>
            <a:off x="4469877" y="2885526"/>
            <a:ext cx="957300" cy="426900"/>
          </a:xfrm>
          <a:prstGeom prst="bentConnector3">
            <a:avLst>
              <a:gd name="adj1" fmla="val 16834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7" name="Google Shape;247;p7"/>
          <p:cNvCxnSpPr/>
          <p:nvPr/>
        </p:nvCxnSpPr>
        <p:spPr>
          <a:xfrm rot="10800000" flipH="1">
            <a:off x="4660556" y="2573471"/>
            <a:ext cx="183573" cy="15033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8" name="Google Shape;248;p7"/>
          <p:cNvCxnSpPr/>
          <p:nvPr/>
        </p:nvCxnSpPr>
        <p:spPr>
          <a:xfrm rot="10800000" flipH="1">
            <a:off x="4549720" y="2873654"/>
            <a:ext cx="259772" cy="769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9" name="Google Shape;249;p7"/>
          <p:cNvCxnSpPr/>
          <p:nvPr/>
        </p:nvCxnSpPr>
        <p:spPr>
          <a:xfrm rot="10800000" flipH="1">
            <a:off x="1851706" y="1254686"/>
            <a:ext cx="3353400" cy="642600"/>
          </a:xfrm>
          <a:prstGeom prst="bentConnector3">
            <a:avLst>
              <a:gd name="adj1" fmla="val 39959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0" name="Google Shape;250;p7"/>
          <p:cNvCxnSpPr/>
          <p:nvPr/>
        </p:nvCxnSpPr>
        <p:spPr>
          <a:xfrm>
            <a:off x="5193956" y="1246824"/>
            <a:ext cx="762000" cy="4899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251" name="Google Shape;251;p7"/>
          <p:cNvGrpSpPr/>
          <p:nvPr/>
        </p:nvGrpSpPr>
        <p:grpSpPr>
          <a:xfrm>
            <a:off x="1460156" y="1586236"/>
            <a:ext cx="365463" cy="1117599"/>
            <a:chOff x="1447800" y="1809750"/>
            <a:chExt cx="365463" cy="838199"/>
          </a:xfrm>
        </p:grpSpPr>
        <p:sp>
          <p:nvSpPr>
            <p:cNvPr id="238" name="Google Shape;238;p7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pc</a:t>
              </a: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7"/>
          <p:cNvGrpSpPr/>
          <p:nvPr/>
        </p:nvGrpSpPr>
        <p:grpSpPr>
          <a:xfrm>
            <a:off x="5803556" y="2346411"/>
            <a:ext cx="152400" cy="711200"/>
            <a:chOff x="5791200" y="1352550"/>
            <a:chExt cx="152400" cy="533400"/>
          </a:xfrm>
        </p:grpSpPr>
        <p:sp>
          <p:nvSpPr>
            <p:cNvPr id="217" name="Google Shape;217;p7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7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7"/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56" name="Google Shape;256;p7"/>
          <p:cNvCxnSpPr>
            <a:stCxn id="179" idx="3"/>
            <a:endCxn id="202" idx="1"/>
          </p:cNvCxnSpPr>
          <p:nvPr/>
        </p:nvCxnSpPr>
        <p:spPr>
          <a:xfrm rot="10800000" flipH="1">
            <a:off x="2755556" y="2348336"/>
            <a:ext cx="914400" cy="203100"/>
          </a:xfrm>
          <a:prstGeom prst="bentConnector3">
            <a:avLst>
              <a:gd name="adj1" fmla="val 1780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57" name="Google Shape;257;p7"/>
          <p:cNvCxnSpPr/>
          <p:nvPr/>
        </p:nvCxnSpPr>
        <p:spPr>
          <a:xfrm>
            <a:off x="2907956" y="2549611"/>
            <a:ext cx="0" cy="2235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58" name="Google Shape;258;p7"/>
          <p:cNvCxnSpPr/>
          <p:nvPr/>
        </p:nvCxnSpPr>
        <p:spPr>
          <a:xfrm rot="10800000" flipH="1">
            <a:off x="2898720" y="2703836"/>
            <a:ext cx="771236" cy="484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59" name="Google Shape;259;p7"/>
          <p:cNvCxnSpPr/>
          <p:nvPr/>
        </p:nvCxnSpPr>
        <p:spPr>
          <a:xfrm rot="10800000" flipH="1">
            <a:off x="2910265" y="3008638"/>
            <a:ext cx="759691" cy="356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0" name="Google Shape;260;p7"/>
          <p:cNvCxnSpPr/>
          <p:nvPr/>
        </p:nvCxnSpPr>
        <p:spPr>
          <a:xfrm rot="10800000" flipH="1">
            <a:off x="2898720" y="3923036"/>
            <a:ext cx="618836" cy="1279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1" name="Google Shape;261;p7"/>
          <p:cNvCxnSpPr>
            <a:stCxn id="225" idx="0"/>
          </p:cNvCxnSpPr>
          <p:nvPr/>
        </p:nvCxnSpPr>
        <p:spPr>
          <a:xfrm rot="10800000">
            <a:off x="3343256" y="818536"/>
            <a:ext cx="5203500" cy="1377300"/>
          </a:xfrm>
          <a:prstGeom prst="bentConnector3">
            <a:avLst>
              <a:gd name="adj1" fmla="val -2374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2" name="Google Shape;262;p7"/>
          <p:cNvCxnSpPr/>
          <p:nvPr/>
        </p:nvCxnSpPr>
        <p:spPr>
          <a:xfrm rot="-5400000" flipH="1">
            <a:off x="2958806" y="1228761"/>
            <a:ext cx="1117500" cy="304800"/>
          </a:xfrm>
          <a:prstGeom prst="bentConnector3">
            <a:avLst>
              <a:gd name="adj1" fmla="val 100284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3" name="Google Shape;263;p7"/>
          <p:cNvCxnSpPr/>
          <p:nvPr/>
        </p:nvCxnSpPr>
        <p:spPr>
          <a:xfrm rot="10800000">
            <a:off x="3822356" y="4276811"/>
            <a:ext cx="0" cy="508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4" name="Google Shape;264;p7"/>
          <p:cNvCxnSpPr/>
          <p:nvPr/>
        </p:nvCxnSpPr>
        <p:spPr>
          <a:xfrm rot="10800000" flipH="1">
            <a:off x="5955956" y="2752811"/>
            <a:ext cx="370610" cy="308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5" name="Google Shape;265;p7"/>
          <p:cNvCxnSpPr/>
          <p:nvPr/>
        </p:nvCxnSpPr>
        <p:spPr>
          <a:xfrm rot="10800000" flipH="1">
            <a:off x="5422556" y="2799092"/>
            <a:ext cx="1600200" cy="507900"/>
          </a:xfrm>
          <a:prstGeom prst="bentConnector3">
            <a:avLst>
              <a:gd name="adj1" fmla="val 8607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66" name="Google Shape;266;p7"/>
          <p:cNvSpPr txBox="1"/>
          <p:nvPr/>
        </p:nvSpPr>
        <p:spPr>
          <a:xfrm>
            <a:off x="3001166" y="2071847"/>
            <a:ext cx="547657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inst[11:7]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7"/>
          <p:cNvSpPr txBox="1"/>
          <p:nvPr/>
        </p:nvSpPr>
        <p:spPr>
          <a:xfrm>
            <a:off x="2984156" y="2448011"/>
            <a:ext cx="619154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inst[19:15]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7"/>
          <p:cNvSpPr txBox="1"/>
          <p:nvPr/>
        </p:nvSpPr>
        <p:spPr>
          <a:xfrm>
            <a:off x="2984156" y="2752811"/>
            <a:ext cx="619154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inst[24:20]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7"/>
          <p:cNvSpPr txBox="1"/>
          <p:nvPr/>
        </p:nvSpPr>
        <p:spPr>
          <a:xfrm>
            <a:off x="2931047" y="3605635"/>
            <a:ext cx="547657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inst[31:7]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0" name="Google Shape;270;p7"/>
          <p:cNvCxnSpPr/>
          <p:nvPr/>
        </p:nvCxnSpPr>
        <p:spPr>
          <a:xfrm rot="-5400000">
            <a:off x="5225183" y="2750296"/>
            <a:ext cx="778800" cy="377700"/>
          </a:xfrm>
          <a:prstGeom prst="bentConnector3">
            <a:avLst>
              <a:gd name="adj1" fmla="val 10048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71" name="Google Shape;271;p7"/>
          <p:cNvSpPr txBox="1"/>
          <p:nvPr/>
        </p:nvSpPr>
        <p:spPr>
          <a:xfrm>
            <a:off x="8262739" y="1313476"/>
            <a:ext cx="282129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pc+4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7"/>
          <p:cNvSpPr txBox="1"/>
          <p:nvPr/>
        </p:nvSpPr>
        <p:spPr>
          <a:xfrm>
            <a:off x="7936002" y="1501283"/>
            <a:ext cx="174057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alu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7"/>
          <p:cNvSpPr txBox="1"/>
          <p:nvPr/>
        </p:nvSpPr>
        <p:spPr>
          <a:xfrm>
            <a:off x="8042219" y="2566543"/>
            <a:ext cx="334818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mem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7"/>
          <p:cNvSpPr txBox="1"/>
          <p:nvPr/>
        </p:nvSpPr>
        <p:spPr>
          <a:xfrm>
            <a:off x="8594093" y="2209404"/>
            <a:ext cx="174953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wb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7"/>
          <p:cNvSpPr txBox="1"/>
          <p:nvPr/>
        </p:nvSpPr>
        <p:spPr>
          <a:xfrm>
            <a:off x="826310" y="1904604"/>
            <a:ext cx="208695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alu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7"/>
          <p:cNvSpPr txBox="1"/>
          <p:nvPr/>
        </p:nvSpPr>
        <p:spPr>
          <a:xfrm>
            <a:off x="714321" y="2294071"/>
            <a:ext cx="282129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pc+4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7"/>
          <p:cNvSpPr txBox="1"/>
          <p:nvPr/>
        </p:nvSpPr>
        <p:spPr>
          <a:xfrm>
            <a:off x="5324362" y="1838411"/>
            <a:ext cx="524162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Reg[rs1]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7"/>
          <p:cNvSpPr txBox="1"/>
          <p:nvPr/>
        </p:nvSpPr>
        <p:spPr>
          <a:xfrm>
            <a:off x="5408039" y="1424452"/>
            <a:ext cx="219362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pc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7"/>
          <p:cNvSpPr txBox="1"/>
          <p:nvPr/>
        </p:nvSpPr>
        <p:spPr>
          <a:xfrm>
            <a:off x="4259930" y="3704156"/>
            <a:ext cx="629226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imm[31:0]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7"/>
          <p:cNvSpPr txBox="1"/>
          <p:nvPr/>
        </p:nvSpPr>
        <p:spPr>
          <a:xfrm>
            <a:off x="5312337" y="2237252"/>
            <a:ext cx="533400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Reg[rs2]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1" name="Google Shape;281;p7"/>
          <p:cNvCxnSpPr>
            <a:stCxn id="187" idx="3"/>
          </p:cNvCxnSpPr>
          <p:nvPr/>
        </p:nvCxnSpPr>
        <p:spPr>
          <a:xfrm rot="10800000" flipH="1">
            <a:off x="4057330" y="2854162"/>
            <a:ext cx="1746300" cy="1101300"/>
          </a:xfrm>
          <a:prstGeom prst="bentConnector3">
            <a:avLst>
              <a:gd name="adj1" fmla="val 83439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82" name="Google Shape;282;p7"/>
          <p:cNvSpPr/>
          <p:nvPr/>
        </p:nvSpPr>
        <p:spPr>
          <a:xfrm>
            <a:off x="850556" y="4784811"/>
            <a:ext cx="7868227" cy="507901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7"/>
          <p:cNvSpPr txBox="1"/>
          <p:nvPr/>
        </p:nvSpPr>
        <p:spPr>
          <a:xfrm>
            <a:off x="2603156" y="4863908"/>
            <a:ext cx="547657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inst[31:0]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7"/>
          <p:cNvSpPr txBox="1"/>
          <p:nvPr/>
        </p:nvSpPr>
        <p:spPr>
          <a:xfrm>
            <a:off x="3441356" y="4886411"/>
            <a:ext cx="428290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ImmSel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7"/>
          <p:cNvSpPr txBox="1"/>
          <p:nvPr/>
        </p:nvSpPr>
        <p:spPr>
          <a:xfrm>
            <a:off x="3974756" y="4886411"/>
            <a:ext cx="481671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RegWEn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7"/>
          <p:cNvSpPr txBox="1"/>
          <p:nvPr/>
        </p:nvSpPr>
        <p:spPr>
          <a:xfrm>
            <a:off x="4584356" y="4886411"/>
            <a:ext cx="290532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BrUn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7"/>
          <p:cNvSpPr txBox="1"/>
          <p:nvPr/>
        </p:nvSpPr>
        <p:spPr>
          <a:xfrm>
            <a:off x="4889156" y="4886411"/>
            <a:ext cx="268904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BrEq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7"/>
          <p:cNvSpPr txBox="1"/>
          <p:nvPr/>
        </p:nvSpPr>
        <p:spPr>
          <a:xfrm>
            <a:off x="5193956" y="4886411"/>
            <a:ext cx="253957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BrLT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7"/>
          <p:cNvSpPr txBox="1"/>
          <p:nvPr/>
        </p:nvSpPr>
        <p:spPr>
          <a:xfrm>
            <a:off x="5955956" y="4886411"/>
            <a:ext cx="248998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ASel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7"/>
          <p:cNvSpPr txBox="1"/>
          <p:nvPr/>
        </p:nvSpPr>
        <p:spPr>
          <a:xfrm>
            <a:off x="5651156" y="4886411"/>
            <a:ext cx="244107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BSel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7"/>
          <p:cNvSpPr txBox="1"/>
          <p:nvPr/>
        </p:nvSpPr>
        <p:spPr>
          <a:xfrm>
            <a:off x="6336956" y="4886411"/>
            <a:ext cx="398810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ALUSel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7"/>
          <p:cNvSpPr txBox="1"/>
          <p:nvPr/>
        </p:nvSpPr>
        <p:spPr>
          <a:xfrm>
            <a:off x="6946556" y="4886411"/>
            <a:ext cx="512961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MemRW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7"/>
          <p:cNvSpPr txBox="1"/>
          <p:nvPr/>
        </p:nvSpPr>
        <p:spPr>
          <a:xfrm>
            <a:off x="8241956" y="4886411"/>
            <a:ext cx="369605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WBSel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7"/>
          <p:cNvSpPr txBox="1"/>
          <p:nvPr/>
        </p:nvSpPr>
        <p:spPr>
          <a:xfrm>
            <a:off x="1002956" y="4886411"/>
            <a:ext cx="315466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PCSel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7"/>
          <p:cNvSpPr txBox="1"/>
          <p:nvPr/>
        </p:nvSpPr>
        <p:spPr>
          <a:xfrm>
            <a:off x="3418803" y="1635211"/>
            <a:ext cx="174953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wb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7"/>
          <p:cNvSpPr txBox="1">
            <a:spLocks noGrp="1"/>
          </p:cNvSpPr>
          <p:nvPr>
            <p:ph type="ftr" idx="11"/>
          </p:nvPr>
        </p:nvSpPr>
        <p:spPr>
          <a:xfrm>
            <a:off x="2672862" y="6356352"/>
            <a:ext cx="395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Title 5">
            <a:extLst>
              <a:ext uri="{FF2B5EF4-FFF2-40B4-BE49-F238E27FC236}">
                <a16:creationId xmlns:a16="http://schemas.microsoft.com/office/drawing/2014/main" id="{BE00AE7B-DA3A-284E-A10F-8F248BBAC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86" y="179146"/>
            <a:ext cx="8405238" cy="55005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Courier New"/>
                <a:cs typeface="Courier New"/>
              </a:rPr>
              <a:t>lw</a:t>
            </a:r>
            <a:r>
              <a:rPr lang="en-US" dirty="0"/>
              <a:t>  </a:t>
            </a:r>
            <a:r>
              <a:rPr lang="en-US" dirty="0" err="1"/>
              <a:t>datapath</a:t>
            </a:r>
            <a:endParaRPr lang="en-US" b="1" dirty="0">
              <a:latin typeface="Courier New"/>
              <a:cs typeface="Courier New"/>
            </a:endParaRPr>
          </a:p>
        </p:txBody>
      </p:sp>
      <p:graphicFrame>
        <p:nvGraphicFramePr>
          <p:cNvPr id="128" name="Google Shape;795;g5d2440be3b_0_103">
            <a:extLst>
              <a:ext uri="{FF2B5EF4-FFF2-40B4-BE49-F238E27FC236}">
                <a16:creationId xmlns:a16="http://schemas.microsoft.com/office/drawing/2014/main" id="{7F31B25A-3D46-4E4F-B238-D98BBA68977F}"/>
              </a:ext>
            </a:extLst>
          </p:cNvPr>
          <p:cNvGraphicFramePr/>
          <p:nvPr/>
        </p:nvGraphicFramePr>
        <p:xfrm>
          <a:off x="727456" y="5334762"/>
          <a:ext cx="8082912" cy="85395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83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3839">
                  <a:extLst>
                    <a:ext uri="{9D8B030D-6E8A-4147-A177-3AD203B41FA5}">
                      <a16:colId xmlns:a16="http://schemas.microsoft.com/office/drawing/2014/main" val="3140680685"/>
                    </a:ext>
                  </a:extLst>
                </a:gridCol>
                <a:gridCol w="345989">
                  <a:extLst>
                    <a:ext uri="{9D8B030D-6E8A-4147-A177-3AD203B41FA5}">
                      <a16:colId xmlns:a16="http://schemas.microsoft.com/office/drawing/2014/main" val="2826654235"/>
                    </a:ext>
                  </a:extLst>
                </a:gridCol>
                <a:gridCol w="321276">
                  <a:extLst>
                    <a:ext uri="{9D8B030D-6E8A-4147-A177-3AD203B41FA5}">
                      <a16:colId xmlns:a16="http://schemas.microsoft.com/office/drawing/2014/main" val="3998831890"/>
                    </a:ext>
                  </a:extLst>
                </a:gridCol>
                <a:gridCol w="296562">
                  <a:extLst>
                    <a:ext uri="{9D8B030D-6E8A-4147-A177-3AD203B41FA5}">
                      <a16:colId xmlns:a16="http://schemas.microsoft.com/office/drawing/2014/main" val="3310770300"/>
                    </a:ext>
                  </a:extLst>
                </a:gridCol>
                <a:gridCol w="5054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054">
                  <a:extLst>
                    <a:ext uri="{9D8B030D-6E8A-4147-A177-3AD203B41FA5}">
                      <a16:colId xmlns:a16="http://schemas.microsoft.com/office/drawing/2014/main" val="2883373439"/>
                    </a:ext>
                  </a:extLst>
                </a:gridCol>
                <a:gridCol w="7043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75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8795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Inst[31:0]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PCSel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RegWEn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BrUn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BrEq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BrLT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ASel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ALUSel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MemRW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WBSel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lw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+4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I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Reg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Add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Mem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44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>
              <a:lnSpc>
                <a:spcPct val="85000"/>
              </a:lnSpc>
              <a:buClr>
                <a:schemeClr val="accent1"/>
              </a:buClr>
              <a:buSzPts val="1400"/>
              <a:buFont typeface="Calibri"/>
              <a:buNone/>
            </a:pPr>
            <a:r>
              <a:rPr lang="en-US" dirty="0">
                <a:sym typeface="Calibri"/>
              </a:rPr>
              <a:t>Sources of Cache Misses: The 3Cs</a:t>
            </a:r>
            <a:endParaRPr dirty="0"/>
          </a:p>
        </p:txBody>
      </p:sp>
      <p:sp>
        <p:nvSpPr>
          <p:cNvPr id="277" name="Google Shape;277;p11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Compulsory: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(Many names: cold start, process migration (s</a:t>
            </a:r>
            <a:r>
              <a:rPr lang="en-US" dirty="0"/>
              <a:t>witching processes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1</a:t>
            </a:r>
            <a:r>
              <a:rPr lang="en-US" sz="32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reference)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access to block impossible to avoid; 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 is small for long running programs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Capacity: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 cannot contain all blocks accessed by the program, so full associativity won</a:t>
            </a:r>
            <a:r>
              <a:rPr lang="en-US" sz="2800" dirty="0"/>
              <a:t>’t hold all blocks</a:t>
            </a:r>
            <a:endParaRPr sz="2800" dirty="0"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Conflict: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(collision)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memory locations mapped to the same cache location, so there is a </a:t>
            </a:r>
            <a:r>
              <a:rPr lang="en-US" sz="2800" dirty="0"/>
              <a:t>lack of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associativity</a:t>
            </a:r>
            <a:endParaRPr sz="2800" dirty="0"/>
          </a:p>
        </p:txBody>
      </p:sp>
      <p:sp>
        <p:nvSpPr>
          <p:cNvPr id="279" name="Google Shape;27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00808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5" name="Google Shape;175;p7"/>
          <p:cNvCxnSpPr/>
          <p:nvPr/>
        </p:nvCxnSpPr>
        <p:spPr>
          <a:xfrm>
            <a:off x="5196258" y="2907036"/>
            <a:ext cx="0" cy="1877775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76" name="Google Shape;176;p7"/>
          <p:cNvCxnSpPr/>
          <p:nvPr/>
        </p:nvCxnSpPr>
        <p:spPr>
          <a:xfrm>
            <a:off x="5043858" y="2907036"/>
            <a:ext cx="0" cy="1877775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78" name="Google Shape;178;p7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/>
          <p:nvPr/>
        </p:nvSpPr>
        <p:spPr>
          <a:xfrm>
            <a:off x="2145956" y="2094236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IMEM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0" name="Google Shape;180;p7"/>
          <p:cNvGrpSpPr/>
          <p:nvPr/>
        </p:nvGrpSpPr>
        <p:grpSpPr>
          <a:xfrm>
            <a:off x="6184556" y="1687836"/>
            <a:ext cx="521297" cy="1320800"/>
            <a:chOff x="6324600" y="3115310"/>
            <a:chExt cx="521297" cy="1056640"/>
          </a:xfrm>
        </p:grpSpPr>
        <p:sp>
          <p:nvSpPr>
            <p:cNvPr id="181" name="Google Shape;181;p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3" name="Google Shape;183;p7"/>
            <p:cNvCxnSpPr>
              <a:stCxn id="182" idx="2"/>
              <a:endCxn id="182" idx="4"/>
            </p:cNvCxnSpPr>
            <p:nvPr/>
          </p:nvCxnSpPr>
          <p:spPr>
            <a:xfrm>
              <a:off x="6400807" y="3602991"/>
              <a:ext cx="0" cy="1524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4" name="Google Shape;184;p7"/>
            <p:cNvSpPr txBox="1"/>
            <p:nvPr/>
          </p:nvSpPr>
          <p:spPr>
            <a:xfrm>
              <a:off x="6324600" y="3181350"/>
              <a:ext cx="5212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7"/>
          <p:cNvGrpSpPr/>
          <p:nvPr/>
        </p:nvGrpSpPr>
        <p:grpSpPr>
          <a:xfrm>
            <a:off x="3441356" y="3415036"/>
            <a:ext cx="615974" cy="1016000"/>
            <a:chOff x="3733800" y="3105150"/>
            <a:chExt cx="615974" cy="762000"/>
          </a:xfrm>
        </p:grpSpPr>
        <p:sp>
          <p:nvSpPr>
            <p:cNvPr id="186" name="Google Shape;186;p7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7"/>
            <p:cNvSpPr txBox="1"/>
            <p:nvPr/>
          </p:nvSpPr>
          <p:spPr>
            <a:xfrm>
              <a:off x="3733800" y="3218081"/>
              <a:ext cx="615974" cy="584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Imm.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Gen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" name="Google Shape;188;p7"/>
          <p:cNvGrpSpPr/>
          <p:nvPr/>
        </p:nvGrpSpPr>
        <p:grpSpPr>
          <a:xfrm>
            <a:off x="2145956" y="1281436"/>
            <a:ext cx="304800" cy="609600"/>
            <a:chOff x="5181600" y="3257550"/>
            <a:chExt cx="304800" cy="457200"/>
          </a:xfrm>
        </p:grpSpPr>
        <p:sp>
          <p:nvSpPr>
            <p:cNvPr id="189" name="Google Shape;189;p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7"/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91" name="Google Shape;191;p7"/>
          <p:cNvCxnSpPr>
            <a:endCxn id="192" idx="3"/>
          </p:cNvCxnSpPr>
          <p:nvPr/>
        </p:nvCxnSpPr>
        <p:spPr>
          <a:xfrm rot="10800000">
            <a:off x="1231556" y="2452852"/>
            <a:ext cx="10500" cy="2360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93" name="Google Shape;193;p7"/>
          <p:cNvCxnSpPr/>
          <p:nvPr/>
        </p:nvCxnSpPr>
        <p:spPr>
          <a:xfrm rot="10800000">
            <a:off x="4891458" y="3057611"/>
            <a:ext cx="0" cy="1727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194" name="Google Shape;194;p7"/>
          <p:cNvGrpSpPr/>
          <p:nvPr/>
        </p:nvGrpSpPr>
        <p:grpSpPr>
          <a:xfrm>
            <a:off x="7022756" y="1891036"/>
            <a:ext cx="990600" cy="1117600"/>
            <a:chOff x="6324600" y="1733550"/>
            <a:chExt cx="990600" cy="838200"/>
          </a:xfrm>
        </p:grpSpPr>
        <p:sp>
          <p:nvSpPr>
            <p:cNvPr id="195" name="Google Shape;195;p7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DMEM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7"/>
          <p:cNvGrpSpPr/>
          <p:nvPr/>
        </p:nvGrpSpPr>
        <p:grpSpPr>
          <a:xfrm>
            <a:off x="4739058" y="2195836"/>
            <a:ext cx="762000" cy="914400"/>
            <a:chOff x="5029200" y="3333750"/>
            <a:chExt cx="762000" cy="685800"/>
          </a:xfrm>
        </p:grpSpPr>
        <p:sp>
          <p:nvSpPr>
            <p:cNvPr id="198" name="Google Shape;198;p7"/>
            <p:cNvSpPr/>
            <p:nvPr/>
          </p:nvSpPr>
          <p:spPr>
            <a:xfrm rot="5400000">
              <a:off x="4989949" y="3449201"/>
              <a:ext cx="685800" cy="454898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7"/>
            <p:cNvSpPr txBox="1"/>
            <p:nvPr/>
          </p:nvSpPr>
          <p:spPr>
            <a:xfrm>
              <a:off x="5029200" y="3409950"/>
              <a:ext cx="762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Branch Comp.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" name="Google Shape;200;p7"/>
          <p:cNvGrpSpPr/>
          <p:nvPr/>
        </p:nvGrpSpPr>
        <p:grpSpPr>
          <a:xfrm>
            <a:off x="3669956" y="1383036"/>
            <a:ext cx="841921" cy="1930400"/>
            <a:chOff x="3657600" y="1428750"/>
            <a:chExt cx="841921" cy="1447800"/>
          </a:xfrm>
        </p:grpSpPr>
        <p:grpSp>
          <p:nvGrpSpPr>
            <p:cNvPr id="201" name="Google Shape;201;p7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02" name="Google Shape;202;p7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Reg[]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4" name="Google Shape;204;p7"/>
            <p:cNvSpPr txBox="1"/>
            <p:nvPr/>
          </p:nvSpPr>
          <p:spPr>
            <a:xfrm>
              <a:off x="3657600" y="2234684"/>
              <a:ext cx="397545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AddrA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7"/>
            <p:cNvSpPr txBox="1"/>
            <p:nvPr/>
          </p:nvSpPr>
          <p:spPr>
            <a:xfrm>
              <a:off x="3657600" y="2463284"/>
              <a:ext cx="388102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AddrB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7"/>
            <p:cNvSpPr txBox="1"/>
            <p:nvPr/>
          </p:nvSpPr>
          <p:spPr>
            <a:xfrm>
              <a:off x="4114800" y="2234684"/>
              <a:ext cx="38472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DataA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7"/>
            <p:cNvSpPr txBox="1"/>
            <p:nvPr/>
          </p:nvSpPr>
          <p:spPr>
            <a:xfrm>
              <a:off x="3657600" y="1998881"/>
              <a:ext cx="399073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AddrD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7"/>
            <p:cNvSpPr txBox="1"/>
            <p:nvPr/>
          </p:nvSpPr>
          <p:spPr>
            <a:xfrm>
              <a:off x="4114800" y="2463284"/>
              <a:ext cx="37735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DataB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7"/>
            <p:cNvSpPr txBox="1"/>
            <p:nvPr/>
          </p:nvSpPr>
          <p:spPr>
            <a:xfrm>
              <a:off x="3657600" y="1694081"/>
              <a:ext cx="38832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DataD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10" name="Google Shape;210;p7"/>
          <p:cNvCxnSpPr/>
          <p:nvPr/>
        </p:nvCxnSpPr>
        <p:spPr>
          <a:xfrm rot="10800000">
            <a:off x="6466676" y="2871678"/>
            <a:ext cx="0" cy="1913133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11" name="Google Shape;211;p7"/>
          <p:cNvCxnSpPr/>
          <p:nvPr/>
        </p:nvCxnSpPr>
        <p:spPr>
          <a:xfrm rot="10800000">
            <a:off x="4203356" y="3313436"/>
            <a:ext cx="0" cy="1471375"/>
          </a:xfrm>
          <a:prstGeom prst="straightConnector1">
            <a:avLst/>
          </a:prstGeom>
          <a:noFill/>
          <a:ln w="28575" cap="flat" cmpd="sng">
            <a:solidFill>
              <a:schemeClr val="tx2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12" name="Google Shape;212;p7"/>
          <p:cNvCxnSpPr/>
          <p:nvPr/>
        </p:nvCxnSpPr>
        <p:spPr>
          <a:xfrm rot="10800000">
            <a:off x="7245584" y="3000342"/>
            <a:ext cx="0" cy="178446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13" name="Google Shape;213;p7"/>
          <p:cNvSpPr txBox="1"/>
          <p:nvPr/>
        </p:nvSpPr>
        <p:spPr>
          <a:xfrm>
            <a:off x="7022756" y="2195836"/>
            <a:ext cx="30777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Addr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7"/>
          <p:cNvSpPr txBox="1"/>
          <p:nvPr/>
        </p:nvSpPr>
        <p:spPr>
          <a:xfrm>
            <a:off x="7043939" y="2559215"/>
            <a:ext cx="4360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DataW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7"/>
          <p:cNvSpPr txBox="1"/>
          <p:nvPr/>
        </p:nvSpPr>
        <p:spPr>
          <a:xfrm>
            <a:off x="7556156" y="2297436"/>
            <a:ext cx="38472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DataR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6" name="Google Shape;216;p7"/>
          <p:cNvCxnSpPr>
            <a:endCxn id="217" idx="3"/>
          </p:cNvCxnSpPr>
          <p:nvPr/>
        </p:nvCxnSpPr>
        <p:spPr>
          <a:xfrm rot="10800000">
            <a:off x="5879756" y="3009827"/>
            <a:ext cx="0" cy="1790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18" name="Google Shape;218;p7"/>
          <p:cNvCxnSpPr>
            <a:endCxn id="219" idx="3"/>
          </p:cNvCxnSpPr>
          <p:nvPr/>
        </p:nvCxnSpPr>
        <p:spPr>
          <a:xfrm rot="10800000">
            <a:off x="6032156" y="2249652"/>
            <a:ext cx="0" cy="2551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220" name="Google Shape;220;p7"/>
          <p:cNvGrpSpPr/>
          <p:nvPr/>
        </p:nvGrpSpPr>
        <p:grpSpPr>
          <a:xfrm>
            <a:off x="5955956" y="1586236"/>
            <a:ext cx="152400" cy="711200"/>
            <a:chOff x="5791200" y="1352550"/>
            <a:chExt cx="152400" cy="533400"/>
          </a:xfrm>
        </p:grpSpPr>
        <p:sp>
          <p:nvSpPr>
            <p:cNvPr id="219" name="Google Shape;219;p7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7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23" name="Google Shape;223;p7"/>
          <p:cNvCxnSpPr>
            <a:stCxn id="195" idx="3"/>
          </p:cNvCxnSpPr>
          <p:nvPr/>
        </p:nvCxnSpPr>
        <p:spPr>
          <a:xfrm rot="10800000" flipH="1">
            <a:off x="8013356" y="2429436"/>
            <a:ext cx="367800" cy="20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224" name="Google Shape;224;p7"/>
          <p:cNvGrpSpPr/>
          <p:nvPr/>
        </p:nvGrpSpPr>
        <p:grpSpPr>
          <a:xfrm>
            <a:off x="8394356" y="1687836"/>
            <a:ext cx="152400" cy="1016000"/>
            <a:chOff x="8229600" y="1733550"/>
            <a:chExt cx="152400" cy="762000"/>
          </a:xfrm>
        </p:grpSpPr>
        <p:sp>
          <p:nvSpPr>
            <p:cNvPr id="225" name="Google Shape;225;p7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7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7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7"/>
            <p:cNvSpPr txBox="1"/>
            <p:nvPr/>
          </p:nvSpPr>
          <p:spPr>
            <a:xfrm>
              <a:off x="8255000" y="1800225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29" name="Google Shape;229;p7"/>
          <p:cNvCxnSpPr>
            <a:stCxn id="181" idx="0"/>
            <a:endCxn id="213" idx="1"/>
          </p:cNvCxnSpPr>
          <p:nvPr/>
        </p:nvCxnSpPr>
        <p:spPr>
          <a:xfrm rot="10800000" flipH="1">
            <a:off x="6641756" y="2318836"/>
            <a:ext cx="381000" cy="29400"/>
          </a:xfrm>
          <a:prstGeom prst="straightConnector1">
            <a:avLst/>
          </a:prstGeom>
          <a:noFill/>
          <a:ln w="28575" cap="flat" cmpd="sng">
            <a:solidFill>
              <a:schemeClr val="tx2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30" name="Google Shape;230;p7"/>
          <p:cNvCxnSpPr/>
          <p:nvPr/>
        </p:nvCxnSpPr>
        <p:spPr>
          <a:xfrm rot="10800000">
            <a:off x="8470556" y="2602236"/>
            <a:ext cx="0" cy="2182575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31" name="Google Shape;231;p7"/>
          <p:cNvCxnSpPr/>
          <p:nvPr/>
        </p:nvCxnSpPr>
        <p:spPr>
          <a:xfrm rot="10800000">
            <a:off x="6794156" y="1106140"/>
            <a:ext cx="0" cy="1232571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2" name="Google Shape;232;p7"/>
          <p:cNvCxnSpPr>
            <a:endCxn id="225" idx="2"/>
          </p:cNvCxnSpPr>
          <p:nvPr/>
        </p:nvCxnSpPr>
        <p:spPr>
          <a:xfrm>
            <a:off x="926756" y="1106236"/>
            <a:ext cx="7467600" cy="1089600"/>
          </a:xfrm>
          <a:prstGeom prst="bentConnector3">
            <a:avLst>
              <a:gd name="adj1" fmla="val 96694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33" name="Google Shape;233;p7"/>
          <p:cNvCxnSpPr/>
          <p:nvPr/>
        </p:nvCxnSpPr>
        <p:spPr>
          <a:xfrm rot="-5400000" flipH="1">
            <a:off x="623305" y="1405789"/>
            <a:ext cx="835500" cy="228600"/>
          </a:xfrm>
          <a:prstGeom prst="bentConnector3">
            <a:avLst>
              <a:gd name="adj1" fmla="val 101582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234" name="Google Shape;234;p7"/>
          <p:cNvGrpSpPr/>
          <p:nvPr/>
        </p:nvGrpSpPr>
        <p:grpSpPr>
          <a:xfrm>
            <a:off x="1155356" y="1789436"/>
            <a:ext cx="152400" cy="711200"/>
            <a:chOff x="5791200" y="1352550"/>
            <a:chExt cx="152400" cy="533400"/>
          </a:xfrm>
        </p:grpSpPr>
        <p:sp>
          <p:nvSpPr>
            <p:cNvPr id="192" name="Google Shape;192;p7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7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37" name="Google Shape;237;p7"/>
          <p:cNvCxnSpPr>
            <a:stCxn id="192" idx="0"/>
            <a:endCxn id="238" idx="1"/>
          </p:cNvCxnSpPr>
          <p:nvPr/>
        </p:nvCxnSpPr>
        <p:spPr>
          <a:xfrm>
            <a:off x="1307756" y="2145036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9" name="Google Shape;239;p7"/>
          <p:cNvCxnSpPr>
            <a:stCxn id="238" idx="3"/>
            <a:endCxn id="179" idx="1"/>
          </p:cNvCxnSpPr>
          <p:nvPr/>
        </p:nvCxnSpPr>
        <p:spPr>
          <a:xfrm>
            <a:off x="1825619" y="2145036"/>
            <a:ext cx="320400" cy="406500"/>
          </a:xfrm>
          <a:prstGeom prst="bentConnector3">
            <a:avLst>
              <a:gd name="adj1" fmla="val 4999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0" name="Google Shape;240;p7"/>
          <p:cNvCxnSpPr/>
          <p:nvPr/>
        </p:nvCxnSpPr>
        <p:spPr>
          <a:xfrm rot="-5400000">
            <a:off x="1811181" y="1784336"/>
            <a:ext cx="578400" cy="183000"/>
          </a:xfrm>
          <a:prstGeom prst="bentConnector3">
            <a:avLst>
              <a:gd name="adj1" fmla="val 97519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1" name="Google Shape;241;p7"/>
          <p:cNvCxnSpPr>
            <a:stCxn id="189" idx="0"/>
          </p:cNvCxnSpPr>
          <p:nvPr/>
        </p:nvCxnSpPr>
        <p:spPr>
          <a:xfrm rot="10800000" flipH="1">
            <a:off x="2450756" y="976636"/>
            <a:ext cx="304800" cy="609600"/>
          </a:xfrm>
          <a:prstGeom prst="bentConnector2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2" name="Google Shape;242;p7"/>
          <p:cNvCxnSpPr/>
          <p:nvPr/>
        </p:nvCxnSpPr>
        <p:spPr>
          <a:xfrm>
            <a:off x="2755556" y="976636"/>
            <a:ext cx="5638800" cy="914400"/>
          </a:xfrm>
          <a:prstGeom prst="bentConnector3">
            <a:avLst>
              <a:gd name="adj1" fmla="val 97158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3" name="Google Shape;243;p7"/>
          <p:cNvCxnSpPr/>
          <p:nvPr/>
        </p:nvCxnSpPr>
        <p:spPr>
          <a:xfrm flipH="1">
            <a:off x="1155356" y="976636"/>
            <a:ext cx="1600200" cy="1320900"/>
          </a:xfrm>
          <a:prstGeom prst="bentConnector3">
            <a:avLst>
              <a:gd name="adj1" fmla="val 12440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4" name="Google Shape;244;p7"/>
          <p:cNvCxnSpPr>
            <a:stCxn id="219" idx="0"/>
          </p:cNvCxnSpPr>
          <p:nvPr/>
        </p:nvCxnSpPr>
        <p:spPr>
          <a:xfrm rot="10800000" flipH="1">
            <a:off x="6108356" y="1939736"/>
            <a:ext cx="152400" cy="2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5" name="Google Shape;245;p7"/>
          <p:cNvCxnSpPr>
            <a:stCxn id="206" idx="3"/>
            <a:endCxn id="222" idx="1"/>
          </p:cNvCxnSpPr>
          <p:nvPr/>
        </p:nvCxnSpPr>
        <p:spPr>
          <a:xfrm rot="10800000" flipH="1">
            <a:off x="4511877" y="2090225"/>
            <a:ext cx="1463100" cy="490500"/>
          </a:xfrm>
          <a:prstGeom prst="bentConnector3">
            <a:avLst>
              <a:gd name="adj1" fmla="val 8536"/>
            </a:avLst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6" name="Google Shape;246;p7"/>
          <p:cNvCxnSpPr/>
          <p:nvPr/>
        </p:nvCxnSpPr>
        <p:spPr>
          <a:xfrm>
            <a:off x="4469877" y="2885526"/>
            <a:ext cx="957300" cy="426900"/>
          </a:xfrm>
          <a:prstGeom prst="bentConnector3">
            <a:avLst>
              <a:gd name="adj1" fmla="val 16834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7" name="Google Shape;247;p7"/>
          <p:cNvCxnSpPr/>
          <p:nvPr/>
        </p:nvCxnSpPr>
        <p:spPr>
          <a:xfrm rot="10800000" flipH="1">
            <a:off x="4660556" y="2573471"/>
            <a:ext cx="183573" cy="15033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8" name="Google Shape;248;p7"/>
          <p:cNvCxnSpPr/>
          <p:nvPr/>
        </p:nvCxnSpPr>
        <p:spPr>
          <a:xfrm rot="10800000" flipH="1">
            <a:off x="4549720" y="2873654"/>
            <a:ext cx="259772" cy="769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9" name="Google Shape;249;p7"/>
          <p:cNvCxnSpPr/>
          <p:nvPr/>
        </p:nvCxnSpPr>
        <p:spPr>
          <a:xfrm rot="10800000" flipH="1">
            <a:off x="1851706" y="1254686"/>
            <a:ext cx="3353400" cy="642600"/>
          </a:xfrm>
          <a:prstGeom prst="bentConnector3">
            <a:avLst>
              <a:gd name="adj1" fmla="val 39959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0" name="Google Shape;250;p7"/>
          <p:cNvCxnSpPr/>
          <p:nvPr/>
        </p:nvCxnSpPr>
        <p:spPr>
          <a:xfrm>
            <a:off x="5193956" y="1246824"/>
            <a:ext cx="762000" cy="4899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251" name="Google Shape;251;p7"/>
          <p:cNvGrpSpPr/>
          <p:nvPr/>
        </p:nvGrpSpPr>
        <p:grpSpPr>
          <a:xfrm>
            <a:off x="1460156" y="1586236"/>
            <a:ext cx="365463" cy="1117599"/>
            <a:chOff x="1447800" y="1809750"/>
            <a:chExt cx="365463" cy="838199"/>
          </a:xfrm>
        </p:grpSpPr>
        <p:sp>
          <p:nvSpPr>
            <p:cNvPr id="238" name="Google Shape;238;p7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pc</a:t>
              </a: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7"/>
          <p:cNvGrpSpPr/>
          <p:nvPr/>
        </p:nvGrpSpPr>
        <p:grpSpPr>
          <a:xfrm>
            <a:off x="5803556" y="2346411"/>
            <a:ext cx="152400" cy="711200"/>
            <a:chOff x="5791200" y="1352550"/>
            <a:chExt cx="152400" cy="533400"/>
          </a:xfrm>
        </p:grpSpPr>
        <p:sp>
          <p:nvSpPr>
            <p:cNvPr id="217" name="Google Shape;217;p7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7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7"/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56" name="Google Shape;256;p7"/>
          <p:cNvCxnSpPr>
            <a:stCxn id="179" idx="3"/>
            <a:endCxn id="202" idx="1"/>
          </p:cNvCxnSpPr>
          <p:nvPr/>
        </p:nvCxnSpPr>
        <p:spPr>
          <a:xfrm rot="10800000" flipH="1">
            <a:off x="2755556" y="2348336"/>
            <a:ext cx="914400" cy="203100"/>
          </a:xfrm>
          <a:prstGeom prst="bentConnector3">
            <a:avLst>
              <a:gd name="adj1" fmla="val 1780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57" name="Google Shape;257;p7"/>
          <p:cNvCxnSpPr/>
          <p:nvPr/>
        </p:nvCxnSpPr>
        <p:spPr>
          <a:xfrm>
            <a:off x="2907956" y="2549611"/>
            <a:ext cx="0" cy="2235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58" name="Google Shape;258;p7"/>
          <p:cNvCxnSpPr/>
          <p:nvPr/>
        </p:nvCxnSpPr>
        <p:spPr>
          <a:xfrm rot="10800000" flipH="1">
            <a:off x="2898720" y="2703836"/>
            <a:ext cx="771236" cy="484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59" name="Google Shape;259;p7"/>
          <p:cNvCxnSpPr/>
          <p:nvPr/>
        </p:nvCxnSpPr>
        <p:spPr>
          <a:xfrm rot="10800000" flipH="1">
            <a:off x="2910265" y="3008638"/>
            <a:ext cx="759691" cy="3561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0" name="Google Shape;260;p7"/>
          <p:cNvCxnSpPr/>
          <p:nvPr/>
        </p:nvCxnSpPr>
        <p:spPr>
          <a:xfrm rot="10800000" flipH="1">
            <a:off x="2898720" y="3923036"/>
            <a:ext cx="618836" cy="1279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1" name="Google Shape;261;p7"/>
          <p:cNvCxnSpPr>
            <a:stCxn id="225" idx="0"/>
          </p:cNvCxnSpPr>
          <p:nvPr/>
        </p:nvCxnSpPr>
        <p:spPr>
          <a:xfrm rot="10800000">
            <a:off x="3343256" y="818536"/>
            <a:ext cx="5203500" cy="1377300"/>
          </a:xfrm>
          <a:prstGeom prst="bentConnector3">
            <a:avLst>
              <a:gd name="adj1" fmla="val -2374"/>
            </a:avLst>
          </a:prstGeom>
          <a:noFill/>
          <a:ln w="2857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2" name="Google Shape;262;p7"/>
          <p:cNvCxnSpPr/>
          <p:nvPr/>
        </p:nvCxnSpPr>
        <p:spPr>
          <a:xfrm rot="-5400000" flipH="1">
            <a:off x="2958806" y="1228761"/>
            <a:ext cx="1117500" cy="304800"/>
          </a:xfrm>
          <a:prstGeom prst="bentConnector3">
            <a:avLst>
              <a:gd name="adj1" fmla="val 100284"/>
            </a:avLst>
          </a:prstGeom>
          <a:noFill/>
          <a:ln w="28575" cap="flat" cmpd="sng">
            <a:solidFill>
              <a:schemeClr val="tx2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3" name="Google Shape;263;p7"/>
          <p:cNvCxnSpPr/>
          <p:nvPr/>
        </p:nvCxnSpPr>
        <p:spPr>
          <a:xfrm rot="10800000">
            <a:off x="3822356" y="4276811"/>
            <a:ext cx="0" cy="508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4" name="Google Shape;264;p7"/>
          <p:cNvCxnSpPr/>
          <p:nvPr/>
        </p:nvCxnSpPr>
        <p:spPr>
          <a:xfrm rot="10800000" flipH="1">
            <a:off x="5955956" y="2752811"/>
            <a:ext cx="370610" cy="308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5" name="Google Shape;265;p7"/>
          <p:cNvCxnSpPr/>
          <p:nvPr/>
        </p:nvCxnSpPr>
        <p:spPr>
          <a:xfrm rot="10800000" flipH="1">
            <a:off x="5422556" y="2799092"/>
            <a:ext cx="1600200" cy="507900"/>
          </a:xfrm>
          <a:prstGeom prst="bentConnector3">
            <a:avLst>
              <a:gd name="adj1" fmla="val 8607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66" name="Google Shape;266;p7"/>
          <p:cNvSpPr txBox="1"/>
          <p:nvPr/>
        </p:nvSpPr>
        <p:spPr>
          <a:xfrm>
            <a:off x="3001166" y="2071847"/>
            <a:ext cx="547657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inst[11:7]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7"/>
          <p:cNvSpPr txBox="1"/>
          <p:nvPr/>
        </p:nvSpPr>
        <p:spPr>
          <a:xfrm>
            <a:off x="2984156" y="2448011"/>
            <a:ext cx="619154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inst[19:15]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7"/>
          <p:cNvSpPr txBox="1"/>
          <p:nvPr/>
        </p:nvSpPr>
        <p:spPr>
          <a:xfrm>
            <a:off x="2984156" y="2752811"/>
            <a:ext cx="619154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inst[24:20]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7"/>
          <p:cNvSpPr txBox="1"/>
          <p:nvPr/>
        </p:nvSpPr>
        <p:spPr>
          <a:xfrm>
            <a:off x="2931047" y="3605635"/>
            <a:ext cx="547657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inst[31:7]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0" name="Google Shape;270;p7"/>
          <p:cNvCxnSpPr/>
          <p:nvPr/>
        </p:nvCxnSpPr>
        <p:spPr>
          <a:xfrm rot="-5400000">
            <a:off x="5225183" y="2750296"/>
            <a:ext cx="778800" cy="377700"/>
          </a:xfrm>
          <a:prstGeom prst="bentConnector3">
            <a:avLst>
              <a:gd name="adj1" fmla="val 10048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71" name="Google Shape;271;p7"/>
          <p:cNvSpPr txBox="1"/>
          <p:nvPr/>
        </p:nvSpPr>
        <p:spPr>
          <a:xfrm>
            <a:off x="8262739" y="1313476"/>
            <a:ext cx="282129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pc+4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7"/>
          <p:cNvSpPr txBox="1"/>
          <p:nvPr/>
        </p:nvSpPr>
        <p:spPr>
          <a:xfrm>
            <a:off x="7936002" y="1501283"/>
            <a:ext cx="174057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alu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7"/>
          <p:cNvSpPr txBox="1"/>
          <p:nvPr/>
        </p:nvSpPr>
        <p:spPr>
          <a:xfrm>
            <a:off x="8042219" y="2566543"/>
            <a:ext cx="334818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mem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7"/>
          <p:cNvSpPr txBox="1"/>
          <p:nvPr/>
        </p:nvSpPr>
        <p:spPr>
          <a:xfrm>
            <a:off x="8594093" y="2209404"/>
            <a:ext cx="174953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wb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7"/>
          <p:cNvSpPr txBox="1"/>
          <p:nvPr/>
        </p:nvSpPr>
        <p:spPr>
          <a:xfrm>
            <a:off x="826310" y="1904604"/>
            <a:ext cx="208695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alu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7"/>
          <p:cNvSpPr txBox="1"/>
          <p:nvPr/>
        </p:nvSpPr>
        <p:spPr>
          <a:xfrm>
            <a:off x="714321" y="2294071"/>
            <a:ext cx="282129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pc+4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7"/>
          <p:cNvSpPr txBox="1"/>
          <p:nvPr/>
        </p:nvSpPr>
        <p:spPr>
          <a:xfrm>
            <a:off x="5324362" y="1838411"/>
            <a:ext cx="524162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Reg[rs1]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7"/>
          <p:cNvSpPr txBox="1"/>
          <p:nvPr/>
        </p:nvSpPr>
        <p:spPr>
          <a:xfrm>
            <a:off x="5408039" y="1424452"/>
            <a:ext cx="219362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pc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7"/>
          <p:cNvSpPr txBox="1"/>
          <p:nvPr/>
        </p:nvSpPr>
        <p:spPr>
          <a:xfrm>
            <a:off x="4259930" y="3704156"/>
            <a:ext cx="629226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imm[31:0]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7"/>
          <p:cNvSpPr txBox="1"/>
          <p:nvPr/>
        </p:nvSpPr>
        <p:spPr>
          <a:xfrm>
            <a:off x="5312337" y="2237252"/>
            <a:ext cx="533400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Reg[rs2]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1" name="Google Shape;281;p7"/>
          <p:cNvCxnSpPr>
            <a:stCxn id="187" idx="3"/>
          </p:cNvCxnSpPr>
          <p:nvPr/>
        </p:nvCxnSpPr>
        <p:spPr>
          <a:xfrm rot="10800000" flipH="1">
            <a:off x="4057330" y="2854162"/>
            <a:ext cx="1746300" cy="1101300"/>
          </a:xfrm>
          <a:prstGeom prst="bentConnector3">
            <a:avLst>
              <a:gd name="adj1" fmla="val 83439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82" name="Google Shape;282;p7"/>
          <p:cNvSpPr/>
          <p:nvPr/>
        </p:nvSpPr>
        <p:spPr>
          <a:xfrm>
            <a:off x="850556" y="4784811"/>
            <a:ext cx="7868227" cy="507901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7"/>
          <p:cNvSpPr txBox="1"/>
          <p:nvPr/>
        </p:nvSpPr>
        <p:spPr>
          <a:xfrm>
            <a:off x="2603156" y="4863908"/>
            <a:ext cx="547657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inst[31:0]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7"/>
          <p:cNvSpPr txBox="1"/>
          <p:nvPr/>
        </p:nvSpPr>
        <p:spPr>
          <a:xfrm>
            <a:off x="3441356" y="4886411"/>
            <a:ext cx="428290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ImmSel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7"/>
          <p:cNvSpPr txBox="1"/>
          <p:nvPr/>
        </p:nvSpPr>
        <p:spPr>
          <a:xfrm>
            <a:off x="3974756" y="4886411"/>
            <a:ext cx="481671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RegWEn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7"/>
          <p:cNvSpPr txBox="1"/>
          <p:nvPr/>
        </p:nvSpPr>
        <p:spPr>
          <a:xfrm>
            <a:off x="4584356" y="4886411"/>
            <a:ext cx="290532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BrUn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7"/>
          <p:cNvSpPr txBox="1"/>
          <p:nvPr/>
        </p:nvSpPr>
        <p:spPr>
          <a:xfrm>
            <a:off x="4889156" y="4886411"/>
            <a:ext cx="268904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BrEq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7"/>
          <p:cNvSpPr txBox="1"/>
          <p:nvPr/>
        </p:nvSpPr>
        <p:spPr>
          <a:xfrm>
            <a:off x="5193956" y="4886411"/>
            <a:ext cx="253957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BrLT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7"/>
          <p:cNvSpPr txBox="1"/>
          <p:nvPr/>
        </p:nvSpPr>
        <p:spPr>
          <a:xfrm>
            <a:off x="5955956" y="4886411"/>
            <a:ext cx="248998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ASel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7"/>
          <p:cNvSpPr txBox="1"/>
          <p:nvPr/>
        </p:nvSpPr>
        <p:spPr>
          <a:xfrm>
            <a:off x="5651156" y="4886411"/>
            <a:ext cx="244107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BSel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7"/>
          <p:cNvSpPr txBox="1"/>
          <p:nvPr/>
        </p:nvSpPr>
        <p:spPr>
          <a:xfrm>
            <a:off x="6336956" y="4886411"/>
            <a:ext cx="398810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ALUSel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7"/>
          <p:cNvSpPr txBox="1"/>
          <p:nvPr/>
        </p:nvSpPr>
        <p:spPr>
          <a:xfrm>
            <a:off x="6946556" y="4886411"/>
            <a:ext cx="512961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MemRW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7"/>
          <p:cNvSpPr txBox="1"/>
          <p:nvPr/>
        </p:nvSpPr>
        <p:spPr>
          <a:xfrm>
            <a:off x="8241956" y="4886411"/>
            <a:ext cx="369605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WBSel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7"/>
          <p:cNvSpPr txBox="1"/>
          <p:nvPr/>
        </p:nvSpPr>
        <p:spPr>
          <a:xfrm>
            <a:off x="1002956" y="4886411"/>
            <a:ext cx="315466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PCSel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7"/>
          <p:cNvSpPr txBox="1"/>
          <p:nvPr/>
        </p:nvSpPr>
        <p:spPr>
          <a:xfrm>
            <a:off x="3418803" y="1635211"/>
            <a:ext cx="174953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wb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7"/>
          <p:cNvSpPr txBox="1">
            <a:spLocks noGrp="1"/>
          </p:cNvSpPr>
          <p:nvPr>
            <p:ph type="ftr" idx="11"/>
          </p:nvPr>
        </p:nvSpPr>
        <p:spPr>
          <a:xfrm>
            <a:off x="2672862" y="6356352"/>
            <a:ext cx="395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Title 5">
            <a:extLst>
              <a:ext uri="{FF2B5EF4-FFF2-40B4-BE49-F238E27FC236}">
                <a16:creationId xmlns:a16="http://schemas.microsoft.com/office/drawing/2014/main" id="{BE00AE7B-DA3A-284E-A10F-8F248BBAC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86" y="179146"/>
            <a:ext cx="8405238" cy="5500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ourier New"/>
                <a:cs typeface="Courier New"/>
              </a:rPr>
              <a:t>Br</a:t>
            </a:r>
            <a:r>
              <a:rPr lang="en-US" dirty="0"/>
              <a:t>  </a:t>
            </a:r>
            <a:r>
              <a:rPr lang="en-US" dirty="0" err="1"/>
              <a:t>datapath</a:t>
            </a:r>
            <a:endParaRPr lang="en-US" b="1" dirty="0">
              <a:latin typeface="Courier New"/>
              <a:cs typeface="Courier New"/>
            </a:endParaRPr>
          </a:p>
        </p:txBody>
      </p:sp>
      <p:graphicFrame>
        <p:nvGraphicFramePr>
          <p:cNvPr id="126" name="Google Shape;795;g5d2440be3b_0_103">
            <a:extLst>
              <a:ext uri="{FF2B5EF4-FFF2-40B4-BE49-F238E27FC236}">
                <a16:creationId xmlns:a16="http://schemas.microsoft.com/office/drawing/2014/main" id="{8D06B994-37A1-DC46-8556-CACF7768C18E}"/>
              </a:ext>
            </a:extLst>
          </p:cNvPr>
          <p:cNvGraphicFramePr/>
          <p:nvPr/>
        </p:nvGraphicFramePr>
        <p:xfrm>
          <a:off x="797657" y="5292345"/>
          <a:ext cx="7921126" cy="107873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92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9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0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248">
                  <a:extLst>
                    <a:ext uri="{9D8B030D-6E8A-4147-A177-3AD203B41FA5}">
                      <a16:colId xmlns:a16="http://schemas.microsoft.com/office/drawing/2014/main" val="3140680685"/>
                    </a:ext>
                  </a:extLst>
                </a:gridCol>
                <a:gridCol w="517793">
                  <a:extLst>
                    <a:ext uri="{9D8B030D-6E8A-4147-A177-3AD203B41FA5}">
                      <a16:colId xmlns:a16="http://schemas.microsoft.com/office/drawing/2014/main" val="2826654235"/>
                    </a:ext>
                  </a:extLst>
                </a:gridCol>
                <a:gridCol w="506776">
                  <a:extLst>
                    <a:ext uri="{9D8B030D-6E8A-4147-A177-3AD203B41FA5}">
                      <a16:colId xmlns:a16="http://schemas.microsoft.com/office/drawing/2014/main" val="3998831890"/>
                    </a:ext>
                  </a:extLst>
                </a:gridCol>
                <a:gridCol w="484742">
                  <a:extLst>
                    <a:ext uri="{9D8B030D-6E8A-4147-A177-3AD203B41FA5}">
                      <a16:colId xmlns:a16="http://schemas.microsoft.com/office/drawing/2014/main" val="3310770300"/>
                    </a:ext>
                  </a:extLst>
                </a:gridCol>
                <a:gridCol w="5891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0706">
                  <a:extLst>
                    <a:ext uri="{9D8B030D-6E8A-4147-A177-3AD203B41FA5}">
                      <a16:colId xmlns:a16="http://schemas.microsoft.com/office/drawing/2014/main" val="2883373439"/>
                    </a:ext>
                  </a:extLst>
                </a:gridCol>
                <a:gridCol w="7718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80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251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0819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Inst[31:0]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PCSel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RegWEn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BrUn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BrEq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BrLT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ASel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ALUSel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MemRW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WBSel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2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beq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+4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B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0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0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PC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Add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2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beq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ALU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B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0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PC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Add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Read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9460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5" name="Google Shape;175;p7"/>
          <p:cNvCxnSpPr/>
          <p:nvPr/>
        </p:nvCxnSpPr>
        <p:spPr>
          <a:xfrm>
            <a:off x="5196258" y="2907036"/>
            <a:ext cx="0" cy="187777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76" name="Google Shape;176;p7"/>
          <p:cNvCxnSpPr/>
          <p:nvPr/>
        </p:nvCxnSpPr>
        <p:spPr>
          <a:xfrm>
            <a:off x="5043858" y="2907036"/>
            <a:ext cx="0" cy="187777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78" name="Google Shape;178;p7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/>
          <p:nvPr/>
        </p:nvSpPr>
        <p:spPr>
          <a:xfrm>
            <a:off x="2145956" y="2094236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IMEM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0" name="Google Shape;180;p7"/>
          <p:cNvGrpSpPr/>
          <p:nvPr/>
        </p:nvGrpSpPr>
        <p:grpSpPr>
          <a:xfrm>
            <a:off x="6184556" y="1687836"/>
            <a:ext cx="521297" cy="1320800"/>
            <a:chOff x="6324600" y="3115310"/>
            <a:chExt cx="521297" cy="1056640"/>
          </a:xfrm>
        </p:grpSpPr>
        <p:sp>
          <p:nvSpPr>
            <p:cNvPr id="181" name="Google Shape;181;p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3" name="Google Shape;183;p7"/>
            <p:cNvCxnSpPr>
              <a:stCxn id="182" idx="2"/>
              <a:endCxn id="182" idx="4"/>
            </p:cNvCxnSpPr>
            <p:nvPr/>
          </p:nvCxnSpPr>
          <p:spPr>
            <a:xfrm>
              <a:off x="6400807" y="3602991"/>
              <a:ext cx="0" cy="1524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4" name="Google Shape;184;p7"/>
            <p:cNvSpPr txBox="1"/>
            <p:nvPr/>
          </p:nvSpPr>
          <p:spPr>
            <a:xfrm>
              <a:off x="6324600" y="3181350"/>
              <a:ext cx="5212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7"/>
          <p:cNvGrpSpPr/>
          <p:nvPr/>
        </p:nvGrpSpPr>
        <p:grpSpPr>
          <a:xfrm>
            <a:off x="3441356" y="3415036"/>
            <a:ext cx="615974" cy="1016000"/>
            <a:chOff x="3733800" y="3105150"/>
            <a:chExt cx="615974" cy="762000"/>
          </a:xfrm>
        </p:grpSpPr>
        <p:sp>
          <p:nvSpPr>
            <p:cNvPr id="186" name="Google Shape;186;p7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7"/>
            <p:cNvSpPr txBox="1"/>
            <p:nvPr/>
          </p:nvSpPr>
          <p:spPr>
            <a:xfrm>
              <a:off x="3733800" y="3218081"/>
              <a:ext cx="615974" cy="584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Imm.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Gen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" name="Google Shape;188;p7"/>
          <p:cNvGrpSpPr/>
          <p:nvPr/>
        </p:nvGrpSpPr>
        <p:grpSpPr>
          <a:xfrm>
            <a:off x="2145956" y="1281436"/>
            <a:ext cx="304800" cy="609600"/>
            <a:chOff x="5181600" y="3257550"/>
            <a:chExt cx="304800" cy="457200"/>
          </a:xfrm>
        </p:grpSpPr>
        <p:sp>
          <p:nvSpPr>
            <p:cNvPr id="189" name="Google Shape;189;p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7"/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91" name="Google Shape;191;p7"/>
          <p:cNvCxnSpPr>
            <a:endCxn id="192" idx="3"/>
          </p:cNvCxnSpPr>
          <p:nvPr/>
        </p:nvCxnSpPr>
        <p:spPr>
          <a:xfrm rot="10800000">
            <a:off x="1231556" y="2452852"/>
            <a:ext cx="10500" cy="2360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93" name="Google Shape;193;p7"/>
          <p:cNvCxnSpPr/>
          <p:nvPr/>
        </p:nvCxnSpPr>
        <p:spPr>
          <a:xfrm rot="10800000">
            <a:off x="4891458" y="3057611"/>
            <a:ext cx="0" cy="17272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194" name="Google Shape;194;p7"/>
          <p:cNvGrpSpPr/>
          <p:nvPr/>
        </p:nvGrpSpPr>
        <p:grpSpPr>
          <a:xfrm>
            <a:off x="7022756" y="1891036"/>
            <a:ext cx="990600" cy="1117600"/>
            <a:chOff x="6324600" y="1733550"/>
            <a:chExt cx="990600" cy="838200"/>
          </a:xfrm>
        </p:grpSpPr>
        <p:sp>
          <p:nvSpPr>
            <p:cNvPr id="195" name="Google Shape;195;p7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DMEM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7"/>
          <p:cNvGrpSpPr/>
          <p:nvPr/>
        </p:nvGrpSpPr>
        <p:grpSpPr>
          <a:xfrm>
            <a:off x="4739058" y="2195836"/>
            <a:ext cx="762000" cy="914400"/>
            <a:chOff x="5029200" y="3333750"/>
            <a:chExt cx="762000" cy="685800"/>
          </a:xfrm>
        </p:grpSpPr>
        <p:sp>
          <p:nvSpPr>
            <p:cNvPr id="198" name="Google Shape;198;p7"/>
            <p:cNvSpPr/>
            <p:nvPr/>
          </p:nvSpPr>
          <p:spPr>
            <a:xfrm rot="5400000">
              <a:off x="4989949" y="3449201"/>
              <a:ext cx="685800" cy="454898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7"/>
            <p:cNvSpPr txBox="1"/>
            <p:nvPr/>
          </p:nvSpPr>
          <p:spPr>
            <a:xfrm>
              <a:off x="5029200" y="3409950"/>
              <a:ext cx="762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Branch Comp.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" name="Google Shape;200;p7"/>
          <p:cNvGrpSpPr/>
          <p:nvPr/>
        </p:nvGrpSpPr>
        <p:grpSpPr>
          <a:xfrm>
            <a:off x="3669956" y="1383036"/>
            <a:ext cx="841921" cy="1930400"/>
            <a:chOff x="3657600" y="1428750"/>
            <a:chExt cx="841921" cy="1447800"/>
          </a:xfrm>
        </p:grpSpPr>
        <p:grpSp>
          <p:nvGrpSpPr>
            <p:cNvPr id="201" name="Google Shape;201;p7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02" name="Google Shape;202;p7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Reg[]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4" name="Google Shape;204;p7"/>
            <p:cNvSpPr txBox="1"/>
            <p:nvPr/>
          </p:nvSpPr>
          <p:spPr>
            <a:xfrm>
              <a:off x="3657600" y="2234684"/>
              <a:ext cx="397545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AddrA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7"/>
            <p:cNvSpPr txBox="1"/>
            <p:nvPr/>
          </p:nvSpPr>
          <p:spPr>
            <a:xfrm>
              <a:off x="3657600" y="2463284"/>
              <a:ext cx="388102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AddrB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7"/>
            <p:cNvSpPr txBox="1"/>
            <p:nvPr/>
          </p:nvSpPr>
          <p:spPr>
            <a:xfrm>
              <a:off x="4114800" y="2234684"/>
              <a:ext cx="38472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DataA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7"/>
            <p:cNvSpPr txBox="1"/>
            <p:nvPr/>
          </p:nvSpPr>
          <p:spPr>
            <a:xfrm>
              <a:off x="3657600" y="1998881"/>
              <a:ext cx="399073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AddrD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7"/>
            <p:cNvSpPr txBox="1"/>
            <p:nvPr/>
          </p:nvSpPr>
          <p:spPr>
            <a:xfrm>
              <a:off x="4114800" y="2463284"/>
              <a:ext cx="37735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DataB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7"/>
            <p:cNvSpPr txBox="1"/>
            <p:nvPr/>
          </p:nvSpPr>
          <p:spPr>
            <a:xfrm>
              <a:off x="3657600" y="1694081"/>
              <a:ext cx="38832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DataD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10" name="Google Shape;210;p7"/>
          <p:cNvCxnSpPr/>
          <p:nvPr/>
        </p:nvCxnSpPr>
        <p:spPr>
          <a:xfrm rot="10800000">
            <a:off x="6466676" y="2871678"/>
            <a:ext cx="0" cy="1913133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11" name="Google Shape;211;p7"/>
          <p:cNvCxnSpPr/>
          <p:nvPr/>
        </p:nvCxnSpPr>
        <p:spPr>
          <a:xfrm rot="10800000">
            <a:off x="4203356" y="3313436"/>
            <a:ext cx="0" cy="1471375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12" name="Google Shape;212;p7"/>
          <p:cNvCxnSpPr/>
          <p:nvPr/>
        </p:nvCxnSpPr>
        <p:spPr>
          <a:xfrm rot="10800000">
            <a:off x="7245584" y="3000342"/>
            <a:ext cx="0" cy="178446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13" name="Google Shape;213;p7"/>
          <p:cNvSpPr txBox="1"/>
          <p:nvPr/>
        </p:nvSpPr>
        <p:spPr>
          <a:xfrm>
            <a:off x="7022756" y="2195836"/>
            <a:ext cx="30777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Addr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7"/>
          <p:cNvSpPr txBox="1"/>
          <p:nvPr/>
        </p:nvSpPr>
        <p:spPr>
          <a:xfrm>
            <a:off x="7043939" y="2559215"/>
            <a:ext cx="4360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DataW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7"/>
          <p:cNvSpPr txBox="1"/>
          <p:nvPr/>
        </p:nvSpPr>
        <p:spPr>
          <a:xfrm>
            <a:off x="7556156" y="2297436"/>
            <a:ext cx="38472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DataR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6" name="Google Shape;216;p7"/>
          <p:cNvCxnSpPr>
            <a:endCxn id="217" idx="3"/>
          </p:cNvCxnSpPr>
          <p:nvPr/>
        </p:nvCxnSpPr>
        <p:spPr>
          <a:xfrm rot="10800000">
            <a:off x="5879756" y="3009827"/>
            <a:ext cx="0" cy="1790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18" name="Google Shape;218;p7"/>
          <p:cNvCxnSpPr>
            <a:endCxn id="219" idx="3"/>
          </p:cNvCxnSpPr>
          <p:nvPr/>
        </p:nvCxnSpPr>
        <p:spPr>
          <a:xfrm rot="10800000">
            <a:off x="6032156" y="2249652"/>
            <a:ext cx="0" cy="2551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220" name="Google Shape;220;p7"/>
          <p:cNvGrpSpPr/>
          <p:nvPr/>
        </p:nvGrpSpPr>
        <p:grpSpPr>
          <a:xfrm>
            <a:off x="5955956" y="1586236"/>
            <a:ext cx="152400" cy="711200"/>
            <a:chOff x="5791200" y="1352550"/>
            <a:chExt cx="152400" cy="533400"/>
          </a:xfrm>
        </p:grpSpPr>
        <p:sp>
          <p:nvSpPr>
            <p:cNvPr id="219" name="Google Shape;219;p7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7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23" name="Google Shape;223;p7"/>
          <p:cNvCxnSpPr>
            <a:stCxn id="195" idx="3"/>
          </p:cNvCxnSpPr>
          <p:nvPr/>
        </p:nvCxnSpPr>
        <p:spPr>
          <a:xfrm rot="10800000" flipH="1">
            <a:off x="8013356" y="2429436"/>
            <a:ext cx="367800" cy="20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224" name="Google Shape;224;p7"/>
          <p:cNvGrpSpPr/>
          <p:nvPr/>
        </p:nvGrpSpPr>
        <p:grpSpPr>
          <a:xfrm>
            <a:off x="8394356" y="1687836"/>
            <a:ext cx="152400" cy="1016000"/>
            <a:chOff x="8229600" y="1733550"/>
            <a:chExt cx="152400" cy="762000"/>
          </a:xfrm>
        </p:grpSpPr>
        <p:sp>
          <p:nvSpPr>
            <p:cNvPr id="225" name="Google Shape;225;p7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7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7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7"/>
            <p:cNvSpPr txBox="1"/>
            <p:nvPr/>
          </p:nvSpPr>
          <p:spPr>
            <a:xfrm>
              <a:off x="8255000" y="1800225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29" name="Google Shape;229;p7"/>
          <p:cNvCxnSpPr>
            <a:stCxn id="181" idx="0"/>
            <a:endCxn id="213" idx="1"/>
          </p:cNvCxnSpPr>
          <p:nvPr/>
        </p:nvCxnSpPr>
        <p:spPr>
          <a:xfrm rot="10800000" flipH="1">
            <a:off x="6641756" y="2318836"/>
            <a:ext cx="381000" cy="29400"/>
          </a:xfrm>
          <a:prstGeom prst="straightConnector1">
            <a:avLst/>
          </a:prstGeom>
          <a:noFill/>
          <a:ln w="28575" cap="flat" cmpd="sng">
            <a:solidFill>
              <a:schemeClr val="tx2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30" name="Google Shape;230;p7"/>
          <p:cNvCxnSpPr/>
          <p:nvPr/>
        </p:nvCxnSpPr>
        <p:spPr>
          <a:xfrm rot="10800000">
            <a:off x="8470556" y="2602236"/>
            <a:ext cx="0" cy="2182575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31" name="Google Shape;231;p7"/>
          <p:cNvCxnSpPr/>
          <p:nvPr/>
        </p:nvCxnSpPr>
        <p:spPr>
          <a:xfrm rot="10800000">
            <a:off x="6794156" y="1106140"/>
            <a:ext cx="0" cy="1232571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2" name="Google Shape;232;p7"/>
          <p:cNvCxnSpPr>
            <a:endCxn id="225" idx="2"/>
          </p:cNvCxnSpPr>
          <p:nvPr/>
        </p:nvCxnSpPr>
        <p:spPr>
          <a:xfrm>
            <a:off x="926756" y="1106236"/>
            <a:ext cx="7467600" cy="1089600"/>
          </a:xfrm>
          <a:prstGeom prst="bentConnector3">
            <a:avLst>
              <a:gd name="adj1" fmla="val 96694"/>
            </a:avLst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33" name="Google Shape;233;p7"/>
          <p:cNvCxnSpPr/>
          <p:nvPr/>
        </p:nvCxnSpPr>
        <p:spPr>
          <a:xfrm rot="-5400000" flipH="1">
            <a:off x="623305" y="1405789"/>
            <a:ext cx="835500" cy="228600"/>
          </a:xfrm>
          <a:prstGeom prst="bentConnector3">
            <a:avLst>
              <a:gd name="adj1" fmla="val 101582"/>
            </a:avLst>
          </a:prstGeom>
          <a:noFill/>
          <a:ln w="28575" cap="flat" cmpd="sng">
            <a:solidFill>
              <a:schemeClr val="tx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234" name="Google Shape;234;p7"/>
          <p:cNvGrpSpPr/>
          <p:nvPr/>
        </p:nvGrpSpPr>
        <p:grpSpPr>
          <a:xfrm>
            <a:off x="1155356" y="1789436"/>
            <a:ext cx="152400" cy="711200"/>
            <a:chOff x="5791200" y="1352550"/>
            <a:chExt cx="152400" cy="533400"/>
          </a:xfrm>
        </p:grpSpPr>
        <p:sp>
          <p:nvSpPr>
            <p:cNvPr id="192" name="Google Shape;192;p7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7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37" name="Google Shape;237;p7"/>
          <p:cNvCxnSpPr>
            <a:stCxn id="192" idx="0"/>
            <a:endCxn id="238" idx="1"/>
          </p:cNvCxnSpPr>
          <p:nvPr/>
        </p:nvCxnSpPr>
        <p:spPr>
          <a:xfrm>
            <a:off x="1307756" y="2145036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9" name="Google Shape;239;p7"/>
          <p:cNvCxnSpPr>
            <a:stCxn id="238" idx="3"/>
            <a:endCxn id="179" idx="1"/>
          </p:cNvCxnSpPr>
          <p:nvPr/>
        </p:nvCxnSpPr>
        <p:spPr>
          <a:xfrm>
            <a:off x="1825619" y="2145036"/>
            <a:ext cx="320400" cy="406500"/>
          </a:xfrm>
          <a:prstGeom prst="bentConnector3">
            <a:avLst>
              <a:gd name="adj1" fmla="val 4999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0" name="Google Shape;240;p7"/>
          <p:cNvCxnSpPr/>
          <p:nvPr/>
        </p:nvCxnSpPr>
        <p:spPr>
          <a:xfrm rot="-5400000">
            <a:off x="1811181" y="1784336"/>
            <a:ext cx="578400" cy="183000"/>
          </a:xfrm>
          <a:prstGeom prst="bentConnector3">
            <a:avLst>
              <a:gd name="adj1" fmla="val 97519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1" name="Google Shape;241;p7"/>
          <p:cNvCxnSpPr>
            <a:stCxn id="189" idx="0"/>
          </p:cNvCxnSpPr>
          <p:nvPr/>
        </p:nvCxnSpPr>
        <p:spPr>
          <a:xfrm rot="10800000" flipH="1">
            <a:off x="2450756" y="976636"/>
            <a:ext cx="304800" cy="609600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2" name="Google Shape;242;p7"/>
          <p:cNvCxnSpPr/>
          <p:nvPr/>
        </p:nvCxnSpPr>
        <p:spPr>
          <a:xfrm>
            <a:off x="2755556" y="976636"/>
            <a:ext cx="5638800" cy="914400"/>
          </a:xfrm>
          <a:prstGeom prst="bentConnector3">
            <a:avLst>
              <a:gd name="adj1" fmla="val 97158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3" name="Google Shape;243;p7"/>
          <p:cNvCxnSpPr/>
          <p:nvPr/>
        </p:nvCxnSpPr>
        <p:spPr>
          <a:xfrm flipH="1">
            <a:off x="1155356" y="976636"/>
            <a:ext cx="1600200" cy="1320900"/>
          </a:xfrm>
          <a:prstGeom prst="bentConnector3">
            <a:avLst>
              <a:gd name="adj1" fmla="val 124407"/>
            </a:avLst>
          </a:prstGeom>
          <a:noFill/>
          <a:ln w="28575" cap="flat" cmpd="sng">
            <a:solidFill>
              <a:schemeClr val="tx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4" name="Google Shape;244;p7"/>
          <p:cNvCxnSpPr>
            <a:stCxn id="219" idx="0"/>
          </p:cNvCxnSpPr>
          <p:nvPr/>
        </p:nvCxnSpPr>
        <p:spPr>
          <a:xfrm rot="10800000" flipH="1">
            <a:off x="6108356" y="1939736"/>
            <a:ext cx="152400" cy="2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5" name="Google Shape;245;p7"/>
          <p:cNvCxnSpPr>
            <a:stCxn id="206" idx="3"/>
            <a:endCxn id="222" idx="1"/>
          </p:cNvCxnSpPr>
          <p:nvPr/>
        </p:nvCxnSpPr>
        <p:spPr>
          <a:xfrm rot="10800000" flipH="1">
            <a:off x="4511877" y="2090225"/>
            <a:ext cx="1463100" cy="490500"/>
          </a:xfrm>
          <a:prstGeom prst="bentConnector3">
            <a:avLst>
              <a:gd name="adj1" fmla="val 8536"/>
            </a:avLst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6" name="Google Shape;246;p7"/>
          <p:cNvCxnSpPr/>
          <p:nvPr/>
        </p:nvCxnSpPr>
        <p:spPr>
          <a:xfrm>
            <a:off x="4469877" y="2885526"/>
            <a:ext cx="957300" cy="426900"/>
          </a:xfrm>
          <a:prstGeom prst="bentConnector3">
            <a:avLst>
              <a:gd name="adj1" fmla="val 16834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7" name="Google Shape;247;p7"/>
          <p:cNvCxnSpPr/>
          <p:nvPr/>
        </p:nvCxnSpPr>
        <p:spPr>
          <a:xfrm rot="10800000" flipH="1">
            <a:off x="4660556" y="2573471"/>
            <a:ext cx="183573" cy="15033"/>
          </a:xfrm>
          <a:prstGeom prst="straightConnector1">
            <a:avLst/>
          </a:prstGeom>
          <a:noFill/>
          <a:ln w="28575" cap="flat" cmpd="sng">
            <a:solidFill>
              <a:schemeClr val="tx2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8" name="Google Shape;248;p7"/>
          <p:cNvCxnSpPr/>
          <p:nvPr/>
        </p:nvCxnSpPr>
        <p:spPr>
          <a:xfrm rot="10800000" flipH="1">
            <a:off x="4549720" y="2873654"/>
            <a:ext cx="259772" cy="7697"/>
          </a:xfrm>
          <a:prstGeom prst="straightConnector1">
            <a:avLst/>
          </a:prstGeom>
          <a:noFill/>
          <a:ln w="28575" cap="flat" cmpd="sng">
            <a:solidFill>
              <a:schemeClr val="tx2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9" name="Google Shape;249;p7"/>
          <p:cNvCxnSpPr/>
          <p:nvPr/>
        </p:nvCxnSpPr>
        <p:spPr>
          <a:xfrm rot="10800000" flipH="1">
            <a:off x="1851706" y="1254686"/>
            <a:ext cx="3353400" cy="642600"/>
          </a:xfrm>
          <a:prstGeom prst="bentConnector3">
            <a:avLst>
              <a:gd name="adj1" fmla="val 39959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0" name="Google Shape;250;p7"/>
          <p:cNvCxnSpPr/>
          <p:nvPr/>
        </p:nvCxnSpPr>
        <p:spPr>
          <a:xfrm>
            <a:off x="5193956" y="1246824"/>
            <a:ext cx="762000" cy="4899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251" name="Google Shape;251;p7"/>
          <p:cNvGrpSpPr/>
          <p:nvPr/>
        </p:nvGrpSpPr>
        <p:grpSpPr>
          <a:xfrm>
            <a:off x="1460156" y="1586236"/>
            <a:ext cx="365463" cy="1117599"/>
            <a:chOff x="1447800" y="1809750"/>
            <a:chExt cx="365463" cy="838199"/>
          </a:xfrm>
        </p:grpSpPr>
        <p:sp>
          <p:nvSpPr>
            <p:cNvPr id="238" name="Google Shape;238;p7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pc</a:t>
              </a: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7"/>
          <p:cNvGrpSpPr/>
          <p:nvPr/>
        </p:nvGrpSpPr>
        <p:grpSpPr>
          <a:xfrm>
            <a:off x="5803556" y="2346411"/>
            <a:ext cx="152400" cy="711200"/>
            <a:chOff x="5791200" y="1352550"/>
            <a:chExt cx="152400" cy="533400"/>
          </a:xfrm>
        </p:grpSpPr>
        <p:sp>
          <p:nvSpPr>
            <p:cNvPr id="217" name="Google Shape;217;p7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7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7"/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56" name="Google Shape;256;p7"/>
          <p:cNvCxnSpPr>
            <a:stCxn id="179" idx="3"/>
            <a:endCxn id="202" idx="1"/>
          </p:cNvCxnSpPr>
          <p:nvPr/>
        </p:nvCxnSpPr>
        <p:spPr>
          <a:xfrm rot="10800000" flipH="1">
            <a:off x="2755556" y="2348336"/>
            <a:ext cx="914400" cy="203100"/>
          </a:xfrm>
          <a:prstGeom prst="bentConnector3">
            <a:avLst>
              <a:gd name="adj1" fmla="val 1780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57" name="Google Shape;257;p7"/>
          <p:cNvCxnSpPr/>
          <p:nvPr/>
        </p:nvCxnSpPr>
        <p:spPr>
          <a:xfrm>
            <a:off x="2907956" y="2549611"/>
            <a:ext cx="0" cy="2235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58" name="Google Shape;258;p7"/>
          <p:cNvCxnSpPr/>
          <p:nvPr/>
        </p:nvCxnSpPr>
        <p:spPr>
          <a:xfrm rot="10800000" flipH="1">
            <a:off x="2898720" y="2703836"/>
            <a:ext cx="771236" cy="484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59" name="Google Shape;259;p7"/>
          <p:cNvCxnSpPr/>
          <p:nvPr/>
        </p:nvCxnSpPr>
        <p:spPr>
          <a:xfrm rot="10800000" flipH="1">
            <a:off x="2910265" y="3008638"/>
            <a:ext cx="759691" cy="3561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0" name="Google Shape;260;p7"/>
          <p:cNvCxnSpPr/>
          <p:nvPr/>
        </p:nvCxnSpPr>
        <p:spPr>
          <a:xfrm rot="10800000" flipH="1">
            <a:off x="2898720" y="3923036"/>
            <a:ext cx="618836" cy="1279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1" name="Google Shape;261;p7"/>
          <p:cNvCxnSpPr>
            <a:stCxn id="225" idx="0"/>
          </p:cNvCxnSpPr>
          <p:nvPr/>
        </p:nvCxnSpPr>
        <p:spPr>
          <a:xfrm rot="10800000">
            <a:off x="3343256" y="818536"/>
            <a:ext cx="5203500" cy="1377300"/>
          </a:xfrm>
          <a:prstGeom prst="bentConnector3">
            <a:avLst>
              <a:gd name="adj1" fmla="val -2374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2" name="Google Shape;262;p7"/>
          <p:cNvCxnSpPr/>
          <p:nvPr/>
        </p:nvCxnSpPr>
        <p:spPr>
          <a:xfrm rot="-5400000" flipH="1">
            <a:off x="2958806" y="1228761"/>
            <a:ext cx="1117500" cy="304800"/>
          </a:xfrm>
          <a:prstGeom prst="bentConnector3">
            <a:avLst>
              <a:gd name="adj1" fmla="val 100284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3" name="Google Shape;263;p7"/>
          <p:cNvCxnSpPr/>
          <p:nvPr/>
        </p:nvCxnSpPr>
        <p:spPr>
          <a:xfrm rot="10800000">
            <a:off x="3822356" y="4276811"/>
            <a:ext cx="0" cy="508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4" name="Google Shape;264;p7"/>
          <p:cNvCxnSpPr/>
          <p:nvPr/>
        </p:nvCxnSpPr>
        <p:spPr>
          <a:xfrm rot="10800000" flipH="1">
            <a:off x="5955956" y="2752811"/>
            <a:ext cx="370610" cy="308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5" name="Google Shape;265;p7"/>
          <p:cNvCxnSpPr/>
          <p:nvPr/>
        </p:nvCxnSpPr>
        <p:spPr>
          <a:xfrm rot="10800000" flipH="1">
            <a:off x="5422556" y="2799092"/>
            <a:ext cx="1600200" cy="507900"/>
          </a:xfrm>
          <a:prstGeom prst="bentConnector3">
            <a:avLst>
              <a:gd name="adj1" fmla="val 8607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66" name="Google Shape;266;p7"/>
          <p:cNvSpPr txBox="1"/>
          <p:nvPr/>
        </p:nvSpPr>
        <p:spPr>
          <a:xfrm>
            <a:off x="3001166" y="2071847"/>
            <a:ext cx="547657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inst[11:7]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7"/>
          <p:cNvSpPr txBox="1"/>
          <p:nvPr/>
        </p:nvSpPr>
        <p:spPr>
          <a:xfrm>
            <a:off x="2984156" y="2448011"/>
            <a:ext cx="619154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inst[19:15]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7"/>
          <p:cNvSpPr txBox="1"/>
          <p:nvPr/>
        </p:nvSpPr>
        <p:spPr>
          <a:xfrm>
            <a:off x="2984156" y="2752811"/>
            <a:ext cx="619154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inst[24:20]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7"/>
          <p:cNvSpPr txBox="1"/>
          <p:nvPr/>
        </p:nvSpPr>
        <p:spPr>
          <a:xfrm>
            <a:off x="2931047" y="3605635"/>
            <a:ext cx="547657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inst[31:7]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0" name="Google Shape;270;p7"/>
          <p:cNvCxnSpPr/>
          <p:nvPr/>
        </p:nvCxnSpPr>
        <p:spPr>
          <a:xfrm rot="-5400000">
            <a:off x="5225183" y="2750296"/>
            <a:ext cx="778800" cy="377700"/>
          </a:xfrm>
          <a:prstGeom prst="bentConnector3">
            <a:avLst>
              <a:gd name="adj1" fmla="val 10048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71" name="Google Shape;271;p7"/>
          <p:cNvSpPr txBox="1"/>
          <p:nvPr/>
        </p:nvSpPr>
        <p:spPr>
          <a:xfrm>
            <a:off x="8262739" y="1313476"/>
            <a:ext cx="282129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pc+4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7"/>
          <p:cNvSpPr txBox="1"/>
          <p:nvPr/>
        </p:nvSpPr>
        <p:spPr>
          <a:xfrm>
            <a:off x="7936002" y="1501283"/>
            <a:ext cx="174057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alu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7"/>
          <p:cNvSpPr txBox="1"/>
          <p:nvPr/>
        </p:nvSpPr>
        <p:spPr>
          <a:xfrm>
            <a:off x="8042219" y="2566543"/>
            <a:ext cx="334818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mem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7"/>
          <p:cNvSpPr txBox="1"/>
          <p:nvPr/>
        </p:nvSpPr>
        <p:spPr>
          <a:xfrm>
            <a:off x="8594093" y="2209404"/>
            <a:ext cx="174953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wb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7"/>
          <p:cNvSpPr txBox="1"/>
          <p:nvPr/>
        </p:nvSpPr>
        <p:spPr>
          <a:xfrm>
            <a:off x="826310" y="1904604"/>
            <a:ext cx="208695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alu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7"/>
          <p:cNvSpPr txBox="1"/>
          <p:nvPr/>
        </p:nvSpPr>
        <p:spPr>
          <a:xfrm>
            <a:off x="714321" y="2294071"/>
            <a:ext cx="282129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pc+4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7"/>
          <p:cNvSpPr txBox="1"/>
          <p:nvPr/>
        </p:nvSpPr>
        <p:spPr>
          <a:xfrm>
            <a:off x="5324362" y="1838411"/>
            <a:ext cx="524162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Reg[rs1]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7"/>
          <p:cNvSpPr txBox="1"/>
          <p:nvPr/>
        </p:nvSpPr>
        <p:spPr>
          <a:xfrm>
            <a:off x="5408039" y="1424452"/>
            <a:ext cx="219362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pc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7"/>
          <p:cNvSpPr txBox="1"/>
          <p:nvPr/>
        </p:nvSpPr>
        <p:spPr>
          <a:xfrm>
            <a:off x="4259930" y="3704156"/>
            <a:ext cx="629226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imm[31:0]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7"/>
          <p:cNvSpPr txBox="1"/>
          <p:nvPr/>
        </p:nvSpPr>
        <p:spPr>
          <a:xfrm>
            <a:off x="5312337" y="2237252"/>
            <a:ext cx="533400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Reg[rs2]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1" name="Google Shape;281;p7"/>
          <p:cNvCxnSpPr>
            <a:stCxn id="187" idx="3"/>
          </p:cNvCxnSpPr>
          <p:nvPr/>
        </p:nvCxnSpPr>
        <p:spPr>
          <a:xfrm rot="10800000" flipH="1">
            <a:off x="4057330" y="2854162"/>
            <a:ext cx="1746300" cy="1101300"/>
          </a:xfrm>
          <a:prstGeom prst="bentConnector3">
            <a:avLst>
              <a:gd name="adj1" fmla="val 83439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82" name="Google Shape;282;p7"/>
          <p:cNvSpPr/>
          <p:nvPr/>
        </p:nvSpPr>
        <p:spPr>
          <a:xfrm>
            <a:off x="850556" y="4784811"/>
            <a:ext cx="7868227" cy="507901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7"/>
          <p:cNvSpPr txBox="1"/>
          <p:nvPr/>
        </p:nvSpPr>
        <p:spPr>
          <a:xfrm>
            <a:off x="2603156" y="4863908"/>
            <a:ext cx="547657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inst[31:0]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7"/>
          <p:cNvSpPr txBox="1"/>
          <p:nvPr/>
        </p:nvSpPr>
        <p:spPr>
          <a:xfrm>
            <a:off x="3441356" y="4886411"/>
            <a:ext cx="428290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ImmSel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7"/>
          <p:cNvSpPr txBox="1"/>
          <p:nvPr/>
        </p:nvSpPr>
        <p:spPr>
          <a:xfrm>
            <a:off x="3974756" y="4886411"/>
            <a:ext cx="481671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RegWEn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7"/>
          <p:cNvSpPr txBox="1"/>
          <p:nvPr/>
        </p:nvSpPr>
        <p:spPr>
          <a:xfrm>
            <a:off x="4584356" y="4886411"/>
            <a:ext cx="290532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BrUn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7"/>
          <p:cNvSpPr txBox="1"/>
          <p:nvPr/>
        </p:nvSpPr>
        <p:spPr>
          <a:xfrm>
            <a:off x="4889156" y="4886411"/>
            <a:ext cx="268904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BrEq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7"/>
          <p:cNvSpPr txBox="1"/>
          <p:nvPr/>
        </p:nvSpPr>
        <p:spPr>
          <a:xfrm>
            <a:off x="5193956" y="4886411"/>
            <a:ext cx="253957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BrLT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7"/>
          <p:cNvSpPr txBox="1"/>
          <p:nvPr/>
        </p:nvSpPr>
        <p:spPr>
          <a:xfrm>
            <a:off x="5955956" y="4886411"/>
            <a:ext cx="248998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ASel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7"/>
          <p:cNvSpPr txBox="1"/>
          <p:nvPr/>
        </p:nvSpPr>
        <p:spPr>
          <a:xfrm>
            <a:off x="5651156" y="4886411"/>
            <a:ext cx="244107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BSel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7"/>
          <p:cNvSpPr txBox="1"/>
          <p:nvPr/>
        </p:nvSpPr>
        <p:spPr>
          <a:xfrm>
            <a:off x="6336956" y="4886411"/>
            <a:ext cx="398810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ALUSel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7"/>
          <p:cNvSpPr txBox="1"/>
          <p:nvPr/>
        </p:nvSpPr>
        <p:spPr>
          <a:xfrm>
            <a:off x="6946556" y="4886411"/>
            <a:ext cx="512961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MemRW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7"/>
          <p:cNvSpPr txBox="1"/>
          <p:nvPr/>
        </p:nvSpPr>
        <p:spPr>
          <a:xfrm>
            <a:off x="8241956" y="4886411"/>
            <a:ext cx="369605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WBSel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7"/>
          <p:cNvSpPr txBox="1"/>
          <p:nvPr/>
        </p:nvSpPr>
        <p:spPr>
          <a:xfrm>
            <a:off x="1002956" y="4886411"/>
            <a:ext cx="315466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PCSel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7"/>
          <p:cNvSpPr txBox="1"/>
          <p:nvPr/>
        </p:nvSpPr>
        <p:spPr>
          <a:xfrm>
            <a:off x="3418803" y="1635211"/>
            <a:ext cx="174953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wb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7"/>
          <p:cNvSpPr txBox="1">
            <a:spLocks noGrp="1"/>
          </p:cNvSpPr>
          <p:nvPr>
            <p:ph type="ftr" idx="11"/>
          </p:nvPr>
        </p:nvSpPr>
        <p:spPr>
          <a:xfrm>
            <a:off x="2672862" y="6356352"/>
            <a:ext cx="395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Title 5">
            <a:extLst>
              <a:ext uri="{FF2B5EF4-FFF2-40B4-BE49-F238E27FC236}">
                <a16:creationId xmlns:a16="http://schemas.microsoft.com/office/drawing/2014/main" id="{BE00AE7B-DA3A-284E-A10F-8F248BBAC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86" y="179146"/>
            <a:ext cx="8405238" cy="55005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Courier New"/>
                <a:cs typeface="Courier New"/>
              </a:rPr>
              <a:t>j</a:t>
            </a:r>
            <a:r>
              <a:rPr lang="en-US" b="1" dirty="0" err="1">
                <a:latin typeface="Courier New"/>
                <a:cs typeface="Courier New"/>
              </a:rPr>
              <a:t>al</a:t>
            </a:r>
            <a:r>
              <a:rPr lang="en-US" dirty="0"/>
              <a:t>  </a:t>
            </a:r>
            <a:r>
              <a:rPr lang="en-US" dirty="0" err="1"/>
              <a:t>datapath</a:t>
            </a:r>
            <a:endParaRPr lang="en-US" b="1" dirty="0">
              <a:latin typeface="Courier New"/>
              <a:cs typeface="Courier New"/>
            </a:endParaRPr>
          </a:p>
        </p:txBody>
      </p:sp>
      <p:graphicFrame>
        <p:nvGraphicFramePr>
          <p:cNvPr id="125" name="Google Shape;795;g5d2440be3b_0_103">
            <a:extLst>
              <a:ext uri="{FF2B5EF4-FFF2-40B4-BE49-F238E27FC236}">
                <a16:creationId xmlns:a16="http://schemas.microsoft.com/office/drawing/2014/main" id="{E0340374-2454-8248-86AF-D3D5ABCC1991}"/>
              </a:ext>
            </a:extLst>
          </p:cNvPr>
          <p:cNvGraphicFramePr/>
          <p:nvPr/>
        </p:nvGraphicFramePr>
        <p:xfrm>
          <a:off x="736414" y="5410668"/>
          <a:ext cx="7848282" cy="85395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17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7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3839">
                  <a:extLst>
                    <a:ext uri="{9D8B030D-6E8A-4147-A177-3AD203B41FA5}">
                      <a16:colId xmlns:a16="http://schemas.microsoft.com/office/drawing/2014/main" val="3140680685"/>
                    </a:ext>
                  </a:extLst>
                </a:gridCol>
                <a:gridCol w="345989">
                  <a:extLst>
                    <a:ext uri="{9D8B030D-6E8A-4147-A177-3AD203B41FA5}">
                      <a16:colId xmlns:a16="http://schemas.microsoft.com/office/drawing/2014/main" val="2826654235"/>
                    </a:ext>
                  </a:extLst>
                </a:gridCol>
                <a:gridCol w="321275">
                  <a:extLst>
                    <a:ext uri="{9D8B030D-6E8A-4147-A177-3AD203B41FA5}">
                      <a16:colId xmlns:a16="http://schemas.microsoft.com/office/drawing/2014/main" val="3998831890"/>
                    </a:ext>
                  </a:extLst>
                </a:gridCol>
                <a:gridCol w="539663">
                  <a:extLst>
                    <a:ext uri="{9D8B030D-6E8A-4147-A177-3AD203B41FA5}">
                      <a16:colId xmlns:a16="http://schemas.microsoft.com/office/drawing/2014/main" val="3310770300"/>
                    </a:ext>
                  </a:extLst>
                </a:gridCol>
                <a:gridCol w="5128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054">
                  <a:extLst>
                    <a:ext uri="{9D8B030D-6E8A-4147-A177-3AD203B41FA5}">
                      <a16:colId xmlns:a16="http://schemas.microsoft.com/office/drawing/2014/main" val="2883373439"/>
                    </a:ext>
                  </a:extLst>
                </a:gridCol>
                <a:gridCol w="6796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39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537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8795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Inst[31:0]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PCSel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RegWEn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BrUn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BrEq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BrLT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ASel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ALUSel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MemRW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WBSel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jal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ALU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J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PC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Add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PC+4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3372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5d2440be3b_0_103"/>
          <p:cNvSpPr txBox="1">
            <a:spLocks noGrp="1"/>
          </p:cNvSpPr>
          <p:nvPr>
            <p:ph type="ftr" idx="11"/>
          </p:nvPr>
        </p:nvSpPr>
        <p:spPr>
          <a:xfrm>
            <a:off x="2672862" y="6356352"/>
            <a:ext cx="395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g5d2440be3b_0_103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95" name="Google Shape;795;g5d2440be3b_0_103"/>
          <p:cNvGraphicFramePr/>
          <p:nvPr/>
        </p:nvGraphicFramePr>
        <p:xfrm>
          <a:off x="647858" y="318047"/>
          <a:ext cx="7848284" cy="622190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17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3839">
                  <a:extLst>
                    <a:ext uri="{9D8B030D-6E8A-4147-A177-3AD203B41FA5}">
                      <a16:colId xmlns:a16="http://schemas.microsoft.com/office/drawing/2014/main" val="3140680685"/>
                    </a:ext>
                  </a:extLst>
                </a:gridCol>
                <a:gridCol w="345989">
                  <a:extLst>
                    <a:ext uri="{9D8B030D-6E8A-4147-A177-3AD203B41FA5}">
                      <a16:colId xmlns:a16="http://schemas.microsoft.com/office/drawing/2014/main" val="2826654235"/>
                    </a:ext>
                  </a:extLst>
                </a:gridCol>
                <a:gridCol w="321276">
                  <a:extLst>
                    <a:ext uri="{9D8B030D-6E8A-4147-A177-3AD203B41FA5}">
                      <a16:colId xmlns:a16="http://schemas.microsoft.com/office/drawing/2014/main" val="3998831890"/>
                    </a:ext>
                  </a:extLst>
                </a:gridCol>
                <a:gridCol w="296562">
                  <a:extLst>
                    <a:ext uri="{9D8B030D-6E8A-4147-A177-3AD203B41FA5}">
                      <a16:colId xmlns:a16="http://schemas.microsoft.com/office/drawing/2014/main" val="3310770300"/>
                    </a:ext>
                  </a:extLst>
                </a:gridCol>
                <a:gridCol w="6919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6627">
                  <a:extLst>
                    <a:ext uri="{9D8B030D-6E8A-4147-A177-3AD203B41FA5}">
                      <a16:colId xmlns:a16="http://schemas.microsoft.com/office/drawing/2014/main" val="2883373439"/>
                    </a:ext>
                  </a:extLst>
                </a:gridCol>
                <a:gridCol w="6549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20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537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8795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Inst[31:0]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PCSel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RegWEn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BrUn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BrEq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BrLT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ASel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ALUSel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MemRW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WBSel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add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+4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*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 (Y)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Reg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Reg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Add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ALU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sub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+4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*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Reg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Reg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Sub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ALU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97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1" u="none" strike="noStrike" cap="none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(R-R Op)</a:t>
                      </a:r>
                      <a:endParaRPr sz="1600" b="1" i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+4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*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Reg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Reg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i="1" u="none" strike="noStrike" cap="none"/>
                        <a:t>(Op)</a:t>
                      </a:r>
                      <a:endParaRPr sz="1600" i="1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ALU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addi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+4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I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Imm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Reg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Add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ALU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lw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+4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I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Reg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Add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Mem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sw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+4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S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0 (N)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Reg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Add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Write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beq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+4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B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0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0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PC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Add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beq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ALU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B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0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PC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Add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bne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ALU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B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0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0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PC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Add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*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bne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+4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B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0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PC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Add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*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blt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ALU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B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0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0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PC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Add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*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bltu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ALU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B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0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PC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Add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*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jalr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ALU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I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Reg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Add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PC+4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jal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ALU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J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Imm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PC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Add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PC+4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auipc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+4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U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PC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Add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Read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ALU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4283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22"/>
          <p:cNvSpPr txBox="1">
            <a:spLocks noGrp="1"/>
          </p:cNvSpPr>
          <p:nvPr>
            <p:ph type="title"/>
          </p:nvPr>
        </p:nvSpPr>
        <p:spPr>
          <a:xfrm>
            <a:off x="257908" y="136549"/>
            <a:ext cx="8628184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Instruction Timing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28" name="Google Shape;828;p22"/>
          <p:cNvGraphicFramePr/>
          <p:nvPr/>
        </p:nvGraphicFramePr>
        <p:xfrm>
          <a:off x="807225" y="3746125"/>
          <a:ext cx="8139150" cy="1204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6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6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1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IF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ID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EX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MEM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WB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Total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IMEM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Reg Read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ALU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DMEM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Reg W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200 ps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100 ps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200 ps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200 ps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100 ps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800 ps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29" name="Google Shape;829;p22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53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0" name="Google Shape;83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102" y="950000"/>
            <a:ext cx="7645799" cy="2641825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Google Shape;83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3" name="Google Shape;83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5200" y="4950250"/>
            <a:ext cx="5603187" cy="128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410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23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184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Instruction Timing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23"/>
          <p:cNvSpPr txBox="1">
            <a:spLocks noGrp="1"/>
          </p:cNvSpPr>
          <p:nvPr>
            <p:ph type="body" idx="1"/>
          </p:nvPr>
        </p:nvSpPr>
        <p:spPr>
          <a:xfrm>
            <a:off x="228600" y="3429251"/>
            <a:ext cx="8628184" cy="30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Maximum clock frequency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utive"/>
              <a:buChar char="−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1/800ps = 1.25 GHz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blocks idle most of the time</a:t>
            </a:r>
            <a:r>
              <a:rPr lang="en-US"/>
              <a:t>! ex. “IF” active every 600ps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40" name="Google Shape;840;p23"/>
          <p:cNvGraphicFramePr/>
          <p:nvPr/>
        </p:nvGraphicFramePr>
        <p:xfrm>
          <a:off x="222739" y="1195750"/>
          <a:ext cx="8628075" cy="22860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3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2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2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1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2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Instr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IF = 200ps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ID = 100ps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ALU = 200ps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MEM=200ps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WB = 100ps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Total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add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600ps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beq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500ps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jal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/>
                        <a:t>6</a:t>
                      </a:r>
                      <a:r>
                        <a:rPr lang="en-US" sz="1900" u="none" strike="noStrike" cap="none"/>
                        <a:t>00ps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lw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800ps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sw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 dirty="0"/>
                        <a:t>X</a:t>
                      </a:r>
                      <a:endParaRPr sz="1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 dirty="0"/>
                        <a:t>700ps</a:t>
                      </a:r>
                      <a:endParaRPr sz="19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41" name="Google Shape;841;p23"/>
          <p:cNvSpPr/>
          <p:nvPr/>
        </p:nvSpPr>
        <p:spPr>
          <a:xfrm>
            <a:off x="222739" y="3014412"/>
            <a:ext cx="8628000" cy="38490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23"/>
          <p:cNvSpPr/>
          <p:nvPr/>
        </p:nvSpPr>
        <p:spPr>
          <a:xfrm>
            <a:off x="644625" y="5174825"/>
            <a:ext cx="3267900" cy="384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Instruction 1</a:t>
            </a:r>
            <a:endParaRPr/>
          </a:p>
        </p:txBody>
      </p:sp>
      <p:sp>
        <p:nvSpPr>
          <p:cNvPr id="843" name="Google Shape;843;p23"/>
          <p:cNvSpPr/>
          <p:nvPr/>
        </p:nvSpPr>
        <p:spPr>
          <a:xfrm>
            <a:off x="3912525" y="5174825"/>
            <a:ext cx="3267900" cy="384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Instruction 2</a:t>
            </a:r>
            <a:endParaRPr/>
          </a:p>
        </p:txBody>
      </p:sp>
      <p:sp>
        <p:nvSpPr>
          <p:cNvPr id="844" name="Google Shape;844;p23"/>
          <p:cNvSpPr/>
          <p:nvPr/>
        </p:nvSpPr>
        <p:spPr>
          <a:xfrm>
            <a:off x="1419175" y="5685150"/>
            <a:ext cx="420900" cy="3651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</a:t>
            </a:r>
            <a:endParaRPr/>
          </a:p>
        </p:txBody>
      </p:sp>
      <p:sp>
        <p:nvSpPr>
          <p:cNvPr id="845" name="Google Shape;845;p23"/>
          <p:cNvSpPr/>
          <p:nvPr/>
        </p:nvSpPr>
        <p:spPr>
          <a:xfrm>
            <a:off x="2602075" y="5685150"/>
            <a:ext cx="751800" cy="3651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MEM</a:t>
            </a:r>
            <a:endParaRPr/>
          </a:p>
        </p:txBody>
      </p:sp>
      <p:sp>
        <p:nvSpPr>
          <p:cNvPr id="846" name="Google Shape;846;p23"/>
          <p:cNvSpPr/>
          <p:nvPr/>
        </p:nvSpPr>
        <p:spPr>
          <a:xfrm>
            <a:off x="3353875" y="5685150"/>
            <a:ext cx="545400" cy="365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WB</a:t>
            </a:r>
            <a:endParaRPr/>
          </a:p>
        </p:txBody>
      </p:sp>
      <p:sp>
        <p:nvSpPr>
          <p:cNvPr id="847" name="Google Shape;847;p23"/>
          <p:cNvSpPr/>
          <p:nvPr/>
        </p:nvSpPr>
        <p:spPr>
          <a:xfrm>
            <a:off x="1840075" y="5685150"/>
            <a:ext cx="751800" cy="365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ALU</a:t>
            </a:r>
            <a:endParaRPr/>
          </a:p>
        </p:txBody>
      </p:sp>
      <p:sp>
        <p:nvSpPr>
          <p:cNvPr id="848" name="Google Shape;848;p23"/>
          <p:cNvSpPr/>
          <p:nvPr/>
        </p:nvSpPr>
        <p:spPr>
          <a:xfrm>
            <a:off x="667375" y="5685150"/>
            <a:ext cx="751800" cy="365100"/>
          </a:xfrm>
          <a:prstGeom prst="rect">
            <a:avLst/>
          </a:prstGeom>
          <a:solidFill>
            <a:srgbClr val="FCE5CD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</a:t>
            </a:r>
            <a:endParaRPr/>
          </a:p>
        </p:txBody>
      </p:sp>
      <p:sp>
        <p:nvSpPr>
          <p:cNvPr id="849" name="Google Shape;849;p23"/>
          <p:cNvSpPr/>
          <p:nvPr/>
        </p:nvSpPr>
        <p:spPr>
          <a:xfrm>
            <a:off x="4682325" y="5685150"/>
            <a:ext cx="420900" cy="3651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</a:t>
            </a:r>
            <a:endParaRPr/>
          </a:p>
        </p:txBody>
      </p:sp>
      <p:sp>
        <p:nvSpPr>
          <p:cNvPr id="850" name="Google Shape;850;p23"/>
          <p:cNvSpPr/>
          <p:nvPr/>
        </p:nvSpPr>
        <p:spPr>
          <a:xfrm>
            <a:off x="5865225" y="5685150"/>
            <a:ext cx="751800" cy="3651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MEM</a:t>
            </a:r>
            <a:endParaRPr/>
          </a:p>
        </p:txBody>
      </p:sp>
      <p:sp>
        <p:nvSpPr>
          <p:cNvPr id="851" name="Google Shape;851;p23"/>
          <p:cNvSpPr/>
          <p:nvPr/>
        </p:nvSpPr>
        <p:spPr>
          <a:xfrm>
            <a:off x="6617025" y="5685150"/>
            <a:ext cx="545400" cy="365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WB</a:t>
            </a:r>
            <a:endParaRPr/>
          </a:p>
        </p:txBody>
      </p:sp>
      <p:sp>
        <p:nvSpPr>
          <p:cNvPr id="852" name="Google Shape;852;p23"/>
          <p:cNvSpPr/>
          <p:nvPr/>
        </p:nvSpPr>
        <p:spPr>
          <a:xfrm>
            <a:off x="5103225" y="5685150"/>
            <a:ext cx="751800" cy="365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ALU</a:t>
            </a:r>
            <a:endParaRPr/>
          </a:p>
        </p:txBody>
      </p:sp>
      <p:sp>
        <p:nvSpPr>
          <p:cNvPr id="853" name="Google Shape;853;p23"/>
          <p:cNvSpPr/>
          <p:nvPr/>
        </p:nvSpPr>
        <p:spPr>
          <a:xfrm>
            <a:off x="3930525" y="5685150"/>
            <a:ext cx="751800" cy="365100"/>
          </a:xfrm>
          <a:prstGeom prst="rect">
            <a:avLst/>
          </a:prstGeom>
          <a:solidFill>
            <a:srgbClr val="FCE5CD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</a:t>
            </a:r>
            <a:endParaRPr/>
          </a:p>
        </p:txBody>
      </p:sp>
      <p:cxnSp>
        <p:nvCxnSpPr>
          <p:cNvPr id="854" name="Google Shape;854;p23"/>
          <p:cNvCxnSpPr/>
          <p:nvPr/>
        </p:nvCxnSpPr>
        <p:spPr>
          <a:xfrm>
            <a:off x="667375" y="6172500"/>
            <a:ext cx="6495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55" name="Google Shape;855;p23"/>
          <p:cNvSpPr txBox="1"/>
          <p:nvPr/>
        </p:nvSpPr>
        <p:spPr>
          <a:xfrm>
            <a:off x="205925" y="5962500"/>
            <a:ext cx="4209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Clk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6" name="Google Shape;85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7" name="Google Shape;85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024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27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184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“Iron Law” of Processor Performance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27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55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p27"/>
          <p:cNvSpPr txBox="1"/>
          <p:nvPr/>
        </p:nvSpPr>
        <p:spPr>
          <a:xfrm>
            <a:off x="838200" y="2893807"/>
            <a:ext cx="7543800" cy="104319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230188" marR="0" lvl="0" indent="-2301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Time  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=  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Cycles   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0188" marR="0" lvl="0" indent="-230188" algn="l" rtl="0">
              <a:lnSpc>
                <a:spcPct val="6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Program         Program     *  Instruction   *  Cycle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" name="Google Shape;875;p27"/>
          <p:cNvSpPr txBox="1">
            <a:spLocks noGrp="1"/>
          </p:cNvSpPr>
          <p:nvPr>
            <p:ph type="ftr" idx="11"/>
          </p:nvPr>
        </p:nvSpPr>
        <p:spPr>
          <a:xfrm>
            <a:off x="2672862" y="6356352"/>
            <a:ext cx="395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3333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184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RISC-V Pipeline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5303" y="3750352"/>
            <a:ext cx="2711628" cy="51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9124" y="4470864"/>
            <a:ext cx="2711628" cy="51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3149" y="5219361"/>
            <a:ext cx="2711628" cy="512312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6"/>
          <p:cNvSpPr txBox="1"/>
          <p:nvPr/>
        </p:nvSpPr>
        <p:spPr>
          <a:xfrm>
            <a:off x="889613" y="1634085"/>
            <a:ext cx="139247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t0, t1, t2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6"/>
          <p:cNvSpPr txBox="1"/>
          <p:nvPr/>
        </p:nvSpPr>
        <p:spPr>
          <a:xfrm>
            <a:off x="889613" y="2371113"/>
            <a:ext cx="12415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t3, t4, t5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6"/>
          <p:cNvSpPr txBox="1"/>
          <p:nvPr/>
        </p:nvSpPr>
        <p:spPr>
          <a:xfrm>
            <a:off x="889613" y="3146985"/>
            <a:ext cx="125993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slt t6, t0, t3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2" name="Google Shape;282;p6"/>
          <p:cNvCxnSpPr/>
          <p:nvPr/>
        </p:nvCxnSpPr>
        <p:spPr>
          <a:xfrm>
            <a:off x="2824636" y="1345467"/>
            <a:ext cx="2997327" cy="0"/>
          </a:xfrm>
          <a:prstGeom prst="straightConnector1">
            <a:avLst/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283" name="Google Shape;283;p6"/>
          <p:cNvCxnSpPr/>
          <p:nvPr/>
        </p:nvCxnSpPr>
        <p:spPr>
          <a:xfrm rot="10800000">
            <a:off x="566314" y="1634088"/>
            <a:ext cx="0" cy="4300651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none" w="sm" len="sm"/>
          </a:ln>
        </p:spPr>
      </p:cxnSp>
      <p:sp>
        <p:nvSpPr>
          <p:cNvPr id="284" name="Google Shape;284;p6"/>
          <p:cNvSpPr txBox="1"/>
          <p:nvPr/>
        </p:nvSpPr>
        <p:spPr>
          <a:xfrm>
            <a:off x="2576520" y="5000277"/>
            <a:ext cx="925742" cy="77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600" b="0" i="1" u="none" strike="noStrike" cap="none" baseline="-2500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cycle</a:t>
            </a:r>
            <a:endParaRPr sz="1600" b="0" i="1" u="none" strike="noStrike" cap="none" baseline="-250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= 200 ps</a:t>
            </a:r>
            <a:endParaRPr sz="1600" b="0" i="1" u="none" strike="noStrike" cap="non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8908" y="1509251"/>
            <a:ext cx="2711628" cy="51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0463" y="2239277"/>
            <a:ext cx="2711628" cy="51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2777" y="2990109"/>
            <a:ext cx="2711628" cy="512312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6"/>
          <p:cNvSpPr txBox="1"/>
          <p:nvPr/>
        </p:nvSpPr>
        <p:spPr>
          <a:xfrm rot="5400000">
            <a:off x="-1130349" y="3892383"/>
            <a:ext cx="28612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064C0"/>
                </a:solidFill>
                <a:latin typeface="Calibri"/>
                <a:ea typeface="Calibri"/>
                <a:cs typeface="Calibri"/>
                <a:sym typeface="Calibri"/>
              </a:rPr>
              <a:t>instruction sequence</a:t>
            </a:r>
            <a:endParaRPr sz="1800" b="0" i="0" u="none" strike="noStrike" cap="none">
              <a:solidFill>
                <a:srgbClr val="3064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9" name="Google Shape;289;p6"/>
          <p:cNvGrpSpPr/>
          <p:nvPr/>
        </p:nvGrpSpPr>
        <p:grpSpPr>
          <a:xfrm>
            <a:off x="3428724" y="1219451"/>
            <a:ext cx="3584219" cy="4952749"/>
            <a:chOff x="3428723" y="1737155"/>
            <a:chExt cx="3584219" cy="2395102"/>
          </a:xfrm>
        </p:grpSpPr>
        <p:grpSp>
          <p:nvGrpSpPr>
            <p:cNvPr id="290" name="Google Shape;290;p6"/>
            <p:cNvGrpSpPr/>
            <p:nvPr/>
          </p:nvGrpSpPr>
          <p:grpSpPr>
            <a:xfrm>
              <a:off x="3428723" y="1802738"/>
              <a:ext cx="598311" cy="2329519"/>
              <a:chOff x="3527776" y="4071280"/>
              <a:chExt cx="598311" cy="2329519"/>
            </a:xfrm>
          </p:grpSpPr>
          <p:cxnSp>
            <p:nvCxnSpPr>
              <p:cNvPr id="291" name="Google Shape;291;p6"/>
              <p:cNvCxnSpPr/>
              <p:nvPr/>
            </p:nvCxnSpPr>
            <p:spPr>
              <a:xfrm>
                <a:off x="3527776" y="6329119"/>
                <a:ext cx="598311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2D050"/>
                </a:solidFill>
                <a:prstDash val="solid"/>
                <a:miter lim="800000"/>
                <a:headEnd type="triangle" w="med" len="med"/>
                <a:tailEnd type="triangle" w="med" len="med"/>
              </a:ln>
            </p:spPr>
          </p:cxnSp>
          <p:cxnSp>
            <p:nvCxnSpPr>
              <p:cNvPr id="292" name="Google Shape;292;p6"/>
              <p:cNvCxnSpPr/>
              <p:nvPr/>
            </p:nvCxnSpPr>
            <p:spPr>
              <a:xfrm>
                <a:off x="4126087" y="4071280"/>
                <a:ext cx="0" cy="232951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2D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93" name="Google Shape;293;p6"/>
            <p:cNvGrpSpPr/>
            <p:nvPr/>
          </p:nvGrpSpPr>
          <p:grpSpPr>
            <a:xfrm>
              <a:off x="4027034" y="1802738"/>
              <a:ext cx="598311" cy="2329519"/>
              <a:chOff x="3527776" y="4071280"/>
              <a:chExt cx="598311" cy="2329519"/>
            </a:xfrm>
          </p:grpSpPr>
          <p:cxnSp>
            <p:nvCxnSpPr>
              <p:cNvPr id="294" name="Google Shape;294;p6"/>
              <p:cNvCxnSpPr/>
              <p:nvPr/>
            </p:nvCxnSpPr>
            <p:spPr>
              <a:xfrm>
                <a:off x="3527776" y="6329119"/>
                <a:ext cx="598311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2D050"/>
                </a:solidFill>
                <a:prstDash val="solid"/>
                <a:miter lim="800000"/>
                <a:headEnd type="triangle" w="med" len="med"/>
                <a:tailEnd type="triangle" w="med" len="med"/>
              </a:ln>
            </p:spPr>
          </p:cxnSp>
          <p:cxnSp>
            <p:nvCxnSpPr>
              <p:cNvPr id="295" name="Google Shape;295;p6"/>
              <p:cNvCxnSpPr/>
              <p:nvPr/>
            </p:nvCxnSpPr>
            <p:spPr>
              <a:xfrm>
                <a:off x="4126087" y="4071280"/>
                <a:ext cx="0" cy="232951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2D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96" name="Google Shape;296;p6"/>
            <p:cNvGrpSpPr/>
            <p:nvPr/>
          </p:nvGrpSpPr>
          <p:grpSpPr>
            <a:xfrm>
              <a:off x="4625344" y="1802737"/>
              <a:ext cx="598311" cy="2329519"/>
              <a:chOff x="3527776" y="4071280"/>
              <a:chExt cx="598311" cy="2329519"/>
            </a:xfrm>
          </p:grpSpPr>
          <p:cxnSp>
            <p:nvCxnSpPr>
              <p:cNvPr id="297" name="Google Shape;297;p6"/>
              <p:cNvCxnSpPr/>
              <p:nvPr/>
            </p:nvCxnSpPr>
            <p:spPr>
              <a:xfrm>
                <a:off x="3527776" y="6329119"/>
                <a:ext cx="598311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2D050"/>
                </a:solidFill>
                <a:prstDash val="solid"/>
                <a:miter lim="800000"/>
                <a:headEnd type="triangle" w="med" len="med"/>
                <a:tailEnd type="triangle" w="med" len="med"/>
              </a:ln>
            </p:spPr>
          </p:cxnSp>
          <p:cxnSp>
            <p:nvCxnSpPr>
              <p:cNvPr id="298" name="Google Shape;298;p6"/>
              <p:cNvCxnSpPr/>
              <p:nvPr/>
            </p:nvCxnSpPr>
            <p:spPr>
              <a:xfrm>
                <a:off x="4126087" y="4071280"/>
                <a:ext cx="0" cy="232951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2D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99" name="Google Shape;299;p6"/>
            <p:cNvGrpSpPr/>
            <p:nvPr/>
          </p:nvGrpSpPr>
          <p:grpSpPr>
            <a:xfrm>
              <a:off x="5223653" y="1737155"/>
              <a:ext cx="598311" cy="2395101"/>
              <a:chOff x="3527776" y="4005698"/>
              <a:chExt cx="598311" cy="2395101"/>
            </a:xfrm>
          </p:grpSpPr>
          <p:cxnSp>
            <p:nvCxnSpPr>
              <p:cNvPr id="300" name="Google Shape;300;p6"/>
              <p:cNvCxnSpPr/>
              <p:nvPr/>
            </p:nvCxnSpPr>
            <p:spPr>
              <a:xfrm>
                <a:off x="3527776" y="6329119"/>
                <a:ext cx="598311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2D050"/>
                </a:solidFill>
                <a:prstDash val="solid"/>
                <a:miter lim="800000"/>
                <a:headEnd type="triangle" w="med" len="med"/>
                <a:tailEnd type="triangle" w="med" len="med"/>
              </a:ln>
            </p:spPr>
          </p:cxnSp>
          <p:cxnSp>
            <p:nvCxnSpPr>
              <p:cNvPr id="301" name="Google Shape;301;p6"/>
              <p:cNvCxnSpPr/>
              <p:nvPr/>
            </p:nvCxnSpPr>
            <p:spPr>
              <a:xfrm>
                <a:off x="4126087" y="4005698"/>
                <a:ext cx="0" cy="239510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2D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02" name="Google Shape;302;p6"/>
            <p:cNvGrpSpPr/>
            <p:nvPr/>
          </p:nvGrpSpPr>
          <p:grpSpPr>
            <a:xfrm>
              <a:off x="5821962" y="2498292"/>
              <a:ext cx="598311" cy="1633964"/>
              <a:chOff x="3527776" y="4766835"/>
              <a:chExt cx="598311" cy="1633964"/>
            </a:xfrm>
          </p:grpSpPr>
          <p:cxnSp>
            <p:nvCxnSpPr>
              <p:cNvPr id="303" name="Google Shape;303;p6"/>
              <p:cNvCxnSpPr/>
              <p:nvPr/>
            </p:nvCxnSpPr>
            <p:spPr>
              <a:xfrm>
                <a:off x="3527776" y="6329119"/>
                <a:ext cx="598311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2D050"/>
                </a:solidFill>
                <a:prstDash val="solid"/>
                <a:miter lim="800000"/>
                <a:headEnd type="triangle" w="med" len="med"/>
                <a:tailEnd type="triangle" w="med" len="med"/>
              </a:ln>
            </p:spPr>
          </p:cxnSp>
          <p:cxnSp>
            <p:nvCxnSpPr>
              <p:cNvPr id="304" name="Google Shape;304;p6"/>
              <p:cNvCxnSpPr/>
              <p:nvPr/>
            </p:nvCxnSpPr>
            <p:spPr>
              <a:xfrm>
                <a:off x="4126087" y="4766835"/>
                <a:ext cx="0" cy="1633964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2D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05" name="Google Shape;305;p6"/>
            <p:cNvGrpSpPr/>
            <p:nvPr/>
          </p:nvGrpSpPr>
          <p:grpSpPr>
            <a:xfrm>
              <a:off x="6414631" y="2894504"/>
              <a:ext cx="598311" cy="1236040"/>
              <a:chOff x="3527776" y="5164759"/>
              <a:chExt cx="598311" cy="1236040"/>
            </a:xfrm>
          </p:grpSpPr>
          <p:cxnSp>
            <p:nvCxnSpPr>
              <p:cNvPr id="306" name="Google Shape;306;p6"/>
              <p:cNvCxnSpPr/>
              <p:nvPr/>
            </p:nvCxnSpPr>
            <p:spPr>
              <a:xfrm>
                <a:off x="3527776" y="6329119"/>
                <a:ext cx="598311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2D050"/>
                </a:solidFill>
                <a:prstDash val="solid"/>
                <a:miter lim="800000"/>
                <a:headEnd type="triangle" w="med" len="med"/>
                <a:tailEnd type="triangle" w="med" len="med"/>
              </a:ln>
            </p:spPr>
          </p:cxnSp>
          <p:cxnSp>
            <p:nvCxnSpPr>
              <p:cNvPr id="307" name="Google Shape;307;p6"/>
              <p:cNvCxnSpPr/>
              <p:nvPr/>
            </p:nvCxnSpPr>
            <p:spPr>
              <a:xfrm>
                <a:off x="4126087" y="5164759"/>
                <a:ext cx="0" cy="123604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2D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308" name="Google Shape;308;p6"/>
          <p:cNvGrpSpPr/>
          <p:nvPr/>
        </p:nvGrpSpPr>
        <p:grpSpPr>
          <a:xfrm>
            <a:off x="2830412" y="1366130"/>
            <a:ext cx="598311" cy="4802528"/>
            <a:chOff x="3527776" y="4071280"/>
            <a:chExt cx="598311" cy="2329461"/>
          </a:xfrm>
        </p:grpSpPr>
        <p:cxnSp>
          <p:nvCxnSpPr>
            <p:cNvPr id="309" name="Google Shape;309;p6"/>
            <p:cNvCxnSpPr/>
            <p:nvPr/>
          </p:nvCxnSpPr>
          <p:spPr>
            <a:xfrm>
              <a:off x="3527776" y="5834225"/>
              <a:ext cx="598311" cy="0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310" name="Google Shape;310;p6"/>
            <p:cNvCxnSpPr/>
            <p:nvPr/>
          </p:nvCxnSpPr>
          <p:spPr>
            <a:xfrm>
              <a:off x="4126087" y="4071280"/>
              <a:ext cx="0" cy="2329461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311" name="Google Shape;311;p6"/>
          <p:cNvCxnSpPr/>
          <p:nvPr/>
        </p:nvCxnSpPr>
        <p:spPr>
          <a:xfrm>
            <a:off x="2824635" y="1219449"/>
            <a:ext cx="0" cy="3848783"/>
          </a:xfrm>
          <a:prstGeom prst="straightConnector1">
            <a:avLst/>
          </a:prstGeom>
          <a:noFill/>
          <a:ln w="190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2" name="Google Shape;312;p6"/>
          <p:cNvSpPr txBox="1"/>
          <p:nvPr/>
        </p:nvSpPr>
        <p:spPr>
          <a:xfrm>
            <a:off x="3560463" y="889000"/>
            <a:ext cx="1731358" cy="451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600" b="0" i="1" u="none" strike="noStrike" cap="none" baseline="-2500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instruction</a:t>
            </a:r>
            <a:r>
              <a:rPr lang="en-US" sz="1600" b="0" i="1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 = 1000 ps</a:t>
            </a:r>
            <a:endParaRPr sz="1600" b="0" i="1" u="none" strike="noStrike" cap="none" baseline="-250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3" name="Google Shape;313;p6"/>
          <p:cNvGrpSpPr/>
          <p:nvPr/>
        </p:nvGrpSpPr>
        <p:grpSpPr>
          <a:xfrm>
            <a:off x="7012943" y="4326672"/>
            <a:ext cx="632125" cy="1775195"/>
            <a:chOff x="3493962" y="4786475"/>
            <a:chExt cx="632125" cy="1614324"/>
          </a:xfrm>
        </p:grpSpPr>
        <p:cxnSp>
          <p:nvCxnSpPr>
            <p:cNvPr id="314" name="Google Shape;314;p6"/>
            <p:cNvCxnSpPr/>
            <p:nvPr/>
          </p:nvCxnSpPr>
          <p:spPr>
            <a:xfrm>
              <a:off x="3493962" y="6329119"/>
              <a:ext cx="632125" cy="0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315" name="Google Shape;315;p6"/>
            <p:cNvCxnSpPr/>
            <p:nvPr/>
          </p:nvCxnSpPr>
          <p:spPr>
            <a:xfrm>
              <a:off x="4126087" y="4786475"/>
              <a:ext cx="0" cy="1614324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16" name="Google Shape;316;p6"/>
          <p:cNvGrpSpPr/>
          <p:nvPr/>
        </p:nvGrpSpPr>
        <p:grpSpPr>
          <a:xfrm>
            <a:off x="7655431" y="5068232"/>
            <a:ext cx="598311" cy="1033639"/>
            <a:chOff x="3527776" y="5460831"/>
            <a:chExt cx="598311" cy="939968"/>
          </a:xfrm>
        </p:grpSpPr>
        <p:cxnSp>
          <p:nvCxnSpPr>
            <p:cNvPr id="317" name="Google Shape;317;p6"/>
            <p:cNvCxnSpPr/>
            <p:nvPr/>
          </p:nvCxnSpPr>
          <p:spPr>
            <a:xfrm>
              <a:off x="3527776" y="6329119"/>
              <a:ext cx="598311" cy="0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318" name="Google Shape;318;p6"/>
            <p:cNvCxnSpPr/>
            <p:nvPr/>
          </p:nvCxnSpPr>
          <p:spPr>
            <a:xfrm>
              <a:off x="4126087" y="5460831"/>
              <a:ext cx="0" cy="939968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19" name="Google Shape;319;p6"/>
          <p:cNvGrpSpPr/>
          <p:nvPr/>
        </p:nvGrpSpPr>
        <p:grpSpPr>
          <a:xfrm>
            <a:off x="8252613" y="5068232"/>
            <a:ext cx="598311" cy="1035916"/>
            <a:chOff x="3527776" y="5458759"/>
            <a:chExt cx="598311" cy="942040"/>
          </a:xfrm>
        </p:grpSpPr>
        <p:cxnSp>
          <p:nvCxnSpPr>
            <p:cNvPr id="320" name="Google Shape;320;p6"/>
            <p:cNvCxnSpPr/>
            <p:nvPr/>
          </p:nvCxnSpPr>
          <p:spPr>
            <a:xfrm>
              <a:off x="3527776" y="6324048"/>
              <a:ext cx="598311" cy="0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321" name="Google Shape;321;p6"/>
            <p:cNvCxnSpPr/>
            <p:nvPr/>
          </p:nvCxnSpPr>
          <p:spPr>
            <a:xfrm>
              <a:off x="4126087" y="5458759"/>
              <a:ext cx="0" cy="942040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22" name="Google Shape;322;p6"/>
          <p:cNvSpPr txBox="1"/>
          <p:nvPr/>
        </p:nvSpPr>
        <p:spPr>
          <a:xfrm>
            <a:off x="908960" y="3907227"/>
            <a:ext cx="124753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 t0, 4(t3)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6"/>
          <p:cNvSpPr txBox="1"/>
          <p:nvPr/>
        </p:nvSpPr>
        <p:spPr>
          <a:xfrm>
            <a:off x="895554" y="4631368"/>
            <a:ext cx="12102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lw t0, 8(t3)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6"/>
          <p:cNvSpPr txBox="1"/>
          <p:nvPr/>
        </p:nvSpPr>
        <p:spPr>
          <a:xfrm>
            <a:off x="904899" y="5352016"/>
            <a:ext cx="136813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 t2, t2, 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6"/>
          <p:cNvSpPr/>
          <p:nvPr/>
        </p:nvSpPr>
        <p:spPr>
          <a:xfrm>
            <a:off x="3428723" y="2156257"/>
            <a:ext cx="2985909" cy="775167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6"/>
          <p:cNvSpPr/>
          <p:nvPr/>
        </p:nvSpPr>
        <p:spPr>
          <a:xfrm>
            <a:off x="5174962" y="1450821"/>
            <a:ext cx="690053" cy="3617411"/>
          </a:xfrm>
          <a:prstGeom prst="rect">
            <a:avLst/>
          </a:prstGeom>
          <a:noFill/>
          <a:ln w="762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6"/>
          <p:cNvSpPr txBox="1"/>
          <p:nvPr/>
        </p:nvSpPr>
        <p:spPr>
          <a:xfrm>
            <a:off x="6463322" y="2085163"/>
            <a:ext cx="287679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Resource use 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instruction over time</a:t>
            </a:r>
            <a:endParaRPr sz="2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6"/>
          <p:cNvSpPr txBox="1"/>
          <p:nvPr/>
        </p:nvSpPr>
        <p:spPr>
          <a:xfrm>
            <a:off x="5943600" y="990600"/>
            <a:ext cx="292660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Resource use in a particular time slot</a:t>
            </a:r>
            <a:endParaRPr sz="2400" b="0" i="0" u="none" strike="noStrike" cap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6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56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248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5" name="Google Shape;725;p10"/>
          <p:cNvCxnSpPr/>
          <p:nvPr/>
        </p:nvCxnSpPr>
        <p:spPr>
          <a:xfrm>
            <a:off x="3747621" y="5461000"/>
            <a:ext cx="4343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6" name="Google Shape;726;p10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184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en-US" sz="3600" i="0" u="none" strike="noStrike" cap="none" dirty="0">
                <a:latin typeface="Calibri"/>
                <a:ea typeface="Calibri"/>
                <a:cs typeface="Calibri"/>
                <a:sym typeface="Calibri"/>
              </a:rPr>
              <a:t>Each stage operates on different instruction</a:t>
            </a:r>
            <a:endParaRPr sz="360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10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57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10"/>
          <p:cNvSpPr/>
          <p:nvPr/>
        </p:nvSpPr>
        <p:spPr>
          <a:xfrm>
            <a:off x="1293056" y="3530600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9" name="Google Shape;729;p10"/>
          <p:cNvGrpSpPr/>
          <p:nvPr/>
        </p:nvGrpSpPr>
        <p:grpSpPr>
          <a:xfrm>
            <a:off x="5207524" y="2872025"/>
            <a:ext cx="521297" cy="1320800"/>
            <a:chOff x="6324600" y="3115310"/>
            <a:chExt cx="521297" cy="1056640"/>
          </a:xfrm>
        </p:grpSpPr>
        <p:sp>
          <p:nvSpPr>
            <p:cNvPr id="730" name="Google Shape;730;p10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0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32" name="Google Shape;732;p10"/>
            <p:cNvCxnSpPr>
              <a:stCxn id="731" idx="2"/>
              <a:endCxn id="731" idx="4"/>
            </p:cNvCxnSpPr>
            <p:nvPr/>
          </p:nvCxnSpPr>
          <p:spPr>
            <a:xfrm>
              <a:off x="6400807" y="3602991"/>
              <a:ext cx="0" cy="1524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33" name="Google Shape;733;p10"/>
            <p:cNvSpPr txBox="1"/>
            <p:nvPr/>
          </p:nvSpPr>
          <p:spPr>
            <a:xfrm>
              <a:off x="6324600" y="3181350"/>
              <a:ext cx="5212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4" name="Google Shape;734;p10"/>
          <p:cNvGrpSpPr/>
          <p:nvPr/>
        </p:nvGrpSpPr>
        <p:grpSpPr>
          <a:xfrm>
            <a:off x="1293056" y="2465625"/>
            <a:ext cx="304800" cy="609600"/>
            <a:chOff x="5181600" y="3257550"/>
            <a:chExt cx="304800" cy="457200"/>
          </a:xfrm>
        </p:grpSpPr>
        <p:sp>
          <p:nvSpPr>
            <p:cNvPr id="735" name="Google Shape;735;p10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chemeClr val="l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10"/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7" name="Google Shape;737;p10"/>
          <p:cNvGrpSpPr/>
          <p:nvPr/>
        </p:nvGrpSpPr>
        <p:grpSpPr>
          <a:xfrm>
            <a:off x="6497131" y="3075225"/>
            <a:ext cx="990600" cy="1117600"/>
            <a:chOff x="6324600" y="1733550"/>
            <a:chExt cx="990600" cy="838200"/>
          </a:xfrm>
        </p:grpSpPr>
        <p:sp>
          <p:nvSpPr>
            <p:cNvPr id="738" name="Google Shape;738;p10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DMEM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10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0" name="Google Shape;740;p10"/>
          <p:cNvGrpSpPr/>
          <p:nvPr/>
        </p:nvGrpSpPr>
        <p:grpSpPr>
          <a:xfrm>
            <a:off x="3900021" y="3278425"/>
            <a:ext cx="762000" cy="1166575"/>
            <a:chOff x="4191000" y="1962150"/>
            <a:chExt cx="762000" cy="874931"/>
          </a:xfrm>
        </p:grpSpPr>
        <p:cxnSp>
          <p:nvCxnSpPr>
            <p:cNvPr id="741" name="Google Shape;741;p10"/>
            <p:cNvCxnSpPr/>
            <p:nvPr/>
          </p:nvCxnSpPr>
          <p:spPr>
            <a:xfrm flipH="1">
              <a:off x="44958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742" name="Google Shape;742;p10"/>
            <p:cNvCxnSpPr/>
            <p:nvPr/>
          </p:nvCxnSpPr>
          <p:spPr>
            <a:xfrm flipH="1">
              <a:off x="43434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grpSp>
          <p:nvGrpSpPr>
            <p:cNvPr id="743" name="Google Shape;743;p10"/>
            <p:cNvGrpSpPr/>
            <p:nvPr/>
          </p:nvGrpSpPr>
          <p:grpSpPr>
            <a:xfrm>
              <a:off x="4191000" y="1962150"/>
              <a:ext cx="762000" cy="685800"/>
              <a:chOff x="5043063" y="3218081"/>
              <a:chExt cx="762000" cy="685800"/>
            </a:xfrm>
          </p:grpSpPr>
          <p:sp>
            <p:nvSpPr>
              <p:cNvPr id="744" name="Google Shape;744;p10"/>
              <p:cNvSpPr/>
              <p:nvPr/>
            </p:nvSpPr>
            <p:spPr>
              <a:xfrm rot="5400000">
                <a:off x="5003812" y="3333532"/>
                <a:ext cx="685800" cy="454898"/>
              </a:xfrm>
              <a:prstGeom prst="trapezoid">
                <a:avLst>
                  <a:gd name="adj" fmla="val 30656"/>
                </a:avLst>
              </a:prstGeom>
              <a:solidFill>
                <a:srgbClr val="FFFFFF"/>
              </a:solidFill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0"/>
              <p:cNvSpPr txBox="1"/>
              <p:nvPr/>
            </p:nvSpPr>
            <p:spPr>
              <a:xfrm>
                <a:off x="5043063" y="3370481"/>
                <a:ext cx="7620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Branch Comp.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46" name="Google Shape;746;p10"/>
          <p:cNvGrpSpPr/>
          <p:nvPr/>
        </p:nvGrpSpPr>
        <p:grpSpPr>
          <a:xfrm>
            <a:off x="2680821" y="2567225"/>
            <a:ext cx="841921" cy="1930400"/>
            <a:chOff x="3657600" y="1428750"/>
            <a:chExt cx="841921" cy="1447800"/>
          </a:xfrm>
        </p:grpSpPr>
        <p:grpSp>
          <p:nvGrpSpPr>
            <p:cNvPr id="747" name="Google Shape;747;p10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748" name="Google Shape;748;p10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Reg[]</a:t>
                </a: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10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0" name="Google Shape;750;p10"/>
            <p:cNvSpPr txBox="1"/>
            <p:nvPr/>
          </p:nvSpPr>
          <p:spPr>
            <a:xfrm>
              <a:off x="3657600" y="2271415"/>
              <a:ext cx="397545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0"/>
            <p:cNvSpPr txBox="1"/>
            <p:nvPr/>
          </p:nvSpPr>
          <p:spPr>
            <a:xfrm>
              <a:off x="3657600" y="2576215"/>
              <a:ext cx="388102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0"/>
            <p:cNvSpPr txBox="1"/>
            <p:nvPr/>
          </p:nvSpPr>
          <p:spPr>
            <a:xfrm>
              <a:off x="4114800" y="2234684"/>
              <a:ext cx="38472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0"/>
            <p:cNvSpPr txBox="1"/>
            <p:nvPr/>
          </p:nvSpPr>
          <p:spPr>
            <a:xfrm>
              <a:off x="3657600" y="1998881"/>
              <a:ext cx="399073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0"/>
            <p:cNvSpPr txBox="1"/>
            <p:nvPr/>
          </p:nvSpPr>
          <p:spPr>
            <a:xfrm>
              <a:off x="4114800" y="2463284"/>
              <a:ext cx="37735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0"/>
            <p:cNvSpPr txBox="1"/>
            <p:nvPr/>
          </p:nvSpPr>
          <p:spPr>
            <a:xfrm>
              <a:off x="3657600" y="1694081"/>
              <a:ext cx="38832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6" name="Google Shape;756;p10"/>
          <p:cNvSpPr txBox="1"/>
          <p:nvPr/>
        </p:nvSpPr>
        <p:spPr>
          <a:xfrm>
            <a:off x="6497131" y="3380025"/>
            <a:ext cx="30777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10"/>
          <p:cNvSpPr txBox="1"/>
          <p:nvPr/>
        </p:nvSpPr>
        <p:spPr>
          <a:xfrm>
            <a:off x="6518314" y="3743404"/>
            <a:ext cx="4360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DataW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10"/>
          <p:cNvSpPr txBox="1"/>
          <p:nvPr/>
        </p:nvSpPr>
        <p:spPr>
          <a:xfrm>
            <a:off x="7030531" y="3481625"/>
            <a:ext cx="38472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10"/>
          <p:cNvSpPr/>
          <p:nvPr/>
        </p:nvSpPr>
        <p:spPr>
          <a:xfrm rot="5400000">
            <a:off x="4687421" y="3049825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0" name="Google Shape;760;p10"/>
          <p:cNvCxnSpPr>
            <a:stCxn id="738" idx="3"/>
          </p:cNvCxnSpPr>
          <p:nvPr/>
        </p:nvCxnSpPr>
        <p:spPr>
          <a:xfrm rot="10800000" flipH="1">
            <a:off x="7487731" y="3613625"/>
            <a:ext cx="367800" cy="20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61" name="Google Shape;761;p10"/>
          <p:cNvSpPr/>
          <p:nvPr/>
        </p:nvSpPr>
        <p:spPr>
          <a:xfrm rot="5400000">
            <a:off x="7436931" y="3303825"/>
            <a:ext cx="10160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2" name="Google Shape;762;p10"/>
          <p:cNvCxnSpPr/>
          <p:nvPr/>
        </p:nvCxnSpPr>
        <p:spPr>
          <a:xfrm rot="10800000" flipH="1">
            <a:off x="5652621" y="3429000"/>
            <a:ext cx="832407" cy="2928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3" name="Google Shape;763;p10"/>
          <p:cNvCxnSpPr/>
          <p:nvPr/>
        </p:nvCxnSpPr>
        <p:spPr>
          <a:xfrm rot="10800000">
            <a:off x="6262221" y="2921000"/>
            <a:ext cx="0" cy="50799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4" name="Google Shape;764;p10"/>
          <p:cNvCxnSpPr>
            <a:endCxn id="761" idx="2"/>
          </p:cNvCxnSpPr>
          <p:nvPr/>
        </p:nvCxnSpPr>
        <p:spPr>
          <a:xfrm>
            <a:off x="6262231" y="2920725"/>
            <a:ext cx="1606500" cy="459300"/>
          </a:xfrm>
          <a:prstGeom prst="bentConnector3">
            <a:avLst>
              <a:gd name="adj1" fmla="val 8485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5" name="Google Shape;765;p10"/>
          <p:cNvCxnSpPr/>
          <p:nvPr/>
        </p:nvCxnSpPr>
        <p:spPr>
          <a:xfrm rot="-5400000" flipH="1">
            <a:off x="-429729" y="2297750"/>
            <a:ext cx="1420500" cy="228600"/>
          </a:xfrm>
          <a:prstGeom prst="bentConnector3">
            <a:avLst>
              <a:gd name="adj1" fmla="val 99305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66" name="Google Shape;766;p10"/>
          <p:cNvGrpSpPr/>
          <p:nvPr/>
        </p:nvGrpSpPr>
        <p:grpSpPr>
          <a:xfrm>
            <a:off x="394821" y="2973625"/>
            <a:ext cx="152400" cy="711200"/>
            <a:chOff x="5791200" y="1352550"/>
            <a:chExt cx="152400" cy="533400"/>
          </a:xfrm>
        </p:grpSpPr>
        <p:sp>
          <p:nvSpPr>
            <p:cNvPr id="767" name="Google Shape;767;p10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0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0"/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70" name="Google Shape;770;p10"/>
          <p:cNvCxnSpPr>
            <a:stCxn id="767" idx="0"/>
            <a:endCxn id="771" idx="1"/>
          </p:cNvCxnSpPr>
          <p:nvPr/>
        </p:nvCxnSpPr>
        <p:spPr>
          <a:xfrm>
            <a:off x="547221" y="3329225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2" name="Google Shape;772;p10"/>
          <p:cNvCxnSpPr>
            <a:stCxn id="771" idx="3"/>
            <a:endCxn id="728" idx="1"/>
          </p:cNvCxnSpPr>
          <p:nvPr/>
        </p:nvCxnSpPr>
        <p:spPr>
          <a:xfrm>
            <a:off x="972719" y="3329225"/>
            <a:ext cx="320400" cy="658500"/>
          </a:xfrm>
          <a:prstGeom prst="bentConnector3">
            <a:avLst>
              <a:gd name="adj1" fmla="val 4999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3" name="Google Shape;773;p10"/>
          <p:cNvCxnSpPr>
            <a:stCxn id="735" idx="0"/>
          </p:cNvCxnSpPr>
          <p:nvPr/>
        </p:nvCxnSpPr>
        <p:spPr>
          <a:xfrm rot="10800000" flipH="1">
            <a:off x="1597856" y="2108025"/>
            <a:ext cx="168600" cy="6624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4" name="Google Shape;774;p10"/>
          <p:cNvCxnSpPr>
            <a:stCxn id="775" idx="0"/>
          </p:cNvCxnSpPr>
          <p:nvPr/>
        </p:nvCxnSpPr>
        <p:spPr>
          <a:xfrm>
            <a:off x="6643221" y="2514600"/>
            <a:ext cx="1219200" cy="609600"/>
          </a:xfrm>
          <a:prstGeom prst="bentConnector3">
            <a:avLst>
              <a:gd name="adj1" fmla="val 8594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6" name="Google Shape;776;p10"/>
          <p:cNvCxnSpPr/>
          <p:nvPr/>
        </p:nvCxnSpPr>
        <p:spPr>
          <a:xfrm flipH="1">
            <a:off x="378621" y="2108199"/>
            <a:ext cx="1387800" cy="1373700"/>
          </a:xfrm>
          <a:prstGeom prst="bentConnector3">
            <a:avLst>
              <a:gd name="adj1" fmla="val 123208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7" name="Google Shape;777;p10"/>
          <p:cNvCxnSpPr>
            <a:stCxn id="759" idx="0"/>
          </p:cNvCxnSpPr>
          <p:nvPr/>
        </p:nvCxnSpPr>
        <p:spPr>
          <a:xfrm rot="10800000" flipH="1">
            <a:off x="5119221" y="3123925"/>
            <a:ext cx="1524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8" name="Google Shape;778;p10"/>
          <p:cNvCxnSpPr/>
          <p:nvPr/>
        </p:nvCxnSpPr>
        <p:spPr>
          <a:xfrm>
            <a:off x="3519021" y="3124200"/>
            <a:ext cx="457200" cy="304800"/>
          </a:xfrm>
          <a:prstGeom prst="bentConnector3">
            <a:avLst>
              <a:gd name="adj1" fmla="val 63889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9" name="Google Shape;779;p10"/>
          <p:cNvCxnSpPr>
            <a:stCxn id="754" idx="3"/>
          </p:cNvCxnSpPr>
          <p:nvPr/>
        </p:nvCxnSpPr>
        <p:spPr>
          <a:xfrm>
            <a:off x="3515378" y="4069714"/>
            <a:ext cx="1059000" cy="426900"/>
          </a:xfrm>
          <a:prstGeom prst="bentConnector3">
            <a:avLst>
              <a:gd name="adj1" fmla="val 2928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0" name="Google Shape;780;p10"/>
          <p:cNvCxnSpPr/>
          <p:nvPr/>
        </p:nvCxnSpPr>
        <p:spPr>
          <a:xfrm>
            <a:off x="3823821" y="4077084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1" name="Google Shape;781;p10"/>
          <p:cNvCxnSpPr>
            <a:endCxn id="782" idx="1"/>
          </p:cNvCxnSpPr>
          <p:nvPr/>
        </p:nvCxnSpPr>
        <p:spPr>
          <a:xfrm rot="10800000" flipH="1">
            <a:off x="1138221" y="2463799"/>
            <a:ext cx="4743000" cy="688800"/>
          </a:xfrm>
          <a:prstGeom prst="bentConnector3">
            <a:avLst>
              <a:gd name="adj1" fmla="val 2456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3" name="Google Shape;783;p10"/>
          <p:cNvCxnSpPr/>
          <p:nvPr/>
        </p:nvCxnSpPr>
        <p:spPr>
          <a:xfrm rot="-5400000" flipH="1">
            <a:off x="4554571" y="2508519"/>
            <a:ext cx="456300" cy="3684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84" name="Google Shape;784;p10"/>
          <p:cNvGrpSpPr/>
          <p:nvPr/>
        </p:nvGrpSpPr>
        <p:grpSpPr>
          <a:xfrm>
            <a:off x="699621" y="2770425"/>
            <a:ext cx="273098" cy="1117599"/>
            <a:chOff x="1540165" y="1809750"/>
            <a:chExt cx="273098" cy="838199"/>
          </a:xfrm>
        </p:grpSpPr>
        <p:sp>
          <p:nvSpPr>
            <p:cNvPr id="771" name="Google Shape;771;p10"/>
            <p:cNvSpPr/>
            <p:nvPr/>
          </p:nvSpPr>
          <p:spPr>
            <a:xfrm>
              <a:off x="1540165" y="1809750"/>
              <a:ext cx="273098" cy="83819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85" name="Google Shape;785;p1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6" name="Google Shape;786;p10"/>
          <p:cNvSpPr/>
          <p:nvPr/>
        </p:nvSpPr>
        <p:spPr>
          <a:xfrm rot="5400000">
            <a:off x="4703876" y="3810000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7" name="Google Shape;787;p10"/>
          <p:cNvCxnSpPr/>
          <p:nvPr/>
        </p:nvCxnSpPr>
        <p:spPr>
          <a:xfrm>
            <a:off x="1918821" y="3835400"/>
            <a:ext cx="1676400" cy="1625700"/>
          </a:xfrm>
          <a:prstGeom prst="bentConnector3">
            <a:avLst>
              <a:gd name="adj1" fmla="val 32438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8" name="Google Shape;788;p10"/>
          <p:cNvCxnSpPr/>
          <p:nvPr/>
        </p:nvCxnSpPr>
        <p:spPr>
          <a:xfrm>
            <a:off x="2452221" y="38354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9" name="Google Shape;789;p10"/>
          <p:cNvCxnSpPr/>
          <p:nvPr/>
        </p:nvCxnSpPr>
        <p:spPr>
          <a:xfrm>
            <a:off x="2452221" y="42418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0" name="Google Shape;790;p10"/>
          <p:cNvCxnSpPr>
            <a:stCxn id="761" idx="0"/>
          </p:cNvCxnSpPr>
          <p:nvPr/>
        </p:nvCxnSpPr>
        <p:spPr>
          <a:xfrm rot="10800000">
            <a:off x="2528431" y="2006325"/>
            <a:ext cx="5492700" cy="1373700"/>
          </a:xfrm>
          <a:prstGeom prst="bentConnector3">
            <a:avLst>
              <a:gd name="adj1" fmla="val -9711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1" name="Google Shape;791;p10"/>
          <p:cNvCxnSpPr/>
          <p:nvPr/>
        </p:nvCxnSpPr>
        <p:spPr>
          <a:xfrm rot="-5400000" flipH="1">
            <a:off x="2045871" y="2489150"/>
            <a:ext cx="1117500" cy="152400"/>
          </a:xfrm>
          <a:prstGeom prst="bentConnector3">
            <a:avLst>
              <a:gd name="adj1" fmla="val 9890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2" name="Google Shape;792;p10"/>
          <p:cNvCxnSpPr>
            <a:stCxn id="786" idx="0"/>
          </p:cNvCxnSpPr>
          <p:nvPr/>
        </p:nvCxnSpPr>
        <p:spPr>
          <a:xfrm>
            <a:off x="5135676" y="3886200"/>
            <a:ext cx="1464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3" name="Google Shape;793;p10"/>
          <p:cNvCxnSpPr/>
          <p:nvPr/>
        </p:nvCxnSpPr>
        <p:spPr>
          <a:xfrm rot="10800000" flipH="1">
            <a:off x="4569656" y="3937081"/>
            <a:ext cx="1921200" cy="554100"/>
          </a:xfrm>
          <a:prstGeom prst="bentConnector3">
            <a:avLst>
              <a:gd name="adj1" fmla="val 8155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4" name="Google Shape;794;p10"/>
          <p:cNvCxnSpPr/>
          <p:nvPr/>
        </p:nvCxnSpPr>
        <p:spPr>
          <a:xfrm rot="-5400000">
            <a:off x="4351582" y="3902091"/>
            <a:ext cx="831900" cy="389400"/>
          </a:xfrm>
          <a:prstGeom prst="bentConnector3">
            <a:avLst>
              <a:gd name="adj1" fmla="val 99046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95" name="Google Shape;795;p10"/>
          <p:cNvSpPr txBox="1"/>
          <p:nvPr/>
        </p:nvSpPr>
        <p:spPr>
          <a:xfrm>
            <a:off x="90021" y="3124200"/>
            <a:ext cx="252846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1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10"/>
          <p:cNvSpPr txBox="1"/>
          <p:nvPr/>
        </p:nvSpPr>
        <p:spPr>
          <a:xfrm>
            <a:off x="13821" y="3530600"/>
            <a:ext cx="320601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7" name="Google Shape;797;p10"/>
          <p:cNvCxnSpPr/>
          <p:nvPr/>
        </p:nvCxnSpPr>
        <p:spPr>
          <a:xfrm rot="10800000">
            <a:off x="166221" y="1701800"/>
            <a:ext cx="55626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98" name="Google Shape;798;p10"/>
          <p:cNvGrpSpPr/>
          <p:nvPr/>
        </p:nvGrpSpPr>
        <p:grpSpPr>
          <a:xfrm>
            <a:off x="1995021" y="3632201"/>
            <a:ext cx="152401" cy="711199"/>
            <a:chOff x="1066799" y="3333750"/>
            <a:chExt cx="152401" cy="533399"/>
          </a:xfrm>
        </p:grpSpPr>
        <p:sp>
          <p:nvSpPr>
            <p:cNvPr id="799" name="Google Shape;799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0" name="Google Shape;800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1" name="Google Shape;801;p10"/>
          <p:cNvGrpSpPr/>
          <p:nvPr/>
        </p:nvGrpSpPr>
        <p:grpSpPr>
          <a:xfrm>
            <a:off x="1995020" y="2717801"/>
            <a:ext cx="152401" cy="711199"/>
            <a:chOff x="1066799" y="3333750"/>
            <a:chExt cx="152401" cy="533399"/>
          </a:xfrm>
        </p:grpSpPr>
        <p:sp>
          <p:nvSpPr>
            <p:cNvPr id="802" name="Google Shape;802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3" name="Google Shape;803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4" name="Google Shape;804;p10"/>
          <p:cNvGrpSpPr/>
          <p:nvPr/>
        </p:nvGrpSpPr>
        <p:grpSpPr>
          <a:xfrm>
            <a:off x="3595221" y="3733800"/>
            <a:ext cx="152401" cy="711199"/>
            <a:chOff x="1066799" y="3333750"/>
            <a:chExt cx="152401" cy="533399"/>
          </a:xfrm>
        </p:grpSpPr>
        <p:sp>
          <p:nvSpPr>
            <p:cNvPr id="805" name="Google Shape;805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6" name="Google Shape;806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07" name="Google Shape;807;p10"/>
          <p:cNvCxnSpPr>
            <a:endCxn id="759" idx="2"/>
          </p:cNvCxnSpPr>
          <p:nvPr/>
        </p:nvCxnSpPr>
        <p:spPr>
          <a:xfrm>
            <a:off x="3687621" y="3123925"/>
            <a:ext cx="12792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08" name="Google Shape;808;p10"/>
          <p:cNvGrpSpPr/>
          <p:nvPr/>
        </p:nvGrpSpPr>
        <p:grpSpPr>
          <a:xfrm>
            <a:off x="3595221" y="4953000"/>
            <a:ext cx="152401" cy="711199"/>
            <a:chOff x="1066799" y="3333750"/>
            <a:chExt cx="152401" cy="533399"/>
          </a:xfrm>
        </p:grpSpPr>
        <p:sp>
          <p:nvSpPr>
            <p:cNvPr id="809" name="Google Shape;809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0" name="Google Shape;810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11" name="Google Shape;811;p10"/>
          <p:cNvCxnSpPr/>
          <p:nvPr/>
        </p:nvCxnSpPr>
        <p:spPr>
          <a:xfrm rot="-5400000">
            <a:off x="4179471" y="4165650"/>
            <a:ext cx="812700" cy="7620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12" name="Google Shape;812;p10"/>
          <p:cNvGrpSpPr/>
          <p:nvPr/>
        </p:nvGrpSpPr>
        <p:grpSpPr>
          <a:xfrm>
            <a:off x="3595221" y="2108200"/>
            <a:ext cx="152401" cy="711199"/>
            <a:chOff x="1066799" y="3333750"/>
            <a:chExt cx="152401" cy="533399"/>
          </a:xfrm>
        </p:grpSpPr>
        <p:sp>
          <p:nvSpPr>
            <p:cNvPr id="813" name="Google Shape;813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4" name="Google Shape;814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p10"/>
          <p:cNvGrpSpPr/>
          <p:nvPr/>
        </p:nvGrpSpPr>
        <p:grpSpPr>
          <a:xfrm>
            <a:off x="5881221" y="2108200"/>
            <a:ext cx="152401" cy="711199"/>
            <a:chOff x="1066799" y="3333750"/>
            <a:chExt cx="152401" cy="533399"/>
          </a:xfrm>
        </p:grpSpPr>
        <p:sp>
          <p:nvSpPr>
            <p:cNvPr id="782" name="Google Shape;782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6" name="Google Shape;816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7" name="Google Shape;817;p10"/>
          <p:cNvGrpSpPr/>
          <p:nvPr/>
        </p:nvGrpSpPr>
        <p:grpSpPr>
          <a:xfrm>
            <a:off x="5881221" y="3124200"/>
            <a:ext cx="152401" cy="711199"/>
            <a:chOff x="1066799" y="3333750"/>
            <a:chExt cx="152401" cy="533399"/>
          </a:xfrm>
        </p:grpSpPr>
        <p:sp>
          <p:nvSpPr>
            <p:cNvPr id="818" name="Google Shape;818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9" name="Google Shape;819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Google Shape;820;p10"/>
          <p:cNvGrpSpPr/>
          <p:nvPr/>
        </p:nvGrpSpPr>
        <p:grpSpPr>
          <a:xfrm>
            <a:off x="5881221" y="4140200"/>
            <a:ext cx="152401" cy="711199"/>
            <a:chOff x="1066799" y="3333750"/>
            <a:chExt cx="152401" cy="533399"/>
          </a:xfrm>
        </p:grpSpPr>
        <p:sp>
          <p:nvSpPr>
            <p:cNvPr id="821" name="Google Shape;821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2" name="Google Shape;822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3" name="Google Shape;823;p10"/>
          <p:cNvGrpSpPr/>
          <p:nvPr/>
        </p:nvGrpSpPr>
        <p:grpSpPr>
          <a:xfrm>
            <a:off x="3595221" y="2921000"/>
            <a:ext cx="152401" cy="711199"/>
            <a:chOff x="1066799" y="3333750"/>
            <a:chExt cx="152401" cy="533399"/>
          </a:xfrm>
        </p:grpSpPr>
        <p:sp>
          <p:nvSpPr>
            <p:cNvPr id="824" name="Google Shape;824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5" name="Google Shape;825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10"/>
          <p:cNvGrpSpPr/>
          <p:nvPr/>
        </p:nvGrpSpPr>
        <p:grpSpPr>
          <a:xfrm>
            <a:off x="8091021" y="3022600"/>
            <a:ext cx="152401" cy="711199"/>
            <a:chOff x="1066799" y="3333750"/>
            <a:chExt cx="152401" cy="533399"/>
          </a:xfrm>
        </p:grpSpPr>
        <p:sp>
          <p:nvSpPr>
            <p:cNvPr id="827" name="Google Shape;827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8" name="Google Shape;828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9" name="Google Shape;829;p10"/>
          <p:cNvGrpSpPr/>
          <p:nvPr/>
        </p:nvGrpSpPr>
        <p:grpSpPr>
          <a:xfrm>
            <a:off x="6338421" y="2209800"/>
            <a:ext cx="304800" cy="609600"/>
            <a:chOff x="5181600" y="3257550"/>
            <a:chExt cx="304800" cy="457200"/>
          </a:xfrm>
        </p:grpSpPr>
        <p:sp>
          <p:nvSpPr>
            <p:cNvPr id="775" name="Google Shape;775;p10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0"/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31" name="Google Shape;831;p10"/>
          <p:cNvCxnSpPr>
            <a:stCxn id="782" idx="3"/>
          </p:cNvCxnSpPr>
          <p:nvPr/>
        </p:nvCxnSpPr>
        <p:spPr>
          <a:xfrm rot="10800000" flipH="1">
            <a:off x="6033622" y="2461399"/>
            <a:ext cx="3930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32" name="Google Shape;832;p10"/>
          <p:cNvCxnSpPr/>
          <p:nvPr/>
        </p:nvCxnSpPr>
        <p:spPr>
          <a:xfrm rot="10800000">
            <a:off x="5728821" y="1701800"/>
            <a:ext cx="0" cy="1727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3" name="Google Shape;833;p10"/>
          <p:cNvSpPr txBox="1"/>
          <p:nvPr/>
        </p:nvSpPr>
        <p:spPr>
          <a:xfrm>
            <a:off x="1877793" y="2209800"/>
            <a:ext cx="49822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10"/>
          <p:cNvSpPr txBox="1"/>
          <p:nvPr/>
        </p:nvSpPr>
        <p:spPr>
          <a:xfrm>
            <a:off x="623421" y="2209800"/>
            <a:ext cx="4742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10"/>
          <p:cNvSpPr txBox="1"/>
          <p:nvPr/>
        </p:nvSpPr>
        <p:spPr>
          <a:xfrm>
            <a:off x="3747621" y="2006600"/>
            <a:ext cx="48342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10"/>
          <p:cNvSpPr txBox="1"/>
          <p:nvPr/>
        </p:nvSpPr>
        <p:spPr>
          <a:xfrm>
            <a:off x="5957421" y="1905000"/>
            <a:ext cx="53512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10"/>
          <p:cNvSpPr txBox="1"/>
          <p:nvPr/>
        </p:nvSpPr>
        <p:spPr>
          <a:xfrm>
            <a:off x="1831025" y="4241800"/>
            <a:ext cx="62119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10"/>
          <p:cNvSpPr txBox="1"/>
          <p:nvPr/>
        </p:nvSpPr>
        <p:spPr>
          <a:xfrm>
            <a:off x="3673162" y="4953000"/>
            <a:ext cx="60785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10"/>
          <p:cNvSpPr txBox="1"/>
          <p:nvPr/>
        </p:nvSpPr>
        <p:spPr>
          <a:xfrm>
            <a:off x="3747621" y="2616200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10"/>
          <p:cNvSpPr txBox="1"/>
          <p:nvPr/>
        </p:nvSpPr>
        <p:spPr>
          <a:xfrm>
            <a:off x="3652529" y="4358957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10"/>
          <p:cNvSpPr txBox="1"/>
          <p:nvPr/>
        </p:nvSpPr>
        <p:spPr>
          <a:xfrm>
            <a:off x="5957421" y="3327400"/>
            <a:ext cx="6010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10"/>
          <p:cNvSpPr txBox="1"/>
          <p:nvPr/>
        </p:nvSpPr>
        <p:spPr>
          <a:xfrm>
            <a:off x="5957421" y="4343400"/>
            <a:ext cx="6039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10"/>
          <p:cNvSpPr txBox="1"/>
          <p:nvPr/>
        </p:nvSpPr>
        <p:spPr>
          <a:xfrm>
            <a:off x="4738221" y="4546600"/>
            <a:ext cx="68630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4" name="Google Shape;844;p10"/>
          <p:cNvGrpSpPr/>
          <p:nvPr/>
        </p:nvGrpSpPr>
        <p:grpSpPr>
          <a:xfrm>
            <a:off x="4281021" y="4648200"/>
            <a:ext cx="556492" cy="609600"/>
            <a:chOff x="3886200" y="3257550"/>
            <a:chExt cx="556492" cy="457200"/>
          </a:xfrm>
        </p:grpSpPr>
        <p:sp>
          <p:nvSpPr>
            <p:cNvPr id="845" name="Google Shape;845;p10"/>
            <p:cNvSpPr/>
            <p:nvPr/>
          </p:nvSpPr>
          <p:spPr>
            <a:xfrm rot="5400000">
              <a:off x="3848100" y="3295650"/>
              <a:ext cx="457200" cy="3810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0"/>
            <p:cNvSpPr txBox="1"/>
            <p:nvPr/>
          </p:nvSpPr>
          <p:spPr>
            <a:xfrm>
              <a:off x="3909292" y="3304885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7" name="Google Shape;847;p10"/>
          <p:cNvGrpSpPr/>
          <p:nvPr/>
        </p:nvGrpSpPr>
        <p:grpSpPr>
          <a:xfrm>
            <a:off x="5881221" y="4953000"/>
            <a:ext cx="152401" cy="711199"/>
            <a:chOff x="1066799" y="3333750"/>
            <a:chExt cx="152401" cy="533399"/>
          </a:xfrm>
        </p:grpSpPr>
        <p:sp>
          <p:nvSpPr>
            <p:cNvPr id="848" name="Google Shape;848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49" name="Google Shape;849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0" name="Google Shape;850;p10"/>
          <p:cNvGrpSpPr/>
          <p:nvPr/>
        </p:nvGrpSpPr>
        <p:grpSpPr>
          <a:xfrm>
            <a:off x="8091021" y="4953000"/>
            <a:ext cx="152401" cy="711199"/>
            <a:chOff x="1066799" y="3333750"/>
            <a:chExt cx="152401" cy="533399"/>
          </a:xfrm>
        </p:grpSpPr>
        <p:sp>
          <p:nvSpPr>
            <p:cNvPr id="851" name="Google Shape;851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52" name="Google Shape;852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53" name="Google Shape;853;p10"/>
          <p:cNvCxnSpPr/>
          <p:nvPr/>
        </p:nvCxnSpPr>
        <p:spPr>
          <a:xfrm>
            <a:off x="4204821" y="4953000"/>
            <a:ext cx="0" cy="508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4" name="Google Shape;854;p10"/>
          <p:cNvSpPr txBox="1"/>
          <p:nvPr/>
        </p:nvSpPr>
        <p:spPr>
          <a:xfrm>
            <a:off x="6033621" y="4953000"/>
            <a:ext cx="6580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10"/>
          <p:cNvSpPr txBox="1"/>
          <p:nvPr/>
        </p:nvSpPr>
        <p:spPr>
          <a:xfrm>
            <a:off x="8167221" y="5156200"/>
            <a:ext cx="67197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6" name="Google Shape;856;p10"/>
          <p:cNvCxnSpPr/>
          <p:nvPr/>
        </p:nvCxnSpPr>
        <p:spPr>
          <a:xfrm rot="10800000">
            <a:off x="2452221" y="1905100"/>
            <a:ext cx="5791200" cy="3251100"/>
          </a:xfrm>
          <a:prstGeom prst="bentConnector3">
            <a:avLst>
              <a:gd name="adj1" fmla="val -6619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7" name="Google Shape;857;p10"/>
          <p:cNvCxnSpPr>
            <a:endCxn id="748" idx="1"/>
          </p:cNvCxnSpPr>
          <p:nvPr/>
        </p:nvCxnSpPr>
        <p:spPr>
          <a:xfrm rot="-5400000" flipH="1">
            <a:off x="1752771" y="2604375"/>
            <a:ext cx="1627500" cy="228600"/>
          </a:xfrm>
          <a:prstGeom prst="bentConnector2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58" name="Google Shape;858;p10"/>
          <p:cNvCxnSpPr/>
          <p:nvPr/>
        </p:nvCxnSpPr>
        <p:spPr>
          <a:xfrm>
            <a:off x="2071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59" name="Google Shape;859;p10"/>
          <p:cNvCxnSpPr/>
          <p:nvPr/>
        </p:nvCxnSpPr>
        <p:spPr>
          <a:xfrm>
            <a:off x="3671421" y="10922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0" name="Google Shape;860;p10"/>
          <p:cNvCxnSpPr/>
          <p:nvPr/>
        </p:nvCxnSpPr>
        <p:spPr>
          <a:xfrm>
            <a:off x="59574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1" name="Google Shape;861;p10"/>
          <p:cNvCxnSpPr/>
          <p:nvPr/>
        </p:nvCxnSpPr>
        <p:spPr>
          <a:xfrm>
            <a:off x="8167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862" name="Google Shape;862;p10"/>
          <p:cNvSpPr txBox="1"/>
          <p:nvPr/>
        </p:nvSpPr>
        <p:spPr>
          <a:xfrm>
            <a:off x="8229600" y="990600"/>
            <a:ext cx="838199" cy="86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t0, t1, t2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p10"/>
          <p:cNvSpPr txBox="1"/>
          <p:nvPr/>
        </p:nvSpPr>
        <p:spPr>
          <a:xfrm>
            <a:off x="6477000" y="1092200"/>
            <a:ext cx="12415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t3, t4, t5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Google Shape;864;p10"/>
          <p:cNvSpPr txBox="1"/>
          <p:nvPr/>
        </p:nvSpPr>
        <p:spPr>
          <a:xfrm>
            <a:off x="4114800" y="1092200"/>
            <a:ext cx="125993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slt t6, t0, t3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10"/>
          <p:cNvSpPr txBox="1"/>
          <p:nvPr/>
        </p:nvSpPr>
        <p:spPr>
          <a:xfrm>
            <a:off x="2133600" y="1092200"/>
            <a:ext cx="124753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 t0, 4(t3)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6" name="Google Shape;866;p10"/>
          <p:cNvSpPr txBox="1"/>
          <p:nvPr/>
        </p:nvSpPr>
        <p:spPr>
          <a:xfrm>
            <a:off x="685800" y="1092200"/>
            <a:ext cx="12102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lw t0, 8(t3)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10"/>
          <p:cNvSpPr txBox="1"/>
          <p:nvPr/>
        </p:nvSpPr>
        <p:spPr>
          <a:xfrm>
            <a:off x="1371600" y="5943600"/>
            <a:ext cx="69603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Pipeline registers separate stages, hold data for each instruction in flight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8" name="Google Shape;868;p10"/>
          <p:cNvCxnSpPr/>
          <p:nvPr/>
        </p:nvCxnSpPr>
        <p:spPr>
          <a:xfrm rot="-5400000">
            <a:off x="863581" y="2851834"/>
            <a:ext cx="558900" cy="3966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27910020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0E7B-39A4-8588-707E-E21EACAB6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RISC-V Pipeline Example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D132F48-D7E5-8E2E-56A9-286F9881ECE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4161" y="2056138"/>
          <a:ext cx="7772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72597637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7684844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75016156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90079946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90120965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56796641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79166171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12208277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30752388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772407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Inst   |     Cycle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9623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add a1,a2,a3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4635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addi</a:t>
                      </a:r>
                      <a:r>
                        <a:rPr lang="en-US" dirty="0"/>
                        <a:t> a4,a5,0x2f7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7837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sub s4,s0,s3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2932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or s1,s2,s5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29111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22157-61A7-B5D6-5F6C-F4D93AB3E9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78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52"/>
          <p:cNvSpPr txBox="1"/>
          <p:nvPr/>
        </p:nvSpPr>
        <p:spPr>
          <a:xfrm>
            <a:off x="685800" y="482599"/>
            <a:ext cx="7315200" cy="3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Question: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Assume the stage times shown below.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Suppose we 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 loads and stores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our ISA.  Consider going from a single-cycle implementation to a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4-stage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pipelined version.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marR="0" lvl="0" indent="-609600" algn="l" rtl="0">
              <a:lnSpc>
                <a:spcPct val="85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8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latency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will be 1.33x slower.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609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8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throughput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be 3x faster.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8" name="Google Shape;1888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59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89" name="Google Shape;1889;p52"/>
          <p:cNvGraphicFramePr/>
          <p:nvPr/>
        </p:nvGraphicFramePr>
        <p:xfrm>
          <a:off x="1005840" y="2377440"/>
          <a:ext cx="7132325" cy="107064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6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1900"/>
                        <a:buFont typeface="Noto Sans Symbols"/>
                        <a:buNone/>
                      </a:pPr>
                      <a:r>
                        <a:rPr lang="en-US" sz="19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Instr Fetch</a:t>
                      </a:r>
                      <a:endParaRPr sz="19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1900"/>
                        <a:buFont typeface="Noto Sans Symbols"/>
                        <a:buNone/>
                      </a:pPr>
                      <a:r>
                        <a:rPr lang="en-US" sz="19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Reg Read</a:t>
                      </a:r>
                      <a:endParaRPr sz="19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1900"/>
                        <a:buFont typeface="Noto Sans Symbols"/>
                        <a:buNone/>
                      </a:pPr>
                      <a:r>
                        <a:rPr lang="en-US" sz="19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ALU Op</a:t>
                      </a:r>
                      <a:endParaRPr sz="19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1900"/>
                        <a:buFont typeface="Noto Sans Symbols"/>
                        <a:buNone/>
                      </a:pPr>
                      <a:r>
                        <a:rPr lang="en-US" sz="19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Mem Access</a:t>
                      </a:r>
                      <a:endParaRPr sz="19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1900"/>
                        <a:buFont typeface="Noto Sans Symbols"/>
                        <a:buNone/>
                      </a:pPr>
                      <a:r>
                        <a:rPr lang="en-US" sz="19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Reg Write</a:t>
                      </a:r>
                      <a:endParaRPr sz="19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1900"/>
                        <a:buFont typeface="Noto Sans Symbols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200ps</a:t>
                      </a:r>
                      <a:endParaRPr sz="19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1900"/>
                        <a:buFont typeface="Noto Sans Symbols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 ps</a:t>
                      </a:r>
                      <a:endParaRPr sz="19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1900"/>
                        <a:buFont typeface="Noto Sans Symbols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200ps</a:t>
                      </a:r>
                      <a:endParaRPr sz="19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1900"/>
                        <a:buFont typeface="Noto Sans Symbols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200ps</a:t>
                      </a:r>
                      <a:endParaRPr sz="19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1900"/>
                        <a:buFont typeface="Noto Sans Symbols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 ps</a:t>
                      </a:r>
                      <a:endParaRPr sz="19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90" name="Google Shape;1890;p52"/>
          <p:cNvSpPr txBox="1">
            <a:spLocks noGrp="1"/>
          </p:cNvSpPr>
          <p:nvPr>
            <p:ph type="dt" idx="4294967295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1" name="Google Shape;1891;p52"/>
          <p:cNvSpPr txBox="1">
            <a:spLocks noGrp="1"/>
          </p:cNvSpPr>
          <p:nvPr>
            <p:ph type="ftr" idx="4294967295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2557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500" name="Rectangle 4"/>
          <p:cNvSpPr>
            <a:spLocks noGrp="1" noChangeArrowheads="1"/>
          </p:cNvSpPr>
          <p:nvPr>
            <p:ph type="title"/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>
                <a:ea typeface="굴림" charset="-127"/>
                <a:cs typeface="Calibri" panose="020F0502020204030204" pitchFamily="34" charset="0"/>
              </a:rPr>
              <a:t>Virtual to Physical Address Translation</a:t>
            </a:r>
            <a:endParaRPr lang="en-US" altLang="ko-KR" sz="4000" dirty="0">
              <a:ea typeface="굴림" charset="-127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766FD-9B40-4D74-91CA-5BA8AA111D0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4B2A85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B2A85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604AF5-27E0-4A0D-B742-FE0AEA2BF0CF}"/>
              </a:ext>
            </a:extLst>
          </p:cNvPr>
          <p:cNvGrpSpPr>
            <a:grpSpLocks noChangeAspect="1"/>
          </p:cNvGrpSpPr>
          <p:nvPr/>
        </p:nvGrpSpPr>
        <p:grpSpPr>
          <a:xfrm>
            <a:off x="182880" y="1828800"/>
            <a:ext cx="8503920" cy="3840480"/>
            <a:chOff x="502920" y="1371600"/>
            <a:chExt cx="7086600" cy="320040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80A3EE3-50B5-4D14-8E65-2E6487562A70}"/>
                </a:ext>
              </a:extLst>
            </p:cNvPr>
            <p:cNvSpPr/>
            <p:nvPr/>
          </p:nvSpPr>
          <p:spPr bwMode="auto">
            <a:xfrm>
              <a:off x="5669280" y="2651760"/>
              <a:ext cx="1280160" cy="274320"/>
            </a:xfrm>
            <a:prstGeom prst="rect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Page offset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FF4818E-773F-4CFF-9847-5A4B00969551}"/>
                </a:ext>
              </a:extLst>
            </p:cNvPr>
            <p:cNvSpPr/>
            <p:nvPr/>
          </p:nvSpPr>
          <p:spPr bwMode="auto">
            <a:xfrm>
              <a:off x="5669280" y="2011680"/>
              <a:ext cx="1280160" cy="274320"/>
            </a:xfrm>
            <a:prstGeom prst="rect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Page Offset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659EAE6-1110-4407-A314-0B046A6F0C05}"/>
                </a:ext>
              </a:extLst>
            </p:cNvPr>
            <p:cNvSpPr/>
            <p:nvPr/>
          </p:nvSpPr>
          <p:spPr bwMode="auto">
            <a:xfrm>
              <a:off x="2926080" y="2651760"/>
              <a:ext cx="2743200" cy="274320"/>
            </a:xfrm>
            <a:prstGeom prst="rect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Virtual Page Number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00A8BA1-7963-4A28-8C43-CA95D1088FB8}"/>
                </a:ext>
              </a:extLst>
            </p:cNvPr>
            <p:cNvSpPr/>
            <p:nvPr/>
          </p:nvSpPr>
          <p:spPr bwMode="auto">
            <a:xfrm>
              <a:off x="4754880" y="2011680"/>
              <a:ext cx="914400" cy="274320"/>
            </a:xfrm>
            <a:prstGeom prst="rect">
              <a:avLst/>
            </a:prstGeom>
            <a:noFill/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TLB Index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AC05CBC3-5DF9-4D6D-824D-FE9E08DB610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40480" y="164592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06BCF24-E587-4F0C-87F8-7D31BC220A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12080" y="164592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BA9A8AE-B79C-4D6F-9F41-0258589FFF90}"/>
                </a:ext>
              </a:extLst>
            </p:cNvPr>
            <p:cNvSpPr txBox="1"/>
            <p:nvPr/>
          </p:nvSpPr>
          <p:spPr>
            <a:xfrm>
              <a:off x="731520" y="1371600"/>
              <a:ext cx="2103120" cy="274320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request from CPU: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52563FFC-4112-44F5-B482-5E51B0916A42}"/>
                    </a:ext>
                  </a:extLst>
                </p:cNvPr>
                <p:cNvSpPr txBox="1"/>
                <p:nvPr/>
              </p:nvSpPr>
              <p:spPr>
                <a:xfrm>
                  <a:off x="731520" y="3657600"/>
                  <a:ext cx="2103120" cy="274320"/>
                </a:xfrm>
                <a:prstGeom prst="rect">
                  <a:avLst/>
                </a:prstGeom>
                <a:noFill/>
              </p:spPr>
              <p:txBody>
                <a:bodyPr wrap="square" tIns="0" bIns="0" rtlCol="0" anchor="ctr" anchorCtr="0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</m:t>
                      </m:r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+mn-cs"/>
                    </a:rPr>
                    <a:t>-bit physical address:</a:t>
                  </a:r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52563FFC-4112-44F5-B482-5E51B0916A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520" y="3657600"/>
                  <a:ext cx="2103120" cy="274320"/>
                </a:xfrm>
                <a:prstGeom prst="rect">
                  <a:avLst/>
                </a:prstGeom>
                <a:blipFill>
                  <a:blip r:embed="rId3"/>
                  <a:stretch>
                    <a:fillRect t="-66667" r="-4348" b="-8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9E77AA8-4768-4A2D-B4FF-3C2C2C9014AD}"/>
                </a:ext>
              </a:extLst>
            </p:cNvPr>
            <p:cNvSpPr txBox="1"/>
            <p:nvPr/>
          </p:nvSpPr>
          <p:spPr>
            <a:xfrm>
              <a:off x="731520" y="2011680"/>
              <a:ext cx="2103120" cy="274320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split to access TLB: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4714942-7DBA-472C-A6E5-61DCAA725A4A}"/>
                </a:ext>
              </a:extLst>
            </p:cNvPr>
            <p:cNvSpPr txBox="1"/>
            <p:nvPr/>
          </p:nvSpPr>
          <p:spPr>
            <a:xfrm>
              <a:off x="502920" y="2651760"/>
              <a:ext cx="2286000" cy="274320"/>
            </a:xfrm>
            <a:prstGeom prst="rect">
              <a:avLst/>
            </a:prstGeom>
            <a:noFill/>
          </p:spPr>
          <p:txBody>
            <a:bodyPr wrap="square" lIns="0" tIns="0" rIns="91440" bIns="0" rtlCol="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(on TLB miss) access PT: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4A49A7F8-4AEE-4AD0-BC46-8CE730714130}"/>
                    </a:ext>
                  </a:extLst>
                </p:cNvPr>
                <p:cNvSpPr/>
                <p:nvPr/>
              </p:nvSpPr>
              <p:spPr bwMode="auto">
                <a:xfrm>
                  <a:off x="2926080" y="1371600"/>
                  <a:ext cx="4023360" cy="27432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𝑛</m:t>
                      </m:r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uLnTx/>
                      <a:uFillTx/>
                      <a:latin typeface="Calibri" charset="0"/>
                      <a:ea typeface="Calibri" charset="0"/>
                      <a:cs typeface="Calibri" charset="0"/>
                    </a:rPr>
                    <a:t>-bit virtual address</a:t>
                  </a: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4A49A7F8-4AEE-4AD0-BC46-8CE7307141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26080" y="1371600"/>
                  <a:ext cx="4023360" cy="274320"/>
                </a:xfrm>
                <a:prstGeom prst="rect">
                  <a:avLst/>
                </a:prstGeom>
                <a:blipFill>
                  <a:blip r:embed="rId4"/>
                  <a:stretch>
                    <a:fillRect t="-15517" b="-36207"/>
                  </a:stretch>
                </a:blipFill>
                <a:ln w="254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12B5590E-4F1A-4CE9-9352-AB6324B9F5B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97680" y="228600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1317ABA-5D9A-4EF5-8E76-C14ADE1170F5}"/>
                </a:ext>
              </a:extLst>
            </p:cNvPr>
            <p:cNvSpPr/>
            <p:nvPr/>
          </p:nvSpPr>
          <p:spPr bwMode="auto">
            <a:xfrm>
              <a:off x="5669280" y="3657600"/>
              <a:ext cx="1280160" cy="274320"/>
            </a:xfrm>
            <a:prstGeom prst="rect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Page offset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58A9EE5-5EF9-4F46-8EB2-D6FC9A4D8865}"/>
                </a:ext>
              </a:extLst>
            </p:cNvPr>
            <p:cNvSpPr/>
            <p:nvPr/>
          </p:nvSpPr>
          <p:spPr bwMode="auto">
            <a:xfrm>
              <a:off x="3291840" y="3657600"/>
              <a:ext cx="2377440" cy="274320"/>
            </a:xfrm>
            <a:prstGeom prst="rect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Physical Page Number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31539E8-A02D-4BEF-BE3D-3D887A39DE6D}"/>
                </a:ext>
              </a:extLst>
            </p:cNvPr>
            <p:cNvSpPr/>
            <p:nvPr/>
          </p:nvSpPr>
          <p:spPr bwMode="auto">
            <a:xfrm>
              <a:off x="6035040" y="4297680"/>
              <a:ext cx="914400" cy="274320"/>
            </a:xfrm>
            <a:prstGeom prst="rect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Offset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237BF28-EEED-4556-99CB-E7E35D2579C7}"/>
                </a:ext>
              </a:extLst>
            </p:cNvPr>
            <p:cNvSpPr/>
            <p:nvPr/>
          </p:nvSpPr>
          <p:spPr bwMode="auto">
            <a:xfrm>
              <a:off x="4937760" y="4297680"/>
              <a:ext cx="1097280" cy="274320"/>
            </a:xfrm>
            <a:prstGeom prst="rect">
              <a:avLst/>
            </a:prstGeom>
            <a:noFill/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Cache Index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22BB5B7-5816-4209-A2DE-36051FA098D7}"/>
                </a:ext>
              </a:extLst>
            </p:cNvPr>
            <p:cNvSpPr/>
            <p:nvPr/>
          </p:nvSpPr>
          <p:spPr bwMode="auto">
            <a:xfrm>
              <a:off x="2926080" y="2011680"/>
              <a:ext cx="1828800" cy="274320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TLB Tag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6E34AE4-0D85-497C-9EAB-72AA14A18B6A}"/>
                </a:ext>
              </a:extLst>
            </p:cNvPr>
            <p:cNvSpPr/>
            <p:nvPr/>
          </p:nvSpPr>
          <p:spPr bwMode="auto">
            <a:xfrm>
              <a:off x="3291840" y="4297680"/>
              <a:ext cx="1645920" cy="274320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Cache Tag</a:t>
              </a: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9F75CE55-7C64-411F-B327-09708B9AB4B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14800" y="393192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2FFFF8E1-5ED2-4B1B-AC87-223AF0DC7FE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86400" y="393192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705E27A3-C044-42EF-A983-8E4FCAFF611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492240" y="393192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3C442D4-2FD3-4AC6-BE63-BB9AE6931872}"/>
                </a:ext>
              </a:extLst>
            </p:cNvPr>
            <p:cNvSpPr txBox="1"/>
            <p:nvPr/>
          </p:nvSpPr>
          <p:spPr>
            <a:xfrm>
              <a:off x="731520" y="4297680"/>
              <a:ext cx="2103120" cy="274320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split to access cache:</a:t>
              </a: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C9F44C27-B678-43B2-8976-0E312B7F84AA}"/>
                </a:ext>
              </a:extLst>
            </p:cNvPr>
            <p:cNvSpPr/>
            <p:nvPr/>
          </p:nvSpPr>
          <p:spPr bwMode="auto">
            <a:xfrm>
              <a:off x="6309360" y="2148840"/>
              <a:ext cx="1280160" cy="1645920"/>
            </a:xfrm>
            <a:prstGeom prst="arc">
              <a:avLst>
                <a:gd name="adj1" fmla="val 16200000"/>
                <a:gd name="adj2" fmla="val 5469387"/>
              </a:avLst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85" name="Arc 84">
              <a:extLst>
                <a:ext uri="{FF2B5EF4-FFF2-40B4-BE49-F238E27FC236}">
                  <a16:creationId xmlns:a16="http://schemas.microsoft.com/office/drawing/2014/main" id="{9262C539-C7BD-4CA1-9217-D4CE31407E91}"/>
                </a:ext>
              </a:extLst>
            </p:cNvPr>
            <p:cNvSpPr/>
            <p:nvPr/>
          </p:nvSpPr>
          <p:spPr bwMode="auto">
            <a:xfrm>
              <a:off x="6419088" y="2788920"/>
              <a:ext cx="1060704" cy="1005840"/>
            </a:xfrm>
            <a:prstGeom prst="arc">
              <a:avLst>
                <a:gd name="adj1" fmla="val 16200000"/>
                <a:gd name="adj2" fmla="val 5469387"/>
              </a:avLst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6A69456-7372-4193-B45B-E7D6E6EFD968}"/>
                </a:ext>
              </a:extLst>
            </p:cNvPr>
            <p:cNvSpPr txBox="1"/>
            <p:nvPr/>
          </p:nvSpPr>
          <p:spPr>
            <a:xfrm>
              <a:off x="5029200" y="3139292"/>
              <a:ext cx="2377440" cy="307777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TRANSLATION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1125929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15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Pipeline Hazards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15"/>
          <p:cNvSpPr txBox="1">
            <a:spLocks noGrp="1"/>
          </p:cNvSpPr>
          <p:nvPr>
            <p:ph type="body" idx="1"/>
          </p:nvPr>
        </p:nvSpPr>
        <p:spPr>
          <a:xfrm>
            <a:off x="457200" y="838200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hazard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 situation that prevents starting the next instruction in the next clock cycle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AutoNum type="arabicParenR"/>
            </a:pPr>
            <a:r>
              <a:rPr lang="en-US" sz="32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Structural hazard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required resource is busy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(e.g. needed in multiple stages)</a:t>
            </a:r>
            <a:endParaRPr/>
          </a:p>
          <a:p>
            <a:pPr marL="514350" marR="0" lvl="0" indent="-51435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AutoNum type="arabicParenR"/>
            </a:pPr>
            <a:r>
              <a:rPr lang="en-US" sz="32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Data hazard</a:t>
            </a:r>
            <a:endParaRPr/>
          </a:p>
          <a:p>
            <a:pPr marL="914400" marR="0" lvl="1" indent="-5207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dependency between instructions</a:t>
            </a:r>
            <a:endParaRPr/>
          </a:p>
          <a:p>
            <a:pPr marL="914400" marR="0" lvl="1" indent="-5207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to wait for previous instruction to complete its data write</a:t>
            </a:r>
            <a:endParaRPr/>
          </a:p>
          <a:p>
            <a:pPr marL="514350" marR="0" lvl="0" indent="-51435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AutoNum type="arabicParenR"/>
            </a:pPr>
            <a:r>
              <a:rPr lang="en-US" sz="32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Control hazard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Flow of execution depends on previous instruction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60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22311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8" name="Google Shape;988;p12"/>
          <p:cNvGrpSpPr/>
          <p:nvPr/>
        </p:nvGrpSpPr>
        <p:grpSpPr>
          <a:xfrm>
            <a:off x="564052" y="2235811"/>
            <a:ext cx="577851" cy="4356100"/>
            <a:chOff x="215" y="876"/>
            <a:chExt cx="364" cy="2744"/>
          </a:xfrm>
        </p:grpSpPr>
        <p:sp>
          <p:nvSpPr>
            <p:cNvPr id="989" name="Google Shape;989;p12"/>
            <p:cNvSpPr/>
            <p:nvPr/>
          </p:nvSpPr>
          <p:spPr>
            <a:xfrm>
              <a:off x="215" y="876"/>
              <a:ext cx="291" cy="2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90" name="Google Shape;990;p12"/>
            <p:cNvCxnSpPr/>
            <p:nvPr/>
          </p:nvCxnSpPr>
          <p:spPr>
            <a:xfrm>
              <a:off x="579" y="920"/>
              <a:ext cx="0" cy="265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991" name="Google Shape;991;p12"/>
          <p:cNvGrpSpPr/>
          <p:nvPr/>
        </p:nvGrpSpPr>
        <p:grpSpPr>
          <a:xfrm>
            <a:off x="1103802" y="2912086"/>
            <a:ext cx="1090612" cy="3317875"/>
            <a:chOff x="555" y="1302"/>
            <a:chExt cx="687" cy="2090"/>
          </a:xfrm>
        </p:grpSpPr>
        <p:sp>
          <p:nvSpPr>
            <p:cNvPr id="992" name="Google Shape;992;p12"/>
            <p:cNvSpPr/>
            <p:nvPr/>
          </p:nvSpPr>
          <p:spPr>
            <a:xfrm>
              <a:off x="579" y="1302"/>
              <a:ext cx="649" cy="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Load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2"/>
            <p:cNvSpPr/>
            <p:nvPr/>
          </p:nvSpPr>
          <p:spPr>
            <a:xfrm>
              <a:off x="563" y="1718"/>
              <a:ext cx="549" cy="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Add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2"/>
            <p:cNvSpPr/>
            <p:nvPr/>
          </p:nvSpPr>
          <p:spPr>
            <a:xfrm>
              <a:off x="555" y="2182"/>
              <a:ext cx="687" cy="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Store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2"/>
            <p:cNvSpPr/>
            <p:nvPr/>
          </p:nvSpPr>
          <p:spPr>
            <a:xfrm>
              <a:off x="598" y="2612"/>
              <a:ext cx="537" cy="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Sub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2"/>
            <p:cNvSpPr/>
            <p:nvPr/>
          </p:nvSpPr>
          <p:spPr>
            <a:xfrm>
              <a:off x="587" y="3067"/>
              <a:ext cx="375" cy="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Or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7" name="Google Shape;997;p12"/>
          <p:cNvGrpSpPr/>
          <p:nvPr/>
        </p:nvGrpSpPr>
        <p:grpSpPr>
          <a:xfrm>
            <a:off x="1784839" y="1781785"/>
            <a:ext cx="6311900" cy="515938"/>
            <a:chOff x="984" y="551"/>
            <a:chExt cx="3976" cy="325"/>
          </a:xfrm>
        </p:grpSpPr>
        <p:cxnSp>
          <p:nvCxnSpPr>
            <p:cNvPr id="998" name="Google Shape;998;p12"/>
            <p:cNvCxnSpPr/>
            <p:nvPr/>
          </p:nvCxnSpPr>
          <p:spPr>
            <a:xfrm>
              <a:off x="984" y="840"/>
              <a:ext cx="3976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999" name="Google Shape;999;p12"/>
            <p:cNvSpPr/>
            <p:nvPr/>
          </p:nvSpPr>
          <p:spPr>
            <a:xfrm>
              <a:off x="1867" y="551"/>
              <a:ext cx="2168" cy="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Time (clock cycles)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0" name="Google Shape;1000;p12"/>
          <p:cNvSpPr/>
          <p:nvPr/>
        </p:nvSpPr>
        <p:spPr>
          <a:xfrm>
            <a:off x="152400" y="1066800"/>
            <a:ext cx="8229600" cy="9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RegFile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Used in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 and WB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1" name="Google Shape;1001;p12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dirty="0"/>
              <a:t>Structural Hazard: Register File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2" name="Google Shape;1002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61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3" name="Google Shape;100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6330" y="2798500"/>
            <a:ext cx="2711628" cy="51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7885" y="3528528"/>
            <a:ext cx="2711628" cy="51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0199" y="4279360"/>
            <a:ext cx="2711628" cy="5123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6" name="Google Shape;1006;p12"/>
          <p:cNvCxnSpPr/>
          <p:nvPr/>
        </p:nvCxnSpPr>
        <p:spPr>
          <a:xfrm>
            <a:off x="2292057" y="2508700"/>
            <a:ext cx="0" cy="2476200"/>
          </a:xfrm>
          <a:prstGeom prst="straightConnector1">
            <a:avLst/>
          </a:prstGeom>
          <a:noFill/>
          <a:ln w="190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07" name="Google Shape;100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60" y="4909278"/>
            <a:ext cx="2711628" cy="51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0374" y="5660110"/>
            <a:ext cx="2711628" cy="512312"/>
          </a:xfrm>
          <a:prstGeom prst="rect">
            <a:avLst/>
          </a:prstGeom>
          <a:noFill/>
          <a:ln>
            <a:noFill/>
          </a:ln>
        </p:spPr>
      </p:pic>
      <p:sp>
        <p:nvSpPr>
          <p:cNvPr id="1009" name="Google Shape;1009;p12"/>
          <p:cNvSpPr/>
          <p:nvPr/>
        </p:nvSpPr>
        <p:spPr>
          <a:xfrm>
            <a:off x="4703825" y="2657050"/>
            <a:ext cx="577800" cy="665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12"/>
          <p:cNvSpPr/>
          <p:nvPr/>
        </p:nvSpPr>
        <p:spPr>
          <a:xfrm>
            <a:off x="4728100" y="4810775"/>
            <a:ext cx="577800" cy="665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93394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0E7B-39A4-8588-707E-E21EACAB6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RISC-V Pipeline: </a:t>
            </a:r>
            <a:r>
              <a:rPr lang="en-US" dirty="0" err="1"/>
              <a:t>Regfile</a:t>
            </a:r>
            <a:r>
              <a:rPr lang="en-US" dirty="0"/>
              <a:t> Structural Hazard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D132F48-D7E5-8E2E-56A9-286F9881ECE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7018" y="1648514"/>
          <a:ext cx="778584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725976373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768484402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1750161561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3900799466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1901209654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567966414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1791661713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4122082776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3307523886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2772407282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762231843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564730409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1318992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Inst   |     Cycle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9623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a0, zero, 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4635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a1, a4, 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7837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a2, a5, 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2932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a3, a6, 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29111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22157-61A7-B5D6-5F6C-F4D93AB3E9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62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C562FAD-C8BF-E8B0-CCD3-F985F1B18153}"/>
              </a:ext>
            </a:extLst>
          </p:cNvPr>
          <p:cNvSpPr/>
          <p:nvPr/>
        </p:nvSpPr>
        <p:spPr bwMode="auto">
          <a:xfrm>
            <a:off x="4671152" y="1700614"/>
            <a:ext cx="352540" cy="2379643"/>
          </a:xfrm>
          <a:prstGeom prst="ellips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62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0E7B-39A4-8588-707E-E21EACAB6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Hazard: Read after Write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D132F48-D7E5-8E2E-56A9-286F9881EC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502646"/>
              </p:ext>
            </p:extLst>
          </p:nvPr>
        </p:nvGraphicFramePr>
        <p:xfrm>
          <a:off x="357018" y="1648514"/>
          <a:ext cx="778584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725976373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768484402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1750161561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3900799466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1901209654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567966414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1791661713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4122082776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3307523886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2772407282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762231843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564730409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1318992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Inst   |     Cycle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9623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add s0, s1, s2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4635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sub s4,</a:t>
                      </a:r>
                      <a:r>
                        <a:rPr lang="en-US" sz="1600" b="0" i="0" u="none" strike="noStrike" cap="none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s0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s3</a:t>
                      </a:r>
                      <a:endParaRPr lang="en-US"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7837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and s5,</a:t>
                      </a:r>
                      <a:r>
                        <a:rPr lang="en-US" sz="1600" b="0" i="0" u="none" strike="noStrike" cap="none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s0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s6</a:t>
                      </a:r>
                      <a:endParaRPr lang="en-US"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2932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    s7,</a:t>
                      </a:r>
                      <a:r>
                        <a:rPr lang="en-US" sz="1600" b="0" i="0" u="none" strike="noStrike" cap="none" dirty="0">
                          <a:solidFill>
                            <a:srgbClr val="00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s0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s8</a:t>
                      </a:r>
                      <a:endParaRPr lang="en-US"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29111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22157-61A7-B5D6-5F6C-F4D93AB3E9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674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Data Hazard Solution: Forwarding</a:t>
            </a:r>
            <a:endParaRPr sz="2800" dirty="0"/>
          </a:p>
        </p:txBody>
      </p:sp>
      <p:sp>
        <p:nvSpPr>
          <p:cNvPr id="1433" name="Google Shape;1433;p30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Forward result as soon as it is available</a:t>
            </a:r>
            <a:r>
              <a:rPr lang="en-US" sz="3000" dirty="0"/>
              <a:t>, even though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it’s not stored in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RegFile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yet</a:t>
            </a:r>
            <a:endParaRPr sz="3000" dirty="0"/>
          </a:p>
        </p:txBody>
      </p:sp>
      <p:sp>
        <p:nvSpPr>
          <p:cNvPr id="1434" name="Google Shape;1434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64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5" name="Google Shape;1435;p30"/>
          <p:cNvSpPr/>
          <p:nvPr/>
        </p:nvSpPr>
        <p:spPr>
          <a:xfrm>
            <a:off x="690563" y="3339999"/>
            <a:ext cx="240665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  s4,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s0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6" name="Google Shape;1436;p30"/>
          <p:cNvSpPr/>
          <p:nvPr/>
        </p:nvSpPr>
        <p:spPr>
          <a:xfrm>
            <a:off x="665163" y="4063898"/>
            <a:ext cx="2320925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 s5,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s0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7" name="Google Shape;1437;p30"/>
          <p:cNvSpPr/>
          <p:nvPr/>
        </p:nvSpPr>
        <p:spPr>
          <a:xfrm>
            <a:off x="639763" y="4787798"/>
            <a:ext cx="2252662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   s7,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s0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s8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8" name="Google Shape;1438;p30"/>
          <p:cNvSpPr/>
          <p:nvPr/>
        </p:nvSpPr>
        <p:spPr>
          <a:xfrm>
            <a:off x="665163" y="5511698"/>
            <a:ext cx="2424112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xor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s9,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s0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s10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9" name="Google Shape;1439;p30"/>
          <p:cNvSpPr/>
          <p:nvPr/>
        </p:nvSpPr>
        <p:spPr>
          <a:xfrm>
            <a:off x="673100" y="2616098"/>
            <a:ext cx="2320925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</a:t>
            </a:r>
            <a:r>
              <a:rPr lang="en-US" sz="2400" b="1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s0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s1, s2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0" name="Google Shape;1440;p30"/>
          <p:cNvSpPr txBox="1"/>
          <p:nvPr/>
        </p:nvSpPr>
        <p:spPr>
          <a:xfrm>
            <a:off x="57725" y="5867400"/>
            <a:ext cx="95652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Forwarding: get operand from pipeline stage, rather than register file</a:t>
            </a:r>
            <a:endParaRPr sz="24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1" name="Google Shape;144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350" y="2557057"/>
            <a:ext cx="2747272" cy="51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2" name="Google Shape;144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6813" y="3296686"/>
            <a:ext cx="2747272" cy="51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3" name="Google Shape;144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7044" y="4057392"/>
            <a:ext cx="2747272" cy="51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2896" y="4695594"/>
            <a:ext cx="2747272" cy="51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5" name="Google Shape;144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3127" y="5456301"/>
            <a:ext cx="2747272" cy="519049"/>
          </a:xfrm>
          <a:prstGeom prst="rect">
            <a:avLst/>
          </a:prstGeom>
          <a:noFill/>
          <a:ln>
            <a:noFill/>
          </a:ln>
        </p:spPr>
      </p:pic>
      <p:sp>
        <p:nvSpPr>
          <p:cNvPr id="1446" name="Google Shape;1446;p30"/>
          <p:cNvSpPr/>
          <p:nvPr/>
        </p:nvSpPr>
        <p:spPr>
          <a:xfrm>
            <a:off x="4178316" y="2600142"/>
            <a:ext cx="432300" cy="4647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30"/>
          <p:cNvSpPr/>
          <p:nvPr/>
        </p:nvSpPr>
        <p:spPr>
          <a:xfrm>
            <a:off x="4800492" y="3334372"/>
            <a:ext cx="432300" cy="464700"/>
          </a:xfrm>
          <a:prstGeom prst="rect">
            <a:avLst/>
          </a:prstGeom>
          <a:noFill/>
          <a:ln w="28575" cap="flat" cmpd="sng">
            <a:solidFill>
              <a:srgbClr val="5B9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30"/>
          <p:cNvSpPr/>
          <p:nvPr/>
        </p:nvSpPr>
        <p:spPr>
          <a:xfrm>
            <a:off x="5419333" y="4084547"/>
            <a:ext cx="432300" cy="464700"/>
          </a:xfrm>
          <a:prstGeom prst="rect">
            <a:avLst/>
          </a:prstGeom>
          <a:noFill/>
          <a:ln w="28575" cap="flat" cmpd="sng">
            <a:solidFill>
              <a:srgbClr val="5B9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30"/>
          <p:cNvSpPr/>
          <p:nvPr/>
        </p:nvSpPr>
        <p:spPr>
          <a:xfrm>
            <a:off x="6027930" y="4756355"/>
            <a:ext cx="432300" cy="464700"/>
          </a:xfrm>
          <a:prstGeom prst="rect">
            <a:avLst/>
          </a:prstGeom>
          <a:noFill/>
          <a:ln w="28575" cap="flat" cmpd="sng">
            <a:solidFill>
              <a:srgbClr val="5B9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30"/>
          <p:cNvSpPr/>
          <p:nvPr/>
        </p:nvSpPr>
        <p:spPr>
          <a:xfrm>
            <a:off x="6024476" y="5483456"/>
            <a:ext cx="432300" cy="464700"/>
          </a:xfrm>
          <a:prstGeom prst="rect">
            <a:avLst/>
          </a:prstGeom>
          <a:noFill/>
          <a:ln w="28575" cap="flat" cmpd="sng">
            <a:solidFill>
              <a:srgbClr val="5B9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51" name="Google Shape;1451;p30"/>
          <p:cNvCxnSpPr>
            <a:stCxn id="1446" idx="3"/>
            <a:endCxn id="1447" idx="1"/>
          </p:cNvCxnSpPr>
          <p:nvPr/>
        </p:nvCxnSpPr>
        <p:spPr>
          <a:xfrm>
            <a:off x="4610616" y="2832492"/>
            <a:ext cx="189900" cy="734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452" name="Google Shape;1452;p30"/>
          <p:cNvCxnSpPr>
            <a:stCxn id="1446" idx="3"/>
            <a:endCxn id="1448" idx="1"/>
          </p:cNvCxnSpPr>
          <p:nvPr/>
        </p:nvCxnSpPr>
        <p:spPr>
          <a:xfrm>
            <a:off x="4610616" y="2832492"/>
            <a:ext cx="808800" cy="1484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53" name="Google Shape;1453;p30"/>
          <p:cNvCxnSpPr>
            <a:stCxn id="1446" idx="3"/>
            <a:endCxn id="1449" idx="1"/>
          </p:cNvCxnSpPr>
          <p:nvPr/>
        </p:nvCxnSpPr>
        <p:spPr>
          <a:xfrm>
            <a:off x="4610616" y="2832492"/>
            <a:ext cx="1417200" cy="2156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96411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0E7B-39A4-8588-707E-E21EACAB6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Hazard with Forwarding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D132F48-D7E5-8E2E-56A9-286F9881ECE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7018" y="1648514"/>
          <a:ext cx="778584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725976373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768484402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1750161561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3900799466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1901209654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567966414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1791661713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4122082776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3307523886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2772407282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762231843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564730409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1318992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Inst   |     Cycle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9623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add s0, s1, s2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4635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sub s4,</a:t>
                      </a:r>
                      <a:r>
                        <a:rPr lang="en-US" sz="1600" b="0" i="0" u="none" strike="noStrike" cap="none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s0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s3</a:t>
                      </a:r>
                      <a:endParaRPr lang="en-US"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7837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and s5,</a:t>
                      </a:r>
                      <a:r>
                        <a:rPr lang="en-US" sz="1600" b="0" i="0" u="none" strike="noStrike" cap="none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s0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s6</a:t>
                      </a:r>
                      <a:endParaRPr lang="en-US"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2932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    s7,</a:t>
                      </a:r>
                      <a:r>
                        <a:rPr lang="en-US" sz="1600" b="0" i="0" u="none" strike="noStrike" cap="none" dirty="0">
                          <a:solidFill>
                            <a:srgbClr val="00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s0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s8</a:t>
                      </a:r>
                      <a:endParaRPr lang="en-US"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29111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22157-61A7-B5D6-5F6C-F4D93AB3E9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276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35"/>
          <p:cNvSpPr txBox="1"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Data Hazard: Loads</a:t>
            </a:r>
            <a:endParaRPr sz="2800" dirty="0"/>
          </a:p>
        </p:txBody>
      </p:sp>
      <p:sp>
        <p:nvSpPr>
          <p:cNvPr id="1696" name="Google Shape;1696;p35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Recall: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Dataflow backwards in time are hazards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Can’t solve all cases with forwarding</a:t>
            </a:r>
            <a:endParaRPr/>
          </a:p>
          <a:p>
            <a:pPr marL="742950" marR="0" lvl="1" indent="-234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stall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instruction </a:t>
            </a:r>
            <a:r>
              <a:rPr lang="en-US" sz="2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dependent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load (sub), then forward after the load is done (more hardware)</a:t>
            </a:r>
            <a:endParaRPr sz="20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7" name="Google Shape;1697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66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8" name="Google Shape;1698;p35"/>
          <p:cNvSpPr/>
          <p:nvPr/>
        </p:nvSpPr>
        <p:spPr>
          <a:xfrm>
            <a:off x="1444752" y="3656647"/>
            <a:ext cx="26766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 t3, </a:t>
            </a: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t0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9" name="Google Shape;1699;p35"/>
          <p:cNvSpPr/>
          <p:nvPr/>
        </p:nvSpPr>
        <p:spPr>
          <a:xfrm>
            <a:off x="1470152" y="2932748"/>
            <a:ext cx="22383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lw </a:t>
            </a:r>
            <a:r>
              <a:rPr lang="en-US" sz="28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t0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0(t1)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0" name="Google Shape;1700;p35"/>
          <p:cNvGrpSpPr/>
          <p:nvPr/>
        </p:nvGrpSpPr>
        <p:grpSpPr>
          <a:xfrm>
            <a:off x="3871555" y="2446755"/>
            <a:ext cx="4400587" cy="1970366"/>
            <a:chOff x="3005297" y="3725636"/>
            <a:chExt cx="5316003" cy="2380244"/>
          </a:xfrm>
        </p:grpSpPr>
        <p:pic>
          <p:nvPicPr>
            <p:cNvPr id="1701" name="Google Shape;1701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05297" y="3725636"/>
              <a:ext cx="4350803" cy="10960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2" name="Google Shape;1702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70497" y="5009876"/>
              <a:ext cx="4350803" cy="10960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03" name="Google Shape;1703;p35"/>
          <p:cNvSpPr/>
          <p:nvPr/>
        </p:nvSpPr>
        <p:spPr>
          <a:xfrm>
            <a:off x="6223200" y="2459675"/>
            <a:ext cx="551700" cy="8637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35"/>
          <p:cNvSpPr/>
          <p:nvPr/>
        </p:nvSpPr>
        <p:spPr>
          <a:xfrm>
            <a:off x="6278587" y="3553425"/>
            <a:ext cx="551700" cy="8637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05" name="Google Shape;1705;p35"/>
          <p:cNvCxnSpPr>
            <a:stCxn id="1703" idx="3"/>
            <a:endCxn id="1704" idx="1"/>
          </p:cNvCxnSpPr>
          <p:nvPr/>
        </p:nvCxnSpPr>
        <p:spPr>
          <a:xfrm flipH="1">
            <a:off x="6278700" y="2891525"/>
            <a:ext cx="496200" cy="1093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4558450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9516C-1D67-D9C8-BE6E-EDB59DF49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Hazards: Taken Branch &amp; </a:t>
            </a:r>
            <a:r>
              <a:rPr lang="en-US" dirty="0" err="1"/>
              <a:t>ecall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328E6-8206-746A-380E-5EFEC7010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0A6CB-C69D-CE40-F0BA-F9CE901744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67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5D01FC-0BDF-8C61-1CBC-05BBF6BC7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6262"/>
            <a:ext cx="9144000" cy="184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569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9516C-1D67-D9C8-BE6E-EDB59DF49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Not-Taken Branch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328E6-8206-746A-380E-5EFEC7010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0A6CB-C69D-CE40-F0BA-F9CE901744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68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0B5CFF-06C1-9F3B-2D3A-EBEA3DCAF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1202"/>
            <a:ext cx="9144000" cy="181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7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</p:spPr>
        <p:txBody>
          <a:bodyPr/>
          <a:lstStyle/>
          <a:p>
            <a:r>
              <a:rPr lang="en-US" dirty="0"/>
              <a:t>Summary of Address Translation Symbols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2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4" y="1362074"/>
                <a:ext cx="8366760" cy="4974336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Basic Parameters</a:t>
                </a:r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	Number of addresses in virtual address space</a:t>
                </a:r>
                <a:endParaRPr lang="en-US" baseline="30000" dirty="0"/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	Number of addresses in physical address space</a:t>
                </a:r>
                <a:endParaRPr lang="en-US" baseline="30000" dirty="0"/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dirty="0"/>
                  <a:t>	Page size (bytes)</a:t>
                </a:r>
                <a:endParaRPr lang="en-US" baseline="30000" dirty="0"/>
              </a:p>
              <a:p>
                <a:r>
                  <a:rPr lang="en-US" dirty="0"/>
                  <a:t>Components of the virtual address (VA)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b="1" dirty="0"/>
                  <a:t>VPO</a:t>
                </a:r>
                <a:r>
                  <a:rPr lang="en-US" dirty="0"/>
                  <a:t>	Virtual page offset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b="1" dirty="0"/>
                  <a:t>VPN</a:t>
                </a:r>
                <a:r>
                  <a:rPr lang="en-US" dirty="0"/>
                  <a:t>	Virtual page number</a:t>
                </a:r>
                <a:endParaRPr lang="en-US" b="1" dirty="0"/>
              </a:p>
              <a:p>
                <a:pPr lvl="1">
                  <a:spcBef>
                    <a:spcPts val="0"/>
                  </a:spcBef>
                </a:pPr>
                <a:r>
                  <a:rPr lang="en-US" b="1" dirty="0"/>
                  <a:t>TLBI</a:t>
                </a:r>
                <a:r>
                  <a:rPr lang="en-US" dirty="0"/>
                  <a:t>	TLB index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b="1" dirty="0"/>
                  <a:t>TLBT</a:t>
                </a:r>
                <a:r>
                  <a:rPr lang="en-US" dirty="0"/>
                  <a:t>	TLB tag</a:t>
                </a:r>
              </a:p>
              <a:p>
                <a:r>
                  <a:rPr lang="en-US" dirty="0"/>
                  <a:t>Components of the physical address (PA)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b="1" dirty="0"/>
                  <a:t>PPO</a:t>
                </a:r>
                <a:r>
                  <a:rPr lang="en-US" dirty="0"/>
                  <a:t>	Physical page offset (same as VPO)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b="1" dirty="0"/>
                  <a:t>PPN	</a:t>
                </a:r>
                <a:r>
                  <a:rPr lang="en-US" dirty="0"/>
                  <a:t>Physical page number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939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6874" y="1362074"/>
                <a:ext cx="8366760" cy="4974336"/>
              </a:xfrm>
              <a:blipFill rotWithShape="0">
                <a:blip r:embed="rId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E8339-D2AD-46DC-A898-FD1E949067F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4B2A85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B2A85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8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Cache &amp; VM Problem</a:t>
            </a:r>
          </a:p>
        </p:txBody>
      </p:sp>
      <p:sp>
        <p:nvSpPr>
          <p:cNvPr id="206" name="TextBox 205"/>
          <p:cNvSpPr txBox="1"/>
          <p:nvPr>
            <p:custDataLst>
              <p:tags r:id="rId2"/>
            </p:custDataLst>
          </p:nvPr>
        </p:nvSpPr>
        <p:spPr>
          <a:xfrm>
            <a:off x="182880" y="3623250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Cache:</a:t>
            </a:r>
          </a:p>
        </p:txBody>
      </p:sp>
      <p:sp>
        <p:nvSpPr>
          <p:cNvPr id="459" name="TextBox 458"/>
          <p:cNvSpPr txBox="1"/>
          <p:nvPr>
            <p:custDataLst>
              <p:tags r:id="rId3"/>
            </p:custDataLst>
          </p:nvPr>
        </p:nvSpPr>
        <p:spPr>
          <a:xfrm>
            <a:off x="39061" y="1766268"/>
            <a:ext cx="635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TLB:</a:t>
            </a:r>
          </a:p>
        </p:txBody>
      </p:sp>
      <p:sp>
        <p:nvSpPr>
          <p:cNvPr id="460" name="TextBox 459"/>
          <p:cNvSpPr txBox="1"/>
          <p:nvPr>
            <p:custDataLst>
              <p:tags r:id="rId4"/>
            </p:custDataLst>
          </p:nvPr>
        </p:nvSpPr>
        <p:spPr>
          <a:xfrm>
            <a:off x="6126480" y="1062930"/>
            <a:ext cx="2275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table (partial):</a:t>
            </a:r>
          </a:p>
        </p:txBody>
      </p:sp>
      <p:graphicFrame>
        <p:nvGraphicFramePr>
          <p:cNvPr id="457" name="Table 456"/>
          <p:cNvGraphicFramePr>
            <a:graphicFrameLocks noGrp="1"/>
          </p:cNvGraphicFramePr>
          <p:nvPr/>
        </p:nvGraphicFramePr>
        <p:xfrm>
          <a:off x="91440" y="4023360"/>
          <a:ext cx="4352544" cy="2551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1B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58" name="Table 457"/>
          <p:cNvGraphicFramePr>
            <a:graphicFrameLocks noGrp="1"/>
          </p:cNvGraphicFramePr>
          <p:nvPr/>
        </p:nvGraphicFramePr>
        <p:xfrm>
          <a:off x="4480560" y="4023360"/>
          <a:ext cx="4352544" cy="2551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0B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1B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61" name="Table 4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206494"/>
              </p:ext>
            </p:extLst>
          </p:nvPr>
        </p:nvGraphicFramePr>
        <p:xfrm>
          <a:off x="91440" y="2166378"/>
          <a:ext cx="5577840" cy="1417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62" name="Table 461"/>
          <p:cNvGraphicFramePr>
            <a:graphicFrameLocks noGrp="1"/>
          </p:cNvGraphicFramePr>
          <p:nvPr/>
        </p:nvGraphicFramePr>
        <p:xfrm>
          <a:off x="6126480" y="1463040"/>
          <a:ext cx="132588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63" name="Table 462"/>
          <p:cNvGraphicFramePr>
            <a:graphicFrameLocks noGrp="1"/>
          </p:cNvGraphicFramePr>
          <p:nvPr/>
        </p:nvGraphicFramePr>
        <p:xfrm>
          <a:off x="7589520" y="1463040"/>
          <a:ext cx="132588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28D6163-7CB3-8E18-93D3-57DE47C376C6}"/>
                  </a:ext>
                </a:extLst>
              </p:cNvPr>
              <p:cNvSpPr txBox="1"/>
              <p:nvPr/>
            </p:nvSpPr>
            <p:spPr>
              <a:xfrm>
                <a:off x="356616" y="960227"/>
                <a:ext cx="687537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14-bit virtual addresses, 12-bit physical address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Page size = 64 bytes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Cache: Direct-mapped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GB" dirty="0"/>
                  <a:t> = 4 B,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GB" dirty="0"/>
                  <a:t> = 16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28D6163-7CB3-8E18-93D3-57DE47C37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16" y="960227"/>
                <a:ext cx="6875376" cy="923330"/>
              </a:xfrm>
              <a:prstGeom prst="rect">
                <a:avLst/>
              </a:prstGeom>
              <a:blipFill>
                <a:blip r:embed="rId7"/>
                <a:stretch>
                  <a:fillRect t="-3311" b="-10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681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Request Example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548640"/>
          </a:xfrm>
        </p:spPr>
        <p:txBody>
          <a:bodyPr/>
          <a:lstStyle/>
          <a:p>
            <a:r>
              <a:rPr lang="en-GB" dirty="0"/>
              <a:t>Virtual Address: 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0x03D4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Physical Address: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9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161288" y="1912078"/>
            <a:ext cx="6823075" cy="1176118"/>
            <a:chOff x="1161288" y="1912078"/>
            <a:chExt cx="6823075" cy="1176118"/>
          </a:xfrm>
        </p:grpSpPr>
        <p:sp>
          <p:nvSpPr>
            <p:cNvPr id="58" name="Line 54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087368" y="2015040"/>
              <a:ext cx="969264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Text Box 55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55926" y="1912683"/>
              <a:ext cx="449802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TLBI</a:t>
              </a:r>
            </a:p>
          </p:txBody>
        </p:sp>
        <p:sp>
          <p:nvSpPr>
            <p:cNvPr id="60" name="Line 57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161288" y="2011336"/>
              <a:ext cx="2907792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Text Box 58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368331" y="1912078"/>
              <a:ext cx="491801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TLBT</a:t>
              </a:r>
            </a:p>
          </p:txBody>
        </p:sp>
        <p:sp>
          <p:nvSpPr>
            <p:cNvPr id="62" name="Rectangle 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16128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3" name="Rectangle 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1612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64" name="Rectangle 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64865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5" name="Rectangle 9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6486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66" name="Rectangle 1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136013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7" name="Rectangle 1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1360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68" name="Rectangle 1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623375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9" name="Rectangle 1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6233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70" name="Rectangle 1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1073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1" name="Rectangle 1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107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72" name="Rectangle 2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59810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3" name="Rectangle 2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5981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74" name="Rectangle 2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085463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5" name="Rectangle 2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08546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76" name="Rectangle 2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572825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7" name="Rectangle 2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57282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78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06018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9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50601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54755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1" name="Rectangle 3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55475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2" name="Rectangle 3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6034913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3" name="Rectangle 3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60349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4" name="Rectangle 3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6522275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5" name="Rectangle 3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65222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tangle 4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00963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7" name="Rectangle 4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70096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tangle 4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749700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9" name="Rectangle 4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74970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90" name="Group 83"/>
            <p:cNvGrpSpPr>
              <a:grpSpLocks/>
            </p:cNvGrpSpPr>
            <p:nvPr>
              <p:custDataLst>
                <p:tags r:id="rId72"/>
              </p:custDataLst>
            </p:nvPr>
          </p:nvGrpSpPr>
          <p:grpSpPr bwMode="auto">
            <a:xfrm>
              <a:off x="5059078" y="2843721"/>
              <a:ext cx="2907792" cy="244475"/>
              <a:chOff x="3061" y="2231"/>
              <a:chExt cx="1842" cy="154"/>
            </a:xfrm>
          </p:grpSpPr>
          <p:sp>
            <p:nvSpPr>
              <p:cNvPr id="94" name="Line 8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061" y="2300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Text Box 85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818" y="2231"/>
                <a:ext cx="321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VPO</a:t>
                </a:r>
              </a:p>
            </p:txBody>
          </p:sp>
        </p:grpSp>
        <p:grpSp>
          <p:nvGrpSpPr>
            <p:cNvPr id="91" name="Group 92"/>
            <p:cNvGrpSpPr>
              <a:grpSpLocks/>
            </p:cNvGrpSpPr>
            <p:nvPr>
              <p:custDataLst>
                <p:tags r:id="rId73"/>
              </p:custDataLst>
            </p:nvPr>
          </p:nvGrpSpPr>
          <p:grpSpPr bwMode="auto">
            <a:xfrm>
              <a:off x="1161288" y="2843721"/>
              <a:ext cx="3916363" cy="244475"/>
              <a:chOff x="605" y="2231"/>
              <a:chExt cx="2467" cy="154"/>
            </a:xfrm>
          </p:grpSpPr>
          <p:sp>
            <p:nvSpPr>
              <p:cNvPr id="92" name="Line 9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605" y="2300"/>
                <a:ext cx="2467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Text Box 94"/>
              <p:cNvSpPr txBox="1"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679" y="2231"/>
                <a:ext cx="318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2112264" y="4480560"/>
            <a:ext cx="5865814" cy="1222699"/>
            <a:chOff x="2112264" y="4529131"/>
            <a:chExt cx="5865814" cy="1222699"/>
          </a:xfrm>
        </p:grpSpPr>
        <p:sp>
          <p:nvSpPr>
            <p:cNvPr id="97" name="Rectangle 4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11226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4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122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99" name="Rectangle 5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9962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5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996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01" name="Rectangle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86989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ectangle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869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3" name="Rectangle 5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74351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5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5743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5" name="Rectangle 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6171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6171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7" name="Rectangle 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4907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6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4907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9" name="Rectangle 6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3643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6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03643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1" name="Rectangle 6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2380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7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52380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3" name="Rectangle 7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11164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7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11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5" name="Rectangle 7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98526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7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985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7" name="Rectangle 7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985889" y="5059680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tangle 7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9858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9" name="Rectangle 8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473251" y="5059680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8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4732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121" name="Group 86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5053902" y="5418455"/>
              <a:ext cx="2924176" cy="333375"/>
              <a:chOff x="3072" y="3298"/>
              <a:chExt cx="1842" cy="210"/>
            </a:xfrm>
          </p:grpSpPr>
          <p:sp>
            <p:nvSpPr>
              <p:cNvPr id="127" name="Line 87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072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Text Box 88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780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PPO</a:t>
                </a:r>
              </a:p>
            </p:txBody>
          </p:sp>
        </p:grpSp>
        <p:grpSp>
          <p:nvGrpSpPr>
            <p:cNvPr id="122" name="Group 89"/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2158301" y="5418455"/>
              <a:ext cx="2924176" cy="333375"/>
              <a:chOff x="1248" y="3298"/>
              <a:chExt cx="1842" cy="210"/>
            </a:xfrm>
          </p:grpSpPr>
          <p:sp>
            <p:nvSpPr>
              <p:cNvPr id="125" name="Line 90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248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6" name="Text Box 91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938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PPN</a:t>
                </a:r>
              </a:p>
            </p:txBody>
          </p:sp>
        </p:grpSp>
        <p:grpSp>
          <p:nvGrpSpPr>
            <p:cNvPr id="156" name="Group 103"/>
            <p:cNvGrpSpPr>
              <a:grpSpLocks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6985529" y="4529131"/>
              <a:ext cx="969963" cy="215900"/>
              <a:chOff x="4338" y="2645"/>
              <a:chExt cx="611" cy="136"/>
            </a:xfrm>
          </p:grpSpPr>
          <p:sp>
            <p:nvSpPr>
              <p:cNvPr id="163" name="Line 104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338" y="2715"/>
                <a:ext cx="611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Text Box 105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536" y="2645"/>
                <a:ext cx="214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</a:t>
                </a:r>
              </a:p>
            </p:txBody>
          </p:sp>
        </p:grpSp>
        <p:grpSp>
          <p:nvGrpSpPr>
            <p:cNvPr id="157" name="Group 106"/>
            <p:cNvGrpSpPr>
              <a:grpSpLocks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5037593" y="4529242"/>
              <a:ext cx="1927225" cy="215900"/>
              <a:chOff x="3115" y="2629"/>
              <a:chExt cx="1214" cy="136"/>
            </a:xfrm>
          </p:grpSpPr>
          <p:sp>
            <p:nvSpPr>
              <p:cNvPr id="161" name="Line 107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3115" y="2703"/>
                <a:ext cx="1214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Text Box 108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641" y="2629"/>
                <a:ext cx="16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CI</a:t>
                </a:r>
              </a:p>
            </p:txBody>
          </p:sp>
        </p:grpSp>
        <p:grpSp>
          <p:nvGrpSpPr>
            <p:cNvPr id="158" name="Group 109"/>
            <p:cNvGrpSpPr>
              <a:grpSpLocks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2112264" y="4532306"/>
              <a:ext cx="2907792" cy="215900"/>
              <a:chOff x="1248" y="2647"/>
              <a:chExt cx="1823" cy="136"/>
            </a:xfrm>
          </p:grpSpPr>
          <p:sp>
            <p:nvSpPr>
              <p:cNvPr id="159" name="Line 110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248" y="2715"/>
                <a:ext cx="1823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Text Box 111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64" y="2647"/>
                <a:ext cx="19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CT</a:t>
                </a:r>
              </a:p>
            </p:txBody>
          </p:sp>
        </p:grpSp>
      </p:grpSp>
      <p:graphicFrame>
        <p:nvGraphicFramePr>
          <p:cNvPr id="170" name="Table 169"/>
          <p:cNvGraphicFramePr>
            <a:graphicFrameLocks noGrp="1"/>
          </p:cNvGraphicFramePr>
          <p:nvPr/>
        </p:nvGraphicFramePr>
        <p:xfrm>
          <a:off x="182880" y="3291840"/>
          <a:ext cx="87782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TLBT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Fault?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1" name="Table 170"/>
          <p:cNvGraphicFramePr>
            <a:graphicFrameLocks noGrp="1"/>
          </p:cNvGraphicFramePr>
          <p:nvPr/>
        </p:nvGraphicFramePr>
        <p:xfrm>
          <a:off x="640080" y="5922095"/>
          <a:ext cx="78638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Cache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(byte) 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2" name="Rounded Rectangle 171"/>
          <p:cNvSpPr/>
          <p:nvPr/>
        </p:nvSpPr>
        <p:spPr bwMode="auto">
          <a:xfrm>
            <a:off x="6949440" y="365760"/>
            <a:ext cx="2011680" cy="10972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It is just coincidence that the PPN is the same width as the cache Tag</a:t>
            </a:r>
          </a:p>
        </p:txBody>
      </p:sp>
    </p:spTree>
    <p:extLst>
      <p:ext uri="{BB962C8B-B14F-4D97-AF65-F5344CB8AC3E}">
        <p14:creationId xmlns:p14="http://schemas.microsoft.com/office/powerpoint/2010/main" val="37484547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1_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3.xml><?xml version="1.0" encoding="utf-8"?>
<a:theme xmlns:a="http://schemas.openxmlformats.org/drawingml/2006/main" name="2_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4.xml><?xml version="1.0" encoding="utf-8"?>
<a:theme xmlns:a="http://schemas.openxmlformats.org/drawingml/2006/main" name="3_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5.xml><?xml version="1.0" encoding="utf-8"?>
<a:theme xmlns:a="http://schemas.openxmlformats.org/drawingml/2006/main" name="4_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18347</TotalTime>
  <Words>5238</Words>
  <Application>Microsoft Office PowerPoint</Application>
  <PresentationFormat>On-screen Show (4:3)</PresentationFormat>
  <Paragraphs>2502</Paragraphs>
  <Slides>68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68</vt:i4>
      </vt:variant>
    </vt:vector>
  </HeadingPairs>
  <TitlesOfParts>
    <vt:vector size="86" baseType="lpstr">
      <vt:lpstr>Arial</vt:lpstr>
      <vt:lpstr>Arial Narrow</vt:lpstr>
      <vt:lpstr>Calibri</vt:lpstr>
      <vt:lpstr>Cambria Math</vt:lpstr>
      <vt:lpstr>Courier New</vt:lpstr>
      <vt:lpstr>Cutive</vt:lpstr>
      <vt:lpstr>Graphik-Medium</vt:lpstr>
      <vt:lpstr>Lato</vt:lpstr>
      <vt:lpstr>Noto Sans Symbols</vt:lpstr>
      <vt:lpstr>Roboto Regular</vt:lpstr>
      <vt:lpstr>Times</vt:lpstr>
      <vt:lpstr>Times New Roman</vt:lpstr>
      <vt:lpstr>Wingdings</vt:lpstr>
      <vt:lpstr>UWTheme-351-Au18</vt:lpstr>
      <vt:lpstr>1_UWTheme-351-Au18</vt:lpstr>
      <vt:lpstr>2_UWTheme-351-Au18</vt:lpstr>
      <vt:lpstr>3_UWTheme-351-Au18</vt:lpstr>
      <vt:lpstr>4_UWTheme-351-Au18</vt:lpstr>
      <vt:lpstr>Class Review</vt:lpstr>
      <vt:lpstr>Caches and Virtual Memory</vt:lpstr>
      <vt:lpstr>Cache Organization</vt:lpstr>
      <vt:lpstr>Cache Code Analysis Problem</vt:lpstr>
      <vt:lpstr>Sources of Cache Misses: The 3Cs</vt:lpstr>
      <vt:lpstr>Virtual to Physical Address Translation</vt:lpstr>
      <vt:lpstr>Summary of Address Translation Symbols</vt:lpstr>
      <vt:lpstr>Cache &amp; VM Problem</vt:lpstr>
      <vt:lpstr>Memory Request Example #1</vt:lpstr>
      <vt:lpstr>Memory Request Example #2</vt:lpstr>
      <vt:lpstr>Memory Request Example #3</vt:lpstr>
      <vt:lpstr>Memory Request Example #4</vt:lpstr>
      <vt:lpstr>Digital Logic</vt:lpstr>
      <vt:lpstr>Laws of Boolean Algebra</vt:lpstr>
      <vt:lpstr>Simplifying Boolean Expressions: Example</vt:lpstr>
      <vt:lpstr>Three Variable Karnaugh Maps</vt:lpstr>
      <vt:lpstr>Example: Simplify 3-Variable Expression</vt:lpstr>
      <vt:lpstr>Example: Simplify 3-Variable Expression</vt:lpstr>
      <vt:lpstr>Data Multiplexor (MUX)</vt:lpstr>
      <vt:lpstr>Implementing a 1-bit 2-to-1 MUX </vt:lpstr>
      <vt:lpstr>1-bit 4-to-1 MUX</vt:lpstr>
      <vt:lpstr>Decoder</vt:lpstr>
      <vt:lpstr>Functional Unit</vt:lpstr>
      <vt:lpstr>Functional Unit:  Adder-Subtractor</vt:lpstr>
      <vt:lpstr>Sequential Circuits: Registers</vt:lpstr>
      <vt:lpstr>Flip-Flop Timing Behavior</vt:lpstr>
      <vt:lpstr>PowerPoint Presentation</vt:lpstr>
      <vt:lpstr>PowerPoint Presentation</vt:lpstr>
      <vt:lpstr>PowerPoint Presentation</vt:lpstr>
      <vt:lpstr>Timing Terms</vt:lpstr>
      <vt:lpstr>Digital State Machines</vt:lpstr>
      <vt:lpstr>Model for Synchronous Systems</vt:lpstr>
      <vt:lpstr>Maximum Clock Frequency</vt:lpstr>
      <vt:lpstr>The Critical Path</vt:lpstr>
      <vt:lpstr>RISC-V CPU Datapath, Control Intro</vt:lpstr>
      <vt:lpstr>Storage Element: Register File</vt:lpstr>
      <vt:lpstr>Implementing R-Types</vt:lpstr>
      <vt:lpstr>Implementing R-Types</vt:lpstr>
      <vt:lpstr>Adding addi to datapath</vt:lpstr>
      <vt:lpstr>Adding lw to datapath</vt:lpstr>
      <vt:lpstr>Adding sw to datapath</vt:lpstr>
      <vt:lpstr>Adding branches to datapath</vt:lpstr>
      <vt:lpstr>Adding jalr to datapath</vt:lpstr>
      <vt:lpstr>Adding jal to datapath</vt:lpstr>
      <vt:lpstr>Implementing lui</vt:lpstr>
      <vt:lpstr>Implementing auipc</vt:lpstr>
      <vt:lpstr>ADD: Control Signals</vt:lpstr>
      <vt:lpstr>addi  datapath</vt:lpstr>
      <vt:lpstr>lw  datapath</vt:lpstr>
      <vt:lpstr>Br  datapath</vt:lpstr>
      <vt:lpstr>jal  datapath</vt:lpstr>
      <vt:lpstr>PowerPoint Presentation</vt:lpstr>
      <vt:lpstr>Instruction Timing</vt:lpstr>
      <vt:lpstr>Instruction Timing</vt:lpstr>
      <vt:lpstr>“Iron Law” of Processor Performance</vt:lpstr>
      <vt:lpstr>RISC-V Pipeline</vt:lpstr>
      <vt:lpstr>Each stage operates on different instruction</vt:lpstr>
      <vt:lpstr>RISC-V Pipeline Example</vt:lpstr>
      <vt:lpstr>PowerPoint Presentation</vt:lpstr>
      <vt:lpstr>Pipeline Hazards</vt:lpstr>
      <vt:lpstr>Structural Hazard: Register File</vt:lpstr>
      <vt:lpstr>RISC-V Pipeline: Regfile Structural Hazard</vt:lpstr>
      <vt:lpstr>Data Hazard: Read after Write</vt:lpstr>
      <vt:lpstr>Data Hazard Solution: Forwarding</vt:lpstr>
      <vt:lpstr>Data Hazard with Forwarding</vt:lpstr>
      <vt:lpstr>Data Hazard: Loads</vt:lpstr>
      <vt:lpstr>Control Hazards: Taken Branch &amp; ecall</vt:lpstr>
      <vt:lpstr>Not-Taken Branch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Logic_Datapath</dc:title>
  <dc:creator>Alaa Alameldeen</dc:creator>
  <cp:lastModifiedBy>Alaa Alameldeen</cp:lastModifiedBy>
  <cp:revision>107</cp:revision>
  <cp:lastPrinted>2019-11-27T18:57:14Z</cp:lastPrinted>
  <dcterms:created xsi:type="dcterms:W3CDTF">2016-11-27T02:39:48Z</dcterms:created>
  <dcterms:modified xsi:type="dcterms:W3CDTF">2023-12-05T05:40:00Z</dcterms:modified>
</cp:coreProperties>
</file>