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6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7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69"/>
  </p:notesMasterIdLst>
  <p:handoutMasterIdLst>
    <p:handoutMasterId r:id="rId70"/>
  </p:handoutMasterIdLst>
  <p:sldIdLst>
    <p:sldId id="1006" r:id="rId2"/>
    <p:sldId id="1040" r:id="rId3"/>
    <p:sldId id="1036" r:id="rId4"/>
    <p:sldId id="270" r:id="rId5"/>
    <p:sldId id="1037" r:id="rId6"/>
    <p:sldId id="1038" r:id="rId7"/>
    <p:sldId id="1039" r:id="rId8"/>
    <p:sldId id="293" r:id="rId9"/>
    <p:sldId id="294" r:id="rId10"/>
    <p:sldId id="1041" r:id="rId11"/>
    <p:sldId id="1024" r:id="rId12"/>
    <p:sldId id="318" r:id="rId13"/>
    <p:sldId id="1011" r:id="rId14"/>
    <p:sldId id="1012" r:id="rId15"/>
    <p:sldId id="1025" r:id="rId16"/>
    <p:sldId id="266" r:id="rId17"/>
    <p:sldId id="267" r:id="rId18"/>
    <p:sldId id="268" r:id="rId19"/>
    <p:sldId id="1016" r:id="rId20"/>
    <p:sldId id="1015" r:id="rId21"/>
    <p:sldId id="261" r:id="rId22"/>
    <p:sldId id="262" r:id="rId23"/>
    <p:sldId id="282" r:id="rId24"/>
    <p:sldId id="287" r:id="rId25"/>
    <p:sldId id="288" r:id="rId26"/>
    <p:sldId id="289" r:id="rId27"/>
    <p:sldId id="290" r:id="rId28"/>
    <p:sldId id="292" r:id="rId29"/>
    <p:sldId id="721" r:id="rId30"/>
    <p:sldId id="295" r:id="rId31"/>
    <p:sldId id="297" r:id="rId32"/>
    <p:sldId id="298" r:id="rId33"/>
    <p:sldId id="256" r:id="rId34"/>
    <p:sldId id="274" r:id="rId35"/>
    <p:sldId id="275" r:id="rId36"/>
    <p:sldId id="469" r:id="rId37"/>
    <p:sldId id="475" r:id="rId38"/>
    <p:sldId id="479" r:id="rId39"/>
    <p:sldId id="485" r:id="rId40"/>
    <p:sldId id="498" r:id="rId41"/>
    <p:sldId id="494" r:id="rId42"/>
    <p:sldId id="708" r:id="rId43"/>
    <p:sldId id="709" r:id="rId44"/>
    <p:sldId id="782" r:id="rId45"/>
    <p:sldId id="280" r:id="rId46"/>
    <p:sldId id="1026" r:id="rId47"/>
    <p:sldId id="792" r:id="rId48"/>
    <p:sldId id="793" r:id="rId49"/>
    <p:sldId id="1007" r:id="rId50"/>
    <p:sldId id="1027" r:id="rId51"/>
    <p:sldId id="1008" r:id="rId52"/>
    <p:sldId id="1009" r:id="rId53"/>
    <p:sldId id="1028" r:id="rId54"/>
    <p:sldId id="1029" r:id="rId55"/>
    <p:sldId id="265" r:id="rId56"/>
    <p:sldId id="825" r:id="rId57"/>
    <p:sldId id="789" r:id="rId58"/>
    <p:sldId id="269" r:id="rId59"/>
    <p:sldId id="796" r:id="rId60"/>
    <p:sldId id="1031" r:id="rId61"/>
    <p:sldId id="1014" r:id="rId62"/>
    <p:sldId id="284" r:id="rId63"/>
    <p:sldId id="1033" r:id="rId64"/>
    <p:sldId id="808" r:id="rId65"/>
    <p:sldId id="1034" r:id="rId66"/>
    <p:sldId id="1017" r:id="rId67"/>
    <p:sldId id="103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F5A9C-2F0A-4696-8CA5-18C1B37C449D}" v="29" dt="2022-12-01T04:23:06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4" autoAdjust="0"/>
    <p:restoredTop sz="57415" autoAdjust="0"/>
  </p:normalViewPr>
  <p:slideViewPr>
    <p:cSldViewPr snapToGrid="0">
      <p:cViewPr varScale="1">
        <p:scale>
          <a:sx n="70" d="100"/>
          <a:sy n="70" d="100"/>
        </p:scale>
        <p:origin x="2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" userId="60ed0375f93d0d69" providerId="LiveId" clId="{188F5A9C-2F0A-4696-8CA5-18C1B37C449D}"/>
    <pc:docChg chg="undo custSel addSld delSld modSld sldOrd modMainMaster">
      <pc:chgData name="Alaa" userId="60ed0375f93d0d69" providerId="LiveId" clId="{188F5A9C-2F0A-4696-8CA5-18C1B37C449D}" dt="2022-12-01T04:38:22.364" v="490" actId="478"/>
      <pc:docMkLst>
        <pc:docMk/>
      </pc:docMkLst>
      <pc:sldChg chg="del">
        <pc:chgData name="Alaa" userId="60ed0375f93d0d69" providerId="LiveId" clId="{188F5A9C-2F0A-4696-8CA5-18C1B37C449D}" dt="2022-12-01T03:51:31.658" v="163" actId="47"/>
        <pc:sldMkLst>
          <pc:docMk/>
          <pc:sldMk cId="0" sldId="257"/>
        </pc:sldMkLst>
      </pc:sldChg>
      <pc:sldChg chg="del">
        <pc:chgData name="Alaa" userId="60ed0375f93d0d69" providerId="LiveId" clId="{188F5A9C-2F0A-4696-8CA5-18C1B37C449D}" dt="2022-12-01T03:45:41.011" v="117" actId="47"/>
        <pc:sldMkLst>
          <pc:docMk/>
          <pc:sldMk cId="0" sldId="259"/>
        </pc:sldMkLst>
      </pc:sldChg>
      <pc:sldChg chg="del">
        <pc:chgData name="Alaa" userId="60ed0375f93d0d69" providerId="LiveId" clId="{188F5A9C-2F0A-4696-8CA5-18C1B37C449D}" dt="2022-12-01T03:45:46.330" v="118" actId="47"/>
        <pc:sldMkLst>
          <pc:docMk/>
          <pc:sldMk cId="0" sldId="260"/>
        </pc:sldMkLst>
      </pc:sldChg>
      <pc:sldChg chg="modAnim">
        <pc:chgData name="Alaa" userId="60ed0375f93d0d69" providerId="LiveId" clId="{188F5A9C-2F0A-4696-8CA5-18C1B37C449D}" dt="2022-12-01T03:46:43.359" v="119"/>
        <pc:sldMkLst>
          <pc:docMk/>
          <pc:sldMk cId="0" sldId="261"/>
        </pc:sldMkLst>
      </pc:sldChg>
      <pc:sldChg chg="modAnim">
        <pc:chgData name="Alaa" userId="60ed0375f93d0d69" providerId="LiveId" clId="{188F5A9C-2F0A-4696-8CA5-18C1B37C449D}" dt="2022-12-01T03:46:54.645" v="120"/>
        <pc:sldMkLst>
          <pc:docMk/>
          <pc:sldMk cId="0" sldId="262"/>
        </pc:sldMkLst>
      </pc:sldChg>
      <pc:sldChg chg="del">
        <pc:chgData name="Alaa" userId="60ed0375f93d0d69" providerId="LiveId" clId="{188F5A9C-2F0A-4696-8CA5-18C1B37C449D}" dt="2022-12-01T03:52:37.766" v="166" actId="47"/>
        <pc:sldMkLst>
          <pc:docMk/>
          <pc:sldMk cId="2685342337" sldId="263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791002054" sldId="265"/>
        </pc:sldMkLst>
      </pc:sldChg>
      <pc:sldChg chg="modAnim">
        <pc:chgData name="Alaa" userId="60ed0375f93d0d69" providerId="LiveId" clId="{188F5A9C-2F0A-4696-8CA5-18C1B37C449D}" dt="2022-12-01T03:45:03.802" v="114"/>
        <pc:sldMkLst>
          <pc:docMk/>
          <pc:sldMk cId="2318197844" sldId="267"/>
        </pc:sldMkLst>
      </pc:sldChg>
      <pc:sldChg chg="delSp modSp mod delAnim">
        <pc:chgData name="Alaa" userId="60ed0375f93d0d69" providerId="LiveId" clId="{188F5A9C-2F0A-4696-8CA5-18C1B37C449D}" dt="2022-12-01T04:38:22.364" v="490" actId="478"/>
        <pc:sldMkLst>
          <pc:docMk/>
          <pc:sldMk cId="2014754202" sldId="268"/>
        </pc:sldMkLst>
        <pc:spChg chg="mod">
          <ac:chgData name="Alaa" userId="60ed0375f93d0d69" providerId="LiveId" clId="{188F5A9C-2F0A-4696-8CA5-18C1B37C449D}" dt="2022-12-01T04:38:08.509" v="486" actId="6549"/>
          <ac:spMkLst>
            <pc:docMk/>
            <pc:sldMk cId="2014754202" sldId="268"/>
            <ac:spMk id="463" creationId="{00000000-0000-0000-0000-000000000000}"/>
          </ac:spMkLst>
        </pc:spChg>
        <pc:spChg chg="del">
          <ac:chgData name="Alaa" userId="60ed0375f93d0d69" providerId="LiveId" clId="{188F5A9C-2F0A-4696-8CA5-18C1B37C449D}" dt="2022-12-01T04:38:13.169" v="487" actId="478"/>
          <ac:spMkLst>
            <pc:docMk/>
            <pc:sldMk cId="2014754202" sldId="268"/>
            <ac:spMk id="466" creationId="{00000000-0000-0000-0000-000000000000}"/>
          </ac:spMkLst>
        </pc:spChg>
        <pc:cxnChg chg="del">
          <ac:chgData name="Alaa" userId="60ed0375f93d0d69" providerId="LiveId" clId="{188F5A9C-2F0A-4696-8CA5-18C1B37C449D}" dt="2022-12-01T04:38:22.364" v="490" actId="478"/>
          <ac:cxnSpMkLst>
            <pc:docMk/>
            <pc:sldMk cId="2014754202" sldId="268"/>
            <ac:cxnSpMk id="27" creationId="{FF9D7B82-9301-E10D-2BFA-5FF4522EE126}"/>
          </ac:cxnSpMkLst>
        </pc:cxnChg>
        <pc:cxnChg chg="del">
          <ac:chgData name="Alaa" userId="60ed0375f93d0d69" providerId="LiveId" clId="{188F5A9C-2F0A-4696-8CA5-18C1B37C449D}" dt="2022-12-01T04:38:19.563" v="489" actId="478"/>
          <ac:cxnSpMkLst>
            <pc:docMk/>
            <pc:sldMk cId="2014754202" sldId="268"/>
            <ac:cxnSpMk id="29" creationId="{FF8DDF12-C9C7-D793-2FCA-AF90F6DC75F5}"/>
          </ac:cxnSpMkLst>
        </pc:cxnChg>
        <pc:cxnChg chg="del">
          <ac:chgData name="Alaa" userId="60ed0375f93d0d69" providerId="LiveId" clId="{188F5A9C-2F0A-4696-8CA5-18C1B37C449D}" dt="2022-12-01T04:38:15.816" v="488" actId="478"/>
          <ac:cxnSpMkLst>
            <pc:docMk/>
            <pc:sldMk cId="2014754202" sldId="268"/>
            <ac:cxnSpMk id="30" creationId="{AA6D8E7E-C2EF-E296-A51C-FC70A3A3A3EE}"/>
          </ac:cxnSpMkLst>
        </pc:cxnChg>
      </pc:sldChg>
      <pc:sldChg chg="del">
        <pc:chgData name="Alaa" userId="60ed0375f93d0d69" providerId="LiveId" clId="{188F5A9C-2F0A-4696-8CA5-18C1B37C449D}" dt="2022-12-01T03:45:18.488" v="115" actId="47"/>
        <pc:sldMkLst>
          <pc:docMk/>
          <pc:sldMk cId="1134518454" sldId="26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542231129" sldId="269"/>
        </pc:sldMkLst>
      </pc:sldChg>
      <pc:sldChg chg="add">
        <pc:chgData name="Alaa" userId="60ed0375f93d0d69" providerId="LiveId" clId="{188F5A9C-2F0A-4696-8CA5-18C1B37C449D}" dt="2022-12-01T04:06:01.616" v="239"/>
        <pc:sldMkLst>
          <pc:docMk/>
          <pc:sldMk cId="2400080850" sldId="270"/>
        </pc:sldMkLst>
      </pc:sldChg>
      <pc:sldChg chg="add del">
        <pc:chgData name="Alaa" userId="60ed0375f93d0d69" providerId="LiveId" clId="{188F5A9C-2F0A-4696-8CA5-18C1B37C449D}" dt="2022-12-01T03:54:37.884" v="170" actId="47"/>
        <pc:sldMkLst>
          <pc:docMk/>
          <pc:sldMk cId="2148844066" sldId="272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946511363" sldId="272"/>
        </pc:sldMkLst>
      </pc:sldChg>
      <pc:sldChg chg="add del">
        <pc:chgData name="Alaa" userId="60ed0375f93d0d69" providerId="LiveId" clId="{188F5A9C-2F0A-4696-8CA5-18C1B37C449D}" dt="2022-12-01T03:57:53.215" v="184" actId="47"/>
        <pc:sldMkLst>
          <pc:docMk/>
          <pc:sldMk cId="3348949512" sldId="273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505162986" sldId="276"/>
        </pc:sldMkLst>
      </pc:sldChg>
      <pc:sldChg chg="add del">
        <pc:chgData name="Alaa" userId="60ed0375f93d0d69" providerId="LiveId" clId="{188F5A9C-2F0A-4696-8CA5-18C1B37C449D}" dt="2022-12-01T03:58:33.517" v="200" actId="47"/>
        <pc:sldMkLst>
          <pc:docMk/>
          <pc:sldMk cId="1375581433" sldId="27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670815186" sldId="27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112274094" sldId="280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388709325" sldId="281"/>
        </pc:sldMkLst>
      </pc:sldChg>
      <pc:sldChg chg="modSp mod ord">
        <pc:chgData name="Alaa" userId="60ed0375f93d0d69" providerId="LiveId" clId="{188F5A9C-2F0A-4696-8CA5-18C1B37C449D}" dt="2022-12-01T03:49:30.356" v="159" actId="6549"/>
        <pc:sldMkLst>
          <pc:docMk/>
          <pc:sldMk cId="3881028965" sldId="282"/>
        </pc:sldMkLst>
        <pc:spChg chg="mod">
          <ac:chgData name="Alaa" userId="60ed0375f93d0d69" providerId="LiveId" clId="{188F5A9C-2F0A-4696-8CA5-18C1B37C449D}" dt="2022-12-01T03:49:30.356" v="159" actId="6549"/>
          <ac:spMkLst>
            <pc:docMk/>
            <pc:sldMk cId="3881028965" sldId="282"/>
            <ac:spMk id="650" creationId="{00000000-0000-0000-0000-00000000000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964114766" sldId="284"/>
        </pc:sldMkLst>
      </pc:sldChg>
      <pc:sldChg chg="del">
        <pc:chgData name="Alaa" userId="60ed0375f93d0d69" providerId="LiveId" clId="{188F5A9C-2F0A-4696-8CA5-18C1B37C449D}" dt="2022-12-01T03:50:27.520" v="160" actId="47"/>
        <pc:sldMkLst>
          <pc:docMk/>
          <pc:sldMk cId="3611010247" sldId="291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3437669640" sldId="293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1613830811" sldId="294"/>
        </pc:sldMkLst>
      </pc:sldChg>
      <pc:sldChg chg="add del">
        <pc:chgData name="Alaa" userId="60ed0375f93d0d69" providerId="LiveId" clId="{188F5A9C-2F0A-4696-8CA5-18C1B37C449D}" dt="2022-12-01T03:56:07.023" v="173" actId="47"/>
        <pc:sldMkLst>
          <pc:docMk/>
          <pc:sldMk cId="176207257" sldId="299"/>
        </pc:sldMkLst>
      </pc:sldChg>
      <pc:sldChg chg="add del">
        <pc:chgData name="Alaa" userId="60ed0375f93d0d69" providerId="LiveId" clId="{188F5A9C-2F0A-4696-8CA5-18C1B37C449D}" dt="2022-12-01T03:56:09.235" v="174" actId="47"/>
        <pc:sldMkLst>
          <pc:docMk/>
          <pc:sldMk cId="3386759361" sldId="300"/>
        </pc:sldMkLst>
      </pc:sldChg>
      <pc:sldChg chg="add del">
        <pc:chgData name="Alaa" userId="60ed0375f93d0d69" providerId="LiveId" clId="{188F5A9C-2F0A-4696-8CA5-18C1B37C449D}" dt="2022-12-01T03:57:16.520" v="181" actId="47"/>
        <pc:sldMkLst>
          <pc:docMk/>
          <pc:sldMk cId="4193794545" sldId="309"/>
        </pc:sldMkLst>
      </pc:sldChg>
      <pc:sldChg chg="add del">
        <pc:chgData name="Alaa" userId="60ed0375f93d0d69" providerId="LiveId" clId="{188F5A9C-2F0A-4696-8CA5-18C1B37C449D}" dt="2022-12-01T03:57:33.629" v="182" actId="47"/>
        <pc:sldMkLst>
          <pc:docMk/>
          <pc:sldMk cId="1378761583" sldId="312"/>
        </pc:sldMkLst>
      </pc:sldChg>
      <pc:sldChg chg="del">
        <pc:chgData name="Alaa" userId="60ed0375f93d0d69" providerId="LiveId" clId="{188F5A9C-2F0A-4696-8CA5-18C1B37C449D}" dt="2022-12-01T03:52:34.968" v="164" actId="47"/>
        <pc:sldMkLst>
          <pc:docMk/>
          <pc:sldMk cId="3627026580" sldId="313"/>
        </pc:sldMkLst>
      </pc:sldChg>
      <pc:sldChg chg="del">
        <pc:chgData name="Alaa" userId="60ed0375f93d0d69" providerId="LiveId" clId="{188F5A9C-2F0A-4696-8CA5-18C1B37C449D}" dt="2022-12-01T03:52:42.710" v="167" actId="47"/>
        <pc:sldMkLst>
          <pc:docMk/>
          <pc:sldMk cId="4184618208" sldId="314"/>
        </pc:sldMkLst>
      </pc:sldChg>
      <pc:sldChg chg="del">
        <pc:chgData name="Alaa" userId="60ed0375f93d0d69" providerId="LiveId" clId="{188F5A9C-2F0A-4696-8CA5-18C1B37C449D}" dt="2022-12-01T03:52:36.452" v="165" actId="47"/>
        <pc:sldMkLst>
          <pc:docMk/>
          <pc:sldMk cId="4238587779" sldId="315"/>
        </pc:sldMkLst>
      </pc:sldChg>
      <pc:sldChg chg="del">
        <pc:chgData name="Alaa" userId="60ed0375f93d0d69" providerId="LiveId" clId="{188F5A9C-2F0A-4696-8CA5-18C1B37C449D}" dt="2022-12-01T03:36:18.276" v="88" actId="47"/>
        <pc:sldMkLst>
          <pc:docMk/>
          <pc:sldMk cId="805033846" sldId="31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461456992" sldId="358"/>
        </pc:sldMkLst>
      </pc:sldChg>
      <pc:sldChg chg="add del">
        <pc:chgData name="Alaa" userId="60ed0375f93d0d69" providerId="LiveId" clId="{188F5A9C-2F0A-4696-8CA5-18C1B37C449D}" dt="2022-12-01T04:10:20.726" v="241" actId="47"/>
        <pc:sldMkLst>
          <pc:docMk/>
          <pc:sldMk cId="2704432173" sldId="36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775783640" sldId="712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408937895" sldId="713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2104953983" sldId="714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425785527" sldId="715"/>
        </pc:sldMkLst>
      </pc:sldChg>
      <pc:sldChg chg="del">
        <pc:chgData name="Alaa" userId="60ed0375f93d0d69" providerId="LiveId" clId="{188F5A9C-2F0A-4696-8CA5-18C1B37C449D}" dt="2022-12-01T03:48:51.508" v="124" actId="47"/>
        <pc:sldMkLst>
          <pc:docMk/>
          <pc:sldMk cId="2566102261" sldId="718"/>
        </pc:sldMkLst>
      </pc:sldChg>
      <pc:sldChg chg="del">
        <pc:chgData name="Alaa" userId="60ed0375f93d0d69" providerId="LiveId" clId="{188F5A9C-2F0A-4696-8CA5-18C1B37C449D}" dt="2022-12-01T03:53:22.187" v="168" actId="47"/>
        <pc:sldMkLst>
          <pc:docMk/>
          <pc:sldMk cId="2142949681" sldId="753"/>
        </pc:sldMkLst>
      </pc:sldChg>
      <pc:sldChg chg="del">
        <pc:chgData name="Alaa" userId="60ed0375f93d0d69" providerId="LiveId" clId="{188F5A9C-2F0A-4696-8CA5-18C1B37C449D}" dt="2022-12-01T03:55:34.734" v="171" actId="47"/>
        <pc:sldMkLst>
          <pc:docMk/>
          <pc:sldMk cId="2032842235" sldId="759"/>
        </pc:sldMkLst>
      </pc:sldChg>
      <pc:sldChg chg="add del">
        <pc:chgData name="Alaa" userId="60ed0375f93d0d69" providerId="LiveId" clId="{188F5A9C-2F0A-4696-8CA5-18C1B37C449D}" dt="2022-12-01T03:58:31.138" v="199" actId="47"/>
        <pc:sldMkLst>
          <pc:docMk/>
          <pc:sldMk cId="1695164618" sldId="76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53776505" sldId="782"/>
        </pc:sldMkLst>
      </pc:sldChg>
      <pc:sldChg chg="add del">
        <pc:chgData name="Alaa" userId="60ed0375f93d0d69" providerId="LiveId" clId="{188F5A9C-2F0A-4696-8CA5-18C1B37C449D}" dt="2022-12-01T03:56:01.033" v="172" actId="47"/>
        <pc:sldMkLst>
          <pc:docMk/>
          <pc:sldMk cId="891508055" sldId="787"/>
        </pc:sldMkLst>
      </pc:sldChg>
      <pc:sldChg chg="add del">
        <pc:chgData name="Alaa" userId="60ed0375f93d0d69" providerId="LiveId" clId="{188F5A9C-2F0A-4696-8CA5-18C1B37C449D}" dt="2022-12-01T03:57:12.257" v="180" actId="47"/>
        <pc:sldMkLst>
          <pc:docMk/>
          <pc:sldMk cId="3619269186" sldId="788"/>
        </pc:sldMkLst>
      </pc:sldChg>
      <pc:sldChg chg="delSp modSp add mod">
        <pc:chgData name="Alaa" userId="60ed0375f93d0d69" providerId="LiveId" clId="{188F5A9C-2F0A-4696-8CA5-18C1B37C449D}" dt="2022-12-01T03:57:07.885" v="179" actId="478"/>
        <pc:sldMkLst>
          <pc:docMk/>
          <pc:sldMk cId="2292557905" sldId="789"/>
        </pc:sldMkLst>
        <pc:spChg chg="mod">
          <ac:chgData name="Alaa" userId="60ed0375f93d0d69" providerId="LiveId" clId="{188F5A9C-2F0A-4696-8CA5-18C1B37C449D}" dt="2022-12-01T03:57:02.266" v="177" actId="20577"/>
          <ac:spMkLst>
            <pc:docMk/>
            <pc:sldMk cId="2292557905" sldId="789"/>
            <ac:spMk id="1870" creationId="{00000000-0000-0000-0000-000000000000}"/>
          </ac:spMkLst>
        </pc:spChg>
        <pc:spChg chg="del">
          <ac:chgData name="Alaa" userId="60ed0375f93d0d69" providerId="LiveId" clId="{188F5A9C-2F0A-4696-8CA5-18C1B37C449D}" dt="2022-12-01T03:57:07.885" v="179" actId="478"/>
          <ac:spMkLst>
            <pc:docMk/>
            <pc:sldMk cId="2292557905" sldId="789"/>
            <ac:spMk id="1887" creationId="{00000000-0000-0000-0000-000000000000}"/>
          </ac:spMkLst>
        </pc:spChg>
        <pc:grpChg chg="del">
          <ac:chgData name="Alaa" userId="60ed0375f93d0d69" providerId="LiveId" clId="{188F5A9C-2F0A-4696-8CA5-18C1B37C449D}" dt="2022-12-01T03:57:05.704" v="178" actId="478"/>
          <ac:grpSpMkLst>
            <pc:docMk/>
            <pc:sldMk cId="2292557905" sldId="789"/>
            <ac:grpSpMk id="1871" creationId="{00000000-0000-0000-0000-000000000000}"/>
          </ac:grpSpMkLst>
        </pc:gr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780070129" sldId="79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057688396" sldId="793"/>
        </pc:sldMkLst>
      </pc:sldChg>
      <pc:sldChg chg="modSp add mod">
        <pc:chgData name="Alaa" userId="60ed0375f93d0d69" providerId="LiveId" clId="{188F5A9C-2F0A-4696-8CA5-18C1B37C449D}" dt="2022-12-01T04:18:29.056" v="438" actId="20577"/>
        <pc:sldMkLst>
          <pc:docMk/>
          <pc:sldMk cId="4009339494" sldId="796"/>
        </pc:sldMkLst>
        <pc:spChg chg="mod">
          <ac:chgData name="Alaa" userId="60ed0375f93d0d69" providerId="LiveId" clId="{188F5A9C-2F0A-4696-8CA5-18C1B37C449D}" dt="2022-12-01T04:18:19.659" v="411" actId="20577"/>
          <ac:spMkLst>
            <pc:docMk/>
            <pc:sldMk cId="4009339494" sldId="796"/>
            <ac:spMk id="1000" creationId="{00000000-0000-0000-0000-000000000000}"/>
          </ac:spMkLst>
        </pc:spChg>
        <pc:spChg chg="mod">
          <ac:chgData name="Alaa" userId="60ed0375f93d0d69" providerId="LiveId" clId="{188F5A9C-2F0A-4696-8CA5-18C1B37C449D}" dt="2022-12-01T04:18:29.056" v="438" actId="20577"/>
          <ac:spMkLst>
            <pc:docMk/>
            <pc:sldMk cId="4009339494" sldId="796"/>
            <ac:spMk id="1001" creationId="{00000000-0000-0000-0000-000000000000}"/>
          </ac:spMkLst>
        </pc:spChg>
      </pc:sldChg>
      <pc:sldChg chg="add del">
        <pc:chgData name="Alaa" userId="60ed0375f93d0d69" providerId="LiveId" clId="{188F5A9C-2F0A-4696-8CA5-18C1B37C449D}" dt="2022-12-01T03:58:49.258" v="201" actId="47"/>
        <pc:sldMkLst>
          <pc:docMk/>
          <pc:sldMk cId="2169662935" sldId="801"/>
        </pc:sldMkLst>
      </pc:sldChg>
      <pc:sldChg chg="add del">
        <pc:chgData name="Alaa" userId="60ed0375f93d0d69" providerId="LiveId" clId="{188F5A9C-2F0A-4696-8CA5-18C1B37C449D}" dt="2022-12-01T03:58:51.824" v="202" actId="47"/>
        <pc:sldMkLst>
          <pc:docMk/>
          <pc:sldMk cId="3879715066" sldId="802"/>
        </pc:sldMkLst>
      </pc:sldChg>
      <pc:sldChg chg="add del">
        <pc:chgData name="Alaa" userId="60ed0375f93d0d69" providerId="LiveId" clId="{188F5A9C-2F0A-4696-8CA5-18C1B37C449D}" dt="2022-12-01T03:58:54.603" v="203" actId="47"/>
        <pc:sldMkLst>
          <pc:docMk/>
          <pc:sldMk cId="2163415820" sldId="803"/>
        </pc:sldMkLst>
      </pc:sldChg>
      <pc:sldChg chg="modSp add mod">
        <pc:chgData name="Alaa" userId="60ed0375f93d0d69" providerId="LiveId" clId="{188F5A9C-2F0A-4696-8CA5-18C1B37C449D}" dt="2022-12-01T03:59:19.311" v="209" actId="20577"/>
        <pc:sldMkLst>
          <pc:docMk/>
          <pc:sldMk cId="3455845038" sldId="808"/>
        </pc:sldMkLst>
        <pc:spChg chg="mod">
          <ac:chgData name="Alaa" userId="60ed0375f93d0d69" providerId="LiveId" clId="{188F5A9C-2F0A-4696-8CA5-18C1B37C449D}" dt="2022-12-01T03:59:19.311" v="209" actId="20577"/>
          <ac:spMkLst>
            <pc:docMk/>
            <pc:sldMk cId="3455845038" sldId="808"/>
            <ac:spMk id="1695" creationId="{00000000-0000-0000-0000-000000000000}"/>
          </ac:spMkLst>
        </pc:spChg>
      </pc:sldChg>
      <pc:sldChg chg="add del">
        <pc:chgData name="Alaa" userId="60ed0375f93d0d69" providerId="LiveId" clId="{188F5A9C-2F0A-4696-8CA5-18C1B37C449D}" dt="2022-12-01T03:59:22.504" v="210" actId="47"/>
        <pc:sldMkLst>
          <pc:docMk/>
          <pc:sldMk cId="3243284688" sldId="810"/>
        </pc:sldMkLst>
      </pc:sldChg>
      <pc:sldChg chg="add del">
        <pc:chgData name="Alaa" userId="60ed0375f93d0d69" providerId="LiveId" clId="{188F5A9C-2F0A-4696-8CA5-18C1B37C449D}" dt="2022-12-01T03:59:42.985" v="211" actId="47"/>
        <pc:sldMkLst>
          <pc:docMk/>
          <pc:sldMk cId="44277361" sldId="814"/>
        </pc:sldMkLst>
      </pc:sldChg>
      <pc:sldChg chg="add del">
        <pc:chgData name="Alaa" userId="60ed0375f93d0d69" providerId="LiveId" clId="{188F5A9C-2F0A-4696-8CA5-18C1B37C449D}" dt="2022-12-01T03:59:45.207" v="212" actId="47"/>
        <pc:sldMkLst>
          <pc:docMk/>
          <pc:sldMk cId="3325682169" sldId="815"/>
        </pc:sldMkLst>
      </pc:sldChg>
      <pc:sldChg chg="add del">
        <pc:chgData name="Alaa" userId="60ed0375f93d0d69" providerId="LiveId" clId="{188F5A9C-2F0A-4696-8CA5-18C1B37C449D}" dt="2022-12-01T03:59:46.850" v="213" actId="47"/>
        <pc:sldMkLst>
          <pc:docMk/>
          <pc:sldMk cId="296560159" sldId="816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2348751023" sldId="822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3812389541" sldId="823"/>
        </pc:sldMkLst>
      </pc:sldChg>
      <pc:sldChg chg="add del">
        <pc:chgData name="Alaa" userId="60ed0375f93d0d69" providerId="LiveId" clId="{188F5A9C-2F0A-4696-8CA5-18C1B37C449D}" dt="2022-12-01T04:00:13.938" v="237" actId="47"/>
        <pc:sldMkLst>
          <pc:docMk/>
          <pc:sldMk cId="870932188" sldId="824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73217897" sldId="825"/>
        </pc:sldMkLst>
      </pc:sldChg>
      <pc:sldChg chg="modSp mod">
        <pc:chgData name="Alaa" userId="60ed0375f93d0d69" providerId="LiveId" clId="{188F5A9C-2F0A-4696-8CA5-18C1B37C449D}" dt="2022-12-01T03:35:23.988" v="13" actId="20577"/>
        <pc:sldMkLst>
          <pc:docMk/>
          <pc:sldMk cId="3199693428" sldId="1006"/>
        </pc:sldMkLst>
        <pc:spChg chg="mod">
          <ac:chgData name="Alaa" userId="60ed0375f93d0d69" providerId="LiveId" clId="{188F5A9C-2F0A-4696-8CA5-18C1B37C449D}" dt="2022-12-01T03:35:17.500" v="11" actId="20577"/>
          <ac:spMkLst>
            <pc:docMk/>
            <pc:sldMk cId="3199693428" sldId="1006"/>
            <ac:spMk id="8" creationId="{7F0EA0D8-88D2-84E4-623E-ABD8DFE2A53C}"/>
          </ac:spMkLst>
        </pc:spChg>
        <pc:spChg chg="mod">
          <ac:chgData name="Alaa" userId="60ed0375f93d0d69" providerId="LiveId" clId="{188F5A9C-2F0A-4696-8CA5-18C1B37C449D}" dt="2022-12-01T03:35:23.988" v="13" actId="20577"/>
          <ac:spMkLst>
            <pc:docMk/>
            <pc:sldMk cId="3199693428" sldId="1006"/>
            <ac:spMk id="9" creationId="{784DC78A-F18B-6802-70A1-A812A374A20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607783518" sldId="1007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514105393" sldId="1008"/>
        </pc:sldMkLst>
      </pc:sldChg>
      <pc:sldChg chg="del">
        <pc:chgData name="Alaa" userId="60ed0375f93d0d69" providerId="LiveId" clId="{188F5A9C-2F0A-4696-8CA5-18C1B37C449D}" dt="2022-12-01T03:44:37.098" v="110" actId="47"/>
        <pc:sldMkLst>
          <pc:docMk/>
          <pc:sldMk cId="1433882155" sldId="1009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620244023" sldId="1009"/>
        </pc:sldMkLst>
      </pc:sldChg>
      <pc:sldChg chg="add del">
        <pc:chgData name="Alaa" userId="60ed0375f93d0d69" providerId="LiveId" clId="{188F5A9C-2F0A-4696-8CA5-18C1B37C449D}" dt="2022-12-01T03:56:12.361" v="175" actId="47"/>
        <pc:sldMkLst>
          <pc:docMk/>
          <pc:sldMk cId="3191129873" sldId="1010"/>
        </pc:sldMkLst>
      </pc:sldChg>
      <pc:sldChg chg="del">
        <pc:chgData name="Alaa" userId="60ed0375f93d0d69" providerId="LiveId" clId="{188F5A9C-2F0A-4696-8CA5-18C1B37C449D}" dt="2022-12-01T03:37:25.204" v="90" actId="47"/>
        <pc:sldMkLst>
          <pc:docMk/>
          <pc:sldMk cId="3914626662" sldId="1010"/>
        </pc:sldMkLst>
      </pc:sldChg>
      <pc:sldChg chg="delSp mod delAnim">
        <pc:chgData name="Alaa" userId="60ed0375f93d0d69" providerId="LiveId" clId="{188F5A9C-2F0A-4696-8CA5-18C1B37C449D}" dt="2022-12-01T03:41:13.324" v="107" actId="478"/>
        <pc:sldMkLst>
          <pc:docMk/>
          <pc:sldMk cId="1148022450" sldId="1011"/>
        </pc:sldMkLst>
        <pc:spChg chg="del">
          <ac:chgData name="Alaa" userId="60ed0375f93d0d69" providerId="LiveId" clId="{188F5A9C-2F0A-4696-8CA5-18C1B37C449D}" dt="2022-12-01T03:41:13.324" v="107" actId="478"/>
          <ac:spMkLst>
            <pc:docMk/>
            <pc:sldMk cId="1148022450" sldId="1011"/>
            <ac:spMk id="11" creationId="{28DA2D83-453C-1102-B576-644FD3207A52}"/>
          </ac:spMkLst>
        </pc:spChg>
      </pc:sldChg>
      <pc:sldChg chg="del">
        <pc:chgData name="Alaa" userId="60ed0375f93d0d69" providerId="LiveId" clId="{188F5A9C-2F0A-4696-8CA5-18C1B37C449D}" dt="2022-12-01T03:44:33.412" v="109" actId="47"/>
        <pc:sldMkLst>
          <pc:docMk/>
          <pc:sldMk cId="1784707795" sldId="1013"/>
        </pc:sldMkLst>
      </pc:sldChg>
      <pc:sldChg chg="modSp add del mod">
        <pc:chgData name="Alaa" userId="60ed0375f93d0d69" providerId="LiveId" clId="{188F5A9C-2F0A-4696-8CA5-18C1B37C449D}" dt="2022-12-01T03:58:27.189" v="198" actId="47"/>
        <pc:sldMkLst>
          <pc:docMk/>
          <pc:sldMk cId="2457219658" sldId="1013"/>
        </pc:sldMkLst>
        <pc:spChg chg="mod">
          <ac:chgData name="Alaa" userId="60ed0375f93d0d69" providerId="LiveId" clId="{188F5A9C-2F0A-4696-8CA5-18C1B37C449D}" dt="2022-12-01T03:58:23.208" v="197" actId="20577"/>
          <ac:spMkLst>
            <pc:docMk/>
            <pc:sldMk cId="2457219658" sldId="1013"/>
            <ac:spMk id="2" creationId="{2D100E7B-39A4-8588-707E-E21EACAB6440}"/>
          </ac:spMkLst>
        </pc:spChg>
      </pc:sldChg>
      <pc:sldChg chg="del">
        <pc:chgData name="Alaa" userId="60ed0375f93d0d69" providerId="LiveId" clId="{188F5A9C-2F0A-4696-8CA5-18C1B37C449D}" dt="2022-12-01T03:44:33.412" v="109" actId="47"/>
        <pc:sldMkLst>
          <pc:docMk/>
          <pc:sldMk cId="3148543116" sldId="1014"/>
        </pc:sldMkLst>
      </pc:sldChg>
      <pc:sldChg chg="modSp add mod">
        <pc:chgData name="Alaa" userId="60ed0375f93d0d69" providerId="LiveId" clId="{188F5A9C-2F0A-4696-8CA5-18C1B37C449D}" dt="2022-12-01T04:19:26.056" v="464" actId="20577"/>
        <pc:sldMkLst>
          <pc:docMk/>
          <pc:sldMk cId="4294067491" sldId="1014"/>
        </pc:sldMkLst>
        <pc:spChg chg="mod">
          <ac:chgData name="Alaa" userId="60ed0375f93d0d69" providerId="LiveId" clId="{188F5A9C-2F0A-4696-8CA5-18C1B37C449D}" dt="2022-12-01T04:19:26.056" v="464" actId="20577"/>
          <ac:spMkLst>
            <pc:docMk/>
            <pc:sldMk cId="4294067491" sldId="1014"/>
            <ac:spMk id="2" creationId="{2D100E7B-39A4-8588-707E-E21EACAB6440}"/>
          </ac:spMkLst>
        </pc:sp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96077147" sldId="1017"/>
        </pc:sldMkLst>
      </pc:sldChg>
      <pc:sldChg chg="del">
        <pc:chgData name="Alaa" userId="60ed0375f93d0d69" providerId="LiveId" clId="{188F5A9C-2F0A-4696-8CA5-18C1B37C449D}" dt="2022-12-01T03:45:39.900" v="116" actId="47"/>
        <pc:sldMkLst>
          <pc:docMk/>
          <pc:sldMk cId="1901031981" sldId="1017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910036336" sldId="1018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3014106787" sldId="1019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3311649356" sldId="1020"/>
        </pc:sldMkLst>
      </pc:sldChg>
      <pc:sldChg chg="del">
        <pc:chgData name="Alaa" userId="60ed0375f93d0d69" providerId="LiveId" clId="{188F5A9C-2F0A-4696-8CA5-18C1B37C449D}" dt="2022-12-01T03:48:04.632" v="121" actId="47"/>
        <pc:sldMkLst>
          <pc:docMk/>
          <pc:sldMk cId="137126294" sldId="1021"/>
        </pc:sldMkLst>
      </pc:sldChg>
      <pc:sldChg chg="del">
        <pc:chgData name="Alaa" userId="60ed0375f93d0d69" providerId="LiveId" clId="{188F5A9C-2F0A-4696-8CA5-18C1B37C449D}" dt="2022-12-01T03:51:18.099" v="161" actId="47"/>
        <pc:sldMkLst>
          <pc:docMk/>
          <pc:sldMk cId="1691929931" sldId="1022"/>
        </pc:sldMkLst>
      </pc:sldChg>
      <pc:sldChg chg="del">
        <pc:chgData name="Alaa" userId="60ed0375f93d0d69" providerId="LiveId" clId="{188F5A9C-2F0A-4696-8CA5-18C1B37C449D}" dt="2022-12-01T03:51:20.159" v="162" actId="47"/>
        <pc:sldMkLst>
          <pc:docMk/>
          <pc:sldMk cId="1862503172" sldId="1023"/>
        </pc:sldMkLst>
      </pc:sldChg>
      <pc:sldChg chg="add">
        <pc:chgData name="Alaa" userId="60ed0375f93d0d69" providerId="LiveId" clId="{188F5A9C-2F0A-4696-8CA5-18C1B37C449D}" dt="2022-12-01T03:37:06.203" v="89"/>
        <pc:sldMkLst>
          <pc:docMk/>
          <pc:sldMk cId="3547123946" sldId="1024"/>
        </pc:sldMkLst>
      </pc:sldChg>
      <pc:sldChg chg="addSp delSp modSp add mod delAnim modAnim">
        <pc:chgData name="Alaa" userId="60ed0375f93d0d69" providerId="LiveId" clId="{188F5A9C-2F0A-4696-8CA5-18C1B37C449D}" dt="2022-12-01T03:43:12.989" v="108"/>
        <pc:sldMkLst>
          <pc:docMk/>
          <pc:sldMk cId="379763010" sldId="1025"/>
        </pc:sldMkLst>
        <pc:spChg chg="del">
          <ac:chgData name="Alaa" userId="60ed0375f93d0d69" providerId="LiveId" clId="{188F5A9C-2F0A-4696-8CA5-18C1B37C449D}" dt="2022-12-01T03:39:57.939" v="103" actId="478"/>
          <ac:spMkLst>
            <pc:docMk/>
            <pc:sldMk cId="379763010" sldId="1025"/>
            <ac:spMk id="7" creationId="{51C632F8-FE9A-08DF-DD1C-DC9AB5E8E18E}"/>
          </ac:spMkLst>
        </pc:spChg>
        <pc:spChg chg="del">
          <ac:chgData name="Alaa" userId="60ed0375f93d0d69" providerId="LiveId" clId="{188F5A9C-2F0A-4696-8CA5-18C1B37C449D}" dt="2022-12-01T03:40:02.996" v="104" actId="478"/>
          <ac:spMkLst>
            <pc:docMk/>
            <pc:sldMk cId="379763010" sldId="1025"/>
            <ac:spMk id="8" creationId="{3B9FB276-81C9-BE94-1D6A-E91535DD8A36}"/>
          </ac:spMkLst>
        </pc:spChg>
        <pc:spChg chg="del">
          <ac:chgData name="Alaa" userId="60ed0375f93d0d69" providerId="LiveId" clId="{188F5A9C-2F0A-4696-8CA5-18C1B37C449D}" dt="2022-12-01T03:40:35.403" v="106" actId="478"/>
          <ac:spMkLst>
            <pc:docMk/>
            <pc:sldMk cId="379763010" sldId="1025"/>
            <ac:spMk id="9" creationId="{BAD51852-A9C0-14E5-7D43-E550AF7E3EE7}"/>
          </ac:spMkLst>
        </pc:spChg>
        <pc:spChg chg="mod">
          <ac:chgData name="Alaa" userId="60ed0375f93d0d69" providerId="LiveId" clId="{188F5A9C-2F0A-4696-8CA5-18C1B37C449D}" dt="2022-12-01T03:38:48.067" v="99" actId="6549"/>
          <ac:spMkLst>
            <pc:docMk/>
            <pc:sldMk cId="379763010" sldId="1025"/>
            <ac:spMk id="11" creationId="{28DA2D83-453C-1102-B576-644FD3207A52}"/>
          </ac:spMkLst>
        </pc:spChg>
        <pc:graphicFrameChg chg="modGraphic">
          <ac:chgData name="Alaa" userId="60ed0375f93d0d69" providerId="LiveId" clId="{188F5A9C-2F0A-4696-8CA5-18C1B37C449D}" dt="2022-12-01T03:40:10.860" v="105" actId="6549"/>
          <ac:graphicFrameMkLst>
            <pc:docMk/>
            <pc:sldMk cId="379763010" sldId="1025"/>
            <ac:graphicFrameMk id="2" creationId="{C1B0C447-E23A-EB92-EE5E-09F45707F373}"/>
          </ac:graphicFrameMkLst>
        </pc:graphicFrameChg>
        <pc:graphicFrameChg chg="add del">
          <ac:chgData name="Alaa" userId="60ed0375f93d0d69" providerId="LiveId" clId="{188F5A9C-2F0A-4696-8CA5-18C1B37C449D}" dt="2022-12-01T03:39:50.522" v="102" actId="478"/>
          <ac:graphicFrameMkLst>
            <pc:docMk/>
            <pc:sldMk cId="379763010" sldId="1025"/>
            <ac:graphicFrameMk id="10" creationId="{B033B73B-C131-5525-E168-856020E8C9BD}"/>
          </ac:graphicFrameMkLst>
        </pc:graphicFrameChg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332373376" sldId="1026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802106590" sldId="1027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393333322" sldId="1028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1112484694" sldId="1029"/>
        </pc:sldMkLst>
      </pc:sldChg>
      <pc:sldChg chg="add del">
        <pc:chgData name="Alaa" userId="60ed0375f93d0d69" providerId="LiveId" clId="{188F5A9C-2F0A-4696-8CA5-18C1B37C449D}" dt="2022-12-01T03:57:36.063" v="183" actId="47"/>
        <pc:sldMkLst>
          <pc:docMk/>
          <pc:sldMk cId="3142724397" sldId="1030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3956258" sldId="1031"/>
        </pc:sldMkLst>
      </pc:sldChg>
      <pc:sldChg chg="add del">
        <pc:chgData name="Alaa" userId="60ed0375f93d0d69" providerId="LiveId" clId="{188F5A9C-2F0A-4696-8CA5-18C1B37C449D}" dt="2022-12-01T03:57:58.503" v="185" actId="47"/>
        <pc:sldMkLst>
          <pc:docMk/>
          <pc:sldMk cId="3129431429" sldId="1032"/>
        </pc:sldMkLst>
      </pc:sldChg>
      <pc:sldChg chg="add">
        <pc:chgData name="Alaa" userId="60ed0375f93d0d69" providerId="LiveId" clId="{188F5A9C-2F0A-4696-8CA5-18C1B37C449D}" dt="2022-12-01T03:54:22.808" v="169"/>
        <pc:sldMkLst>
          <pc:docMk/>
          <pc:sldMk cId="2293427657" sldId="1033"/>
        </pc:sldMkLst>
      </pc:sldChg>
      <pc:sldChg chg="modSp add mod">
        <pc:chgData name="Alaa" userId="60ed0375f93d0d69" providerId="LiveId" clId="{188F5A9C-2F0A-4696-8CA5-18C1B37C449D}" dt="2022-12-01T03:59:56.078" v="236" actId="20577"/>
        <pc:sldMkLst>
          <pc:docMk/>
          <pc:sldMk cId="2417856936" sldId="1034"/>
        </pc:sldMkLst>
        <pc:spChg chg="mod">
          <ac:chgData name="Alaa" userId="60ed0375f93d0d69" providerId="LiveId" clId="{188F5A9C-2F0A-4696-8CA5-18C1B37C449D}" dt="2022-12-01T03:59:56.078" v="236" actId="20577"/>
          <ac:spMkLst>
            <pc:docMk/>
            <pc:sldMk cId="2417856936" sldId="1034"/>
            <ac:spMk id="2" creationId="{1549516C-1D67-D9C8-BE6E-EDB59DF49E06}"/>
          </ac:spMkLst>
        </pc:spChg>
      </pc:sldChg>
      <pc:sldChg chg="new">
        <pc:chgData name="Alaa" userId="60ed0375f93d0d69" providerId="LiveId" clId="{188F5A9C-2F0A-4696-8CA5-18C1B37C449D}" dt="2022-12-01T04:00:27.637" v="238" actId="680"/>
        <pc:sldMkLst>
          <pc:docMk/>
          <pc:sldMk cId="1276541633" sldId="1035"/>
        </pc:sldMkLst>
      </pc:sldChg>
      <pc:sldChg chg="modSp add mod">
        <pc:chgData name="Alaa" userId="60ed0375f93d0d69" providerId="LiveId" clId="{188F5A9C-2F0A-4696-8CA5-18C1B37C449D}" dt="2022-12-01T04:12:28.955" v="341" actId="20577"/>
        <pc:sldMkLst>
          <pc:docMk/>
          <pc:sldMk cId="2283703758" sldId="1036"/>
        </pc:sldMkLst>
        <pc:spChg chg="mod">
          <ac:chgData name="Alaa" userId="60ed0375f93d0d69" providerId="LiveId" clId="{188F5A9C-2F0A-4696-8CA5-18C1B37C449D}" dt="2022-12-01T04:12:28.955" v="341" actId="20577"/>
          <ac:spMkLst>
            <pc:docMk/>
            <pc:sldMk cId="2283703758" sldId="1036"/>
            <ac:spMk id="3" creationId="{00000000-0000-0000-0000-000000000000}"/>
          </ac:spMkLst>
        </pc:spChg>
      </pc:sldChg>
      <pc:sldChg chg="addSp modSp add mod modNotesTx">
        <pc:chgData name="Alaa" userId="60ed0375f93d0d69" providerId="LiveId" clId="{188F5A9C-2F0A-4696-8CA5-18C1B37C449D}" dt="2022-12-01T04:23:18.151" v="485" actId="20577"/>
        <pc:sldMkLst>
          <pc:docMk/>
          <pc:sldMk cId="1931681410" sldId="1037"/>
        </pc:sldMkLst>
        <pc:spChg chg="add mod">
          <ac:chgData name="Alaa" userId="60ed0375f93d0d69" providerId="LiveId" clId="{188F5A9C-2F0A-4696-8CA5-18C1B37C449D}" dt="2022-12-01T04:23:18.151" v="485" actId="20577"/>
          <ac:spMkLst>
            <pc:docMk/>
            <pc:sldMk cId="1931681410" sldId="1037"/>
            <ac:spMk id="3" creationId="{028D6163-7CB3-8E18-93D3-57DE47C376C6}"/>
          </ac:spMkLst>
        </pc:spChg>
        <pc:spChg chg="mod">
          <ac:chgData name="Alaa" userId="60ed0375f93d0d69" providerId="LiveId" clId="{188F5A9C-2F0A-4696-8CA5-18C1B37C449D}" dt="2022-12-01T04:22:06.883" v="468" actId="1076"/>
          <ac:spMkLst>
            <pc:docMk/>
            <pc:sldMk cId="1931681410" sldId="1037"/>
            <ac:spMk id="459" creationId="{00000000-0000-0000-0000-000000000000}"/>
          </ac:spMkLst>
        </pc:spChg>
        <pc:spChg chg="mod">
          <ac:chgData name="Alaa" userId="60ed0375f93d0d69" providerId="LiveId" clId="{188F5A9C-2F0A-4696-8CA5-18C1B37C449D}" dt="2022-12-01T04:14:55.048" v="364" actId="20577"/>
          <ac:spMkLst>
            <pc:docMk/>
            <pc:sldMk cId="1931681410" sldId="1037"/>
            <ac:spMk id="36865" creationId="{00000000-0000-0000-0000-000000000000}"/>
          </ac:spMkLst>
        </pc:spChg>
        <pc:graphicFrameChg chg="mod">
          <ac:chgData name="Alaa" userId="60ed0375f93d0d69" providerId="LiveId" clId="{188F5A9C-2F0A-4696-8CA5-18C1B37C449D}" dt="2022-12-01T04:21:59.472" v="467" actId="1076"/>
          <ac:graphicFrameMkLst>
            <pc:docMk/>
            <pc:sldMk cId="1931681410" sldId="1037"/>
            <ac:graphicFrameMk id="461" creationId="{00000000-0000-0000-0000-000000000000}"/>
          </ac:graphicFrameMkLst>
        </pc:graphicFrameChg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3748454755" sldId="1038"/>
        </pc:sldMkLst>
      </pc:sldChg>
      <pc:sldChg chg="add">
        <pc:chgData name="Alaa" userId="60ed0375f93d0d69" providerId="LiveId" clId="{188F5A9C-2F0A-4696-8CA5-18C1B37C449D}" dt="2022-12-01T04:13:52.842" v="342"/>
        <pc:sldMkLst>
          <pc:docMk/>
          <pc:sldMk cId="2357748848" sldId="1039"/>
        </pc:sldMkLst>
      </pc:sldChg>
      <pc:sldChg chg="modSp add mod">
        <pc:chgData name="Alaa" userId="60ed0375f93d0d69" providerId="LiveId" clId="{188F5A9C-2F0A-4696-8CA5-18C1B37C449D}" dt="2022-12-01T04:16:42.480" v="409" actId="108"/>
        <pc:sldMkLst>
          <pc:docMk/>
          <pc:sldMk cId="3488319344" sldId="1040"/>
        </pc:sldMkLst>
        <pc:spChg chg="mod">
          <ac:chgData name="Alaa" userId="60ed0375f93d0d69" providerId="LiveId" clId="{188F5A9C-2F0A-4696-8CA5-18C1B37C449D}" dt="2022-12-01T04:16:42.480" v="409" actId="108"/>
          <ac:spMkLst>
            <pc:docMk/>
            <pc:sldMk cId="3488319344" sldId="1040"/>
            <ac:spMk id="220" creationId="{00000000-0000-0000-0000-000000000000}"/>
          </ac:spMkLst>
        </pc:spChg>
      </pc:sldChg>
      <pc:sldChg chg="modSp add mod">
        <pc:chgData name="Alaa" userId="60ed0375f93d0d69" providerId="LiveId" clId="{188F5A9C-2F0A-4696-8CA5-18C1B37C449D}" dt="2022-12-01T04:16:27.812" v="408" actId="6549"/>
        <pc:sldMkLst>
          <pc:docMk/>
          <pc:sldMk cId="2851118815" sldId="1041"/>
        </pc:sldMkLst>
        <pc:spChg chg="mod">
          <ac:chgData name="Alaa" userId="60ed0375f93d0d69" providerId="LiveId" clId="{188F5A9C-2F0A-4696-8CA5-18C1B37C449D}" dt="2022-12-01T04:16:27.812" v="408" actId="6549"/>
          <ac:spMkLst>
            <pc:docMk/>
            <pc:sldMk cId="2851118815" sldId="1041"/>
            <ac:spMk id="220" creationId="{00000000-0000-0000-0000-000000000000}"/>
          </ac:spMkLst>
        </pc:spChg>
      </pc:sldChg>
      <pc:sldMasterChg chg="modSp mod">
        <pc:chgData name="Alaa" userId="60ed0375f93d0d69" providerId="LiveId" clId="{188F5A9C-2F0A-4696-8CA5-18C1B37C449D}" dt="2022-12-01T03:35:55.217" v="87" actId="20577"/>
        <pc:sldMasterMkLst>
          <pc:docMk/>
          <pc:sldMasterMk cId="2278611856" sldId="2147483685"/>
        </pc:sldMasterMkLst>
        <pc:spChg chg="mod">
          <ac:chgData name="Alaa" userId="60ed0375f93d0d69" providerId="LiveId" clId="{188F5A9C-2F0A-4696-8CA5-18C1B37C449D}" dt="2022-12-01T03:35:55.217" v="87" actId="20577"/>
          <ac:spMkLst>
            <pc:docMk/>
            <pc:sldMasterMk cId="2278611856" sldId="2147483685"/>
            <ac:spMk id="2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159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28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84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801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423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736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 = 5 bits</a:t>
            </a:r>
          </a:p>
          <a:p>
            <a:r>
              <a:rPr lang="en-US" dirty="0"/>
              <a:t>256 / 32 = 8 blocks </a:t>
            </a:r>
          </a:p>
          <a:p>
            <a:r>
              <a:rPr lang="en-US" dirty="0"/>
              <a:t>8 / 2 = 4 sets</a:t>
            </a:r>
          </a:p>
          <a:p>
            <a:r>
              <a:rPr lang="en-US" dirty="0"/>
              <a:t>s = 2 bits</a:t>
            </a:r>
          </a:p>
          <a:p>
            <a:r>
              <a:rPr lang="en-US" dirty="0"/>
              <a:t>t = 12 – 5 – 2 = 5 bits</a:t>
            </a:r>
          </a:p>
          <a:p>
            <a:endParaRPr lang="en-US" dirty="0"/>
          </a:p>
          <a:p>
            <a:r>
              <a:rPr lang="en-US" dirty="0"/>
              <a:t>0x800 = 0b 1000 0000 0000</a:t>
            </a:r>
          </a:p>
          <a:p>
            <a:r>
              <a:rPr lang="en-US" dirty="0"/>
              <a:t>8 bytes per </a:t>
            </a:r>
            <a:r>
              <a:rPr lang="en-US" dirty="0" err="1"/>
              <a:t>elem</a:t>
            </a:r>
            <a:endParaRPr lang="en-US" dirty="0"/>
          </a:p>
          <a:p>
            <a:r>
              <a:rPr lang="en-US" dirty="0"/>
              <a:t>4 longs fit in a block</a:t>
            </a:r>
          </a:p>
          <a:p>
            <a:r>
              <a:rPr lang="en-US" dirty="0"/>
              <a:t>¼ miss rate (missed are compulsory)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11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13ff210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13ff210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13ff210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13ff210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050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d1628faa7_2_29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5d1628faa7_2_29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5d1628faa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2243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d1628faa7_2_76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5d1628faa7_2_76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5d1628faa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070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1628faa7_2_94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5d1628faa7_2_94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5d1628faa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3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1628faa7_2_112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5d1628faa7_2_112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5d1628faa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335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ef9c73a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ef9c73a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550334" y="4562237"/>
            <a:ext cx="6304279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8200" tIns="48225" rIns="98200" bIns="48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0868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573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03733490_0_320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5d037334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347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174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4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95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615792" y="527275"/>
            <a:ext cx="6100715" cy="26018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8003" tIns="44001" rIns="88003" bIns="44001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43229" y="3307551"/>
            <a:ext cx="6843815" cy="31348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31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16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0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9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d2440be3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d2440be3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5d2440be3b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6679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d2440be3b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d2440be3b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g5d2440be3b_0_3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2796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066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2374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172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5932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5d2440be3b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g5d2440be3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171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</a:t>
            </a:r>
            <a:r>
              <a:rPr lang="en-US" baseline="0" dirty="0"/>
              <a:t> Hit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4871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1697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111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62919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6695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5" name="Google Shape;186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1/600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4/800 = 1/200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1/200*600/1 = 3x faster throughput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800/600 = 4/3 = 1.33!!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5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5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5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68432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60" name="Google Shape;960;p1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/>
          </a:p>
        </p:txBody>
      </p:sp>
      <p:sp>
        <p:nvSpPr>
          <p:cNvPr id="962" name="Google Shape;962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5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3653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:notes"/>
          <p:cNvSpPr txBox="1">
            <a:spLocks noGrp="1"/>
          </p:cNvSpPr>
          <p:nvPr>
            <p:ph type="body" idx="1"/>
          </p:nvPr>
        </p:nvSpPr>
        <p:spPr>
          <a:xfrm>
            <a:off x="550626" y="4559915"/>
            <a:ext cx="6303242" cy="432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00" tIns="47925" rIns="97600" bIns="4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6" name="Google Shape;986;p1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7789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0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0" name="Google Shape;1430;p3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359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35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3" name="Google Shape;1693;p3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92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</a:t>
            </a:r>
            <a:r>
              <a:rPr lang="en-US" baseline="0" dirty="0"/>
              <a:t> Miss, page 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Miss, Page Table Hit, Cache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TLB Hit, Cache Hit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CF67-2395-4382-A47D-4CA5BA437BED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5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254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036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9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7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78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1609" y="-2231"/>
            <a:ext cx="11208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Week 12 - Review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16" Type="http://schemas.openxmlformats.org/officeDocument/2006/relationships/tags" Target="../tags/tag2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tags" Target="../tags/tag70.xml"/><Relationship Id="rId74" Type="http://schemas.openxmlformats.org/officeDocument/2006/relationships/tags" Target="../tags/tag78.xml"/><Relationship Id="rId79" Type="http://schemas.openxmlformats.org/officeDocument/2006/relationships/notesSlide" Target="../notesSlides/notesSlide5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77" Type="http://schemas.openxmlformats.org/officeDocument/2006/relationships/tags" Target="../tags/tag81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tags" Target="../tags/tag76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75" Type="http://schemas.openxmlformats.org/officeDocument/2006/relationships/tags" Target="../tags/tag79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tags" Target="../tags/tag77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6" Type="http://schemas.openxmlformats.org/officeDocument/2006/relationships/tags" Target="../tags/tag80.xml"/><Relationship Id="rId7" Type="http://schemas.openxmlformats.org/officeDocument/2006/relationships/tags" Target="../tags/tag11.xml"/><Relationship Id="rId71" Type="http://schemas.openxmlformats.org/officeDocument/2006/relationships/tags" Target="../tags/tag75.xml"/><Relationship Id="rId2" Type="http://schemas.openxmlformats.org/officeDocument/2006/relationships/tags" Target="../tags/tag6.xml"/><Relationship Id="rId29" Type="http://schemas.openxmlformats.org/officeDocument/2006/relationships/tags" Target="../tags/tag3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7.xml"/><Relationship Id="rId21" Type="http://schemas.openxmlformats.org/officeDocument/2006/relationships/tags" Target="../tags/tag102.xml"/><Relationship Id="rId42" Type="http://schemas.openxmlformats.org/officeDocument/2006/relationships/tags" Target="../tags/tag123.xml"/><Relationship Id="rId47" Type="http://schemas.openxmlformats.org/officeDocument/2006/relationships/tags" Target="../tags/tag128.xml"/><Relationship Id="rId63" Type="http://schemas.openxmlformats.org/officeDocument/2006/relationships/tags" Target="../tags/tag144.xml"/><Relationship Id="rId68" Type="http://schemas.openxmlformats.org/officeDocument/2006/relationships/tags" Target="../tags/tag149.xml"/><Relationship Id="rId16" Type="http://schemas.openxmlformats.org/officeDocument/2006/relationships/tags" Target="../tags/tag9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tags" Target="../tags/tag113.xml"/><Relationship Id="rId37" Type="http://schemas.openxmlformats.org/officeDocument/2006/relationships/tags" Target="../tags/tag118.xml"/><Relationship Id="rId40" Type="http://schemas.openxmlformats.org/officeDocument/2006/relationships/tags" Target="../tags/tag121.xml"/><Relationship Id="rId45" Type="http://schemas.openxmlformats.org/officeDocument/2006/relationships/tags" Target="../tags/tag126.xml"/><Relationship Id="rId53" Type="http://schemas.openxmlformats.org/officeDocument/2006/relationships/tags" Target="../tags/tag134.xml"/><Relationship Id="rId58" Type="http://schemas.openxmlformats.org/officeDocument/2006/relationships/tags" Target="../tags/tag139.xml"/><Relationship Id="rId66" Type="http://schemas.openxmlformats.org/officeDocument/2006/relationships/tags" Target="../tags/tag147.xml"/><Relationship Id="rId74" Type="http://schemas.openxmlformats.org/officeDocument/2006/relationships/tags" Target="../tags/tag155.xml"/><Relationship Id="rId79" Type="http://schemas.openxmlformats.org/officeDocument/2006/relationships/notesSlide" Target="../notesSlides/notesSlide6.xml"/><Relationship Id="rId5" Type="http://schemas.openxmlformats.org/officeDocument/2006/relationships/tags" Target="../tags/tag86.xml"/><Relationship Id="rId61" Type="http://schemas.openxmlformats.org/officeDocument/2006/relationships/tags" Target="../tags/tag142.xml"/><Relationship Id="rId19" Type="http://schemas.openxmlformats.org/officeDocument/2006/relationships/tags" Target="../tags/tag10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tags" Target="../tags/tag116.xml"/><Relationship Id="rId43" Type="http://schemas.openxmlformats.org/officeDocument/2006/relationships/tags" Target="../tags/tag124.xml"/><Relationship Id="rId48" Type="http://schemas.openxmlformats.org/officeDocument/2006/relationships/tags" Target="../tags/tag129.xml"/><Relationship Id="rId56" Type="http://schemas.openxmlformats.org/officeDocument/2006/relationships/tags" Target="../tags/tag137.xml"/><Relationship Id="rId64" Type="http://schemas.openxmlformats.org/officeDocument/2006/relationships/tags" Target="../tags/tag145.xml"/><Relationship Id="rId69" Type="http://schemas.openxmlformats.org/officeDocument/2006/relationships/tags" Target="../tags/tag150.xml"/><Relationship Id="rId77" Type="http://schemas.openxmlformats.org/officeDocument/2006/relationships/tags" Target="../tags/tag158.xml"/><Relationship Id="rId8" Type="http://schemas.openxmlformats.org/officeDocument/2006/relationships/tags" Target="../tags/tag89.xml"/><Relationship Id="rId51" Type="http://schemas.openxmlformats.org/officeDocument/2006/relationships/tags" Target="../tags/tag132.xml"/><Relationship Id="rId72" Type="http://schemas.openxmlformats.org/officeDocument/2006/relationships/tags" Target="../tags/tag153.xml"/><Relationship Id="rId3" Type="http://schemas.openxmlformats.org/officeDocument/2006/relationships/tags" Target="../tags/tag84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tags" Target="../tags/tag114.xml"/><Relationship Id="rId38" Type="http://schemas.openxmlformats.org/officeDocument/2006/relationships/tags" Target="../tags/tag119.xml"/><Relationship Id="rId46" Type="http://schemas.openxmlformats.org/officeDocument/2006/relationships/tags" Target="../tags/tag127.xml"/><Relationship Id="rId59" Type="http://schemas.openxmlformats.org/officeDocument/2006/relationships/tags" Target="../tags/tag140.xml"/><Relationship Id="rId67" Type="http://schemas.openxmlformats.org/officeDocument/2006/relationships/tags" Target="../tags/tag148.xml"/><Relationship Id="rId20" Type="http://schemas.openxmlformats.org/officeDocument/2006/relationships/tags" Target="../tags/tag101.xml"/><Relationship Id="rId41" Type="http://schemas.openxmlformats.org/officeDocument/2006/relationships/tags" Target="../tags/tag122.xml"/><Relationship Id="rId54" Type="http://schemas.openxmlformats.org/officeDocument/2006/relationships/tags" Target="../tags/tag135.xml"/><Relationship Id="rId62" Type="http://schemas.openxmlformats.org/officeDocument/2006/relationships/tags" Target="../tags/tag143.xml"/><Relationship Id="rId70" Type="http://schemas.openxmlformats.org/officeDocument/2006/relationships/tags" Target="../tags/tag151.xml"/><Relationship Id="rId75" Type="http://schemas.openxmlformats.org/officeDocument/2006/relationships/tags" Target="../tags/tag156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36" Type="http://schemas.openxmlformats.org/officeDocument/2006/relationships/tags" Target="../tags/tag117.xml"/><Relationship Id="rId49" Type="http://schemas.openxmlformats.org/officeDocument/2006/relationships/tags" Target="../tags/tag130.xml"/><Relationship Id="rId57" Type="http://schemas.openxmlformats.org/officeDocument/2006/relationships/tags" Target="../tags/tag138.xml"/><Relationship Id="rId10" Type="http://schemas.openxmlformats.org/officeDocument/2006/relationships/tags" Target="../tags/tag91.xml"/><Relationship Id="rId31" Type="http://schemas.openxmlformats.org/officeDocument/2006/relationships/tags" Target="../tags/tag112.xml"/><Relationship Id="rId44" Type="http://schemas.openxmlformats.org/officeDocument/2006/relationships/tags" Target="../tags/tag125.xml"/><Relationship Id="rId52" Type="http://schemas.openxmlformats.org/officeDocument/2006/relationships/tags" Target="../tags/tag133.xml"/><Relationship Id="rId60" Type="http://schemas.openxmlformats.org/officeDocument/2006/relationships/tags" Target="../tags/tag141.xml"/><Relationship Id="rId65" Type="http://schemas.openxmlformats.org/officeDocument/2006/relationships/tags" Target="../tags/tag146.xml"/><Relationship Id="rId73" Type="http://schemas.openxmlformats.org/officeDocument/2006/relationships/tags" Target="../tags/tag154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39" Type="http://schemas.openxmlformats.org/officeDocument/2006/relationships/tags" Target="../tags/tag120.xml"/><Relationship Id="rId34" Type="http://schemas.openxmlformats.org/officeDocument/2006/relationships/tags" Target="../tags/tag115.xml"/><Relationship Id="rId50" Type="http://schemas.openxmlformats.org/officeDocument/2006/relationships/tags" Target="../tags/tag131.xml"/><Relationship Id="rId55" Type="http://schemas.openxmlformats.org/officeDocument/2006/relationships/tags" Target="../tags/tag136.xml"/><Relationship Id="rId76" Type="http://schemas.openxmlformats.org/officeDocument/2006/relationships/tags" Target="../tags/tag157.xml"/><Relationship Id="rId7" Type="http://schemas.openxmlformats.org/officeDocument/2006/relationships/tags" Target="../tags/tag88.xml"/><Relationship Id="rId71" Type="http://schemas.openxmlformats.org/officeDocument/2006/relationships/tags" Target="../tags/tag152.xml"/><Relationship Id="rId2" Type="http://schemas.openxmlformats.org/officeDocument/2006/relationships/tags" Target="../tags/tag83.xml"/><Relationship Id="rId29" Type="http://schemas.openxmlformats.org/officeDocument/2006/relationships/tags" Target="../tags/tag11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84.xml"/><Relationship Id="rId21" Type="http://schemas.openxmlformats.org/officeDocument/2006/relationships/tags" Target="../tags/tag179.xml"/><Relationship Id="rId42" Type="http://schemas.openxmlformats.org/officeDocument/2006/relationships/tags" Target="../tags/tag200.xml"/><Relationship Id="rId47" Type="http://schemas.openxmlformats.org/officeDocument/2006/relationships/tags" Target="../tags/tag205.xml"/><Relationship Id="rId63" Type="http://schemas.openxmlformats.org/officeDocument/2006/relationships/tags" Target="../tags/tag221.xml"/><Relationship Id="rId68" Type="http://schemas.openxmlformats.org/officeDocument/2006/relationships/tags" Target="../tags/tag226.xml"/><Relationship Id="rId16" Type="http://schemas.openxmlformats.org/officeDocument/2006/relationships/tags" Target="../tags/tag174.xml"/><Relationship Id="rId11" Type="http://schemas.openxmlformats.org/officeDocument/2006/relationships/tags" Target="../tags/tag169.xml"/><Relationship Id="rId24" Type="http://schemas.openxmlformats.org/officeDocument/2006/relationships/tags" Target="../tags/tag182.xml"/><Relationship Id="rId32" Type="http://schemas.openxmlformats.org/officeDocument/2006/relationships/tags" Target="../tags/tag190.xml"/><Relationship Id="rId37" Type="http://schemas.openxmlformats.org/officeDocument/2006/relationships/tags" Target="../tags/tag195.xml"/><Relationship Id="rId40" Type="http://schemas.openxmlformats.org/officeDocument/2006/relationships/tags" Target="../tags/tag198.xml"/><Relationship Id="rId45" Type="http://schemas.openxmlformats.org/officeDocument/2006/relationships/tags" Target="../tags/tag203.xml"/><Relationship Id="rId53" Type="http://schemas.openxmlformats.org/officeDocument/2006/relationships/tags" Target="../tags/tag211.xml"/><Relationship Id="rId58" Type="http://schemas.openxmlformats.org/officeDocument/2006/relationships/tags" Target="../tags/tag216.xml"/><Relationship Id="rId66" Type="http://schemas.openxmlformats.org/officeDocument/2006/relationships/tags" Target="../tags/tag224.xml"/><Relationship Id="rId74" Type="http://schemas.openxmlformats.org/officeDocument/2006/relationships/tags" Target="../tags/tag232.xml"/><Relationship Id="rId79" Type="http://schemas.openxmlformats.org/officeDocument/2006/relationships/notesSlide" Target="../notesSlides/notesSlide7.xml"/><Relationship Id="rId5" Type="http://schemas.openxmlformats.org/officeDocument/2006/relationships/tags" Target="../tags/tag163.xml"/><Relationship Id="rId61" Type="http://schemas.openxmlformats.org/officeDocument/2006/relationships/tags" Target="../tags/tag219.xml"/><Relationship Id="rId19" Type="http://schemas.openxmlformats.org/officeDocument/2006/relationships/tags" Target="../tags/tag177.xml"/><Relationship Id="rId14" Type="http://schemas.openxmlformats.org/officeDocument/2006/relationships/tags" Target="../tags/tag172.xml"/><Relationship Id="rId22" Type="http://schemas.openxmlformats.org/officeDocument/2006/relationships/tags" Target="../tags/tag180.xml"/><Relationship Id="rId27" Type="http://schemas.openxmlformats.org/officeDocument/2006/relationships/tags" Target="../tags/tag185.xml"/><Relationship Id="rId30" Type="http://schemas.openxmlformats.org/officeDocument/2006/relationships/tags" Target="../tags/tag188.xml"/><Relationship Id="rId35" Type="http://schemas.openxmlformats.org/officeDocument/2006/relationships/tags" Target="../tags/tag193.xml"/><Relationship Id="rId43" Type="http://schemas.openxmlformats.org/officeDocument/2006/relationships/tags" Target="../tags/tag201.xml"/><Relationship Id="rId48" Type="http://schemas.openxmlformats.org/officeDocument/2006/relationships/tags" Target="../tags/tag206.xml"/><Relationship Id="rId56" Type="http://schemas.openxmlformats.org/officeDocument/2006/relationships/tags" Target="../tags/tag214.xml"/><Relationship Id="rId64" Type="http://schemas.openxmlformats.org/officeDocument/2006/relationships/tags" Target="../tags/tag222.xml"/><Relationship Id="rId69" Type="http://schemas.openxmlformats.org/officeDocument/2006/relationships/tags" Target="../tags/tag227.xml"/><Relationship Id="rId77" Type="http://schemas.openxmlformats.org/officeDocument/2006/relationships/tags" Target="../tags/tag235.xml"/><Relationship Id="rId8" Type="http://schemas.openxmlformats.org/officeDocument/2006/relationships/tags" Target="../tags/tag166.xml"/><Relationship Id="rId51" Type="http://schemas.openxmlformats.org/officeDocument/2006/relationships/tags" Target="../tags/tag209.xml"/><Relationship Id="rId72" Type="http://schemas.openxmlformats.org/officeDocument/2006/relationships/tags" Target="../tags/tag230.xml"/><Relationship Id="rId3" Type="http://schemas.openxmlformats.org/officeDocument/2006/relationships/tags" Target="../tags/tag161.xml"/><Relationship Id="rId12" Type="http://schemas.openxmlformats.org/officeDocument/2006/relationships/tags" Target="../tags/tag170.xml"/><Relationship Id="rId17" Type="http://schemas.openxmlformats.org/officeDocument/2006/relationships/tags" Target="../tags/tag175.xml"/><Relationship Id="rId25" Type="http://schemas.openxmlformats.org/officeDocument/2006/relationships/tags" Target="../tags/tag183.xml"/><Relationship Id="rId33" Type="http://schemas.openxmlformats.org/officeDocument/2006/relationships/tags" Target="../tags/tag191.xml"/><Relationship Id="rId38" Type="http://schemas.openxmlformats.org/officeDocument/2006/relationships/tags" Target="../tags/tag196.xml"/><Relationship Id="rId46" Type="http://schemas.openxmlformats.org/officeDocument/2006/relationships/tags" Target="../tags/tag204.xml"/><Relationship Id="rId59" Type="http://schemas.openxmlformats.org/officeDocument/2006/relationships/tags" Target="../tags/tag217.xml"/><Relationship Id="rId67" Type="http://schemas.openxmlformats.org/officeDocument/2006/relationships/tags" Target="../tags/tag225.xml"/><Relationship Id="rId20" Type="http://schemas.openxmlformats.org/officeDocument/2006/relationships/tags" Target="../tags/tag178.xml"/><Relationship Id="rId41" Type="http://schemas.openxmlformats.org/officeDocument/2006/relationships/tags" Target="../tags/tag199.xml"/><Relationship Id="rId54" Type="http://schemas.openxmlformats.org/officeDocument/2006/relationships/tags" Target="../tags/tag212.xml"/><Relationship Id="rId62" Type="http://schemas.openxmlformats.org/officeDocument/2006/relationships/tags" Target="../tags/tag220.xml"/><Relationship Id="rId70" Type="http://schemas.openxmlformats.org/officeDocument/2006/relationships/tags" Target="../tags/tag228.xml"/><Relationship Id="rId75" Type="http://schemas.openxmlformats.org/officeDocument/2006/relationships/tags" Target="../tags/tag233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5" Type="http://schemas.openxmlformats.org/officeDocument/2006/relationships/tags" Target="../tags/tag173.xml"/><Relationship Id="rId23" Type="http://schemas.openxmlformats.org/officeDocument/2006/relationships/tags" Target="../tags/tag181.xml"/><Relationship Id="rId28" Type="http://schemas.openxmlformats.org/officeDocument/2006/relationships/tags" Target="../tags/tag186.xml"/><Relationship Id="rId36" Type="http://schemas.openxmlformats.org/officeDocument/2006/relationships/tags" Target="../tags/tag194.xml"/><Relationship Id="rId49" Type="http://schemas.openxmlformats.org/officeDocument/2006/relationships/tags" Target="../tags/tag207.xml"/><Relationship Id="rId57" Type="http://schemas.openxmlformats.org/officeDocument/2006/relationships/tags" Target="../tags/tag215.xml"/><Relationship Id="rId10" Type="http://schemas.openxmlformats.org/officeDocument/2006/relationships/tags" Target="../tags/tag168.xml"/><Relationship Id="rId31" Type="http://schemas.openxmlformats.org/officeDocument/2006/relationships/tags" Target="../tags/tag189.xml"/><Relationship Id="rId44" Type="http://schemas.openxmlformats.org/officeDocument/2006/relationships/tags" Target="../tags/tag202.xml"/><Relationship Id="rId52" Type="http://schemas.openxmlformats.org/officeDocument/2006/relationships/tags" Target="../tags/tag210.xml"/><Relationship Id="rId60" Type="http://schemas.openxmlformats.org/officeDocument/2006/relationships/tags" Target="../tags/tag218.xml"/><Relationship Id="rId65" Type="http://schemas.openxmlformats.org/officeDocument/2006/relationships/tags" Target="../tags/tag223.xml"/><Relationship Id="rId73" Type="http://schemas.openxmlformats.org/officeDocument/2006/relationships/tags" Target="../tags/tag231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3" Type="http://schemas.openxmlformats.org/officeDocument/2006/relationships/tags" Target="../tags/tag171.xml"/><Relationship Id="rId18" Type="http://schemas.openxmlformats.org/officeDocument/2006/relationships/tags" Target="../tags/tag176.xml"/><Relationship Id="rId39" Type="http://schemas.openxmlformats.org/officeDocument/2006/relationships/tags" Target="../tags/tag197.xml"/><Relationship Id="rId34" Type="http://schemas.openxmlformats.org/officeDocument/2006/relationships/tags" Target="../tags/tag192.xml"/><Relationship Id="rId50" Type="http://schemas.openxmlformats.org/officeDocument/2006/relationships/tags" Target="../tags/tag208.xml"/><Relationship Id="rId55" Type="http://schemas.openxmlformats.org/officeDocument/2006/relationships/tags" Target="../tags/tag213.xml"/><Relationship Id="rId76" Type="http://schemas.openxmlformats.org/officeDocument/2006/relationships/tags" Target="../tags/tag234.xml"/><Relationship Id="rId7" Type="http://schemas.openxmlformats.org/officeDocument/2006/relationships/tags" Target="../tags/tag165.xml"/><Relationship Id="rId71" Type="http://schemas.openxmlformats.org/officeDocument/2006/relationships/tags" Target="../tags/tag229.xml"/><Relationship Id="rId2" Type="http://schemas.openxmlformats.org/officeDocument/2006/relationships/tags" Target="../tags/tag160.xml"/><Relationship Id="rId29" Type="http://schemas.openxmlformats.org/officeDocument/2006/relationships/tags" Target="../tags/tag18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61.xml"/><Relationship Id="rId21" Type="http://schemas.openxmlformats.org/officeDocument/2006/relationships/tags" Target="../tags/tag256.xml"/><Relationship Id="rId42" Type="http://schemas.openxmlformats.org/officeDocument/2006/relationships/tags" Target="../tags/tag277.xml"/><Relationship Id="rId47" Type="http://schemas.openxmlformats.org/officeDocument/2006/relationships/tags" Target="../tags/tag282.xml"/><Relationship Id="rId63" Type="http://schemas.openxmlformats.org/officeDocument/2006/relationships/tags" Target="../tags/tag298.xml"/><Relationship Id="rId68" Type="http://schemas.openxmlformats.org/officeDocument/2006/relationships/tags" Target="../tags/tag303.xml"/><Relationship Id="rId16" Type="http://schemas.openxmlformats.org/officeDocument/2006/relationships/tags" Target="../tags/tag251.xml"/><Relationship Id="rId11" Type="http://schemas.openxmlformats.org/officeDocument/2006/relationships/tags" Target="../tags/tag246.xml"/><Relationship Id="rId24" Type="http://schemas.openxmlformats.org/officeDocument/2006/relationships/tags" Target="../tags/tag259.xml"/><Relationship Id="rId32" Type="http://schemas.openxmlformats.org/officeDocument/2006/relationships/tags" Target="../tags/tag267.xml"/><Relationship Id="rId37" Type="http://schemas.openxmlformats.org/officeDocument/2006/relationships/tags" Target="../tags/tag272.xml"/><Relationship Id="rId40" Type="http://schemas.openxmlformats.org/officeDocument/2006/relationships/tags" Target="../tags/tag275.xml"/><Relationship Id="rId45" Type="http://schemas.openxmlformats.org/officeDocument/2006/relationships/tags" Target="../tags/tag280.xml"/><Relationship Id="rId53" Type="http://schemas.openxmlformats.org/officeDocument/2006/relationships/tags" Target="../tags/tag288.xml"/><Relationship Id="rId58" Type="http://schemas.openxmlformats.org/officeDocument/2006/relationships/tags" Target="../tags/tag293.xml"/><Relationship Id="rId66" Type="http://schemas.openxmlformats.org/officeDocument/2006/relationships/tags" Target="../tags/tag301.xml"/><Relationship Id="rId74" Type="http://schemas.openxmlformats.org/officeDocument/2006/relationships/tags" Target="../tags/tag309.xml"/><Relationship Id="rId79" Type="http://schemas.openxmlformats.org/officeDocument/2006/relationships/notesSlide" Target="../notesSlides/notesSlide8.xml"/><Relationship Id="rId5" Type="http://schemas.openxmlformats.org/officeDocument/2006/relationships/tags" Target="../tags/tag240.xml"/><Relationship Id="rId61" Type="http://schemas.openxmlformats.org/officeDocument/2006/relationships/tags" Target="../tags/tag296.xml"/><Relationship Id="rId19" Type="http://schemas.openxmlformats.org/officeDocument/2006/relationships/tags" Target="../tags/tag254.xml"/><Relationship Id="rId14" Type="http://schemas.openxmlformats.org/officeDocument/2006/relationships/tags" Target="../tags/tag249.xml"/><Relationship Id="rId22" Type="http://schemas.openxmlformats.org/officeDocument/2006/relationships/tags" Target="../tags/tag257.xml"/><Relationship Id="rId27" Type="http://schemas.openxmlformats.org/officeDocument/2006/relationships/tags" Target="../tags/tag262.xml"/><Relationship Id="rId30" Type="http://schemas.openxmlformats.org/officeDocument/2006/relationships/tags" Target="../tags/tag265.xml"/><Relationship Id="rId35" Type="http://schemas.openxmlformats.org/officeDocument/2006/relationships/tags" Target="../tags/tag270.xml"/><Relationship Id="rId43" Type="http://schemas.openxmlformats.org/officeDocument/2006/relationships/tags" Target="../tags/tag278.xml"/><Relationship Id="rId48" Type="http://schemas.openxmlformats.org/officeDocument/2006/relationships/tags" Target="../tags/tag283.xml"/><Relationship Id="rId56" Type="http://schemas.openxmlformats.org/officeDocument/2006/relationships/tags" Target="../tags/tag291.xml"/><Relationship Id="rId64" Type="http://schemas.openxmlformats.org/officeDocument/2006/relationships/tags" Target="../tags/tag299.xml"/><Relationship Id="rId69" Type="http://schemas.openxmlformats.org/officeDocument/2006/relationships/tags" Target="../tags/tag304.xml"/><Relationship Id="rId77" Type="http://schemas.openxmlformats.org/officeDocument/2006/relationships/tags" Target="../tags/tag312.xml"/><Relationship Id="rId8" Type="http://schemas.openxmlformats.org/officeDocument/2006/relationships/tags" Target="../tags/tag243.xml"/><Relationship Id="rId51" Type="http://schemas.openxmlformats.org/officeDocument/2006/relationships/tags" Target="../tags/tag286.xml"/><Relationship Id="rId72" Type="http://schemas.openxmlformats.org/officeDocument/2006/relationships/tags" Target="../tags/tag307.xml"/><Relationship Id="rId3" Type="http://schemas.openxmlformats.org/officeDocument/2006/relationships/tags" Target="../tags/tag238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tags" Target="../tags/tag260.xml"/><Relationship Id="rId33" Type="http://schemas.openxmlformats.org/officeDocument/2006/relationships/tags" Target="../tags/tag268.xml"/><Relationship Id="rId38" Type="http://schemas.openxmlformats.org/officeDocument/2006/relationships/tags" Target="../tags/tag273.xml"/><Relationship Id="rId46" Type="http://schemas.openxmlformats.org/officeDocument/2006/relationships/tags" Target="../tags/tag281.xml"/><Relationship Id="rId59" Type="http://schemas.openxmlformats.org/officeDocument/2006/relationships/tags" Target="../tags/tag294.xml"/><Relationship Id="rId67" Type="http://schemas.openxmlformats.org/officeDocument/2006/relationships/tags" Target="../tags/tag302.xml"/><Relationship Id="rId20" Type="http://schemas.openxmlformats.org/officeDocument/2006/relationships/tags" Target="../tags/tag255.xml"/><Relationship Id="rId41" Type="http://schemas.openxmlformats.org/officeDocument/2006/relationships/tags" Target="../tags/tag276.xml"/><Relationship Id="rId54" Type="http://schemas.openxmlformats.org/officeDocument/2006/relationships/tags" Target="../tags/tag289.xml"/><Relationship Id="rId62" Type="http://schemas.openxmlformats.org/officeDocument/2006/relationships/tags" Target="../tags/tag297.xml"/><Relationship Id="rId70" Type="http://schemas.openxmlformats.org/officeDocument/2006/relationships/tags" Target="../tags/tag305.xml"/><Relationship Id="rId75" Type="http://schemas.openxmlformats.org/officeDocument/2006/relationships/tags" Target="../tags/tag310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5" Type="http://schemas.openxmlformats.org/officeDocument/2006/relationships/tags" Target="../tags/tag250.xml"/><Relationship Id="rId23" Type="http://schemas.openxmlformats.org/officeDocument/2006/relationships/tags" Target="../tags/tag258.xml"/><Relationship Id="rId28" Type="http://schemas.openxmlformats.org/officeDocument/2006/relationships/tags" Target="../tags/tag263.xml"/><Relationship Id="rId36" Type="http://schemas.openxmlformats.org/officeDocument/2006/relationships/tags" Target="../tags/tag271.xml"/><Relationship Id="rId49" Type="http://schemas.openxmlformats.org/officeDocument/2006/relationships/tags" Target="../tags/tag284.xml"/><Relationship Id="rId57" Type="http://schemas.openxmlformats.org/officeDocument/2006/relationships/tags" Target="../tags/tag292.xml"/><Relationship Id="rId10" Type="http://schemas.openxmlformats.org/officeDocument/2006/relationships/tags" Target="../tags/tag245.xml"/><Relationship Id="rId31" Type="http://schemas.openxmlformats.org/officeDocument/2006/relationships/tags" Target="../tags/tag266.xml"/><Relationship Id="rId44" Type="http://schemas.openxmlformats.org/officeDocument/2006/relationships/tags" Target="../tags/tag279.xml"/><Relationship Id="rId52" Type="http://schemas.openxmlformats.org/officeDocument/2006/relationships/tags" Target="../tags/tag287.xml"/><Relationship Id="rId60" Type="http://schemas.openxmlformats.org/officeDocument/2006/relationships/tags" Target="../tags/tag295.xml"/><Relationship Id="rId65" Type="http://schemas.openxmlformats.org/officeDocument/2006/relationships/tags" Target="../tags/tag300.xml"/><Relationship Id="rId73" Type="http://schemas.openxmlformats.org/officeDocument/2006/relationships/tags" Target="../tags/tag308.xml"/><Relationship Id="rId78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3" Type="http://schemas.openxmlformats.org/officeDocument/2006/relationships/tags" Target="../tags/tag248.xml"/><Relationship Id="rId18" Type="http://schemas.openxmlformats.org/officeDocument/2006/relationships/tags" Target="../tags/tag253.xml"/><Relationship Id="rId39" Type="http://schemas.openxmlformats.org/officeDocument/2006/relationships/tags" Target="../tags/tag274.xml"/><Relationship Id="rId34" Type="http://schemas.openxmlformats.org/officeDocument/2006/relationships/tags" Target="../tags/tag269.xml"/><Relationship Id="rId50" Type="http://schemas.openxmlformats.org/officeDocument/2006/relationships/tags" Target="../tags/tag285.xml"/><Relationship Id="rId55" Type="http://schemas.openxmlformats.org/officeDocument/2006/relationships/tags" Target="../tags/tag290.xml"/><Relationship Id="rId76" Type="http://schemas.openxmlformats.org/officeDocument/2006/relationships/tags" Target="../tags/tag311.xml"/><Relationship Id="rId7" Type="http://schemas.openxmlformats.org/officeDocument/2006/relationships/tags" Target="../tags/tag242.xml"/><Relationship Id="rId71" Type="http://schemas.openxmlformats.org/officeDocument/2006/relationships/tags" Target="../tags/tag306.xml"/><Relationship Id="rId2" Type="http://schemas.openxmlformats.org/officeDocument/2006/relationships/tags" Target="../tags/tag237.xml"/><Relationship Id="rId29" Type="http://schemas.openxmlformats.org/officeDocument/2006/relationships/tags" Target="../tags/tag2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Class Review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12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 Logic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1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160420" y="1222872"/>
            <a:ext cx="8862393" cy="6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simplify Boolean expressions: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12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Expressions: Example</a:t>
            </a:r>
            <a:endParaRPr sz="3200" dirty="0"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41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29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1351" r="-3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1351" r="-2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1351" r="-1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1351" r="-129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3810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464072" y="3455282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316642" y="3777926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181518" y="98866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2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29359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C632F8-FE9A-08DF-DD1C-DC9AB5E8E18E}"/>
              </a:ext>
            </a:extLst>
          </p:cNvPr>
          <p:cNvSpPr/>
          <p:nvPr/>
        </p:nvSpPr>
        <p:spPr bwMode="auto">
          <a:xfrm>
            <a:off x="3975589" y="3283027"/>
            <a:ext cx="1444710" cy="145106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B276-81C9-BE94-1D6A-E91535DD8A36}"/>
              </a:ext>
            </a:extLst>
          </p:cNvPr>
          <p:cNvSpPr/>
          <p:nvPr/>
        </p:nvSpPr>
        <p:spPr bwMode="auto">
          <a:xfrm>
            <a:off x="4905057" y="3218073"/>
            <a:ext cx="1513415" cy="53982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/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blipFill>
                <a:blip r:embed="rId9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033B73B-C131-5525-E168-856020E8C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34676"/>
              </p:ext>
            </p:extLst>
          </p:nvPr>
        </p:nvGraphicFramePr>
        <p:xfrm>
          <a:off x="2791342" y="3179805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4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547841"/>
              </p:ext>
            </p:extLst>
          </p:nvPr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6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Multiplexor (MUX)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21099" y="161445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  <p:grpSp>
        <p:nvGrpSpPr>
          <p:cNvPr id="440" name="Google Shape;440;p50"/>
          <p:cNvGrpSpPr/>
          <p:nvPr/>
        </p:nvGrpSpPr>
        <p:grpSpPr>
          <a:xfrm>
            <a:off x="4305654" y="3869430"/>
            <a:ext cx="4461107" cy="1554480"/>
            <a:chOff x="4305654" y="3869430"/>
            <a:chExt cx="4461107" cy="1554480"/>
          </a:xfrm>
        </p:grpSpPr>
        <p:cxnSp>
          <p:nvCxnSpPr>
            <p:cNvPr id="441" name="Google Shape;441;p50"/>
            <p:cNvCxnSpPr>
              <a:cxnSpLocks/>
              <a:endCxn id="13" idx="3"/>
            </p:cNvCxnSpPr>
            <p:nvPr/>
          </p:nvCxnSpPr>
          <p:spPr>
            <a:xfrm flipH="1">
              <a:off x="4305654" y="4080944"/>
              <a:ext cx="1809347" cy="213552"/>
            </a:xfrm>
            <a:prstGeom prst="straightConnector1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115001" y="3869430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Represents that this input has n bits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45E07-C43E-939E-97F4-31EF31B87D9E}"/>
              </a:ext>
            </a:extLst>
          </p:cNvPr>
          <p:cNvGrpSpPr/>
          <p:nvPr/>
        </p:nvGrpSpPr>
        <p:grpSpPr>
          <a:xfrm>
            <a:off x="3177080" y="3883216"/>
            <a:ext cx="2392642" cy="2675180"/>
            <a:chOff x="312688" y="3773046"/>
            <a:chExt cx="2392642" cy="2675180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9BCD50A3-25B5-BCB8-9150-96D2A4BE3C24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B774F4-E2B6-302F-F8AC-6BE5C62E025D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D85EB5-EA56-91BD-617E-3A3D6CA2F015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58F48-C698-EF7B-65A5-01806E489802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F63973-5867-C0B1-5D1F-5314F286C0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BD194B-AE0B-C34D-F6EC-99BB4729FD48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C6E2-DA2D-80C0-5DBF-3AE4D6FC58D3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BF9DAC-1088-7E46-31D3-FDAA002CA3C5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CAB76-D2AD-C1DC-E97C-FC25BF4BAA27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BF7382-F2EB-B31A-0323-46ACE7E049A8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F3C86-B811-FE70-DDB6-6E5E2ABED5FE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A0650-E645-20C9-E9F8-33804F745DB3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FC9F3-0E35-AAF6-7FF8-3FF66E01FC0B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B1F7D2-6706-4D33-A038-18721C9DFC70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493776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54" name="Google Shape;454;p51"/>
          <p:cNvPicPr preferRelativeResize="0"/>
          <p:nvPr/>
        </p:nvPicPr>
        <p:blipFill rotWithShape="1">
          <a:blip r:embed="rId3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>
            <p:extLst>
              <p:ext uri="{D42A27DB-BD31-4B8C-83A1-F6EECF244321}">
                <p14:modId xmlns:p14="http://schemas.microsoft.com/office/powerpoint/2010/main" val="2986009062"/>
              </p:ext>
            </p:extLst>
          </p:nvPr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1</a:t>
                      </a:r>
                      <a:endParaRPr sz="20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50091-1FE8-7BC6-6A58-C3447DF13887}"/>
              </a:ext>
            </a:extLst>
          </p:cNvPr>
          <p:cNvGrpSpPr/>
          <p:nvPr/>
        </p:nvGrpSpPr>
        <p:grpSpPr>
          <a:xfrm>
            <a:off x="643195" y="2208653"/>
            <a:ext cx="2392642" cy="2675180"/>
            <a:chOff x="312688" y="3773046"/>
            <a:chExt cx="2392642" cy="2675180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C1D2D2C5-95C9-0C8F-A1A9-B622B76FCEA6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DCFA84-4FD2-ED7F-741F-9C56A1B4C8FE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749F2A-627F-2248-45DE-8900BBB42FC1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F02690-E9FB-12C6-7E29-8DF7FCA6BF7D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94EABC-B13C-F121-6226-126D2DCBC6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0B4-6911-0E7B-A44F-B7129B519BA2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0B4D2-064F-1307-E4CD-F0F70BB7EA9F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96453-F095-9CB3-CECB-9E531C92E02C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8D7331-0D62-5F22-A08B-108A54C727EB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113FA-2400-FD37-54E8-17A34885C2E4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08067-5BD6-3FB7-0F6B-27BED4088ED1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B1D2-F7B6-EA9D-9285-D61C83759D9F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1209EC-4C7C-0A0E-E4C0-90070BA57AD4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1CB549-E395-DFC9-534D-463787B32357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19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1-bit 4-to-1 MUX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C4F3EB-B072-8107-68CA-5D53FE23CDF1}"/>
              </a:ext>
            </a:extLst>
          </p:cNvPr>
          <p:cNvGrpSpPr/>
          <p:nvPr/>
        </p:nvGrpSpPr>
        <p:grpSpPr>
          <a:xfrm>
            <a:off x="3029390" y="1470522"/>
            <a:ext cx="2628468" cy="2675180"/>
            <a:chOff x="407369" y="2208653"/>
            <a:chExt cx="2628468" cy="2675180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88F5AB4-EA8A-50E0-DA24-28D1319C43D4}"/>
                </a:ext>
              </a:extLst>
            </p:cNvPr>
            <p:cNvSpPr/>
            <p:nvPr/>
          </p:nvSpPr>
          <p:spPr bwMode="auto">
            <a:xfrm rot="16200000">
              <a:off x="978943" y="2676098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243A58-1A25-E458-C8EF-8DCBD714350F}"/>
                </a:ext>
              </a:extLst>
            </p:cNvPr>
            <p:cNvCxnSpPr/>
            <p:nvPr/>
          </p:nvCxnSpPr>
          <p:spPr bwMode="auto">
            <a:xfrm>
              <a:off x="713582" y="262165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F00C69-5837-E3B8-859C-66294562DABF}"/>
                </a:ext>
              </a:extLst>
            </p:cNvPr>
            <p:cNvCxnSpPr/>
            <p:nvPr/>
          </p:nvCxnSpPr>
          <p:spPr bwMode="auto">
            <a:xfrm>
              <a:off x="713582" y="3535414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DABC33-05CA-00A3-2DCA-FA915AF71F4B}"/>
                </a:ext>
              </a:extLst>
            </p:cNvPr>
            <p:cNvCxnSpPr/>
            <p:nvPr/>
          </p:nvCxnSpPr>
          <p:spPr bwMode="auto">
            <a:xfrm>
              <a:off x="2228585" y="3067196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8DB031-94DC-0F88-DAFD-F8743D6835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04901" y="3735055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87397-886A-0D45-8B4F-5ADA23702C05}"/>
                </a:ext>
              </a:extLst>
            </p:cNvPr>
            <p:cNvSpPr txBox="1"/>
            <p:nvPr/>
          </p:nvSpPr>
          <p:spPr>
            <a:xfrm>
              <a:off x="415344" y="239781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D8500-A6EA-EA80-4B68-2CBB69114834}"/>
                </a:ext>
              </a:extLst>
            </p:cNvPr>
            <p:cNvSpPr txBox="1"/>
            <p:nvPr/>
          </p:nvSpPr>
          <p:spPr>
            <a:xfrm>
              <a:off x="422066" y="332723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F26D3-4D3F-AD41-2E8B-8A1573CEA9B8}"/>
                </a:ext>
              </a:extLst>
            </p:cNvPr>
            <p:cNvSpPr txBox="1"/>
            <p:nvPr/>
          </p:nvSpPr>
          <p:spPr>
            <a:xfrm>
              <a:off x="1733812" y="4483723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S= S</a:t>
              </a:r>
              <a:r>
                <a:rPr lang="en-US" sz="2000" baseline="-25000" dirty="0">
                  <a:latin typeface="Calibri" pitchFamily="34" charset="0"/>
                </a:rPr>
                <a:t>1</a:t>
              </a:r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DAFE7-4C28-F5B5-7161-444BC4E6AC1F}"/>
                </a:ext>
              </a:extLst>
            </p:cNvPr>
            <p:cNvSpPr txBox="1"/>
            <p:nvPr/>
          </p:nvSpPr>
          <p:spPr>
            <a:xfrm>
              <a:off x="1457259" y="241987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48DE4-DF07-9844-979F-8F434EF72AA1}"/>
                </a:ext>
              </a:extLst>
            </p:cNvPr>
            <p:cNvSpPr txBox="1"/>
            <p:nvPr/>
          </p:nvSpPr>
          <p:spPr>
            <a:xfrm>
              <a:off x="1465555" y="331267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4BB20-0DD0-43A6-4D2F-F2890122E67E}"/>
                </a:ext>
              </a:extLst>
            </p:cNvPr>
            <p:cNvSpPr txBox="1"/>
            <p:nvPr/>
          </p:nvSpPr>
          <p:spPr>
            <a:xfrm>
              <a:off x="2714915" y="26670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3284D-BF99-42B3-27F6-0EEDC9DC1DCB}"/>
                </a:ext>
              </a:extLst>
            </p:cNvPr>
            <p:cNvSpPr txBox="1"/>
            <p:nvPr/>
          </p:nvSpPr>
          <p:spPr>
            <a:xfrm>
              <a:off x="1773395" y="387966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46C1C-581F-455D-862C-63609D8560C9}"/>
                </a:ext>
              </a:extLst>
            </p:cNvPr>
            <p:cNvSpPr txBox="1"/>
            <p:nvPr/>
          </p:nvSpPr>
          <p:spPr>
            <a:xfrm>
              <a:off x="1466438" y="27375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5B3785-6C3A-E44F-FAC7-7F01C2D616A9}"/>
                </a:ext>
              </a:extLst>
            </p:cNvPr>
            <p:cNvSpPr txBox="1"/>
            <p:nvPr/>
          </p:nvSpPr>
          <p:spPr>
            <a:xfrm>
              <a:off x="1444404" y="304600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704566-C30E-F369-161E-02848989876C}"/>
                </a:ext>
              </a:extLst>
            </p:cNvPr>
            <p:cNvCxnSpPr/>
            <p:nvPr/>
          </p:nvCxnSpPr>
          <p:spPr bwMode="auto">
            <a:xfrm>
              <a:off x="711744" y="292829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7F7F47-0FBB-2026-BEF0-53FC18974BBA}"/>
                </a:ext>
              </a:extLst>
            </p:cNvPr>
            <p:cNvSpPr txBox="1"/>
            <p:nvPr/>
          </p:nvSpPr>
          <p:spPr>
            <a:xfrm>
              <a:off x="407369" y="2701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CDB43A-6334-DD8F-F035-669288120E1B}"/>
                </a:ext>
              </a:extLst>
            </p:cNvPr>
            <p:cNvCxnSpPr/>
            <p:nvPr/>
          </p:nvCxnSpPr>
          <p:spPr bwMode="auto">
            <a:xfrm>
              <a:off x="711744" y="32257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22B8F5-D7DC-ADA2-C680-FBCD9E58B57C}"/>
                </a:ext>
              </a:extLst>
            </p:cNvPr>
            <p:cNvSpPr txBox="1"/>
            <p:nvPr/>
          </p:nvSpPr>
          <p:spPr>
            <a:xfrm>
              <a:off x="411049" y="29954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485F1-1E97-6768-B77B-2C13F730C7BF}"/>
              </a:ext>
            </a:extLst>
          </p:cNvPr>
          <p:cNvCxnSpPr/>
          <p:nvPr/>
        </p:nvCxnSpPr>
        <p:spPr bwMode="auto">
          <a:xfrm>
            <a:off x="2322722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475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Decoder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221168"/>
            <a:ext cx="8229600" cy="563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one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outputs based on N input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2-to-4 decoder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case: Choose ALU operation based on instruction op-code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0C634-D1BF-000D-8C81-2ABBBA2B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4" y="2016310"/>
            <a:ext cx="6754936" cy="37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80BB4-F3BA-46B5-F3C4-4716D1D5A268}"/>
              </a:ext>
            </a:extLst>
          </p:cNvPr>
          <p:cNvSpPr txBox="1"/>
          <p:nvPr/>
        </p:nvSpPr>
        <p:spPr>
          <a:xfrm>
            <a:off x="1942881" y="5774860"/>
            <a:ext cx="720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By BlueJester0101, CC BY-SA 3.0, https://commons.wikimedia.org/w/index.php?curid=3668293</a:t>
            </a:r>
          </a:p>
        </p:txBody>
      </p:sp>
    </p:spTree>
    <p:extLst>
      <p:ext uri="{BB962C8B-B14F-4D97-AF65-F5344CB8AC3E}">
        <p14:creationId xmlns:p14="http://schemas.microsoft.com/office/powerpoint/2010/main" val="31494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</a:pPr>
            <a:r>
              <a:rPr lang="en-US" sz="4400" b="0" i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Caches and Virtual Memory</a:t>
            </a:r>
            <a:endParaRPr sz="4400" b="0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319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Demultiplexer (</a:t>
            </a:r>
            <a:r>
              <a:rPr lang="en-US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Demux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18106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decoder with an enable signal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8617B-0924-7F52-BB3C-CE8BF20610EE}"/>
              </a:ext>
            </a:extLst>
          </p:cNvPr>
          <p:cNvSpPr txBox="1"/>
          <p:nvPr/>
        </p:nvSpPr>
        <p:spPr>
          <a:xfrm>
            <a:off x="6134172" y="5800248"/>
            <a:ext cx="24613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BlueJester0101, CC BY-SA 3.0, https://commons.wikimedia.org/w/index.php?curid=3668293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5735D1-A7DB-2BCE-FADB-4581D5DC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1" y="1692592"/>
            <a:ext cx="547118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1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4629749" y="3536171"/>
            <a:ext cx="2128041" cy="3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FS   </a:t>
            </a:r>
            <a:r>
              <a:rPr lang="en" dirty="0" err="1"/>
              <a:t>func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 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22236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699" y="2386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</a:t>
            </a:r>
            <a:endParaRPr dirty="0"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699" y="874957"/>
            <a:ext cx="8520600" cy="1596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Hardware circuits are fixed</a:t>
            </a:r>
            <a:endParaRPr dirty="0"/>
          </a:p>
        </p:txBody>
      </p:sp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311699" y="1384784"/>
            <a:ext cx="9735811" cy="1481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Can’t adjust wires / gates while running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Build </a:t>
            </a:r>
            <a:r>
              <a:rPr lang="en" u="sng" dirty="0"/>
              <a:t>control wires</a:t>
            </a:r>
            <a:r>
              <a:rPr lang="en" dirty="0"/>
              <a:t> to parametrize its function</a:t>
            </a:r>
            <a:endParaRPr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3117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Unit: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4" name="Google Shape;284;p18"/>
          <p:cNvSpPr/>
          <p:nvPr/>
        </p:nvSpPr>
        <p:spPr>
          <a:xfrm rot="10800000" flipH="1">
            <a:off x="933250" y="4198575"/>
            <a:ext cx="2200500" cy="826500"/>
          </a:xfrm>
          <a:prstGeom prst="trapezoid">
            <a:avLst>
              <a:gd name="adj" fmla="val 5521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flipH="1">
            <a:off x="24343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5400000">
            <a:off x="13420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18"/>
          <p:cNvCxnSpPr/>
          <p:nvPr/>
        </p:nvCxnSpPr>
        <p:spPr>
          <a:xfrm flipH="1">
            <a:off x="15199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8"/>
          <p:cNvSpPr txBox="1"/>
          <p:nvPr/>
        </p:nvSpPr>
        <p:spPr>
          <a:xfrm>
            <a:off x="13092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135044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opA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18"/>
          <p:cNvCxnSpPr/>
          <p:nvPr/>
        </p:nvCxnSpPr>
        <p:spPr>
          <a:xfrm rot="5400000">
            <a:off x="1799240" y="5265584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18"/>
          <p:cNvCxnSpPr/>
          <p:nvPr/>
        </p:nvCxnSpPr>
        <p:spPr>
          <a:xfrm flipH="1">
            <a:off x="1977100" y="5153103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18"/>
          <p:cNvSpPr txBox="1"/>
          <p:nvPr/>
        </p:nvSpPr>
        <p:spPr>
          <a:xfrm>
            <a:off x="1766450" y="4990868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2039487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opB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592244" y="4675432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5" name="Google Shape;295;p18"/>
          <p:cNvCxnSpPr/>
          <p:nvPr/>
        </p:nvCxnSpPr>
        <p:spPr>
          <a:xfrm flipH="1">
            <a:off x="2905905" y="4608366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18"/>
          <p:cNvCxnSpPr/>
          <p:nvPr/>
        </p:nvCxnSpPr>
        <p:spPr>
          <a:xfrm flipH="1">
            <a:off x="3144991" y="4555949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18"/>
          <p:cNvSpPr txBox="1"/>
          <p:nvPr/>
        </p:nvSpPr>
        <p:spPr>
          <a:xfrm>
            <a:off x="3034470" y="4363844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4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2285511" y="4397050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rot="5400000">
            <a:off x="22564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45789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Select: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01" name="Google Shape;301;p18"/>
          <p:cNvCxnSpPr/>
          <p:nvPr/>
        </p:nvCxnSpPr>
        <p:spPr>
          <a:xfrm>
            <a:off x="4674018" y="39580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5297884" y="3735425"/>
            <a:ext cx="0" cy="20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5238750" y="5154225"/>
            <a:ext cx="127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3768194" y="32014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311700" y="1065972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Unit:  Adder-Subtractor</a:t>
            </a:r>
            <a:endParaRPr dirty="0"/>
          </a:p>
        </p:txBody>
      </p:sp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311700" y="1852025"/>
            <a:ext cx="15579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2940425" y="3628925"/>
            <a:ext cx="1557900" cy="608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Adder-32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12" name="Google Shape;312;p19"/>
          <p:cNvCxnSpPr/>
          <p:nvPr/>
        </p:nvCxnSpPr>
        <p:spPr>
          <a:xfrm rot="5400000">
            <a:off x="3214080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19"/>
          <p:cNvCxnSpPr/>
          <p:nvPr/>
        </p:nvCxnSpPr>
        <p:spPr>
          <a:xfrm rot="5400000">
            <a:off x="3878471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19"/>
          <p:cNvCxnSpPr/>
          <p:nvPr/>
        </p:nvCxnSpPr>
        <p:spPr>
          <a:xfrm flipH="1">
            <a:off x="3337788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9"/>
          <p:cNvCxnSpPr/>
          <p:nvPr/>
        </p:nvCxnSpPr>
        <p:spPr>
          <a:xfrm flipH="1">
            <a:off x="4001550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19"/>
          <p:cNvSpPr txBox="1"/>
          <p:nvPr/>
        </p:nvSpPr>
        <p:spPr>
          <a:xfrm>
            <a:off x="3104206" y="3201450"/>
            <a:ext cx="4674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 rot="10800000">
            <a:off x="4499252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19"/>
          <p:cNvCxnSpPr/>
          <p:nvPr/>
        </p:nvCxnSpPr>
        <p:spPr>
          <a:xfrm rot="10800000">
            <a:off x="2622073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19"/>
          <p:cNvCxnSpPr/>
          <p:nvPr/>
        </p:nvCxnSpPr>
        <p:spPr>
          <a:xfrm rot="5400000">
            <a:off x="3539740" y="4415299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19"/>
          <p:cNvCxnSpPr/>
          <p:nvPr/>
        </p:nvCxnSpPr>
        <p:spPr>
          <a:xfrm flipH="1">
            <a:off x="3663450" y="43288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9"/>
          <p:cNvSpPr txBox="1"/>
          <p:nvPr/>
        </p:nvSpPr>
        <p:spPr>
          <a:xfrm>
            <a:off x="3432887" y="41735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 rot="5400000">
            <a:off x="3946559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9"/>
          <p:cNvSpPr/>
          <p:nvPr/>
        </p:nvSpPr>
        <p:spPr>
          <a:xfrm rot="-5400000" flipH="1">
            <a:off x="3721285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Google Shape;324;p19"/>
          <p:cNvSpPr/>
          <p:nvPr/>
        </p:nvSpPr>
        <p:spPr>
          <a:xfrm rot="5400000">
            <a:off x="4017084" y="26387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25" name="Google Shape;325;p19"/>
          <p:cNvCxnSpPr/>
          <p:nvPr/>
        </p:nvCxnSpPr>
        <p:spPr>
          <a:xfrm rot="5400000">
            <a:off x="3795947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19"/>
          <p:cNvCxnSpPr/>
          <p:nvPr/>
        </p:nvCxnSpPr>
        <p:spPr>
          <a:xfrm rot="5400000">
            <a:off x="4003151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19"/>
          <p:cNvSpPr/>
          <p:nvPr/>
        </p:nvSpPr>
        <p:spPr>
          <a:xfrm rot="5400000">
            <a:off x="4017084" y="25625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7583075" y="1852025"/>
            <a:ext cx="12492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9" name="Google Shape;329;p19"/>
          <p:cNvCxnSpPr/>
          <p:nvPr/>
        </p:nvCxnSpPr>
        <p:spPr>
          <a:xfrm>
            <a:off x="3393900" y="2255375"/>
            <a:ext cx="0" cy="107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19"/>
          <p:cNvSpPr txBox="1"/>
          <p:nvPr/>
        </p:nvSpPr>
        <p:spPr>
          <a:xfrm>
            <a:off x="3243598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3954575" y="2255375"/>
            <a:ext cx="0" cy="5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19"/>
          <p:cNvSpPr txBox="1"/>
          <p:nvPr/>
        </p:nvSpPr>
        <p:spPr>
          <a:xfrm>
            <a:off x="3696972" y="2272115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 flipH="1">
            <a:off x="3897970" y="244415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3809356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3575778" y="4473502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371513" y="3721458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161801" y="2493100"/>
            <a:ext cx="1217141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9"/>
          <p:cNvSpPr/>
          <p:nvPr/>
        </p:nvSpPr>
        <p:spPr>
          <a:xfrm>
            <a:off x="4838178" y="2465057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p19"/>
          <p:cNvSpPr txBox="1"/>
          <p:nvPr/>
        </p:nvSpPr>
        <p:spPr>
          <a:xfrm>
            <a:off x="5399600" y="2281126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0" name="Google Shape;340;p19"/>
          <p:cNvSpPr/>
          <p:nvPr/>
        </p:nvSpPr>
        <p:spPr>
          <a:xfrm rot="5400000" flipH="1">
            <a:off x="4052087" y="3116763"/>
            <a:ext cx="1436576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Google Shape;341;p19"/>
          <p:cNvSpPr txBox="1"/>
          <p:nvPr/>
        </p:nvSpPr>
        <p:spPr>
          <a:xfrm>
            <a:off x="5831625" y="2984350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</a:endParaRPr>
          </a:p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342900">
              <a:spcBef>
                <a:spcPts val="1000"/>
              </a:spcBef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2" name="Google Shape;342;p19"/>
          <p:cNvCxnSpPr/>
          <p:nvPr/>
        </p:nvCxnSpPr>
        <p:spPr>
          <a:xfrm>
            <a:off x="7182025" y="4086875"/>
            <a:ext cx="1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9"/>
          <p:cNvSpPr txBox="1"/>
          <p:nvPr/>
        </p:nvSpPr>
        <p:spPr>
          <a:xfrm>
            <a:off x="5831625" y="4212662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2"/>
                </a:solidFill>
              </a:rPr>
              <a:t> =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5831625" y="3931213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N-bit register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instances of a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“Flip-Flop”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flips and flops between 0 and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this is a “D-type Flip-Flop”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“data input”, Q is “data output”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group of wires when interpreted as a bit field is called a </a:t>
            </a:r>
            <a:r>
              <a:rPr lang="en-US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Sequential Circuits: Registers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863471-070E-5AB5-129D-1A084757A255}"/>
              </a:ext>
            </a:extLst>
          </p:cNvPr>
          <p:cNvGrpSpPr/>
          <p:nvPr/>
        </p:nvGrpSpPr>
        <p:grpSpPr>
          <a:xfrm>
            <a:off x="7243588" y="1222872"/>
            <a:ext cx="1320914" cy="1612343"/>
            <a:chOff x="7485959" y="546963"/>
            <a:chExt cx="1320914" cy="16123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CD57B0-0DC6-4EC8-D74B-CAFC8CC4EE17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39CDDD1-FAA0-578A-B065-11B0197053D7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5511D4-5A01-2894-57BB-0E426911F541}"/>
                </a:ext>
              </a:extLst>
            </p:cNvPr>
            <p:cNvCxnSpPr>
              <a:cxnSpLocks/>
              <a:endCxn id="3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B66D9B-7B3C-3DC7-FC0D-BF398B8D8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B02A98-094D-F630-C556-63B19DF601AF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394D5C-0C1B-DCCA-89B8-41EB3020E65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5B06EF-4620-121F-E506-269105C37C8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85A583-188C-C453-5D6C-9FC7BC9EADC5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5954F-FDC8-D2A3-82E0-C42621CE23EB}"/>
              </a:ext>
            </a:extLst>
          </p:cNvPr>
          <p:cNvGrpSpPr/>
          <p:nvPr/>
        </p:nvGrpSpPr>
        <p:grpSpPr>
          <a:xfrm>
            <a:off x="5821993" y="1219948"/>
            <a:ext cx="1320914" cy="1612343"/>
            <a:chOff x="7485959" y="546963"/>
            <a:chExt cx="1320914" cy="1612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D14801-0F63-DBBA-65D9-4C95E180AE9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921E247-AA92-F4A7-76C3-361A1D4869B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088B85-BBD7-B8E0-3C73-A83F8CE99994}"/>
                </a:ext>
              </a:extLst>
            </p:cNvPr>
            <p:cNvCxnSpPr>
              <a:cxnSpLocks/>
              <a:endCxn id="28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7B874D-CF41-6A64-FD14-D4C359C313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3EBB2E-2CBD-B6A9-00F6-E9E82D7B3455}"/>
                </a:ext>
              </a:extLst>
            </p:cNvPr>
            <p:cNvCxnSpPr>
              <a:cxnSpLocks/>
              <a:endCxn id="29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F60EA5-84E5-5BC5-F151-C2A2CEA9313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D84FB0-0E66-26EC-4FAB-BAE2F54B0412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43F0A2-66BC-5E4C-2F1A-07D7A8B3C8DF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7693B-E3FB-B32E-1E8C-E761221F5B1E}"/>
              </a:ext>
            </a:extLst>
          </p:cNvPr>
          <p:cNvGrpSpPr/>
          <p:nvPr/>
        </p:nvGrpSpPr>
        <p:grpSpPr>
          <a:xfrm>
            <a:off x="3079485" y="1229769"/>
            <a:ext cx="1320914" cy="1612343"/>
            <a:chOff x="7485959" y="546963"/>
            <a:chExt cx="1320914" cy="16123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F698E4-1124-F983-BB8E-2DCBE619247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3628CEB-8D8A-30FA-6B9A-EED26D7C7CC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4C4895-17D7-EA16-A664-8075F6684B3C}"/>
                </a:ext>
              </a:extLst>
            </p:cNvPr>
            <p:cNvCxnSpPr>
              <a:cxnSpLocks/>
              <a:endCxn id="37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0D91E9-02AE-8023-C3B3-93893B9E4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1544E77-FADF-F790-A891-99F22018C1B9}"/>
                </a:ext>
              </a:extLst>
            </p:cNvPr>
            <p:cNvCxnSpPr>
              <a:cxnSpLocks/>
              <a:endCxn id="38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393BE9-E310-1AE7-84C1-09458167C140}"/>
                </a:ext>
              </a:extLst>
            </p:cNvPr>
            <p:cNvSpPr/>
            <p:nvPr/>
          </p:nvSpPr>
          <p:spPr bwMode="auto">
            <a:xfrm>
              <a:off x="7786594" y="569764"/>
              <a:ext cx="672027" cy="3304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n-1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2B5AE6-1270-7938-AC7D-4874B1A84396}"/>
                </a:ext>
              </a:extLst>
            </p:cNvPr>
            <p:cNvSpPr/>
            <p:nvPr/>
          </p:nvSpPr>
          <p:spPr bwMode="auto">
            <a:xfrm>
              <a:off x="7794915" y="1691468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EC2AE7-D454-D30C-036B-CDEC6FF0F6EB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F23B5ED-B975-095E-8169-E4396F7FE948}"/>
              </a:ext>
            </a:extLst>
          </p:cNvPr>
          <p:cNvSpPr/>
          <p:nvPr/>
        </p:nvSpPr>
        <p:spPr bwMode="auto">
          <a:xfrm rot="5400000">
            <a:off x="673220" y="1307018"/>
            <a:ext cx="638978" cy="141252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Register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C907115-FA3F-38BB-DABE-D8275A2AB93B}"/>
              </a:ext>
            </a:extLst>
          </p:cNvPr>
          <p:cNvSpPr/>
          <p:nvPr/>
        </p:nvSpPr>
        <p:spPr bwMode="auto">
          <a:xfrm rot="5400000" flipV="1">
            <a:off x="1463396" y="1951399"/>
            <a:ext cx="274320" cy="182880"/>
          </a:xfrm>
          <a:prstGeom prst="triangle">
            <a:avLst>
              <a:gd name="adj" fmla="val 53209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FD0C5C-8B05-20E2-0904-D6F53C506B20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992709" y="1274856"/>
            <a:ext cx="16295" cy="418937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B1E701-AAB9-8BB0-D3AF-0B6D35E022FE}"/>
              </a:ext>
            </a:extLst>
          </p:cNvPr>
          <p:cNvCxnSpPr>
            <a:cxnSpLocks/>
          </p:cNvCxnSpPr>
          <p:nvPr/>
        </p:nvCxnSpPr>
        <p:spPr bwMode="auto">
          <a:xfrm>
            <a:off x="992709" y="2332770"/>
            <a:ext cx="0" cy="50934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129F5E-2E5A-B075-71AC-480265146F79}"/>
              </a:ext>
            </a:extLst>
          </p:cNvPr>
          <p:cNvCxnSpPr>
            <a:cxnSpLocks/>
            <a:endCxn id="47" idx="3"/>
          </p:cNvCxnSpPr>
          <p:nvPr/>
        </p:nvCxnSpPr>
        <p:spPr bwMode="auto">
          <a:xfrm flipH="1">
            <a:off x="1691996" y="2047340"/>
            <a:ext cx="535788" cy="430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AD53A2-E0BF-9D51-0F30-D226CFB6850B}"/>
              </a:ext>
            </a:extLst>
          </p:cNvPr>
          <p:cNvSpPr/>
          <p:nvPr/>
        </p:nvSpPr>
        <p:spPr bwMode="auto">
          <a:xfrm>
            <a:off x="1120257" y="1242092"/>
            <a:ext cx="1258666" cy="2672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 (n-bit)</a:t>
            </a:r>
            <a:endParaRPr lang="en-US" sz="20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71BABA-E28A-B405-DDF3-8916B28364BC}"/>
              </a:ext>
            </a:extLst>
          </p:cNvPr>
          <p:cNvSpPr/>
          <p:nvPr/>
        </p:nvSpPr>
        <p:spPr bwMode="auto">
          <a:xfrm>
            <a:off x="1049215" y="2374274"/>
            <a:ext cx="1002015" cy="3774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Q(n-bit)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B415AA-AD2B-FD7D-4D24-E1C08B503A07}"/>
              </a:ext>
            </a:extLst>
          </p:cNvPr>
          <p:cNvSpPr/>
          <p:nvPr/>
        </p:nvSpPr>
        <p:spPr bwMode="auto">
          <a:xfrm>
            <a:off x="1731996" y="2049491"/>
            <a:ext cx="615861" cy="3352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903A0-D368-EEDA-C184-F76C8080F49A}"/>
              </a:ext>
            </a:extLst>
          </p:cNvPr>
          <p:cNvSpPr txBox="1"/>
          <p:nvPr/>
        </p:nvSpPr>
        <p:spPr>
          <a:xfrm>
            <a:off x="4879435" y="17857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ECAAE1-1B78-9AD9-6E6B-2D4C7A04B737}"/>
              </a:ext>
            </a:extLst>
          </p:cNvPr>
          <p:cNvSpPr txBox="1"/>
          <p:nvPr/>
        </p:nvSpPr>
        <p:spPr>
          <a:xfrm>
            <a:off x="2442392" y="170814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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1628faa7_2_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p:sp>
        <p:nvSpPr>
          <p:cNvPr id="702" name="Google Shape;702;g5d1628faa7_2_29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5d1628faa7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72467-2542-B4FE-62E3-731C6A1F50CF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FDBA1C-9C32-AE52-17BB-AC114B43FA0B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6A2F857-2CBB-45B4-853D-7AA6CD04002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2D5BE70-28A7-687B-BE88-4D11D3992424}"/>
                </a:ext>
              </a:extLst>
            </p:cNvPr>
            <p:cNvCxnSpPr>
              <a:endCxn id="2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BAAF2-F001-CEC6-8397-D941DC83D0B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F4DBC0-8585-F580-5E84-BE0C6C2A8911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F0EB1-35B0-2A41-2989-0A4CB8173FB2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19D9D-4F8B-512B-DA19-3E436D8A6C2A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3D572F-E998-E7BD-343A-DA3C4E1E81D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155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1628faa7_2_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p:pic>
        <p:nvPicPr>
          <p:cNvPr id="712" name="Google Shape;712;g5d1628faa7_2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g5d1628faa7_2_76"/>
          <p:cNvCxnSpPr/>
          <p:nvPr/>
        </p:nvCxnSpPr>
        <p:spPr>
          <a:xfrm rot="10800000">
            <a:off x="3101475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4" name="Google Shape;714;g5d1628faa7_2_76"/>
          <p:cNvCxnSpPr/>
          <p:nvPr/>
        </p:nvCxnSpPr>
        <p:spPr>
          <a:xfrm rot="10800000">
            <a:off x="2284150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5" name="Google Shape;715;g5d1628faa7_2_76"/>
          <p:cNvCxnSpPr/>
          <p:nvPr/>
        </p:nvCxnSpPr>
        <p:spPr>
          <a:xfrm rot="10800000">
            <a:off x="2348800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5d1628faa7_2_76"/>
          <p:cNvSpPr txBox="1"/>
          <p:nvPr/>
        </p:nvSpPr>
        <p:spPr>
          <a:xfrm>
            <a:off x="1972450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FC454-08EA-2C95-F10A-BBC2E9E9CEC3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B2FA49-D5C8-011B-DD68-E02A0D832CC1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5FE648-8F7D-9ED5-8C99-E01C6685B37E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EF6C9AD-758C-1E1C-597F-FFC39FCE0667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4D0B7F-4BAB-CCF9-0018-FB6CD957791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D620822-5A77-D78C-EE15-8A9847A04323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41A2F-318E-8E48-A5D7-4F31973C411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052ADE-FD2C-F685-7A87-E063CDAC4F6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5B668-BEDB-951E-09A0-E7665785A28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3" name="Google Shape;702;g5d1628faa7_2_29">
            <a:extLst>
              <a:ext uri="{FF2B5EF4-FFF2-40B4-BE49-F238E27FC236}">
                <a16:creationId xmlns:a16="http://schemas.microsoft.com/office/drawing/2014/main" id="{94AE15DC-56FD-A46D-748F-63595494130F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53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d1628faa7_2_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  <p:pic>
        <p:nvPicPr>
          <p:cNvPr id="725" name="Google Shape;725;g5d1628faa7_2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g5d1628faa7_2_94"/>
          <p:cNvCxnSpPr/>
          <p:nvPr/>
        </p:nvCxnSpPr>
        <p:spPr>
          <a:xfrm rot="10800000">
            <a:off x="391366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7" name="Google Shape;727;g5d1628faa7_2_94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8" name="Google Shape;728;g5d1628faa7_2_94"/>
          <p:cNvCxnSpPr/>
          <p:nvPr/>
        </p:nvCxnSpPr>
        <p:spPr>
          <a:xfrm rot="10800000">
            <a:off x="3160987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29" name="Google Shape;729;g5d1628faa7_2_94"/>
          <p:cNvSpPr txBox="1"/>
          <p:nvPr/>
        </p:nvSpPr>
        <p:spPr>
          <a:xfrm>
            <a:off x="2784625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Hold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EDDAB-09C6-DB37-07EF-F14A0067C0FE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3D495E-2796-99A9-55DF-D1B0578CE9CD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89670D-3686-4029-540C-80D64EDD7B3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72FFB19-1E73-D4AB-D5DC-BFB99A99FD48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CA994F-F40E-9444-8C56-D7FEBBA6FB0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6E38E3-DB12-FED7-AE60-4A30C7C9E414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91DD77-59C3-6DCF-983D-D236EE0453C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7D6260-C5CC-1937-5006-2AA0CB8542E8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B10E85-A868-0E5E-225A-6197E3084630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1" name="Google Shape;702;g5d1628faa7_2_29">
            <a:extLst>
              <a:ext uri="{FF2B5EF4-FFF2-40B4-BE49-F238E27FC236}">
                <a16:creationId xmlns:a16="http://schemas.microsoft.com/office/drawing/2014/main" id="{710C4C5E-D38D-F798-934C-5CCA9C09580E}"/>
              </a:ext>
            </a:extLst>
          </p:cNvPr>
          <p:cNvSpPr txBox="1">
            <a:spLocks/>
          </p:cNvSpPr>
          <p:nvPr/>
        </p:nvSpPr>
        <p:spPr bwMode="auto">
          <a:xfrm>
            <a:off x="2802250" y="4270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1628faa7_2_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  <p:pic>
        <p:nvPicPr>
          <p:cNvPr id="738" name="Google Shape;738;g5d1628faa7_2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5d1628faa7_2_112"/>
          <p:cNvCxnSpPr/>
          <p:nvPr/>
        </p:nvCxnSpPr>
        <p:spPr>
          <a:xfrm rot="10800000">
            <a:off x="597130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0" name="Google Shape;740;g5d1628faa7_2_112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1" name="Google Shape;741;g5d1628faa7_2_112"/>
          <p:cNvCxnSpPr/>
          <p:nvPr/>
        </p:nvCxnSpPr>
        <p:spPr>
          <a:xfrm rot="10800000">
            <a:off x="3161025" y="3021175"/>
            <a:ext cx="271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2" name="Google Shape;742;g5d1628faa7_2_112"/>
          <p:cNvSpPr txBox="1"/>
          <p:nvPr/>
        </p:nvSpPr>
        <p:spPr>
          <a:xfrm>
            <a:off x="3804238" y="2292700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Clock-to-Q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02;g5d1628faa7_2_29">
            <a:extLst>
              <a:ext uri="{FF2B5EF4-FFF2-40B4-BE49-F238E27FC236}">
                <a16:creationId xmlns:a16="http://schemas.microsoft.com/office/drawing/2014/main" id="{230C6B6E-A280-1245-68FD-1B26F7996D19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3DEFF-8E2C-A214-36A0-A049CDFA20FC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F3DEF1-D8B6-EC4E-4F4B-3E268F18B466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EFEF6BF-EBF3-AFD5-7613-87809326F6B2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6219B4-34B2-A969-77A1-B53A6D0E6475}"/>
                </a:ext>
              </a:extLst>
            </p:cNvPr>
            <p:cNvCxnSpPr>
              <a:endCxn id="6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3B05AC-2243-A499-C976-0898ABDFF7E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4A236D-7EB0-B50A-1326-1C3CFC59B263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00CDE-0F7B-434A-FF5B-B8BC2CF33D05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64548-BB6B-4FD0-151E-6DEA8EC5F08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E577E-81A9-D24D-DAF0-B2A07E6A37B6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9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Timing Terms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330506" y="1600200"/>
            <a:ext cx="8552494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311700" y="3264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Digital State Machines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268156" y="1329512"/>
            <a:ext cx="85206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Memory holds state information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889706" y="2240084"/>
            <a:ext cx="1654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memory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19"/>
          <p:cNvSpPr/>
          <p:nvPr/>
        </p:nvSpPr>
        <p:spPr>
          <a:xfrm rot="5400000">
            <a:off x="1931191" y="2774881"/>
            <a:ext cx="134100" cy="214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19"/>
          <p:cNvSpPr txBox="1"/>
          <p:nvPr/>
        </p:nvSpPr>
        <p:spPr>
          <a:xfrm rot="-5400000">
            <a:off x="902238" y="2467394"/>
            <a:ext cx="368100" cy="827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>
            <a:off x="1019702" y="2606301"/>
            <a:ext cx="138400" cy="552950"/>
          </a:xfrm>
          <a:custGeom>
            <a:avLst/>
            <a:gdLst/>
            <a:ahLst/>
            <a:cxnLst/>
            <a:rect l="l" t="t" r="r" b="b"/>
            <a:pathLst>
              <a:path w="5536" h="22118" extrusionOk="0">
                <a:moveTo>
                  <a:pt x="28" y="0"/>
                </a:moveTo>
                <a:lnTo>
                  <a:pt x="0" y="2769"/>
                </a:lnTo>
                <a:lnTo>
                  <a:pt x="5508" y="2769"/>
                </a:lnTo>
                <a:lnTo>
                  <a:pt x="5508" y="8220"/>
                </a:lnTo>
                <a:lnTo>
                  <a:pt x="28" y="8220"/>
                </a:lnTo>
                <a:lnTo>
                  <a:pt x="28" y="13699"/>
                </a:lnTo>
                <a:lnTo>
                  <a:pt x="5536" y="13699"/>
                </a:lnTo>
                <a:lnTo>
                  <a:pt x="5508" y="19179"/>
                </a:lnTo>
                <a:lnTo>
                  <a:pt x="0" y="19207"/>
                </a:lnTo>
                <a:lnTo>
                  <a:pt x="28" y="22118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19"/>
          <p:cNvSpPr txBox="1"/>
          <p:nvPr/>
        </p:nvSpPr>
        <p:spPr>
          <a:xfrm>
            <a:off x="1237100" y="12047500"/>
            <a:ext cx="5018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cxnSp>
        <p:nvCxnSpPr>
          <p:cNvPr id="238" name="Google Shape;238;p19"/>
          <p:cNvCxnSpPr>
            <a:stCxn id="235" idx="2"/>
            <a:endCxn id="234" idx="3"/>
          </p:cNvCxnSpPr>
          <p:nvPr/>
        </p:nvCxnSpPr>
        <p:spPr>
          <a:xfrm>
            <a:off x="1500138" y="2881244"/>
            <a:ext cx="3909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4867981" y="2240084"/>
            <a:ext cx="2257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combinational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circuit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0" name="Google Shape;240;p19"/>
          <p:cNvCxnSpPr>
            <a:stCxn id="233" idx="3"/>
            <a:endCxn id="239" idx="1"/>
          </p:cNvCxnSpPr>
          <p:nvPr/>
        </p:nvCxnSpPr>
        <p:spPr>
          <a:xfrm>
            <a:off x="35439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19"/>
          <p:cNvCxnSpPr/>
          <p:nvPr/>
        </p:nvCxnSpPr>
        <p:spPr>
          <a:xfrm flipH="1">
            <a:off x="41470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9"/>
          <p:cNvSpPr txBox="1"/>
          <p:nvPr/>
        </p:nvSpPr>
        <p:spPr>
          <a:xfrm>
            <a:off x="35439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current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3" name="Google Shape;243;p19"/>
          <p:cNvCxnSpPr/>
          <p:nvPr/>
        </p:nvCxnSpPr>
        <p:spPr>
          <a:xfrm flipH="1">
            <a:off x="5996481" y="1558384"/>
            <a:ext cx="900" cy="68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19"/>
          <p:cNvCxnSpPr/>
          <p:nvPr/>
        </p:nvCxnSpPr>
        <p:spPr>
          <a:xfrm flipH="1">
            <a:off x="5943216" y="181915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19"/>
          <p:cNvSpPr txBox="1"/>
          <p:nvPr/>
        </p:nvSpPr>
        <p:spPr>
          <a:xfrm>
            <a:off x="5337858" y="124733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inputs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2716275" y="3522910"/>
            <a:ext cx="3277850" cy="453025"/>
          </a:xfrm>
          <a:custGeom>
            <a:avLst/>
            <a:gdLst/>
            <a:ahLst/>
            <a:cxnLst/>
            <a:rect l="l" t="t" r="r" b="b"/>
            <a:pathLst>
              <a:path w="131114" h="18121" extrusionOk="0">
                <a:moveTo>
                  <a:pt x="131114" y="0"/>
                </a:moveTo>
                <a:lnTo>
                  <a:pt x="131114" y="18121"/>
                </a:lnTo>
                <a:lnTo>
                  <a:pt x="0" y="1812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cxnSp>
        <p:nvCxnSpPr>
          <p:cNvPr id="247" name="Google Shape;247;p19"/>
          <p:cNvCxnSpPr/>
          <p:nvPr/>
        </p:nvCxnSpPr>
        <p:spPr>
          <a:xfrm flipH="1">
            <a:off x="4147056" y="393097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 txBox="1"/>
          <p:nvPr/>
        </p:nvSpPr>
        <p:spPr>
          <a:xfrm>
            <a:off x="3543906" y="35877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next 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9" name="Google Shape;249;p19"/>
          <p:cNvCxnSpPr/>
          <p:nvPr/>
        </p:nvCxnSpPr>
        <p:spPr>
          <a:xfrm>
            <a:off x="71253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19"/>
          <p:cNvCxnSpPr/>
          <p:nvPr/>
        </p:nvCxnSpPr>
        <p:spPr>
          <a:xfrm flipH="1">
            <a:off x="77284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19"/>
          <p:cNvSpPr txBox="1"/>
          <p:nvPr/>
        </p:nvSpPr>
        <p:spPr>
          <a:xfrm>
            <a:off x="71253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outputs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268156" y="4072711"/>
            <a:ext cx="8520600" cy="1328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next state based on (current state, inputs)</a:t>
            </a:r>
            <a:endParaRPr dirty="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268156" y="4386232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outputs based on (current state, inputs)</a:t>
            </a:r>
            <a:endParaRPr dirty="0"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268156" y="4902208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/>
              <a:t>Q.  What does this imply about the clock period?</a:t>
            </a:r>
            <a:endParaRPr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68156" y="5291911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clock period must exceed (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combinational circuit +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registers)</a:t>
            </a:r>
            <a:r>
              <a:rPr lang="en-US" dirty="0"/>
              <a:t> where</a:t>
            </a:r>
            <a:r>
              <a:rPr lang="en" dirty="0"/>
              <a:t>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-US" dirty="0"/>
              <a:t> is propagational delay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Code Analysis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Cache-A Direct-mapped, 4KB, 64 sets </a:t>
            </a:r>
          </a:p>
          <a:p>
            <a:pPr>
              <a:tabLst>
                <a:tab pos="457200" algn="l"/>
                <a:tab pos="914400" algn="l"/>
                <a:tab pos="1371600" algn="l"/>
              </a:tabLst>
            </a:pPr>
            <a:r>
              <a:rPr lang="en-US" sz="2000" dirty="0"/>
              <a:t>Cache-B Set-associate, 4KB, 2 ways, 32 sets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size = 4096; // int is 4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int a[size];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a_long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[size]; // long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int is 8 bytes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1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i = 0; i &lt; size; i++)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a[i] = i;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/* loop 2 */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for (int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&lt; size;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+= 1) {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b[….] = a[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Question: Hit rates for loop1, loop 2 (assume loop 1 has run)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3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 sz="2800" dirty="0"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6" name="Google Shape;816;p34"/>
          <p:cNvGrpSpPr/>
          <p:nvPr/>
        </p:nvGrpSpPr>
        <p:grpSpPr>
          <a:xfrm>
            <a:off x="3746212" y="2797351"/>
            <a:ext cx="5257339" cy="2247125"/>
            <a:chOff x="4593554" y="3196900"/>
            <a:chExt cx="4366200" cy="2247125"/>
          </a:xfrm>
        </p:grpSpPr>
        <p:sp>
          <p:nvSpPr>
            <p:cNvPr id="817" name="Google Shape;817;p34"/>
            <p:cNvSpPr txBox="1"/>
            <p:nvPr/>
          </p:nvSpPr>
          <p:spPr>
            <a:xfrm>
              <a:off x="4593554" y="3196900"/>
              <a:ext cx="4366200" cy="484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latin typeface="Calibri"/>
                  <a:ea typeface="Calibri"/>
                  <a:cs typeface="Calibri"/>
                  <a:sym typeface="Calibri"/>
                </a:rPr>
                <a:t>Assumes Max Delay &gt; Hold Time</a:t>
              </a:r>
              <a:endParaRPr sz="2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18" name="Google Shape;818;p34"/>
            <p:cNvCxnSpPr>
              <a:cxnSpLocks/>
            </p:cNvCxnSpPr>
            <p:nvPr/>
          </p:nvCxnSpPr>
          <p:spPr>
            <a:xfrm>
              <a:off x="5447200" y="3689637"/>
              <a:ext cx="0" cy="1754388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dirty="0"/>
              <a:t>RISC-V</a:t>
            </a: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CPU Datapath, Control Intro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7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d03733490_0_3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Register File</a:t>
            </a:r>
            <a:endParaRPr sz="2800" dirty="0"/>
          </a:p>
        </p:txBody>
      </p:sp>
      <p:sp>
        <p:nvSpPr>
          <p:cNvPr id="513" name="Google Shape;513;g5d03733490_0_32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Arial"/>
              <a:buChar char="•"/>
            </a:pPr>
            <a:r>
              <a:rPr lang="en-US" sz="272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 File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3</a:t>
            </a:r>
            <a:r>
              <a:rPr lang="en-US" sz="2720" dirty="0"/>
              <a:t>2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380" dirty="0"/>
              <a:t>ports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2380" dirty="0"/>
              <a:t>port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endParaRPr sz="238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selection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portA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on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register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RW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when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1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dirty="0"/>
              <a:t>CLK is passed to all internal registers so they can be written to if they match </a:t>
            </a:r>
            <a:r>
              <a:rPr lang="en-US" sz="2380" dirty="0">
                <a:solidFill>
                  <a:schemeClr val="accent4"/>
                </a:solidFill>
              </a:rPr>
              <a:t>RW </a:t>
            </a:r>
            <a:r>
              <a:rPr lang="en-US" sz="2380" dirty="0">
                <a:solidFill>
                  <a:srgbClr val="000000"/>
                </a:solidFill>
              </a:rPr>
              <a:t>and</a:t>
            </a:r>
            <a:r>
              <a:rPr lang="en-US" sz="2380" dirty="0">
                <a:solidFill>
                  <a:schemeClr val="accent4"/>
                </a:solidFill>
              </a:rPr>
              <a:t> Write Enable </a:t>
            </a:r>
            <a:r>
              <a:rPr lang="en-US" sz="2380" dirty="0">
                <a:solidFill>
                  <a:srgbClr val="000000"/>
                </a:solidFill>
              </a:rPr>
              <a:t>is 1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4" name="Google Shape;514;g5d03733490_0_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g5d03733490_0_320"/>
          <p:cNvGrpSpPr/>
          <p:nvPr/>
        </p:nvGrpSpPr>
        <p:grpSpPr>
          <a:xfrm>
            <a:off x="5387436" y="1139995"/>
            <a:ext cx="3669506" cy="2149500"/>
            <a:chOff x="5398194" y="1096963"/>
            <a:chExt cx="3669506" cy="2149500"/>
          </a:xfrm>
        </p:grpSpPr>
        <p:sp>
          <p:nvSpPr>
            <p:cNvPr id="516" name="Google Shape;516;g5d03733490_0_320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5d03733490_0_320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5d03733490_0_320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5d03733490_0_320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Google Shape;520;g5d03733490_0_320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21" name="Google Shape;521;g5d03733490_0_320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g5d03733490_0_320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g5d03733490_0_320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4" name="Google Shape;524;g5d03733490_0_320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g5d03733490_0_320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5d03733490_0_320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7" name="Google Shape;527;g5d03733490_0_320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g5d03733490_0_320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9" name="Google Shape;529;g5d03733490_0_320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g5d03733490_0_320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5d03733490_0_320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Google Shape;532;g5d03733490_0_320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g5d03733490_0_320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g5d03733490_0_320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5" name="Google Shape;535;g5d03733490_0_320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" name="Google Shape;536;g5d03733490_0_320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Google Shape;537;g5d03733490_0_320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8" name="Google Shape;538;g5d03733490_0_320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g5d03733490_0_320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Google Shape;540;g5d03733490_0_320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g5d03733490_0_320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5d03733490_0_320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5d03733490_0_320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5d03733490_0_320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5d03733490_0_320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g5d03733490_0_320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5d03733490_0_320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g5d03733490_0_3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5d03733490_0_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325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New hardware: ALU (Arithmetic Logic Unit)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Abstraction for adders, multipliers, dividers, etc.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How do we know what operation to execute?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Our first control bit!</a:t>
            </a:r>
            <a:r>
              <a:rPr lang="en-US" sz="2400" dirty="0"/>
              <a:t> </a:t>
            </a:r>
            <a:r>
              <a:rPr lang="en-US" sz="2400" dirty="0" err="1"/>
              <a:t>ALUSel</a:t>
            </a:r>
            <a:r>
              <a:rPr lang="en-US" sz="2400" dirty="0"/>
              <a:t>(</a:t>
            </a:r>
            <a:r>
              <a:rPr lang="en-US" sz="2400" dirty="0" err="1"/>
              <a:t>ect</a:t>
            </a:r>
            <a:r>
              <a:rPr lang="en-US" sz="2400" dirty="0"/>
              <a:t>)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stCxn id="557" idx="3"/>
              <a:endCxn id="575" idx="1"/>
            </p:cNvCxnSpPr>
            <p:nvPr/>
          </p:nvCxnSpPr>
          <p:spPr>
            <a:xfrm rot="10800000" flipH="1">
              <a:off x="2137263" y="3272888"/>
              <a:ext cx="914400" cy="203400"/>
            </a:xfrm>
            <a:prstGeom prst="bentConnector3">
              <a:avLst>
                <a:gd name="adj1" fmla="val 17803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/>
            <p:nvPr/>
          </p:nvCxnSpPr>
          <p:spPr>
            <a:xfrm rot="10800000" flipH="1">
              <a:off x="2124738" y="3628538"/>
              <a:ext cx="927000" cy="315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372863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inst[19:15]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677663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inst[24:20]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g5ce8b99149_0_339"/>
            <p:cNvCxnSpPr>
              <a:endCxn id="560" idx="1"/>
            </p:cNvCxnSpPr>
            <p:nvPr/>
          </p:nvCxnSpPr>
          <p:spPr>
            <a:xfrm rot="-5400000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657600" y="2234684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657600" y="2463284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57600" y="1998881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463284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/>
            <p:nvPr/>
          </p:nvCxnSpPr>
          <p:spPr>
            <a:xfrm>
              <a:off x="3886263" y="3810381"/>
              <a:ext cx="960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6522" y="3545186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8" name="Google Shape;598;g5ce8b99149_0_339"/>
            <p:cNvSpPr txBox="1"/>
            <p:nvPr/>
          </p:nvSpPr>
          <p:spPr>
            <a:xfrm>
              <a:off x="4846572" y="4646023"/>
              <a:ext cx="5478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ALUSel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049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6705600" y="2819401"/>
            <a:ext cx="2228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err="1"/>
              <a:t>alu</a:t>
            </a:r>
            <a:endParaRPr lang="en-US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80909" y="3581400"/>
            <a:ext cx="2590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/>
              <a:t>Also works for all other I-format arithmetic instruction (</a:t>
            </a:r>
            <a:r>
              <a:rPr lang="en-US" sz="1600" b="1" i="1" dirty="0" err="1">
                <a:latin typeface="Courier New"/>
                <a:cs typeface="Courier New"/>
              </a:rPr>
              <a:t>slti,sltiu,andi,ori,xori,slli,srli,srai</a:t>
            </a:r>
            <a:r>
              <a:rPr lang="en-US" sz="1600" i="1" dirty="0"/>
              <a:t>) just by changing </a:t>
            </a:r>
            <a:r>
              <a:rPr lang="en-US" sz="1600" i="1" dirty="0" err="1"/>
              <a:t>ALUSel</a:t>
            </a:r>
            <a:endParaRPr lang="en-US"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04071-72DE-FF11-3827-49B973089111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1688F4CB-DF30-6CC5-56CA-94CBA74604C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21C78B83-2A53-3864-0A24-F3D292CCFFD6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16A2AD39-7F01-8E22-F958-260BFA8AF1C0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369A949-5915-84B1-0440-25D1E140357A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955BD586-B5F3-23FC-93BF-2A1E6AE935A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2EF17F54-35FE-23A3-9C1C-698C1B4C4CCA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F6E67521-4E9F-3A12-918F-9207503503A4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55979C84-24D0-54E8-BFE5-DEC7C3CE6DE3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E64C7700-0C1E-6945-6F14-895CC10855FE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867E02F8-9673-8CF9-3048-C94812B8511C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0AEA4FA4-D2F0-443B-8FF5-142E7C4C56E3}"/>
                </a:ext>
              </a:extLst>
            </p:cNvPr>
            <p:cNvSpPr txBox="1"/>
            <p:nvPr/>
          </p:nvSpPr>
          <p:spPr>
            <a:xfrm>
              <a:off x="4930963" y="115704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58E5A9EC-E2F2-537C-EA2C-66A8FA7DC326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B870C830-E381-D500-E296-B0116DE5515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992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438401"/>
            <a:ext cx="0" cy="60382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120" idx="1"/>
          </p:cNvCxnSpPr>
          <p:nvPr/>
        </p:nvCxnSpPr>
        <p:spPr>
          <a:xfrm>
            <a:off x="6781800" y="2438401"/>
            <a:ext cx="1625600" cy="320933"/>
          </a:xfrm>
          <a:prstGeom prst="bentConnector3">
            <a:avLst>
              <a:gd name="adj1" fmla="val 8732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447800" y="2020669"/>
            <a:ext cx="1295400" cy="1027331"/>
          </a:xfrm>
          <a:prstGeom prst="bentConnector3">
            <a:avLst>
              <a:gd name="adj1" fmla="val 1441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8571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cxnSp>
        <p:nvCxnSpPr>
          <p:cNvPr id="513" name="Elbow Connector 512"/>
          <p:cNvCxnSpPr>
            <a:stCxn id="81" idx="3"/>
          </p:cNvCxnSpPr>
          <p:nvPr/>
        </p:nvCxnSpPr>
        <p:spPr>
          <a:xfrm flipV="1">
            <a:off x="4467461" y="3200402"/>
            <a:ext cx="1323742" cy="25193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696200" y="22098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14400" y="31242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=0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1" y="1905000"/>
            <a:ext cx="7086600" cy="2974686"/>
            <a:chOff x="1447801" y="1047750"/>
            <a:chExt cx="7086600" cy="2974686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454321" y="2587586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91001" y="2918905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233229" y="2684084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67401" y="2679252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01001" y="2255893"/>
              <a:ext cx="367652" cy="153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629401" y="2173038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58200" y="2385505"/>
              <a:ext cx="1" cy="163404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>
              <a:off x="1813264" y="2042605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 flipV="1">
              <a:off x="1782932" y="1623825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>
            <a:xfrm flipV="1">
              <a:off x="2438401" y="1166305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447801" y="1166304"/>
              <a:ext cx="1295400" cy="1027331"/>
            </a:xfrm>
            <a:prstGeom prst="bentConnector3">
              <a:avLst>
                <a:gd name="adj1" fmla="val 1441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V="1">
              <a:off x="4499522" y="1965036"/>
              <a:ext cx="1825079" cy="404336"/>
            </a:xfrm>
            <a:prstGeom prst="bentConnector3">
              <a:avLst>
                <a:gd name="adj1" fmla="val 1334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2743201" y="2195005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895601" y="2346036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886365" y="2461705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886365" y="3376105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flipH="1" flipV="1">
              <a:off x="3330865" y="1047750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3086101" y="1317336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3810001" y="3641436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943601" y="2498436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V="1">
              <a:off x="4044975" y="2574636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29F95A-3BA2-BF4F-90BB-BD4128E25206}"/>
              </a:ext>
            </a:extLst>
          </p:cNvPr>
          <p:cNvSpPr txBox="1"/>
          <p:nvPr/>
        </p:nvSpPr>
        <p:spPr>
          <a:xfrm>
            <a:off x="591015" y="1862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18328-7D99-467F-57CA-E16DAAD49A84}"/>
              </a:ext>
            </a:extLst>
          </p:cNvPr>
          <p:cNvGrpSpPr/>
          <p:nvPr/>
        </p:nvGrpSpPr>
        <p:grpSpPr>
          <a:xfrm>
            <a:off x="501065" y="940376"/>
            <a:ext cx="8349858" cy="822970"/>
            <a:chOff x="68793" y="1106398"/>
            <a:chExt cx="8349858" cy="822970"/>
          </a:xfrm>
        </p:grpSpPr>
        <p:grpSp>
          <p:nvGrpSpPr>
            <p:cNvPr id="8" name="Google Shape;305;p38">
              <a:extLst>
                <a:ext uri="{FF2B5EF4-FFF2-40B4-BE49-F238E27FC236}">
                  <a16:creationId xmlns:a16="http://schemas.microsoft.com/office/drawing/2014/main" id="{2017C4C3-6121-FA91-4050-E077980E0C3C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616984FF-4B78-139F-7244-425ABEE14323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011210F2-5E01-43D1-B702-67C975047F73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72872AE2-B187-1A74-DDEE-1BC769E1D35F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AC522951-AA18-F07F-537C-504247DD38F0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4E20A8FE-70DB-C464-F785-D5691A65C310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2;p38">
                  <a:extLst>
                    <a:ext uri="{FF2B5EF4-FFF2-40B4-BE49-F238E27FC236}">
                      <a16:creationId xmlns:a16="http://schemas.microsoft.com/office/drawing/2014/main" id="{EBD508BC-D8C3-0B51-166C-DD7634B0A111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3;p38">
                  <a:extLst>
                    <a:ext uri="{FF2B5EF4-FFF2-40B4-BE49-F238E27FC236}">
                      <a16:creationId xmlns:a16="http://schemas.microsoft.com/office/drawing/2014/main" id="{EBEB6F85-A430-3400-D245-1BDAF36ACBFC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width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4;p38">
                  <a:extLst>
                    <a:ext uri="{FF2B5EF4-FFF2-40B4-BE49-F238E27FC236}">
                      <a16:creationId xmlns:a16="http://schemas.microsoft.com/office/drawing/2014/main" id="{54423F55-071B-9C70-6BBF-41DDE281B869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9A55A8BD-580F-2A44-F7C5-677B6206CA65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82013A2B-779B-D277-B0D1-EC0A8B753060}"/>
                </a:ext>
              </a:extLst>
            </p:cNvPr>
            <p:cNvSpPr txBox="1"/>
            <p:nvPr/>
          </p:nvSpPr>
          <p:spPr>
            <a:xfrm>
              <a:off x="4916599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2D95AC49-DD2D-70E0-BA93-AA4AB5372A24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F205595F-3558-31AE-2756-ACF6E061B3B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89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=S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26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0960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854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=Write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334000"/>
            <a:ext cx="8463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*= “Don’t Care”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9243" y="2015526"/>
            <a:ext cx="7010400" cy="2874720"/>
            <a:chOff x="1447801" y="1123950"/>
            <a:chExt cx="7010400" cy="287472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6454321" y="2545231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4191001" y="2876550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233229" y="2641729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67401" y="2636897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9401" y="2130683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455357" y="2343150"/>
              <a:ext cx="2844" cy="165552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1813264" y="2000250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1782932" y="1581470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V="1">
              <a:off x="2438401" y="1123950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 flipV="1">
              <a:off x="1447801" y="1123950"/>
              <a:ext cx="1295400" cy="876300"/>
            </a:xfrm>
            <a:prstGeom prst="bentConnector3">
              <a:avLst>
                <a:gd name="adj1" fmla="val 13266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flipV="1">
              <a:off x="4499522" y="1922681"/>
              <a:ext cx="1748879" cy="404336"/>
            </a:xfrm>
            <a:prstGeom prst="bentConnector3">
              <a:avLst>
                <a:gd name="adj1" fmla="val 74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>
              <a:off x="4457522" y="2555617"/>
              <a:ext cx="957297" cy="320141"/>
            </a:xfrm>
            <a:prstGeom prst="bentConnector3">
              <a:avLst>
                <a:gd name="adj1" fmla="val 1683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95601" y="2303681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886365" y="2419350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7910" y="2647951"/>
              <a:ext cx="759691" cy="267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886365" y="3333750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810001" y="3599081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943601" y="2456081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flipV="1">
              <a:off x="5410201" y="2490717"/>
              <a:ext cx="1600200" cy="381000"/>
            </a:xfrm>
            <a:prstGeom prst="bentConnector3">
              <a:avLst>
                <a:gd name="adj1" fmla="val 860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4044975" y="2532281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6" idx="3"/>
          </p:cNvCxnSpPr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CE352-9D06-9BB8-6604-288461BF1158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F51DF461-528F-CC95-65E3-2DDA8372BB7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7" name="Google Shape;306;p38">
                <a:extLst>
                  <a:ext uri="{FF2B5EF4-FFF2-40B4-BE49-F238E27FC236}">
                    <a16:creationId xmlns:a16="http://schemas.microsoft.com/office/drawing/2014/main" id="{4A1BD950-73BF-7B3F-FC8C-D5B5EA73724B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8" name="Google Shape;307;p38">
                <a:extLst>
                  <a:ext uri="{FF2B5EF4-FFF2-40B4-BE49-F238E27FC236}">
                    <a16:creationId xmlns:a16="http://schemas.microsoft.com/office/drawing/2014/main" id="{04E22D45-2620-48ED-FB20-7FFE540E27AC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20" name="Google Shape;308;p38">
                <a:extLst>
                  <a:ext uri="{FF2B5EF4-FFF2-40B4-BE49-F238E27FC236}">
                    <a16:creationId xmlns:a16="http://schemas.microsoft.com/office/drawing/2014/main" id="{44A2DCD3-D368-2E97-F3ED-532771C0FB27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21" name="Google Shape;309;p38">
                  <a:extLst>
                    <a:ext uri="{FF2B5EF4-FFF2-40B4-BE49-F238E27FC236}">
                      <a16:creationId xmlns:a16="http://schemas.microsoft.com/office/drawing/2014/main" id="{9B38AA6E-4B1F-779C-4FD7-AD0E0617012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(11:5)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0;p38">
                  <a:extLst>
                    <a:ext uri="{FF2B5EF4-FFF2-40B4-BE49-F238E27FC236}">
                      <a16:creationId xmlns:a16="http://schemas.microsoft.com/office/drawing/2014/main" id="{A6973545-AA0D-3CE1-C752-40F3C9BD24BD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1;p38">
                  <a:extLst>
                    <a:ext uri="{FF2B5EF4-FFF2-40B4-BE49-F238E27FC236}">
                      <a16:creationId xmlns:a16="http://schemas.microsoft.com/office/drawing/2014/main" id="{0CFFEBDC-76A7-8898-7F95-29B27E7CDAE8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2;p38">
                  <a:extLst>
                    <a:ext uri="{FF2B5EF4-FFF2-40B4-BE49-F238E27FC236}">
                      <a16:creationId xmlns:a16="http://schemas.microsoft.com/office/drawing/2014/main" id="{3A6D0DA9-CB42-6FCA-5495-45C51A417456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" name="Google Shape;313;p38">
                  <a:extLst>
                    <a:ext uri="{FF2B5EF4-FFF2-40B4-BE49-F238E27FC236}">
                      <a16:creationId xmlns:a16="http://schemas.microsoft.com/office/drawing/2014/main" id="{7761B11E-2ADE-F8CF-7ACD-B85EEAD35769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" name="Google Shape;314;p38">
                  <a:extLst>
                    <a:ext uri="{FF2B5EF4-FFF2-40B4-BE49-F238E27FC236}">
                      <a16:creationId xmlns:a16="http://schemas.microsoft.com/office/drawing/2014/main" id="{77CD4376-722C-2212-8279-F905B6573880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(4:0)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BDD106EB-0C92-72CA-4505-1A46F0F877CF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A5CB0E5C-65A6-703E-E6C9-E2B170CC4E84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E507D5A6-ECCB-D5DB-E024-C4F573CA1F43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D1BC473D-299F-5C32-530A-FBE54C7C1E55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988012E8-73FA-19F4-5F00-85606E603A95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454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74137" y="2447779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576107" y="311171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68818" y="494728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10914" y="4935839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95089" y="495872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443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84556" y="5244750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5139" y="4941559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0" y="4953001"/>
            <a:ext cx="11894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=taken/not-taken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78182" y="3470875"/>
            <a:ext cx="0" cy="14083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3" idx="3"/>
          </p:cNvCxnSpPr>
          <p:nvPr/>
        </p:nvCxnSpPr>
        <p:spPr>
          <a:xfrm flipH="1">
            <a:off x="5025783" y="3551143"/>
            <a:ext cx="4569" cy="13280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1213481" y="3118291"/>
            <a:ext cx="10391" cy="17707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73382" y="3583805"/>
            <a:ext cx="0" cy="1295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441632" y="3444356"/>
            <a:ext cx="6968" cy="17891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85280" y="3775675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7227508" y="3540853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861680" y="3536021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014080" y="2965891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6200000" flipH="1">
            <a:off x="709593" y="2316437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289680" y="2899374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07544" y="2899374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1777212" y="2480594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137280" y="2023074"/>
            <a:ext cx="1600200" cy="990600"/>
          </a:xfrm>
          <a:prstGeom prst="bentConnector3">
            <a:avLst>
              <a:gd name="adj1" fmla="val 124407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078839" y="2722724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79" idx="3"/>
          </p:cNvCxnSpPr>
          <p:nvPr/>
        </p:nvCxnSpPr>
        <p:spPr>
          <a:xfrm flipV="1">
            <a:off x="4467461" y="3220702"/>
            <a:ext cx="358592" cy="303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1" idx="3"/>
          </p:cNvCxnSpPr>
          <p:nvPr/>
        </p:nvCxnSpPr>
        <p:spPr>
          <a:xfrm flipV="1">
            <a:off x="4467461" y="3442944"/>
            <a:ext cx="326578" cy="93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1973048" y="2230186"/>
            <a:ext cx="3576139" cy="536647"/>
          </a:xfrm>
          <a:prstGeom prst="bentConnector3">
            <a:avLst>
              <a:gd name="adj1" fmla="val 2488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89880" y="3202805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880644" y="3318475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892190" y="3547076"/>
            <a:ext cx="759691" cy="26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880644" y="4232875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04280" y="4498205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937880" y="3355205"/>
            <a:ext cx="370610" cy="2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flipV="1">
            <a:off x="4039254" y="3431405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0"/>
          </p:cNvCxnSpPr>
          <p:nvPr/>
        </p:nvCxnSpPr>
        <p:spPr>
          <a:xfrm flipV="1">
            <a:off x="6629400" y="2132935"/>
            <a:ext cx="149760" cy="916434"/>
          </a:xfrm>
          <a:prstGeom prst="bentConnector4">
            <a:avLst>
              <a:gd name="adj1" fmla="val 99165"/>
              <a:gd name="adj2" fmla="val 6039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543475" y="2230177"/>
            <a:ext cx="383277" cy="360411"/>
          </a:xfrm>
          <a:prstGeom prst="bentConnector3">
            <a:avLst>
              <a:gd name="adj1" fmla="val 93284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8" idx="0"/>
          </p:cNvCxnSpPr>
          <p:nvPr/>
        </p:nvCxnSpPr>
        <p:spPr>
          <a:xfrm flipV="1">
            <a:off x="2438401" y="2001363"/>
            <a:ext cx="307589" cy="476507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3889" y="2110054"/>
            <a:ext cx="5880993" cy="114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B5F200-C6AD-542F-6F92-DDA4ACDDA7F6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A36C2B7E-356A-92AE-15A0-434262115135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B8064588-E9A3-BA62-BD7C-04683DFE0895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99C0A885-A2DF-26EC-034E-87256268F2BF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D5BBFAC-5A08-4902-69E8-47BE7876470B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EDDCC6CE-81F1-150F-7844-B9CCCB39A48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(12|10:5)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BE120600-F9FB-A162-E36F-6F69552230FE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1;p38">
                  <a:extLst>
                    <a:ext uri="{FF2B5EF4-FFF2-40B4-BE49-F238E27FC236}">
                      <a16:creationId xmlns:a16="http://schemas.microsoft.com/office/drawing/2014/main" id="{43E86BCF-F086-2C8D-BE85-14A2EAE60423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972DDD6C-CEE0-8936-08C7-941024029217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4916447D-AA0E-6813-1BE7-DF175B399564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F2CC2619-92A1-57F8-A9FD-7D3ABF8D3A4B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(4:1|11)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2689EA54-1D02-0017-6676-88EC394503FA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D485D56C-D21D-F5E3-AA2C-7FA89D04BBF8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7082422B-4B0C-448A-6D71-7903B08E91DA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7BF5C7D1-C7D3-0B94-4ED6-9F9A931180B7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1708876B-A4BF-04E1-6503-3FC2739F9C3D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75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>
              <a:lnSpc>
                <a:spcPct val="85000"/>
              </a:lnSpc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sym typeface="Calibri"/>
              </a:rPr>
              <a:t>Sources of Cache Misses: The 3Cs</a:t>
            </a:r>
            <a:endParaRPr dirty="0"/>
          </a:p>
        </p:txBody>
      </p:sp>
      <p:sp>
        <p:nvSpPr>
          <p:cNvPr id="277" name="Google Shape;277;p1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Compulsory: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(Many names: cold start, process migration (s</a:t>
            </a:r>
            <a:r>
              <a:rPr lang="en-US" dirty="0"/>
              <a:t>witching processes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1</a:t>
            </a:r>
            <a:r>
              <a:rPr lang="en-US" sz="3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reference)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access to block impossible to avoid; 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is small for long running programs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Capacity: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Cache cannot contain all blocks accessed by the program, so full associativity won</a:t>
            </a:r>
            <a:r>
              <a:rPr lang="en-US" sz="2800" dirty="0"/>
              <a:t>’t hold all blocks</a:t>
            </a:r>
            <a:endParaRPr sz="2800" dirty="0"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Conflict: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(collision)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memory locations mapped to the same cache location, so there is a </a:t>
            </a:r>
            <a:r>
              <a:rPr lang="en-US" sz="2800" dirty="0"/>
              <a:t>lack of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associativity</a:t>
            </a:r>
            <a:endParaRPr sz="2800" dirty="0"/>
          </a:p>
        </p:txBody>
      </p:sp>
      <p:sp>
        <p:nvSpPr>
          <p:cNvPr id="279" name="Google Shape;2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0080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4499523" y="2857469"/>
            <a:ext cx="1463129" cy="367784"/>
          </a:xfrm>
          <a:prstGeom prst="bentConnector3">
            <a:avLst>
              <a:gd name="adj1" fmla="val 853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886365" y="3317587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1D910-C7D0-412E-50A6-1CED79E21A2A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3A35864F-366C-3940-101D-40E63E74371D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5A364456-F5CC-2A29-A072-378E4482FE2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FD05BC7F-FFE0-C147-8DB6-C60F48BA37E1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5" name="Google Shape;308;p38">
                <a:extLst>
                  <a:ext uri="{FF2B5EF4-FFF2-40B4-BE49-F238E27FC236}">
                    <a16:creationId xmlns:a16="http://schemas.microsoft.com/office/drawing/2014/main" id="{62D41FBE-3358-58CE-5062-665372B4EFA4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7" name="Google Shape;309;p38">
                  <a:extLst>
                    <a:ext uri="{FF2B5EF4-FFF2-40B4-BE49-F238E27FC236}">
                      <a16:creationId xmlns:a16="http://schemas.microsoft.com/office/drawing/2014/main" id="{5796538F-60E1-5F3F-EEA4-4237C28C54A9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8" name="Google Shape;310;p38">
                  <a:extLst>
                    <a:ext uri="{FF2B5EF4-FFF2-40B4-BE49-F238E27FC236}">
                      <a16:creationId xmlns:a16="http://schemas.microsoft.com/office/drawing/2014/main" id="{1CDB180D-40ED-C0DC-A987-6930ABF1340B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2;p38">
                  <a:extLst>
                    <a:ext uri="{FF2B5EF4-FFF2-40B4-BE49-F238E27FC236}">
                      <a16:creationId xmlns:a16="http://schemas.microsoft.com/office/drawing/2014/main" id="{484B41B7-B967-AE75-B094-62E7933FE089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3;p38">
                  <a:extLst>
                    <a:ext uri="{FF2B5EF4-FFF2-40B4-BE49-F238E27FC236}">
                      <a16:creationId xmlns:a16="http://schemas.microsoft.com/office/drawing/2014/main" id="{0832C785-B6BB-A638-3CF3-01D70C0D730D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4;p38">
                  <a:extLst>
                    <a:ext uri="{FF2B5EF4-FFF2-40B4-BE49-F238E27FC236}">
                      <a16:creationId xmlns:a16="http://schemas.microsoft.com/office/drawing/2014/main" id="{C02029B1-4B5E-8A30-BB7A-4533E818F71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dest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587386CD-B5FF-D7EF-2CE1-CBFDCF67CF81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CF4FC0D3-AED2-5D6F-B86D-CA4C7DF9AC5E}"/>
                </a:ext>
              </a:extLst>
            </p:cNvPr>
            <p:cNvSpPr txBox="1"/>
            <p:nvPr/>
          </p:nvSpPr>
          <p:spPr>
            <a:xfrm>
              <a:off x="4923141" y="117250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6D255449-AF9C-02C0-73D4-F023085C970E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B176B978-4A8F-FE5E-3238-82B99B1AEE2C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924A11C-8D42-7EA7-AA38-E6B244F9FCE1}"/>
              </a:ext>
            </a:extLst>
          </p:cNvPr>
          <p:cNvSpPr txBox="1"/>
          <p:nvPr/>
        </p:nvSpPr>
        <p:spPr>
          <a:xfrm>
            <a:off x="922845" y="5978813"/>
            <a:ext cx="457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Writes PC+4 to </a:t>
            </a:r>
            <a:r>
              <a:rPr lang="en-US" dirty="0" err="1">
                <a:latin typeface="Courier New"/>
                <a:cs typeface="Courier New"/>
                <a:sym typeface="Courier New"/>
              </a:rPr>
              <a:t>dest</a:t>
            </a:r>
            <a:r>
              <a:rPr lang="en-US" dirty="0"/>
              <a:t> (return address)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Sets PC =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lang="en-US" dirty="0"/>
              <a:t> +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3933496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161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=J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1202;p88">
            <a:extLst>
              <a:ext uri="{FF2B5EF4-FFF2-40B4-BE49-F238E27FC236}">
                <a16:creationId xmlns:a16="http://schemas.microsoft.com/office/drawing/2014/main" id="{9996280A-E6F6-62A9-11F3-4A71B510CEB6}"/>
              </a:ext>
            </a:extLst>
          </p:cNvPr>
          <p:cNvGrpSpPr/>
          <p:nvPr/>
        </p:nvGrpSpPr>
        <p:grpSpPr>
          <a:xfrm>
            <a:off x="292533" y="870257"/>
            <a:ext cx="8349858" cy="822960"/>
            <a:chOff x="351069" y="-198120"/>
            <a:chExt cx="8349858" cy="822960"/>
          </a:xfrm>
        </p:grpSpPr>
        <p:grpSp>
          <p:nvGrpSpPr>
            <p:cNvPr id="7" name="Google Shape;1203;p88">
              <a:extLst>
                <a:ext uri="{FF2B5EF4-FFF2-40B4-BE49-F238E27FC236}">
                  <a16:creationId xmlns:a16="http://schemas.microsoft.com/office/drawing/2014/main" id="{002A1830-777A-6921-5389-552DA48B5C5D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204;p88">
                <a:extLst>
                  <a:ext uri="{FF2B5EF4-FFF2-40B4-BE49-F238E27FC236}">
                    <a16:creationId xmlns:a16="http://schemas.microsoft.com/office/drawing/2014/main" id="{A4DF620A-99A3-607B-EA20-514E18C7F10C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</a:t>
                </a: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[20|10:1|11|19:12]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205;p88">
                <a:extLst>
                  <a:ext uri="{FF2B5EF4-FFF2-40B4-BE49-F238E27FC236}">
                    <a16:creationId xmlns:a16="http://schemas.microsoft.com/office/drawing/2014/main" id="{3742C921-62A5-0ACA-166B-10C69342843E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206;p88">
                <a:extLst>
                  <a:ext uri="{FF2B5EF4-FFF2-40B4-BE49-F238E27FC236}">
                    <a16:creationId xmlns:a16="http://schemas.microsoft.com/office/drawing/2014/main" id="{180C9327-55CE-B43C-5DD0-CAC15F161EBD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207;p88">
              <a:extLst>
                <a:ext uri="{FF2B5EF4-FFF2-40B4-BE49-F238E27FC236}">
                  <a16:creationId xmlns:a16="http://schemas.microsoft.com/office/drawing/2014/main" id="{D09620C4-329A-A642-6D3A-83486CBA904C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208;p88">
              <a:extLst>
                <a:ext uri="{FF2B5EF4-FFF2-40B4-BE49-F238E27FC236}">
                  <a16:creationId xmlns:a16="http://schemas.microsoft.com/office/drawing/2014/main" id="{CF7A8360-6E4E-50B3-CA82-72C9B56F6B98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0D0E39-0894-8E43-0791-2B1869BBD13E}"/>
              </a:ext>
            </a:extLst>
          </p:cNvPr>
          <p:cNvSpPr txBox="1"/>
          <p:nvPr/>
        </p:nvSpPr>
        <p:spPr>
          <a:xfrm>
            <a:off x="1235337" y="5900409"/>
            <a:ext cx="6613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1800" dirty="0"/>
              <a:t> saves PC+4 in register </a:t>
            </a:r>
            <a:r>
              <a:rPr lang="en-US" sz="1800" dirty="0" err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1800" dirty="0"/>
              <a:t> (the return address)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Set PC = PC + offset (PC-relative jump)</a:t>
            </a:r>
          </a:p>
        </p:txBody>
      </p: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4B5AA986-74BB-6ABE-E48F-B20459306CA8}"/>
              </a:ext>
            </a:extLst>
          </p:cNvPr>
          <p:cNvSpPr txBox="1"/>
          <p:nvPr/>
        </p:nvSpPr>
        <p:spPr>
          <a:xfrm>
            <a:off x="6700313" y="96087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ED711118-7473-2E54-DBA8-E80766AF299A}"/>
              </a:ext>
            </a:extLst>
          </p:cNvPr>
          <p:cNvSpPr txBox="1"/>
          <p:nvPr/>
        </p:nvSpPr>
        <p:spPr>
          <a:xfrm>
            <a:off x="5321123" y="895312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76019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lui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366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=*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324601" y="4953001"/>
            <a:ext cx="5514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=B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44A0E923-8E88-A613-8DED-4B6067FFCD49}"/>
              </a:ext>
            </a:extLst>
          </p:cNvPr>
          <p:cNvGrpSpPr/>
          <p:nvPr/>
        </p:nvGrpSpPr>
        <p:grpSpPr>
          <a:xfrm>
            <a:off x="282593" y="778480"/>
            <a:ext cx="8349858" cy="822960"/>
            <a:chOff x="351069" y="-198120"/>
            <a:chExt cx="8349858" cy="822960"/>
          </a:xfrm>
        </p:grpSpPr>
        <p:grpSp>
          <p:nvGrpSpPr>
            <p:cNvPr id="7" name="Google Shape;1110;p80">
              <a:extLst>
                <a:ext uri="{FF2B5EF4-FFF2-40B4-BE49-F238E27FC236}">
                  <a16:creationId xmlns:a16="http://schemas.microsoft.com/office/drawing/2014/main" id="{DAF9E1F3-50B1-605A-C4D0-C1DB66BC82AF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111;p80">
                <a:extLst>
                  <a:ext uri="{FF2B5EF4-FFF2-40B4-BE49-F238E27FC236}">
                    <a16:creationId xmlns:a16="http://schemas.microsoft.com/office/drawing/2014/main" id="{80803AC9-4392-DA03-6630-0E1B7C8271D7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2;p80">
                <a:extLst>
                  <a:ext uri="{FF2B5EF4-FFF2-40B4-BE49-F238E27FC236}">
                    <a16:creationId xmlns:a16="http://schemas.microsoft.com/office/drawing/2014/main" id="{BE1B898B-0A8B-87F3-B990-FCB5FD1B2230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113;p80">
                <a:extLst>
                  <a:ext uri="{FF2B5EF4-FFF2-40B4-BE49-F238E27FC236}">
                    <a16:creationId xmlns:a16="http://schemas.microsoft.com/office/drawing/2014/main" id="{0EE16704-D165-E385-0821-E968C7B12195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114;p80">
              <a:extLst>
                <a:ext uri="{FF2B5EF4-FFF2-40B4-BE49-F238E27FC236}">
                  <a16:creationId xmlns:a16="http://schemas.microsoft.com/office/drawing/2014/main" id="{51D8D4FE-3D03-6D39-51FC-C4C4C8D9C068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115;p80">
              <a:extLst>
                <a:ext uri="{FF2B5EF4-FFF2-40B4-BE49-F238E27FC236}">
                  <a16:creationId xmlns:a16="http://schemas.microsoft.com/office/drawing/2014/main" id="{5B287651-E4D9-FB06-341A-074F711227DC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C388E5-FE3D-2756-4A7D-D322ED6CE10C}"/>
              </a:ext>
            </a:extLst>
          </p:cNvPr>
          <p:cNvSpPr txBox="1"/>
          <p:nvPr/>
        </p:nvSpPr>
        <p:spPr>
          <a:xfrm>
            <a:off x="246466" y="5901583"/>
            <a:ext cx="860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 dirty="0"/>
              <a:t> writes the upper 20 bits of the destination with the immediate value, and clears the lower 12 bits</a:t>
            </a:r>
          </a:p>
        </p:txBody>
      </p:sp>
      <p:cxnSp>
        <p:nvCxnSpPr>
          <p:cNvPr id="15" name="Elbow Connector 93">
            <a:extLst>
              <a:ext uri="{FF2B5EF4-FFF2-40B4-BE49-F238E27FC236}">
                <a16:creationId xmlns:a16="http://schemas.microsoft.com/office/drawing/2014/main" id="{549D3817-3C73-E1F6-FA25-2B0A6BA528F2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E882FD9F-712D-DA22-3E3F-9A65557D4FEF}"/>
              </a:ext>
            </a:extLst>
          </p:cNvPr>
          <p:cNvSpPr txBox="1"/>
          <p:nvPr/>
        </p:nvSpPr>
        <p:spPr>
          <a:xfrm>
            <a:off x="6658850" y="82788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650036A1-9905-2B9D-2BFB-5FBE78D69753}"/>
              </a:ext>
            </a:extLst>
          </p:cNvPr>
          <p:cNvSpPr txBox="1"/>
          <p:nvPr/>
        </p:nvSpPr>
        <p:spPr>
          <a:xfrm>
            <a:off x="5299981" y="830426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06979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auipc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484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5802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=0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79248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248399" y="20354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96DB507A-E875-9F8E-F98C-A59283E1A3AE}"/>
              </a:ext>
            </a:extLst>
          </p:cNvPr>
          <p:cNvGrpSpPr/>
          <p:nvPr/>
        </p:nvGrpSpPr>
        <p:grpSpPr>
          <a:xfrm>
            <a:off x="133742" y="889515"/>
            <a:ext cx="8349858" cy="822960"/>
            <a:chOff x="351069" y="-198120"/>
            <a:chExt cx="8349858" cy="822960"/>
          </a:xfrm>
        </p:grpSpPr>
        <p:grpSp>
          <p:nvGrpSpPr>
            <p:cNvPr id="4" name="Google Shape;1110;p80">
              <a:extLst>
                <a:ext uri="{FF2B5EF4-FFF2-40B4-BE49-F238E27FC236}">
                  <a16:creationId xmlns:a16="http://schemas.microsoft.com/office/drawing/2014/main" id="{C0111C17-301B-F7D2-3FF0-28C323DA04E7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9" name="Google Shape;1111;p80">
                <a:extLst>
                  <a:ext uri="{FF2B5EF4-FFF2-40B4-BE49-F238E27FC236}">
                    <a16:creationId xmlns:a16="http://schemas.microsoft.com/office/drawing/2014/main" id="{F26695B8-9080-F0FF-8AB0-33C5D06B25B0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" name="Google Shape;1112;p80">
                <a:extLst>
                  <a:ext uri="{FF2B5EF4-FFF2-40B4-BE49-F238E27FC236}">
                    <a16:creationId xmlns:a16="http://schemas.microsoft.com/office/drawing/2014/main" id="{CC7CB5FB-C703-2776-DB0C-05861173D9E4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3;p80">
                <a:extLst>
                  <a:ext uri="{FF2B5EF4-FFF2-40B4-BE49-F238E27FC236}">
                    <a16:creationId xmlns:a16="http://schemas.microsoft.com/office/drawing/2014/main" id="{94A14874-AAB4-D766-784C-D92427B9E568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" name="Google Shape;1114;p80">
              <a:extLst>
                <a:ext uri="{FF2B5EF4-FFF2-40B4-BE49-F238E27FC236}">
                  <a16:creationId xmlns:a16="http://schemas.microsoft.com/office/drawing/2014/main" id="{F0B4C2B4-F284-D570-3CCF-5B6AE0042DA5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1115;p80">
              <a:extLst>
                <a:ext uri="{FF2B5EF4-FFF2-40B4-BE49-F238E27FC236}">
                  <a16:creationId xmlns:a16="http://schemas.microsoft.com/office/drawing/2014/main" id="{FACB4564-92A9-475E-6563-5B2D1CC6F457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5072CB-81BC-35EE-1E51-9DA123B3A7EC}"/>
              </a:ext>
            </a:extLst>
          </p:cNvPr>
          <p:cNvSpPr txBox="1"/>
          <p:nvPr/>
        </p:nvSpPr>
        <p:spPr>
          <a:xfrm>
            <a:off x="237961" y="6039934"/>
            <a:ext cx="859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lvl="0" algn="ctr" rtl="0">
              <a:spcBef>
                <a:spcPts val="640"/>
              </a:spcBef>
              <a:spcAft>
                <a:spcPts val="0"/>
              </a:spcAft>
              <a:buSzPts val="3200"/>
            </a:pPr>
            <a:r>
              <a:rPr lang="en-US" dirty="0"/>
              <a:t>Adds upper immediate value to PC and places result in destination register</a:t>
            </a:r>
          </a:p>
        </p:txBody>
      </p:sp>
      <p:cxnSp>
        <p:nvCxnSpPr>
          <p:cNvPr id="18" name="Elbow Connector 93">
            <a:extLst>
              <a:ext uri="{FF2B5EF4-FFF2-40B4-BE49-F238E27FC236}">
                <a16:creationId xmlns:a16="http://schemas.microsoft.com/office/drawing/2014/main" id="{C5AB2346-0D33-4DA6-0C68-8B9DCD4C4921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307;p38">
            <a:extLst>
              <a:ext uri="{FF2B5EF4-FFF2-40B4-BE49-F238E27FC236}">
                <a16:creationId xmlns:a16="http://schemas.microsoft.com/office/drawing/2014/main" id="{61247005-9E41-F7DE-A43C-12FA59592893}"/>
              </a:ext>
            </a:extLst>
          </p:cNvPr>
          <p:cNvSpPr txBox="1"/>
          <p:nvPr/>
        </p:nvSpPr>
        <p:spPr>
          <a:xfrm>
            <a:off x="6520582" y="949725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" name="Google Shape;307;p38">
            <a:extLst>
              <a:ext uri="{FF2B5EF4-FFF2-40B4-BE49-F238E27FC236}">
                <a16:creationId xmlns:a16="http://schemas.microsoft.com/office/drawing/2014/main" id="{64132C61-EDBB-44A7-107B-B8D7305920FE}"/>
              </a:ext>
            </a:extLst>
          </p:cNvPr>
          <p:cNvSpPr txBox="1"/>
          <p:nvPr/>
        </p:nvSpPr>
        <p:spPr>
          <a:xfrm>
            <a:off x="5213734" y="940398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961954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d2440be3b_0_13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Signals: ADD</a:t>
            </a:r>
            <a:endParaRPr/>
          </a:p>
        </p:txBody>
      </p:sp>
      <p:sp>
        <p:nvSpPr>
          <p:cNvPr id="568" name="Google Shape;568;g5d2440be3b_0_13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44</a:t>
            </a:fld>
            <a:endParaRPr/>
          </a:p>
        </p:txBody>
      </p:sp>
      <p:cxnSp>
        <p:nvCxnSpPr>
          <p:cNvPr id="569" name="Google Shape;569;g5d2440be3b_0_131"/>
          <p:cNvCxnSpPr/>
          <p:nvPr/>
        </p:nvCxnSpPr>
        <p:spPr>
          <a:xfrm>
            <a:off x="51839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0" name="Google Shape;570;g5d2440be3b_0_131"/>
          <p:cNvCxnSpPr/>
          <p:nvPr/>
        </p:nvCxnSpPr>
        <p:spPr>
          <a:xfrm>
            <a:off x="50315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1" name="Google Shape;571;g5d2440be3b_0_131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g5d2440be3b_0_131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573" name="Google Shape;573;g5d2440be3b_0_131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5d2440be3b_0_131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5" name="Google Shape;575;g5d2440be3b_0_131"/>
            <p:cNvCxnSpPr>
              <a:stCxn id="574" idx="2"/>
              <a:endCxn id="574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6" name="Google Shape;576;g5d2440be3b_0_131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g5d2440be3b_0_131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578" name="Google Shape;578;g5d2440be3b_0_131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5d2440be3b_0_131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5d2440be3b_0_131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581" name="Google Shape;581;g5d2440be3b_0_131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5d2440be3b_0_131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3" name="Google Shape;583;g5d2440be3b_0_131"/>
          <p:cNvCxnSpPr>
            <a:endCxn id="584" idx="3"/>
          </p:cNvCxnSpPr>
          <p:nvPr/>
        </p:nvCxnSpPr>
        <p:spPr>
          <a:xfrm rot="10800000">
            <a:off x="1219200" y="3027378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5" name="Google Shape;585;g5d2440be3b_0_131"/>
          <p:cNvCxnSpPr/>
          <p:nvPr/>
        </p:nvCxnSpPr>
        <p:spPr>
          <a:xfrm rot="10800000">
            <a:off x="4879102" y="3632300"/>
            <a:ext cx="0" cy="172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86" name="Google Shape;586;g5d2440be3b_0_131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587" name="Google Shape;587;g5d2440be3b_0_131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5d2440be3b_0_131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g5d2440be3b_0_131"/>
          <p:cNvGrpSpPr/>
          <p:nvPr/>
        </p:nvGrpSpPr>
        <p:grpSpPr>
          <a:xfrm>
            <a:off x="4726702" y="2770314"/>
            <a:ext cx="762000" cy="914377"/>
            <a:chOff x="5029200" y="3333750"/>
            <a:chExt cx="762000" cy="685800"/>
          </a:xfrm>
        </p:grpSpPr>
        <p:sp>
          <p:nvSpPr>
            <p:cNvPr id="590" name="Google Shape;590;g5d2440be3b_0_131"/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5d2440be3b_0_131"/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5d2440be3b_0_131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593" name="Google Shape;593;g5d2440be3b_0_131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594" name="Google Shape;594;g5d2440be3b_0_131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d2440be3b_0_131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g5d2440be3b_0_131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5d2440be3b_0_131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5d2440be3b_0_131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5d2440be3b_0_131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5d2440be3b_0_131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5d2440be3b_0_131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2" name="Google Shape;602;g5d2440be3b_0_131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3" name="Google Shape;603;g5d2440be3b_0_131"/>
          <p:cNvCxnSpPr/>
          <p:nvPr/>
        </p:nvCxnSpPr>
        <p:spPr>
          <a:xfrm rot="10800000">
            <a:off x="4191000" y="3887900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4" name="Google Shape;604;g5d2440be3b_0_131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5" name="Google Shape;605;g5d2440be3b_0_131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5d2440be3b_0_131"/>
          <p:cNvSpPr txBox="1"/>
          <p:nvPr/>
        </p:nvSpPr>
        <p:spPr>
          <a:xfrm>
            <a:off x="7031583" y="3133804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5d2440be3b_0_131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g5d2440be3b_0_131"/>
          <p:cNvCxnSpPr>
            <a:endCxn id="609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0" name="Google Shape;610;g5d2440be3b_0_131"/>
          <p:cNvCxnSpPr>
            <a:endCxn id="611" idx="3"/>
          </p:cNvCxnSpPr>
          <p:nvPr/>
        </p:nvCxnSpPr>
        <p:spPr>
          <a:xfrm rot="10800000">
            <a:off x="6019800" y="2824178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2" name="Google Shape;612;g5d2440be3b_0_131"/>
          <p:cNvGrpSpPr/>
          <p:nvPr/>
        </p:nvGrpSpPr>
        <p:grpSpPr>
          <a:xfrm>
            <a:off x="5943600" y="2160780"/>
            <a:ext cx="152400" cy="711182"/>
            <a:chOff x="5791200" y="1352550"/>
            <a:chExt cx="152400" cy="533400"/>
          </a:xfrm>
        </p:grpSpPr>
        <p:sp>
          <p:nvSpPr>
            <p:cNvPr id="611" name="Google Shape;611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5" name="Google Shape;615;g5d2440be3b_0_131"/>
          <p:cNvCxnSpPr>
            <a:stCxn id="587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6" name="Google Shape;616;g5d2440be3b_0_131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617" name="Google Shape;617;g5d2440be3b_0_131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5d2440be3b_0_131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5d2440be3b_0_131"/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5d2440be3b_0_131"/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21" name="Google Shape;621;g5d2440be3b_0_131"/>
          <p:cNvCxnSpPr>
            <a:stCxn id="573" idx="0"/>
            <a:endCxn id="60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2" name="Google Shape;622;g5d2440be3b_0_131"/>
          <p:cNvCxnSpPr/>
          <p:nvPr/>
        </p:nvCxnSpPr>
        <p:spPr>
          <a:xfrm rot="10800000">
            <a:off x="8458200" y="3176900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3" name="Google Shape;623;g5d2440be3b_0_131"/>
          <p:cNvCxnSpPr>
            <a:cxnSpLocks/>
          </p:cNvCxnSpPr>
          <p:nvPr/>
        </p:nvCxnSpPr>
        <p:spPr>
          <a:xfrm flipV="1">
            <a:off x="6781800" y="1937670"/>
            <a:ext cx="3000" cy="97563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g5d2440be3b_0_131"/>
          <p:cNvCxnSpPr>
            <a:cxnSpLocks/>
          </p:cNvCxnSpPr>
          <p:nvPr/>
        </p:nvCxnSpPr>
        <p:spPr>
          <a:xfrm>
            <a:off x="5223100" y="1702106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5" name="Google Shape;625;g5d2440be3b_0_131"/>
          <p:cNvCxnSpPr/>
          <p:nvPr/>
        </p:nvCxnSpPr>
        <p:spPr>
          <a:xfrm rot="-5400000" flipH="1">
            <a:off x="610949" y="1980378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26" name="Google Shape;626;g5d2440be3b_0_131"/>
          <p:cNvGrpSpPr/>
          <p:nvPr/>
        </p:nvGrpSpPr>
        <p:grpSpPr>
          <a:xfrm>
            <a:off x="1143000" y="2363980"/>
            <a:ext cx="152400" cy="711182"/>
            <a:chOff x="5791200" y="1352550"/>
            <a:chExt cx="152400" cy="533400"/>
          </a:xfrm>
        </p:grpSpPr>
        <p:sp>
          <p:nvSpPr>
            <p:cNvPr id="584" name="Google Shape;584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9" name="Google Shape;629;g5d2440be3b_0_131"/>
          <p:cNvCxnSpPr>
            <a:stCxn id="584" idx="0"/>
            <a:endCxn id="630" idx="1"/>
          </p:cNvCxnSpPr>
          <p:nvPr/>
        </p:nvCxnSpPr>
        <p:spPr>
          <a:xfrm>
            <a:off x="1295400" y="2719571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g5d2440be3b_0_131"/>
          <p:cNvCxnSpPr>
            <a:stCxn id="630" idx="3"/>
            <a:endCxn id="571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2" name="Google Shape;632;g5d2440be3b_0_131"/>
          <p:cNvCxnSpPr/>
          <p:nvPr/>
        </p:nvCxnSpPr>
        <p:spPr>
          <a:xfrm rot="-5400000">
            <a:off x="1798825" y="2358925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3" name="Google Shape;633;g5d2440be3b_0_131"/>
          <p:cNvCxnSpPr>
            <a:stCxn id="581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g5d2440be3b_0_131"/>
          <p:cNvCxnSpPr/>
          <p:nvPr/>
        </p:nvCxnSpPr>
        <p:spPr>
          <a:xfrm>
            <a:off x="2743200" y="1551225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5" name="Google Shape;635;g5d2440be3b_0_131"/>
          <p:cNvCxnSpPr/>
          <p:nvPr/>
        </p:nvCxnSpPr>
        <p:spPr>
          <a:xfrm flipH="1">
            <a:off x="1143000" y="1551225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6" name="Google Shape;636;g5d2440be3b_0_131"/>
          <p:cNvCxnSpPr>
            <a:stCxn id="611" idx="0"/>
          </p:cNvCxnSpPr>
          <p:nvPr/>
        </p:nvCxnSpPr>
        <p:spPr>
          <a:xfrm rot="10800000" flipH="1">
            <a:off x="6096000" y="2514271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7" name="Google Shape;637;g5d2440be3b_0_131"/>
          <p:cNvCxnSpPr>
            <a:stCxn id="598" idx="3"/>
            <a:endCxn id="614" idx="1"/>
          </p:cNvCxnSpPr>
          <p:nvPr/>
        </p:nvCxnSpPr>
        <p:spPr>
          <a:xfrm rot="10800000" flipH="1">
            <a:off x="4499400" y="2664826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8" name="Google Shape;638;g5d2440be3b_0_131"/>
          <p:cNvCxnSpPr/>
          <p:nvPr/>
        </p:nvCxnSpPr>
        <p:spPr>
          <a:xfrm>
            <a:off x="4457521" y="3460115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g5d2440be3b_0_131"/>
          <p:cNvCxnSpPr/>
          <p:nvPr/>
        </p:nvCxnSpPr>
        <p:spPr>
          <a:xfrm rot="10800000" flipH="1">
            <a:off x="4648200" y="3148093"/>
            <a:ext cx="183600" cy="15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0" name="Google Shape;640;g5d2440be3b_0_131"/>
          <p:cNvCxnSpPr/>
          <p:nvPr/>
        </p:nvCxnSpPr>
        <p:spPr>
          <a:xfrm rot="10800000" flipH="1">
            <a:off x="4537364" y="3448140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1" name="Google Shape;641;g5d2440be3b_0_131"/>
          <p:cNvCxnSpPr>
            <a:cxnSpLocks/>
          </p:cNvCxnSpPr>
          <p:nvPr/>
        </p:nvCxnSpPr>
        <p:spPr>
          <a:xfrm flipV="1">
            <a:off x="2010375" y="1829150"/>
            <a:ext cx="3182450" cy="7538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g5d2440be3b_0_131"/>
          <p:cNvCxnSpPr/>
          <p:nvPr/>
        </p:nvCxnSpPr>
        <p:spPr>
          <a:xfrm>
            <a:off x="5181600" y="1821413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43" name="Google Shape;643;g5d2440be3b_0_131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630" name="Google Shape;630;g5d2440be3b_0_131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44" name="Google Shape;644;g5d2440be3b_0_131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5d2440be3b_0_131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609" name="Google Shape;609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8" name="Google Shape;648;g5d2440be3b_0_131"/>
          <p:cNvCxnSpPr>
            <a:stCxn id="571" idx="3"/>
            <a:endCxn id="594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9" name="Google Shape;649;g5d2440be3b_0_131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0" name="Google Shape;650;g5d2440be3b_0_131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1" name="Google Shape;651;g5d2440be3b_0_131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2" name="Google Shape;652;g5d2440be3b_0_131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3" name="Google Shape;653;g5d2440be3b_0_131"/>
          <p:cNvCxnSpPr>
            <a:stCxn id="617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g5d2440be3b_0_131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5" name="Google Shape;655;g5d2440be3b_0_131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6" name="Google Shape;656;g5d2440be3b_0_131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7" name="Google Shape;657;g5d2440be3b_0_131"/>
          <p:cNvCxnSpPr/>
          <p:nvPr/>
        </p:nvCxnSpPr>
        <p:spPr>
          <a:xfrm rot="10800000" flipH="1">
            <a:off x="5410200" y="3373681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g5d2440be3b_0_131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5d2440be3b_0_131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5d2440be3b_0_131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5d2440be3b_0_131"/>
          <p:cNvSpPr txBox="1"/>
          <p:nvPr/>
        </p:nvSpPr>
        <p:spPr>
          <a:xfrm>
            <a:off x="2918691" y="4180224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g5d2440be3b_0_131"/>
          <p:cNvCxnSpPr/>
          <p:nvPr/>
        </p:nvCxnSpPr>
        <p:spPr>
          <a:xfrm rot="-5400000">
            <a:off x="5212827" y="3324885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3" name="Google Shape;663;g5d2440be3b_0_131"/>
          <p:cNvSpPr txBox="1"/>
          <p:nvPr/>
        </p:nvSpPr>
        <p:spPr>
          <a:xfrm>
            <a:off x="8250383" y="1888065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5d2440be3b_0_131"/>
          <p:cNvSpPr txBox="1"/>
          <p:nvPr/>
        </p:nvSpPr>
        <p:spPr>
          <a:xfrm>
            <a:off x="7923646" y="2075872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5d2440be3b_0_131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2440be3b_0_131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2440be3b_0_131"/>
          <p:cNvSpPr txBox="1"/>
          <p:nvPr/>
        </p:nvSpPr>
        <p:spPr>
          <a:xfrm>
            <a:off x="813954" y="2479193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2440be3b_0_131"/>
          <p:cNvSpPr txBox="1"/>
          <p:nvPr/>
        </p:nvSpPr>
        <p:spPr>
          <a:xfrm>
            <a:off x="701965" y="286866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5d2440be3b_0_131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5d2440be3b_0_131"/>
          <p:cNvSpPr txBox="1"/>
          <p:nvPr/>
        </p:nvSpPr>
        <p:spPr>
          <a:xfrm>
            <a:off x="5395683" y="1999041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5d2440be3b_0_131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5d2440be3b_0_131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g5d2440be3b_0_131"/>
          <p:cNvCxnSpPr>
            <a:stCxn id="579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4" name="Google Shape;674;g5d2440be3b_0_131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5d2440be3b_0_131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5d2440be3b_0_131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5d2440be3b_0_131"/>
          <p:cNvSpPr txBox="1"/>
          <p:nvPr/>
        </p:nvSpPr>
        <p:spPr>
          <a:xfrm>
            <a:off x="3962400" y="5461000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5d2440be3b_0_131"/>
          <p:cNvSpPr txBox="1"/>
          <p:nvPr/>
        </p:nvSpPr>
        <p:spPr>
          <a:xfrm>
            <a:off x="4572000" y="5461000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5d2440be3b_0_131"/>
          <p:cNvSpPr txBox="1"/>
          <p:nvPr/>
        </p:nvSpPr>
        <p:spPr>
          <a:xfrm>
            <a:off x="4876800" y="5461000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5d2440be3b_0_131"/>
          <p:cNvSpPr txBox="1"/>
          <p:nvPr/>
        </p:nvSpPr>
        <p:spPr>
          <a:xfrm>
            <a:off x="5181600" y="5461000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5d2440be3b_0_131"/>
          <p:cNvSpPr txBox="1"/>
          <p:nvPr/>
        </p:nvSpPr>
        <p:spPr>
          <a:xfrm>
            <a:off x="5943600" y="5461000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5d2440be3b_0_131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5d2440be3b_0_131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5d2440be3b_0_131"/>
          <p:cNvSpPr txBox="1"/>
          <p:nvPr/>
        </p:nvSpPr>
        <p:spPr>
          <a:xfrm>
            <a:off x="69342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5d2440be3b_0_131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5d2440be3b_0_131"/>
          <p:cNvSpPr txBox="1"/>
          <p:nvPr/>
        </p:nvSpPr>
        <p:spPr>
          <a:xfrm>
            <a:off x="990600" y="5461000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5d2440be3b_0_131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5d2440be3b_0_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5d2440be3b_0_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E4B61-E7CF-4440-9773-D3B56EAF74B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4398" y="1668880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7765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5d2440be3b_0_30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ADD: Control Signals</a:t>
            </a:r>
            <a:endParaRPr/>
          </a:p>
        </p:txBody>
      </p:sp>
      <p:sp>
        <p:nvSpPr>
          <p:cNvPr id="761" name="Google Shape;761;g5d2440be3b_0_304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300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Here are the signals and values we’ve compiled for our ADD instruction: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(green = left 3 cols = control INPUTS)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(orange = right 9 cols = control OUTPUTS)</a:t>
            </a:r>
            <a:endParaRPr/>
          </a:p>
        </p:txBody>
      </p:sp>
      <p:sp>
        <p:nvSpPr>
          <p:cNvPr id="762" name="Google Shape;762;g5d2440be3b_0_30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  <p:graphicFrame>
        <p:nvGraphicFramePr>
          <p:cNvPr id="763" name="Google Shape;763;g5d2440be3b_0_304"/>
          <p:cNvGraphicFramePr/>
          <p:nvPr/>
        </p:nvGraphicFramePr>
        <p:xfrm>
          <a:off x="189875" y="2685075"/>
          <a:ext cx="8694050" cy="8602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1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9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Inst[31:0]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BrLT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BrUn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ALUSel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MemRW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RegWEn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WBSel</a:t>
                      </a:r>
                      <a:endParaRPr sz="1600" u="none" strike="noStrike" cap="none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</a:t>
                      </a:r>
                      <a:endParaRPr sz="1600" b="1" u="none" strike="noStrike" cap="none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1 (Y)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4" name="Google Shape;764;g5d2440be3b_0_3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g5d2440be3b_0_30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274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783773" y="4856896"/>
            <a:ext cx="7868227" cy="674193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64444" y="6515608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137" name="Google Shape;569;g5d2440be3b_0_131">
            <a:extLst>
              <a:ext uri="{FF2B5EF4-FFF2-40B4-BE49-F238E27FC236}">
                <a16:creationId xmlns:a16="http://schemas.microsoft.com/office/drawing/2014/main" id="{B1ED9958-8D2D-F042-B952-3A7300F429AC}"/>
              </a:ext>
            </a:extLst>
          </p:cNvPr>
          <p:cNvCxnSpPr/>
          <p:nvPr/>
        </p:nvCxnSpPr>
        <p:spPr>
          <a:xfrm>
            <a:off x="5148189" y="2952798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38" name="Google Shape;570;g5d2440be3b_0_131">
            <a:extLst>
              <a:ext uri="{FF2B5EF4-FFF2-40B4-BE49-F238E27FC236}">
                <a16:creationId xmlns:a16="http://schemas.microsoft.com/office/drawing/2014/main" id="{CA836D6C-8F90-CD42-9620-564B86A07802}"/>
              </a:ext>
            </a:extLst>
          </p:cNvPr>
          <p:cNvCxnSpPr/>
          <p:nvPr/>
        </p:nvCxnSpPr>
        <p:spPr>
          <a:xfrm>
            <a:off x="4995789" y="2952798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39" name="Google Shape;571;g5d2440be3b_0_131">
            <a:extLst>
              <a:ext uri="{FF2B5EF4-FFF2-40B4-BE49-F238E27FC236}">
                <a16:creationId xmlns:a16="http://schemas.microsoft.com/office/drawing/2014/main" id="{D12C1B71-123E-2E43-B181-4C86819667E5}"/>
              </a:ext>
            </a:extLst>
          </p:cNvPr>
          <p:cNvSpPr/>
          <p:nvPr/>
        </p:nvSpPr>
        <p:spPr>
          <a:xfrm>
            <a:off x="2097887" y="2139998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572;g5d2440be3b_0_131">
            <a:extLst>
              <a:ext uri="{FF2B5EF4-FFF2-40B4-BE49-F238E27FC236}">
                <a16:creationId xmlns:a16="http://schemas.microsoft.com/office/drawing/2014/main" id="{DA3E9CF5-68D0-1846-A1BA-BCDD1944ACD8}"/>
              </a:ext>
            </a:extLst>
          </p:cNvPr>
          <p:cNvGrpSpPr/>
          <p:nvPr/>
        </p:nvGrpSpPr>
        <p:grpSpPr>
          <a:xfrm>
            <a:off x="6136487" y="1733598"/>
            <a:ext cx="521400" cy="1320750"/>
            <a:chOff x="6324600" y="3115310"/>
            <a:chExt cx="521400" cy="1056600"/>
          </a:xfrm>
        </p:grpSpPr>
        <p:sp>
          <p:nvSpPr>
            <p:cNvPr id="141" name="Google Shape;573;g5d2440be3b_0_131">
              <a:extLst>
                <a:ext uri="{FF2B5EF4-FFF2-40B4-BE49-F238E27FC236}">
                  <a16:creationId xmlns:a16="http://schemas.microsoft.com/office/drawing/2014/main" id="{B3C85F6D-EA6C-E143-854A-AD1651C3BD2B}"/>
                </a:ext>
              </a:extLst>
            </p:cNvPr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574;g5d2440be3b_0_131">
              <a:extLst>
                <a:ext uri="{FF2B5EF4-FFF2-40B4-BE49-F238E27FC236}">
                  <a16:creationId xmlns:a16="http://schemas.microsoft.com/office/drawing/2014/main" id="{76EBF1CD-F42E-7944-9860-CE30437EAACD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575;g5d2440be3b_0_131">
              <a:extLst>
                <a:ext uri="{FF2B5EF4-FFF2-40B4-BE49-F238E27FC236}">
                  <a16:creationId xmlns:a16="http://schemas.microsoft.com/office/drawing/2014/main" id="{F7D8351B-7AA9-F544-81B0-F46C07E92682}"/>
                </a:ext>
              </a:extLst>
            </p:cNvPr>
            <p:cNvCxnSpPr>
              <a:stCxn id="142" idx="2"/>
              <a:endCxn id="14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6" name="Google Shape;576;g5d2440be3b_0_131">
              <a:extLst>
                <a:ext uri="{FF2B5EF4-FFF2-40B4-BE49-F238E27FC236}">
                  <a16:creationId xmlns:a16="http://schemas.microsoft.com/office/drawing/2014/main" id="{9377FFEE-D73D-A443-A796-354B9CA59D53}"/>
                </a:ext>
              </a:extLst>
            </p:cNvPr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577;g5d2440be3b_0_131">
            <a:extLst>
              <a:ext uri="{FF2B5EF4-FFF2-40B4-BE49-F238E27FC236}">
                <a16:creationId xmlns:a16="http://schemas.microsoft.com/office/drawing/2014/main" id="{DCBF38C1-7DD9-5B40-A47A-5AD0096B7F6D}"/>
              </a:ext>
            </a:extLst>
          </p:cNvPr>
          <p:cNvGrpSpPr/>
          <p:nvPr/>
        </p:nvGrpSpPr>
        <p:grpSpPr>
          <a:xfrm>
            <a:off x="3393287" y="3460694"/>
            <a:ext cx="615900" cy="1015975"/>
            <a:chOff x="3733800" y="3105150"/>
            <a:chExt cx="615900" cy="762000"/>
          </a:xfrm>
        </p:grpSpPr>
        <p:sp>
          <p:nvSpPr>
            <p:cNvPr id="148" name="Google Shape;578;g5d2440be3b_0_131">
              <a:extLst>
                <a:ext uri="{FF2B5EF4-FFF2-40B4-BE49-F238E27FC236}">
                  <a16:creationId xmlns:a16="http://schemas.microsoft.com/office/drawing/2014/main" id="{255A6D3E-37A8-8E4D-BD5E-9A8F9DE3DC6F}"/>
                </a:ext>
              </a:extLst>
            </p:cNvPr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579;g5d2440be3b_0_131">
              <a:extLst>
                <a:ext uri="{FF2B5EF4-FFF2-40B4-BE49-F238E27FC236}">
                  <a16:creationId xmlns:a16="http://schemas.microsoft.com/office/drawing/2014/main" id="{ED74E801-4709-5E45-8998-F8138AC4C467}"/>
                </a:ext>
              </a:extLst>
            </p:cNvPr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580;g5d2440be3b_0_131">
            <a:extLst>
              <a:ext uri="{FF2B5EF4-FFF2-40B4-BE49-F238E27FC236}">
                <a16:creationId xmlns:a16="http://schemas.microsoft.com/office/drawing/2014/main" id="{38FEFF6B-F204-8E42-8125-4DDF6C5599DC}"/>
              </a:ext>
            </a:extLst>
          </p:cNvPr>
          <p:cNvGrpSpPr/>
          <p:nvPr/>
        </p:nvGrpSpPr>
        <p:grpSpPr>
          <a:xfrm>
            <a:off x="2097887" y="1327089"/>
            <a:ext cx="304800" cy="609585"/>
            <a:chOff x="5181600" y="3257550"/>
            <a:chExt cx="304800" cy="457200"/>
          </a:xfrm>
        </p:grpSpPr>
        <p:sp>
          <p:nvSpPr>
            <p:cNvPr id="151" name="Google Shape;581;g5d2440be3b_0_131">
              <a:extLst>
                <a:ext uri="{FF2B5EF4-FFF2-40B4-BE49-F238E27FC236}">
                  <a16:creationId xmlns:a16="http://schemas.microsoft.com/office/drawing/2014/main" id="{15B4227A-5F9D-8740-9224-28150023CE19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582;g5d2440be3b_0_131">
              <a:extLst>
                <a:ext uri="{FF2B5EF4-FFF2-40B4-BE49-F238E27FC236}">
                  <a16:creationId xmlns:a16="http://schemas.microsoft.com/office/drawing/2014/main" id="{A86E49E1-59ED-CD4E-84D1-7E2D008E0BC5}"/>
                </a:ext>
              </a:extLst>
            </p:cNvPr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" name="Google Shape;583;g5d2440be3b_0_131">
            <a:extLst>
              <a:ext uri="{FF2B5EF4-FFF2-40B4-BE49-F238E27FC236}">
                <a16:creationId xmlns:a16="http://schemas.microsoft.com/office/drawing/2014/main" id="{813952EF-D099-D044-9AA3-3E170F837EB9}"/>
              </a:ext>
            </a:extLst>
          </p:cNvPr>
          <p:cNvCxnSpPr>
            <a:endCxn id="198" idx="3"/>
          </p:cNvCxnSpPr>
          <p:nvPr/>
        </p:nvCxnSpPr>
        <p:spPr>
          <a:xfrm rot="10800000">
            <a:off x="1183487" y="2498551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55" name="Google Shape;585;g5d2440be3b_0_131">
            <a:extLst>
              <a:ext uri="{FF2B5EF4-FFF2-40B4-BE49-F238E27FC236}">
                <a16:creationId xmlns:a16="http://schemas.microsoft.com/office/drawing/2014/main" id="{C52350AB-15A0-5B46-BF0D-C1A0D579E717}"/>
              </a:ext>
            </a:extLst>
          </p:cNvPr>
          <p:cNvCxnSpPr/>
          <p:nvPr/>
        </p:nvCxnSpPr>
        <p:spPr>
          <a:xfrm rot="10800000">
            <a:off x="4843389" y="3103473"/>
            <a:ext cx="0" cy="17271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56" name="Google Shape;586;g5d2440be3b_0_131">
            <a:extLst>
              <a:ext uri="{FF2B5EF4-FFF2-40B4-BE49-F238E27FC236}">
                <a16:creationId xmlns:a16="http://schemas.microsoft.com/office/drawing/2014/main" id="{B56F5838-6D47-0C47-B031-CDFD0EEAB160}"/>
              </a:ext>
            </a:extLst>
          </p:cNvPr>
          <p:cNvGrpSpPr/>
          <p:nvPr/>
        </p:nvGrpSpPr>
        <p:grpSpPr>
          <a:xfrm>
            <a:off x="6974687" y="1936740"/>
            <a:ext cx="990600" cy="1117572"/>
            <a:chOff x="6324600" y="1733550"/>
            <a:chExt cx="990600" cy="838200"/>
          </a:xfrm>
        </p:grpSpPr>
        <p:sp>
          <p:nvSpPr>
            <p:cNvPr id="157" name="Google Shape;587;g5d2440be3b_0_131">
              <a:extLst>
                <a:ext uri="{FF2B5EF4-FFF2-40B4-BE49-F238E27FC236}">
                  <a16:creationId xmlns:a16="http://schemas.microsoft.com/office/drawing/2014/main" id="{3511386D-959C-8E45-B352-CEC30E6FE648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588;g5d2440be3b_0_131">
              <a:extLst>
                <a:ext uri="{FF2B5EF4-FFF2-40B4-BE49-F238E27FC236}">
                  <a16:creationId xmlns:a16="http://schemas.microsoft.com/office/drawing/2014/main" id="{1195456E-5528-0B45-A02C-73FBC2E1E89D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589;g5d2440be3b_0_131">
            <a:extLst>
              <a:ext uri="{FF2B5EF4-FFF2-40B4-BE49-F238E27FC236}">
                <a16:creationId xmlns:a16="http://schemas.microsoft.com/office/drawing/2014/main" id="{0040A140-B493-514B-9E76-A974EE2301F3}"/>
              </a:ext>
            </a:extLst>
          </p:cNvPr>
          <p:cNvGrpSpPr/>
          <p:nvPr/>
        </p:nvGrpSpPr>
        <p:grpSpPr>
          <a:xfrm>
            <a:off x="4690989" y="2241487"/>
            <a:ext cx="762000" cy="914377"/>
            <a:chOff x="5029200" y="3333750"/>
            <a:chExt cx="762000" cy="685800"/>
          </a:xfrm>
        </p:grpSpPr>
        <p:sp>
          <p:nvSpPr>
            <p:cNvPr id="160" name="Google Shape;590;g5d2440be3b_0_131">
              <a:extLst>
                <a:ext uri="{FF2B5EF4-FFF2-40B4-BE49-F238E27FC236}">
                  <a16:creationId xmlns:a16="http://schemas.microsoft.com/office/drawing/2014/main" id="{2095C23F-4D2A-0A4F-860E-8B1BDC75EECE}"/>
                </a:ext>
              </a:extLst>
            </p:cNvPr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591;g5d2440be3b_0_131">
              <a:extLst>
                <a:ext uri="{FF2B5EF4-FFF2-40B4-BE49-F238E27FC236}">
                  <a16:creationId xmlns:a16="http://schemas.microsoft.com/office/drawing/2014/main" id="{61D92497-155E-8843-AE75-C1B853AB70EB}"/>
                </a:ext>
              </a:extLst>
            </p:cNvPr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592;g5d2440be3b_0_131">
            <a:extLst>
              <a:ext uri="{FF2B5EF4-FFF2-40B4-BE49-F238E27FC236}">
                <a16:creationId xmlns:a16="http://schemas.microsoft.com/office/drawing/2014/main" id="{395DB932-4E9F-E64B-B68E-211CE8194D5D}"/>
              </a:ext>
            </a:extLst>
          </p:cNvPr>
          <p:cNvGrpSpPr/>
          <p:nvPr/>
        </p:nvGrpSpPr>
        <p:grpSpPr>
          <a:xfrm>
            <a:off x="3621887" y="1428750"/>
            <a:ext cx="841800" cy="1930352"/>
            <a:chOff x="3657600" y="1428750"/>
            <a:chExt cx="841800" cy="1447800"/>
          </a:xfrm>
        </p:grpSpPr>
        <p:grpSp>
          <p:nvGrpSpPr>
            <p:cNvPr id="163" name="Google Shape;593;g5d2440be3b_0_131">
              <a:extLst>
                <a:ext uri="{FF2B5EF4-FFF2-40B4-BE49-F238E27FC236}">
                  <a16:creationId xmlns:a16="http://schemas.microsoft.com/office/drawing/2014/main" id="{985333B5-6B73-0C4A-9350-5E25FC1CA9B5}"/>
                </a:ext>
              </a:extLst>
            </p:cNvPr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170" name="Google Shape;594;g5d2440be3b_0_131">
                <a:extLst>
                  <a:ext uri="{FF2B5EF4-FFF2-40B4-BE49-F238E27FC236}">
                    <a16:creationId xmlns:a16="http://schemas.microsoft.com/office/drawing/2014/main" id="{083A007F-50BE-4043-967E-6C2E5F0225C9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595;g5d2440be3b_0_131">
                <a:extLst>
                  <a:ext uri="{FF2B5EF4-FFF2-40B4-BE49-F238E27FC236}">
                    <a16:creationId xmlns:a16="http://schemas.microsoft.com/office/drawing/2014/main" id="{9D452779-07E6-AF47-B436-07280A91DB5C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596;g5d2440be3b_0_131">
              <a:extLst>
                <a:ext uri="{FF2B5EF4-FFF2-40B4-BE49-F238E27FC236}">
                  <a16:creationId xmlns:a16="http://schemas.microsoft.com/office/drawing/2014/main" id="{8D84D86A-4E4A-B640-ABFC-EFF06B9B7692}"/>
                </a:ext>
              </a:extLst>
            </p:cNvPr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597;g5d2440be3b_0_131">
              <a:extLst>
                <a:ext uri="{FF2B5EF4-FFF2-40B4-BE49-F238E27FC236}">
                  <a16:creationId xmlns:a16="http://schemas.microsoft.com/office/drawing/2014/main" id="{8C1989B4-B577-8E4E-A923-3DDD940B0AE8}"/>
                </a:ext>
              </a:extLst>
            </p:cNvPr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598;g5d2440be3b_0_131">
              <a:extLst>
                <a:ext uri="{FF2B5EF4-FFF2-40B4-BE49-F238E27FC236}">
                  <a16:creationId xmlns:a16="http://schemas.microsoft.com/office/drawing/2014/main" id="{158858E8-7521-6747-B795-7198CB2B5E48}"/>
                </a:ext>
              </a:extLst>
            </p:cNvPr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599;g5d2440be3b_0_131">
              <a:extLst>
                <a:ext uri="{FF2B5EF4-FFF2-40B4-BE49-F238E27FC236}">
                  <a16:creationId xmlns:a16="http://schemas.microsoft.com/office/drawing/2014/main" id="{BBFC7D31-696D-7A44-91DD-6F656C42B5D6}"/>
                </a:ext>
              </a:extLst>
            </p:cNvPr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600;g5d2440be3b_0_131">
              <a:extLst>
                <a:ext uri="{FF2B5EF4-FFF2-40B4-BE49-F238E27FC236}">
                  <a16:creationId xmlns:a16="http://schemas.microsoft.com/office/drawing/2014/main" id="{40F373FF-EFE5-034E-A0EE-8D9A0C0A02E1}"/>
                </a:ext>
              </a:extLst>
            </p:cNvPr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601;g5d2440be3b_0_131">
              <a:extLst>
                <a:ext uri="{FF2B5EF4-FFF2-40B4-BE49-F238E27FC236}">
                  <a16:creationId xmlns:a16="http://schemas.microsoft.com/office/drawing/2014/main" id="{45012DFE-30C9-0349-8444-4C8B741A38BB}"/>
                </a:ext>
              </a:extLst>
            </p:cNvPr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2" name="Google Shape;602;g5d2440be3b_0_131">
            <a:extLst>
              <a:ext uri="{FF2B5EF4-FFF2-40B4-BE49-F238E27FC236}">
                <a16:creationId xmlns:a16="http://schemas.microsoft.com/office/drawing/2014/main" id="{431611AE-8CCD-144F-ACCA-B8AE960750A0}"/>
              </a:ext>
            </a:extLst>
          </p:cNvPr>
          <p:cNvCxnSpPr/>
          <p:nvPr/>
        </p:nvCxnSpPr>
        <p:spPr>
          <a:xfrm rot="10800000">
            <a:off x="6418607" y="2917473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603;g5d2440be3b_0_131">
            <a:extLst>
              <a:ext uri="{FF2B5EF4-FFF2-40B4-BE49-F238E27FC236}">
                <a16:creationId xmlns:a16="http://schemas.microsoft.com/office/drawing/2014/main" id="{DFB39A45-59B6-D04A-A9F9-1174DF37AB16}"/>
              </a:ext>
            </a:extLst>
          </p:cNvPr>
          <p:cNvCxnSpPr/>
          <p:nvPr/>
        </p:nvCxnSpPr>
        <p:spPr>
          <a:xfrm rot="10800000">
            <a:off x="4155287" y="3359073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604;g5d2440be3b_0_131">
            <a:extLst>
              <a:ext uri="{FF2B5EF4-FFF2-40B4-BE49-F238E27FC236}">
                <a16:creationId xmlns:a16="http://schemas.microsoft.com/office/drawing/2014/main" id="{1CD19EE4-BFB7-2E45-93F4-FF524C8D1240}"/>
              </a:ext>
            </a:extLst>
          </p:cNvPr>
          <p:cNvCxnSpPr/>
          <p:nvPr/>
        </p:nvCxnSpPr>
        <p:spPr>
          <a:xfrm rot="10800000">
            <a:off x="7197515" y="3046173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5" name="Google Shape;605;g5d2440be3b_0_131">
            <a:extLst>
              <a:ext uri="{FF2B5EF4-FFF2-40B4-BE49-F238E27FC236}">
                <a16:creationId xmlns:a16="http://schemas.microsoft.com/office/drawing/2014/main" id="{68C80144-B118-8A43-97E9-6B16A212D070}"/>
              </a:ext>
            </a:extLst>
          </p:cNvPr>
          <p:cNvSpPr txBox="1"/>
          <p:nvPr/>
        </p:nvSpPr>
        <p:spPr>
          <a:xfrm>
            <a:off x="6974687" y="2241598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606;g5d2440be3b_0_131">
            <a:extLst>
              <a:ext uri="{FF2B5EF4-FFF2-40B4-BE49-F238E27FC236}">
                <a16:creationId xmlns:a16="http://schemas.microsoft.com/office/drawing/2014/main" id="{D565CB37-BFB8-014F-8678-36AEA3803974}"/>
              </a:ext>
            </a:extLst>
          </p:cNvPr>
          <p:cNvSpPr txBox="1"/>
          <p:nvPr/>
        </p:nvSpPr>
        <p:spPr>
          <a:xfrm>
            <a:off x="6995870" y="2604977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607;g5d2440be3b_0_131">
            <a:extLst>
              <a:ext uri="{FF2B5EF4-FFF2-40B4-BE49-F238E27FC236}">
                <a16:creationId xmlns:a16="http://schemas.microsoft.com/office/drawing/2014/main" id="{17F29D83-B67D-BF4B-A44D-3A8DAD73BC91}"/>
              </a:ext>
            </a:extLst>
          </p:cNvPr>
          <p:cNvSpPr txBox="1"/>
          <p:nvPr/>
        </p:nvSpPr>
        <p:spPr>
          <a:xfrm>
            <a:off x="7508087" y="2343198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608;g5d2440be3b_0_131">
            <a:extLst>
              <a:ext uri="{FF2B5EF4-FFF2-40B4-BE49-F238E27FC236}">
                <a16:creationId xmlns:a16="http://schemas.microsoft.com/office/drawing/2014/main" id="{A9D40E28-D2CD-274F-8F02-1DEF132C4087}"/>
              </a:ext>
            </a:extLst>
          </p:cNvPr>
          <p:cNvCxnSpPr>
            <a:endCxn id="220" idx="3"/>
          </p:cNvCxnSpPr>
          <p:nvPr/>
        </p:nvCxnSpPr>
        <p:spPr>
          <a:xfrm rot="10800000">
            <a:off x="5831687" y="3055526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9" name="Google Shape;610;g5d2440be3b_0_131">
            <a:extLst>
              <a:ext uri="{FF2B5EF4-FFF2-40B4-BE49-F238E27FC236}">
                <a16:creationId xmlns:a16="http://schemas.microsoft.com/office/drawing/2014/main" id="{5DFF117C-CB61-AD47-B4B9-CF4D49A2D81A}"/>
              </a:ext>
            </a:extLst>
          </p:cNvPr>
          <p:cNvCxnSpPr>
            <a:endCxn id="181" idx="3"/>
          </p:cNvCxnSpPr>
          <p:nvPr/>
        </p:nvCxnSpPr>
        <p:spPr>
          <a:xfrm rot="10800000">
            <a:off x="5984087" y="2295351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80" name="Google Shape;612;g5d2440be3b_0_131">
            <a:extLst>
              <a:ext uri="{FF2B5EF4-FFF2-40B4-BE49-F238E27FC236}">
                <a16:creationId xmlns:a16="http://schemas.microsoft.com/office/drawing/2014/main" id="{FD2DE3E1-E0DB-404D-9E71-936E004A6B05}"/>
              </a:ext>
            </a:extLst>
          </p:cNvPr>
          <p:cNvGrpSpPr/>
          <p:nvPr/>
        </p:nvGrpSpPr>
        <p:grpSpPr>
          <a:xfrm>
            <a:off x="5907887" y="1631953"/>
            <a:ext cx="152400" cy="711182"/>
            <a:chOff x="5791200" y="1352550"/>
            <a:chExt cx="152400" cy="533400"/>
          </a:xfrm>
        </p:grpSpPr>
        <p:sp>
          <p:nvSpPr>
            <p:cNvPr id="181" name="Google Shape;611;g5d2440be3b_0_131">
              <a:extLst>
                <a:ext uri="{FF2B5EF4-FFF2-40B4-BE49-F238E27FC236}">
                  <a16:creationId xmlns:a16="http://schemas.microsoft.com/office/drawing/2014/main" id="{8729D23B-A8E2-A44F-98AE-E23CF6EA9B36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613;g5d2440be3b_0_131">
              <a:extLst>
                <a:ext uri="{FF2B5EF4-FFF2-40B4-BE49-F238E27FC236}">
                  <a16:creationId xmlns:a16="http://schemas.microsoft.com/office/drawing/2014/main" id="{0A7066D9-1B41-DC4A-875A-49DF9663BF06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614;g5d2440be3b_0_131">
              <a:extLst>
                <a:ext uri="{FF2B5EF4-FFF2-40B4-BE49-F238E27FC236}">
                  <a16:creationId xmlns:a16="http://schemas.microsoft.com/office/drawing/2014/main" id="{9C8DFB3C-D566-8146-A534-DD237D25D75C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4" name="Google Shape;615;g5d2440be3b_0_131">
            <a:extLst>
              <a:ext uri="{FF2B5EF4-FFF2-40B4-BE49-F238E27FC236}">
                <a16:creationId xmlns:a16="http://schemas.microsoft.com/office/drawing/2014/main" id="{1E0F62BC-B2E2-4D44-8F19-5A6123E9D4C2}"/>
              </a:ext>
            </a:extLst>
          </p:cNvPr>
          <p:cNvCxnSpPr>
            <a:stCxn id="157" idx="3"/>
          </p:cNvCxnSpPr>
          <p:nvPr/>
        </p:nvCxnSpPr>
        <p:spPr>
          <a:xfrm rot="10800000" flipH="1">
            <a:off x="7965287" y="247512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86" name="Google Shape;616;g5d2440be3b_0_131">
            <a:extLst>
              <a:ext uri="{FF2B5EF4-FFF2-40B4-BE49-F238E27FC236}">
                <a16:creationId xmlns:a16="http://schemas.microsoft.com/office/drawing/2014/main" id="{99E2402A-6F25-9245-BE0F-115A68AC33EC}"/>
              </a:ext>
            </a:extLst>
          </p:cNvPr>
          <p:cNvGrpSpPr/>
          <p:nvPr/>
        </p:nvGrpSpPr>
        <p:grpSpPr>
          <a:xfrm>
            <a:off x="8346287" y="1733540"/>
            <a:ext cx="152400" cy="1015975"/>
            <a:chOff x="8229600" y="1733550"/>
            <a:chExt cx="152400" cy="762000"/>
          </a:xfrm>
        </p:grpSpPr>
        <p:sp>
          <p:nvSpPr>
            <p:cNvPr id="187" name="Google Shape;617;g5d2440be3b_0_131">
              <a:extLst>
                <a:ext uri="{FF2B5EF4-FFF2-40B4-BE49-F238E27FC236}">
                  <a16:creationId xmlns:a16="http://schemas.microsoft.com/office/drawing/2014/main" id="{05481516-EC80-9E47-8DD0-CCA70ADEEB0C}"/>
                </a:ext>
              </a:extLst>
            </p:cNvPr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618;g5d2440be3b_0_131">
              <a:extLst>
                <a:ext uri="{FF2B5EF4-FFF2-40B4-BE49-F238E27FC236}">
                  <a16:creationId xmlns:a16="http://schemas.microsoft.com/office/drawing/2014/main" id="{575928F0-5FFF-7246-AC73-F4B816A31BC7}"/>
                </a:ext>
              </a:extLst>
            </p:cNvPr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619;g5d2440be3b_0_131">
              <a:extLst>
                <a:ext uri="{FF2B5EF4-FFF2-40B4-BE49-F238E27FC236}">
                  <a16:creationId xmlns:a16="http://schemas.microsoft.com/office/drawing/2014/main" id="{CF197CA6-A7C9-EB4D-A183-719EC4328715}"/>
                </a:ext>
              </a:extLst>
            </p:cNvPr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620;g5d2440be3b_0_131">
              <a:extLst>
                <a:ext uri="{FF2B5EF4-FFF2-40B4-BE49-F238E27FC236}">
                  <a16:creationId xmlns:a16="http://schemas.microsoft.com/office/drawing/2014/main" id="{463E52D7-CB2D-0246-8B09-409344B1D25A}"/>
                </a:ext>
              </a:extLst>
            </p:cNvPr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2" name="Google Shape;621;g5d2440be3b_0_131">
            <a:extLst>
              <a:ext uri="{FF2B5EF4-FFF2-40B4-BE49-F238E27FC236}">
                <a16:creationId xmlns:a16="http://schemas.microsoft.com/office/drawing/2014/main" id="{0603A0E2-ECD3-6048-8336-1E891C53F121}"/>
              </a:ext>
            </a:extLst>
          </p:cNvPr>
          <p:cNvCxnSpPr>
            <a:stCxn id="141" idx="0"/>
            <a:endCxn id="175" idx="1"/>
          </p:cNvCxnSpPr>
          <p:nvPr/>
        </p:nvCxnSpPr>
        <p:spPr>
          <a:xfrm rot="10800000" flipH="1">
            <a:off x="6593687" y="2364873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622;g5d2440be3b_0_131">
            <a:extLst>
              <a:ext uri="{FF2B5EF4-FFF2-40B4-BE49-F238E27FC236}">
                <a16:creationId xmlns:a16="http://schemas.microsoft.com/office/drawing/2014/main" id="{F0B64865-DE4B-414B-A9B7-4BB06A9E2325}"/>
              </a:ext>
            </a:extLst>
          </p:cNvPr>
          <p:cNvCxnSpPr/>
          <p:nvPr/>
        </p:nvCxnSpPr>
        <p:spPr>
          <a:xfrm rot="10800000">
            <a:off x="8422487" y="2648073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4" name="Google Shape;623;g5d2440be3b_0_131">
            <a:extLst>
              <a:ext uri="{FF2B5EF4-FFF2-40B4-BE49-F238E27FC236}">
                <a16:creationId xmlns:a16="http://schemas.microsoft.com/office/drawing/2014/main" id="{1F00C9AD-60CE-0D40-B88D-7BE538AA7DE6}"/>
              </a:ext>
            </a:extLst>
          </p:cNvPr>
          <p:cNvCxnSpPr>
            <a:cxnSpLocks/>
          </p:cNvCxnSpPr>
          <p:nvPr/>
        </p:nvCxnSpPr>
        <p:spPr>
          <a:xfrm flipH="1" flipV="1">
            <a:off x="6731416" y="1191930"/>
            <a:ext cx="14671" cy="119254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6" name="Google Shape;625;g5d2440be3b_0_131">
            <a:extLst>
              <a:ext uri="{FF2B5EF4-FFF2-40B4-BE49-F238E27FC236}">
                <a16:creationId xmlns:a16="http://schemas.microsoft.com/office/drawing/2014/main" id="{FF4DC3A3-3108-AE4E-85EB-912847B7F798}"/>
              </a:ext>
            </a:extLst>
          </p:cNvPr>
          <p:cNvCxnSpPr/>
          <p:nvPr/>
        </p:nvCxnSpPr>
        <p:spPr>
          <a:xfrm rot="-5400000" flipH="1">
            <a:off x="575236" y="1451551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7" name="Google Shape;626;g5d2440be3b_0_131">
            <a:extLst>
              <a:ext uri="{FF2B5EF4-FFF2-40B4-BE49-F238E27FC236}">
                <a16:creationId xmlns:a16="http://schemas.microsoft.com/office/drawing/2014/main" id="{43E7D406-6191-A34E-A4CA-D4F42688CC23}"/>
              </a:ext>
            </a:extLst>
          </p:cNvPr>
          <p:cNvGrpSpPr/>
          <p:nvPr/>
        </p:nvGrpSpPr>
        <p:grpSpPr>
          <a:xfrm>
            <a:off x="1107287" y="1835153"/>
            <a:ext cx="152400" cy="711182"/>
            <a:chOff x="5791200" y="1352550"/>
            <a:chExt cx="152400" cy="533400"/>
          </a:xfrm>
        </p:grpSpPr>
        <p:sp>
          <p:nvSpPr>
            <p:cNvPr id="198" name="Google Shape;584;g5d2440be3b_0_131">
              <a:extLst>
                <a:ext uri="{FF2B5EF4-FFF2-40B4-BE49-F238E27FC236}">
                  <a16:creationId xmlns:a16="http://schemas.microsoft.com/office/drawing/2014/main" id="{E0B4CCB4-6A68-CE4F-883F-76856EA952B3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627;g5d2440be3b_0_131">
              <a:extLst>
                <a:ext uri="{FF2B5EF4-FFF2-40B4-BE49-F238E27FC236}">
                  <a16:creationId xmlns:a16="http://schemas.microsoft.com/office/drawing/2014/main" id="{87162D89-922D-CD47-BCAE-84DF57822C36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628;g5d2440be3b_0_131">
              <a:extLst>
                <a:ext uri="{FF2B5EF4-FFF2-40B4-BE49-F238E27FC236}">
                  <a16:creationId xmlns:a16="http://schemas.microsoft.com/office/drawing/2014/main" id="{27ADAEE8-E7AA-424F-8CF9-5DDC9AA7879C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1" name="Google Shape;629;g5d2440be3b_0_131">
            <a:extLst>
              <a:ext uri="{FF2B5EF4-FFF2-40B4-BE49-F238E27FC236}">
                <a16:creationId xmlns:a16="http://schemas.microsoft.com/office/drawing/2014/main" id="{2C81D761-4C39-1140-BFE5-8055452C4242}"/>
              </a:ext>
            </a:extLst>
          </p:cNvPr>
          <p:cNvCxnSpPr>
            <a:stCxn id="198" idx="0"/>
            <a:endCxn id="217" idx="1"/>
          </p:cNvCxnSpPr>
          <p:nvPr/>
        </p:nvCxnSpPr>
        <p:spPr>
          <a:xfrm>
            <a:off x="1259687" y="219074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631;g5d2440be3b_0_131">
            <a:extLst>
              <a:ext uri="{FF2B5EF4-FFF2-40B4-BE49-F238E27FC236}">
                <a16:creationId xmlns:a16="http://schemas.microsoft.com/office/drawing/2014/main" id="{3EFC472C-DE3E-DA45-BE40-989C0FF5BF83}"/>
              </a:ext>
            </a:extLst>
          </p:cNvPr>
          <p:cNvCxnSpPr>
            <a:stCxn id="217" idx="3"/>
            <a:endCxn id="139" idx="1"/>
          </p:cNvCxnSpPr>
          <p:nvPr/>
        </p:nvCxnSpPr>
        <p:spPr>
          <a:xfrm>
            <a:off x="1777487" y="2190723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4" name="Google Shape;632;g5d2440be3b_0_131">
            <a:extLst>
              <a:ext uri="{FF2B5EF4-FFF2-40B4-BE49-F238E27FC236}">
                <a16:creationId xmlns:a16="http://schemas.microsoft.com/office/drawing/2014/main" id="{E91BAD79-1CD1-114C-86AC-6AC5BA165B1C}"/>
              </a:ext>
            </a:extLst>
          </p:cNvPr>
          <p:cNvCxnSpPr/>
          <p:nvPr/>
        </p:nvCxnSpPr>
        <p:spPr>
          <a:xfrm rot="-5400000">
            <a:off x="1763112" y="1830098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5" name="Google Shape;633;g5d2440be3b_0_131">
            <a:extLst>
              <a:ext uri="{FF2B5EF4-FFF2-40B4-BE49-F238E27FC236}">
                <a16:creationId xmlns:a16="http://schemas.microsoft.com/office/drawing/2014/main" id="{0145D214-5C62-2146-A38D-BB2FCDA2D32E}"/>
              </a:ext>
            </a:extLst>
          </p:cNvPr>
          <p:cNvCxnSpPr>
            <a:stCxn id="151" idx="0"/>
          </p:cNvCxnSpPr>
          <p:nvPr/>
        </p:nvCxnSpPr>
        <p:spPr>
          <a:xfrm rot="10800000" flipH="1">
            <a:off x="2402687" y="1022282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634;g5d2440be3b_0_131">
            <a:extLst>
              <a:ext uri="{FF2B5EF4-FFF2-40B4-BE49-F238E27FC236}">
                <a16:creationId xmlns:a16="http://schemas.microsoft.com/office/drawing/2014/main" id="{8E7C4D16-D0A8-524E-B51B-F2675D74E477}"/>
              </a:ext>
            </a:extLst>
          </p:cNvPr>
          <p:cNvCxnSpPr/>
          <p:nvPr/>
        </p:nvCxnSpPr>
        <p:spPr>
          <a:xfrm>
            <a:off x="2707487" y="1022398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7" name="Google Shape;635;g5d2440be3b_0_131">
            <a:extLst>
              <a:ext uri="{FF2B5EF4-FFF2-40B4-BE49-F238E27FC236}">
                <a16:creationId xmlns:a16="http://schemas.microsoft.com/office/drawing/2014/main" id="{C3616059-D5DA-3743-ADC5-38B69945B1DA}"/>
              </a:ext>
            </a:extLst>
          </p:cNvPr>
          <p:cNvCxnSpPr/>
          <p:nvPr/>
        </p:nvCxnSpPr>
        <p:spPr>
          <a:xfrm flipH="1">
            <a:off x="1107287" y="1022398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8" name="Google Shape;636;g5d2440be3b_0_131">
            <a:extLst>
              <a:ext uri="{FF2B5EF4-FFF2-40B4-BE49-F238E27FC236}">
                <a16:creationId xmlns:a16="http://schemas.microsoft.com/office/drawing/2014/main" id="{72384EF3-9075-A548-9E84-DA84C2BC5E51}"/>
              </a:ext>
            </a:extLst>
          </p:cNvPr>
          <p:cNvCxnSpPr>
            <a:stCxn id="181" idx="0"/>
          </p:cNvCxnSpPr>
          <p:nvPr/>
        </p:nvCxnSpPr>
        <p:spPr>
          <a:xfrm rot="10800000" flipH="1">
            <a:off x="6060287" y="1985444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09" name="Google Shape;637;g5d2440be3b_0_131">
            <a:extLst>
              <a:ext uri="{FF2B5EF4-FFF2-40B4-BE49-F238E27FC236}">
                <a16:creationId xmlns:a16="http://schemas.microsoft.com/office/drawing/2014/main" id="{F62F95F1-41BE-2B47-ABAD-7591A77D854E}"/>
              </a:ext>
            </a:extLst>
          </p:cNvPr>
          <p:cNvCxnSpPr>
            <a:stCxn id="166" idx="3"/>
            <a:endCxn id="183" idx="1"/>
          </p:cNvCxnSpPr>
          <p:nvPr/>
        </p:nvCxnSpPr>
        <p:spPr>
          <a:xfrm rot="10800000" flipH="1">
            <a:off x="4463687" y="2135999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0" name="Google Shape;638;g5d2440be3b_0_131">
            <a:extLst>
              <a:ext uri="{FF2B5EF4-FFF2-40B4-BE49-F238E27FC236}">
                <a16:creationId xmlns:a16="http://schemas.microsoft.com/office/drawing/2014/main" id="{0E6AED8D-3343-204F-A45E-244325B7EDB6}"/>
              </a:ext>
            </a:extLst>
          </p:cNvPr>
          <p:cNvCxnSpPr/>
          <p:nvPr/>
        </p:nvCxnSpPr>
        <p:spPr>
          <a:xfrm>
            <a:off x="4421808" y="2931288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639;g5d2440be3b_0_131">
            <a:extLst>
              <a:ext uri="{FF2B5EF4-FFF2-40B4-BE49-F238E27FC236}">
                <a16:creationId xmlns:a16="http://schemas.microsoft.com/office/drawing/2014/main" id="{FB27919D-7E15-B64F-8B97-6AF1DB15A966}"/>
              </a:ext>
            </a:extLst>
          </p:cNvPr>
          <p:cNvCxnSpPr/>
          <p:nvPr/>
        </p:nvCxnSpPr>
        <p:spPr>
          <a:xfrm rot="10800000" flipH="1">
            <a:off x="4612487" y="2619266"/>
            <a:ext cx="183600" cy="1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640;g5d2440be3b_0_131">
            <a:extLst>
              <a:ext uri="{FF2B5EF4-FFF2-40B4-BE49-F238E27FC236}">
                <a16:creationId xmlns:a16="http://schemas.microsoft.com/office/drawing/2014/main" id="{FCB31D8E-B069-0D46-BD7B-7C20C4BABC69}"/>
              </a:ext>
            </a:extLst>
          </p:cNvPr>
          <p:cNvCxnSpPr/>
          <p:nvPr/>
        </p:nvCxnSpPr>
        <p:spPr>
          <a:xfrm rot="10800000" flipH="1">
            <a:off x="4501651" y="2919313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3" name="Google Shape;641;g5d2440be3b_0_131">
            <a:extLst>
              <a:ext uri="{FF2B5EF4-FFF2-40B4-BE49-F238E27FC236}">
                <a16:creationId xmlns:a16="http://schemas.microsoft.com/office/drawing/2014/main" id="{A0F7FA33-96ED-AC43-A92C-C343695DE854}"/>
              </a:ext>
            </a:extLst>
          </p:cNvPr>
          <p:cNvCxnSpPr/>
          <p:nvPr/>
        </p:nvCxnSpPr>
        <p:spPr>
          <a:xfrm rot="10800000" flipH="1">
            <a:off x="1996612" y="1300323"/>
            <a:ext cx="3160500" cy="731400"/>
          </a:xfrm>
          <a:prstGeom prst="bentConnector3">
            <a:avLst>
              <a:gd name="adj1" fmla="val 3739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5" name="Google Shape;642;g5d2440be3b_0_131">
            <a:extLst>
              <a:ext uri="{FF2B5EF4-FFF2-40B4-BE49-F238E27FC236}">
                <a16:creationId xmlns:a16="http://schemas.microsoft.com/office/drawing/2014/main" id="{03E74660-CDCB-5541-B61F-8AD42B75DE12}"/>
              </a:ext>
            </a:extLst>
          </p:cNvPr>
          <p:cNvCxnSpPr/>
          <p:nvPr/>
        </p:nvCxnSpPr>
        <p:spPr>
          <a:xfrm>
            <a:off x="5145887" y="1292586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16" name="Google Shape;643;g5d2440be3b_0_131">
            <a:extLst>
              <a:ext uri="{FF2B5EF4-FFF2-40B4-BE49-F238E27FC236}">
                <a16:creationId xmlns:a16="http://schemas.microsoft.com/office/drawing/2014/main" id="{5FCED21B-370C-1947-9C04-8F91F7326010}"/>
              </a:ext>
            </a:extLst>
          </p:cNvPr>
          <p:cNvGrpSpPr/>
          <p:nvPr/>
        </p:nvGrpSpPr>
        <p:grpSpPr>
          <a:xfrm>
            <a:off x="1412087" y="1631937"/>
            <a:ext cx="365400" cy="1117572"/>
            <a:chOff x="1447800" y="1809750"/>
            <a:chExt cx="365400" cy="838200"/>
          </a:xfrm>
        </p:grpSpPr>
        <p:sp>
          <p:nvSpPr>
            <p:cNvPr id="217" name="Google Shape;630;g5d2440be3b_0_131">
              <a:extLst>
                <a:ext uri="{FF2B5EF4-FFF2-40B4-BE49-F238E27FC236}">
                  <a16:creationId xmlns:a16="http://schemas.microsoft.com/office/drawing/2014/main" id="{5DFD06A4-D774-D84D-AE8C-B686D9690E55}"/>
                </a:ext>
              </a:extLst>
            </p:cNvPr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8" name="Google Shape;644;g5d2440be3b_0_131">
              <a:extLst>
                <a:ext uri="{FF2B5EF4-FFF2-40B4-BE49-F238E27FC236}">
                  <a16:creationId xmlns:a16="http://schemas.microsoft.com/office/drawing/2014/main" id="{4205AA6C-BFB6-5245-A913-D36AF6872517}"/>
                </a:ext>
              </a:extLst>
            </p:cNvPr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645;g5d2440be3b_0_131">
            <a:extLst>
              <a:ext uri="{FF2B5EF4-FFF2-40B4-BE49-F238E27FC236}">
                <a16:creationId xmlns:a16="http://schemas.microsoft.com/office/drawing/2014/main" id="{3888EB9F-E04E-8645-87BD-50B08159FA46}"/>
              </a:ext>
            </a:extLst>
          </p:cNvPr>
          <p:cNvGrpSpPr/>
          <p:nvPr/>
        </p:nvGrpSpPr>
        <p:grpSpPr>
          <a:xfrm>
            <a:off x="5755487" y="2392128"/>
            <a:ext cx="152400" cy="711182"/>
            <a:chOff x="5791200" y="1352550"/>
            <a:chExt cx="152400" cy="533400"/>
          </a:xfrm>
        </p:grpSpPr>
        <p:sp>
          <p:nvSpPr>
            <p:cNvPr id="220" name="Google Shape;609;g5d2440be3b_0_131">
              <a:extLst>
                <a:ext uri="{FF2B5EF4-FFF2-40B4-BE49-F238E27FC236}">
                  <a16:creationId xmlns:a16="http://schemas.microsoft.com/office/drawing/2014/main" id="{60C6A68F-D88B-FB4C-9BBB-000C62D5EA04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46;g5d2440be3b_0_131">
              <a:extLst>
                <a:ext uri="{FF2B5EF4-FFF2-40B4-BE49-F238E27FC236}">
                  <a16:creationId xmlns:a16="http://schemas.microsoft.com/office/drawing/2014/main" id="{B7B7BD29-867D-2E45-AFCF-4BECD539344E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647;g5d2440be3b_0_131">
              <a:extLst>
                <a:ext uri="{FF2B5EF4-FFF2-40B4-BE49-F238E27FC236}">
                  <a16:creationId xmlns:a16="http://schemas.microsoft.com/office/drawing/2014/main" id="{408EE54E-9B5E-114D-8596-91E618217099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3" name="Google Shape;648;g5d2440be3b_0_131">
            <a:extLst>
              <a:ext uri="{FF2B5EF4-FFF2-40B4-BE49-F238E27FC236}">
                <a16:creationId xmlns:a16="http://schemas.microsoft.com/office/drawing/2014/main" id="{255D6F84-888E-8449-9F45-897711E827EF}"/>
              </a:ext>
            </a:extLst>
          </p:cNvPr>
          <p:cNvCxnSpPr>
            <a:stCxn id="139" idx="3"/>
            <a:endCxn id="170" idx="1"/>
          </p:cNvCxnSpPr>
          <p:nvPr/>
        </p:nvCxnSpPr>
        <p:spPr>
          <a:xfrm rot="10800000" flipH="1">
            <a:off x="2707487" y="2393798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4" name="Google Shape;649;g5d2440be3b_0_131">
            <a:extLst>
              <a:ext uri="{FF2B5EF4-FFF2-40B4-BE49-F238E27FC236}">
                <a16:creationId xmlns:a16="http://schemas.microsoft.com/office/drawing/2014/main" id="{D12FB193-C3CE-234A-BD45-052C540AB65D}"/>
              </a:ext>
            </a:extLst>
          </p:cNvPr>
          <p:cNvCxnSpPr/>
          <p:nvPr/>
        </p:nvCxnSpPr>
        <p:spPr>
          <a:xfrm>
            <a:off x="2859887" y="2595373"/>
            <a:ext cx="0" cy="2235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5" name="Google Shape;650;g5d2440be3b_0_131">
            <a:extLst>
              <a:ext uri="{FF2B5EF4-FFF2-40B4-BE49-F238E27FC236}">
                <a16:creationId xmlns:a16="http://schemas.microsoft.com/office/drawing/2014/main" id="{40404D19-D9FE-F64A-8CD7-EF2CBDF60D39}"/>
              </a:ext>
            </a:extLst>
          </p:cNvPr>
          <p:cNvCxnSpPr/>
          <p:nvPr/>
        </p:nvCxnSpPr>
        <p:spPr>
          <a:xfrm rot="10800000" flipH="1">
            <a:off x="2850651" y="2749482"/>
            <a:ext cx="771300" cy="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6" name="Google Shape;651;g5d2440be3b_0_131">
            <a:extLst>
              <a:ext uri="{FF2B5EF4-FFF2-40B4-BE49-F238E27FC236}">
                <a16:creationId xmlns:a16="http://schemas.microsoft.com/office/drawing/2014/main" id="{FB643C9A-4A84-2845-9420-8F914C91B701}"/>
              </a:ext>
            </a:extLst>
          </p:cNvPr>
          <p:cNvCxnSpPr/>
          <p:nvPr/>
        </p:nvCxnSpPr>
        <p:spPr>
          <a:xfrm rot="10800000" flipH="1">
            <a:off x="2862196" y="3054361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7" name="Google Shape;652;g5d2440be3b_0_131">
            <a:extLst>
              <a:ext uri="{FF2B5EF4-FFF2-40B4-BE49-F238E27FC236}">
                <a16:creationId xmlns:a16="http://schemas.microsoft.com/office/drawing/2014/main" id="{2A23E7E2-EAFB-6044-8516-87E1857BD633}"/>
              </a:ext>
            </a:extLst>
          </p:cNvPr>
          <p:cNvCxnSpPr/>
          <p:nvPr/>
        </p:nvCxnSpPr>
        <p:spPr>
          <a:xfrm rot="10800000" flipH="1">
            <a:off x="2850651" y="3968697"/>
            <a:ext cx="618900" cy="12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8" name="Google Shape;655;g5d2440be3b_0_131">
            <a:extLst>
              <a:ext uri="{FF2B5EF4-FFF2-40B4-BE49-F238E27FC236}">
                <a16:creationId xmlns:a16="http://schemas.microsoft.com/office/drawing/2014/main" id="{818071D0-B898-D542-A8F8-B4DEC0B6A25E}"/>
              </a:ext>
            </a:extLst>
          </p:cNvPr>
          <p:cNvCxnSpPr/>
          <p:nvPr/>
        </p:nvCxnSpPr>
        <p:spPr>
          <a:xfrm rot="10800000">
            <a:off x="3774287" y="4322673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656;g5d2440be3b_0_131">
            <a:extLst>
              <a:ext uri="{FF2B5EF4-FFF2-40B4-BE49-F238E27FC236}">
                <a16:creationId xmlns:a16="http://schemas.microsoft.com/office/drawing/2014/main" id="{5DB97BFC-8576-D542-877C-5F155ABB1F1A}"/>
              </a:ext>
            </a:extLst>
          </p:cNvPr>
          <p:cNvCxnSpPr/>
          <p:nvPr/>
        </p:nvCxnSpPr>
        <p:spPr>
          <a:xfrm rot="10800000" flipH="1">
            <a:off x="5907887" y="2798653"/>
            <a:ext cx="370500" cy="3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657;g5d2440be3b_0_131">
            <a:extLst>
              <a:ext uri="{FF2B5EF4-FFF2-40B4-BE49-F238E27FC236}">
                <a16:creationId xmlns:a16="http://schemas.microsoft.com/office/drawing/2014/main" id="{84153E53-D573-6647-9E7E-6BEBEA245E8C}"/>
              </a:ext>
            </a:extLst>
          </p:cNvPr>
          <p:cNvCxnSpPr/>
          <p:nvPr/>
        </p:nvCxnSpPr>
        <p:spPr>
          <a:xfrm rot="10800000" flipH="1">
            <a:off x="5374487" y="2844854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1" name="Google Shape;658;g5d2440be3b_0_131">
            <a:extLst>
              <a:ext uri="{FF2B5EF4-FFF2-40B4-BE49-F238E27FC236}">
                <a16:creationId xmlns:a16="http://schemas.microsoft.com/office/drawing/2014/main" id="{C3F9201D-BC95-284F-B53D-2FB1FA9B9621}"/>
              </a:ext>
            </a:extLst>
          </p:cNvPr>
          <p:cNvSpPr txBox="1"/>
          <p:nvPr/>
        </p:nvSpPr>
        <p:spPr>
          <a:xfrm>
            <a:off x="2953097" y="2117609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659;g5d2440be3b_0_131">
            <a:extLst>
              <a:ext uri="{FF2B5EF4-FFF2-40B4-BE49-F238E27FC236}">
                <a16:creationId xmlns:a16="http://schemas.microsoft.com/office/drawing/2014/main" id="{0CA16162-5D0A-8C40-BA64-8C8ACA62A6CC}"/>
              </a:ext>
            </a:extLst>
          </p:cNvPr>
          <p:cNvSpPr txBox="1"/>
          <p:nvPr/>
        </p:nvSpPr>
        <p:spPr>
          <a:xfrm>
            <a:off x="2936087" y="249377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660;g5d2440be3b_0_131">
            <a:extLst>
              <a:ext uri="{FF2B5EF4-FFF2-40B4-BE49-F238E27FC236}">
                <a16:creationId xmlns:a16="http://schemas.microsoft.com/office/drawing/2014/main" id="{DD11E694-4D86-C149-B689-73440B50DC22}"/>
              </a:ext>
            </a:extLst>
          </p:cNvPr>
          <p:cNvSpPr txBox="1"/>
          <p:nvPr/>
        </p:nvSpPr>
        <p:spPr>
          <a:xfrm>
            <a:off x="2936087" y="2798573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661;g5d2440be3b_0_131">
            <a:extLst>
              <a:ext uri="{FF2B5EF4-FFF2-40B4-BE49-F238E27FC236}">
                <a16:creationId xmlns:a16="http://schemas.microsoft.com/office/drawing/2014/main" id="{A38DFE21-F956-4B45-8769-0ED218F8DFC9}"/>
              </a:ext>
            </a:extLst>
          </p:cNvPr>
          <p:cNvSpPr txBox="1"/>
          <p:nvPr/>
        </p:nvSpPr>
        <p:spPr>
          <a:xfrm>
            <a:off x="2882978" y="36513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662;g5d2440be3b_0_131">
            <a:extLst>
              <a:ext uri="{FF2B5EF4-FFF2-40B4-BE49-F238E27FC236}">
                <a16:creationId xmlns:a16="http://schemas.microsoft.com/office/drawing/2014/main" id="{F47CA831-CEA3-B04B-BF62-34086BD3F151}"/>
              </a:ext>
            </a:extLst>
          </p:cNvPr>
          <p:cNvCxnSpPr/>
          <p:nvPr/>
        </p:nvCxnSpPr>
        <p:spPr>
          <a:xfrm rot="-5400000">
            <a:off x="5177114" y="2796058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7" name="Google Shape;663;g5d2440be3b_0_131">
            <a:extLst>
              <a:ext uri="{FF2B5EF4-FFF2-40B4-BE49-F238E27FC236}">
                <a16:creationId xmlns:a16="http://schemas.microsoft.com/office/drawing/2014/main" id="{1F8025C2-D9A7-BB4C-8A0F-C8A93A94BDAB}"/>
              </a:ext>
            </a:extLst>
          </p:cNvPr>
          <p:cNvSpPr txBox="1"/>
          <p:nvPr/>
        </p:nvSpPr>
        <p:spPr>
          <a:xfrm>
            <a:off x="8214670" y="1359238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664;g5d2440be3b_0_131">
            <a:extLst>
              <a:ext uri="{FF2B5EF4-FFF2-40B4-BE49-F238E27FC236}">
                <a16:creationId xmlns:a16="http://schemas.microsoft.com/office/drawing/2014/main" id="{6358753E-A85B-8E4C-8CCB-04C21F5A0CDE}"/>
              </a:ext>
            </a:extLst>
          </p:cNvPr>
          <p:cNvSpPr txBox="1"/>
          <p:nvPr/>
        </p:nvSpPr>
        <p:spPr>
          <a:xfrm>
            <a:off x="7887933" y="1547045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665;g5d2440be3b_0_131">
            <a:extLst>
              <a:ext uri="{FF2B5EF4-FFF2-40B4-BE49-F238E27FC236}">
                <a16:creationId xmlns:a16="http://schemas.microsoft.com/office/drawing/2014/main" id="{6F28C17D-D4A3-D349-8887-2FF97F305B1D}"/>
              </a:ext>
            </a:extLst>
          </p:cNvPr>
          <p:cNvSpPr txBox="1"/>
          <p:nvPr/>
        </p:nvSpPr>
        <p:spPr>
          <a:xfrm>
            <a:off x="7994150" y="2612305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666;g5d2440be3b_0_131">
            <a:extLst>
              <a:ext uri="{FF2B5EF4-FFF2-40B4-BE49-F238E27FC236}">
                <a16:creationId xmlns:a16="http://schemas.microsoft.com/office/drawing/2014/main" id="{988E12D8-F7D7-124E-AF0D-E31A91684071}"/>
              </a:ext>
            </a:extLst>
          </p:cNvPr>
          <p:cNvSpPr txBox="1"/>
          <p:nvPr/>
        </p:nvSpPr>
        <p:spPr>
          <a:xfrm>
            <a:off x="8546024" y="2255166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667;g5d2440be3b_0_131">
            <a:extLst>
              <a:ext uri="{FF2B5EF4-FFF2-40B4-BE49-F238E27FC236}">
                <a16:creationId xmlns:a16="http://schemas.microsoft.com/office/drawing/2014/main" id="{6312D55E-B774-8740-8580-17B5F35E41AF}"/>
              </a:ext>
            </a:extLst>
          </p:cNvPr>
          <p:cNvSpPr txBox="1"/>
          <p:nvPr/>
        </p:nvSpPr>
        <p:spPr>
          <a:xfrm>
            <a:off x="778241" y="1950366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668;g5d2440be3b_0_131">
            <a:extLst>
              <a:ext uri="{FF2B5EF4-FFF2-40B4-BE49-F238E27FC236}">
                <a16:creationId xmlns:a16="http://schemas.microsoft.com/office/drawing/2014/main" id="{49D212C1-B1A9-E144-9967-0D3D47ABDFAC}"/>
              </a:ext>
            </a:extLst>
          </p:cNvPr>
          <p:cNvSpPr txBox="1"/>
          <p:nvPr/>
        </p:nvSpPr>
        <p:spPr>
          <a:xfrm>
            <a:off x="666252" y="2339833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669;g5d2440be3b_0_131">
            <a:extLst>
              <a:ext uri="{FF2B5EF4-FFF2-40B4-BE49-F238E27FC236}">
                <a16:creationId xmlns:a16="http://schemas.microsoft.com/office/drawing/2014/main" id="{08EED474-3386-C64F-A646-51D58527F8DA}"/>
              </a:ext>
            </a:extLst>
          </p:cNvPr>
          <p:cNvSpPr txBox="1"/>
          <p:nvPr/>
        </p:nvSpPr>
        <p:spPr>
          <a:xfrm>
            <a:off x="5276293" y="1884173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670;g5d2440be3b_0_131">
            <a:extLst>
              <a:ext uri="{FF2B5EF4-FFF2-40B4-BE49-F238E27FC236}">
                <a16:creationId xmlns:a16="http://schemas.microsoft.com/office/drawing/2014/main" id="{25E94A30-6EBA-F644-9946-EA897698AAE7}"/>
              </a:ext>
            </a:extLst>
          </p:cNvPr>
          <p:cNvSpPr txBox="1"/>
          <p:nvPr/>
        </p:nvSpPr>
        <p:spPr>
          <a:xfrm>
            <a:off x="5359970" y="1470214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671;g5d2440be3b_0_131">
            <a:extLst>
              <a:ext uri="{FF2B5EF4-FFF2-40B4-BE49-F238E27FC236}">
                <a16:creationId xmlns:a16="http://schemas.microsoft.com/office/drawing/2014/main" id="{FB6918AB-178B-4D4A-8A50-09297B7CF012}"/>
              </a:ext>
            </a:extLst>
          </p:cNvPr>
          <p:cNvSpPr txBox="1"/>
          <p:nvPr/>
        </p:nvSpPr>
        <p:spPr>
          <a:xfrm>
            <a:off x="4211861" y="3749918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672;g5d2440be3b_0_131">
            <a:extLst>
              <a:ext uri="{FF2B5EF4-FFF2-40B4-BE49-F238E27FC236}">
                <a16:creationId xmlns:a16="http://schemas.microsoft.com/office/drawing/2014/main" id="{A79D59ED-24B2-0D4C-ACF8-D6829D16CC12}"/>
              </a:ext>
            </a:extLst>
          </p:cNvPr>
          <p:cNvSpPr txBox="1"/>
          <p:nvPr/>
        </p:nvSpPr>
        <p:spPr>
          <a:xfrm>
            <a:off x="5264268" y="2283014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673;g5d2440be3b_0_131">
            <a:extLst>
              <a:ext uri="{FF2B5EF4-FFF2-40B4-BE49-F238E27FC236}">
                <a16:creationId xmlns:a16="http://schemas.microsoft.com/office/drawing/2014/main" id="{4C43D0C8-7AE3-BC42-B4C6-BF627F621118}"/>
              </a:ext>
            </a:extLst>
          </p:cNvPr>
          <p:cNvCxnSpPr>
            <a:stCxn id="149" idx="3"/>
          </p:cNvCxnSpPr>
          <p:nvPr/>
        </p:nvCxnSpPr>
        <p:spPr>
          <a:xfrm rot="10800000" flipH="1">
            <a:off x="4009187" y="2899756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48" name="Google Shape;675;g5d2440be3b_0_131">
            <a:extLst>
              <a:ext uri="{FF2B5EF4-FFF2-40B4-BE49-F238E27FC236}">
                <a16:creationId xmlns:a16="http://schemas.microsoft.com/office/drawing/2014/main" id="{C691D533-F95D-3943-903C-D2B4BCE7ACFA}"/>
              </a:ext>
            </a:extLst>
          </p:cNvPr>
          <p:cNvSpPr txBox="1"/>
          <p:nvPr/>
        </p:nvSpPr>
        <p:spPr>
          <a:xfrm>
            <a:off x="2555087" y="4909670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676;g5d2440be3b_0_131">
            <a:extLst>
              <a:ext uri="{FF2B5EF4-FFF2-40B4-BE49-F238E27FC236}">
                <a16:creationId xmlns:a16="http://schemas.microsoft.com/office/drawing/2014/main" id="{DC57D913-F361-134A-A2E5-93E84FAF3F62}"/>
              </a:ext>
            </a:extLst>
          </p:cNvPr>
          <p:cNvSpPr txBox="1"/>
          <p:nvPr/>
        </p:nvSpPr>
        <p:spPr>
          <a:xfrm>
            <a:off x="3393287" y="4932173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677;g5d2440be3b_0_131">
            <a:extLst>
              <a:ext uri="{FF2B5EF4-FFF2-40B4-BE49-F238E27FC236}">
                <a16:creationId xmlns:a16="http://schemas.microsoft.com/office/drawing/2014/main" id="{DC5DCA12-9A10-0B4C-A93D-957355F6F61F}"/>
              </a:ext>
            </a:extLst>
          </p:cNvPr>
          <p:cNvSpPr txBox="1"/>
          <p:nvPr/>
        </p:nvSpPr>
        <p:spPr>
          <a:xfrm>
            <a:off x="3926687" y="4932173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678;g5d2440be3b_0_131">
            <a:extLst>
              <a:ext uri="{FF2B5EF4-FFF2-40B4-BE49-F238E27FC236}">
                <a16:creationId xmlns:a16="http://schemas.microsoft.com/office/drawing/2014/main" id="{96E2669F-21C0-5D44-847A-FF8AE445222D}"/>
              </a:ext>
            </a:extLst>
          </p:cNvPr>
          <p:cNvSpPr txBox="1"/>
          <p:nvPr/>
        </p:nvSpPr>
        <p:spPr>
          <a:xfrm>
            <a:off x="4536287" y="4932173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679;g5d2440be3b_0_131">
            <a:extLst>
              <a:ext uri="{FF2B5EF4-FFF2-40B4-BE49-F238E27FC236}">
                <a16:creationId xmlns:a16="http://schemas.microsoft.com/office/drawing/2014/main" id="{B20945E0-69B5-D64F-95A9-2435189CE961}"/>
              </a:ext>
            </a:extLst>
          </p:cNvPr>
          <p:cNvSpPr txBox="1"/>
          <p:nvPr/>
        </p:nvSpPr>
        <p:spPr>
          <a:xfrm>
            <a:off x="4841087" y="4932173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680;g5d2440be3b_0_131">
            <a:extLst>
              <a:ext uri="{FF2B5EF4-FFF2-40B4-BE49-F238E27FC236}">
                <a16:creationId xmlns:a16="http://schemas.microsoft.com/office/drawing/2014/main" id="{A1241E18-E0B2-1E4A-8615-FAFD5A7974F6}"/>
              </a:ext>
            </a:extLst>
          </p:cNvPr>
          <p:cNvSpPr txBox="1"/>
          <p:nvPr/>
        </p:nvSpPr>
        <p:spPr>
          <a:xfrm>
            <a:off x="5145887" y="4932173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681;g5d2440be3b_0_131">
            <a:extLst>
              <a:ext uri="{FF2B5EF4-FFF2-40B4-BE49-F238E27FC236}">
                <a16:creationId xmlns:a16="http://schemas.microsoft.com/office/drawing/2014/main" id="{45FCDFC5-9DB1-954A-8DA9-C99D94C340CD}"/>
              </a:ext>
            </a:extLst>
          </p:cNvPr>
          <p:cNvSpPr txBox="1"/>
          <p:nvPr/>
        </p:nvSpPr>
        <p:spPr>
          <a:xfrm>
            <a:off x="5907887" y="4932173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682;g5d2440be3b_0_131">
            <a:extLst>
              <a:ext uri="{FF2B5EF4-FFF2-40B4-BE49-F238E27FC236}">
                <a16:creationId xmlns:a16="http://schemas.microsoft.com/office/drawing/2014/main" id="{3A27F08A-C9B1-434A-8601-E465D2B0D13B}"/>
              </a:ext>
            </a:extLst>
          </p:cNvPr>
          <p:cNvSpPr txBox="1"/>
          <p:nvPr/>
        </p:nvSpPr>
        <p:spPr>
          <a:xfrm>
            <a:off x="5603087" y="4932173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683;g5d2440be3b_0_131">
            <a:extLst>
              <a:ext uri="{FF2B5EF4-FFF2-40B4-BE49-F238E27FC236}">
                <a16:creationId xmlns:a16="http://schemas.microsoft.com/office/drawing/2014/main" id="{E20C439A-B169-EA42-9BD1-A60CC347C050}"/>
              </a:ext>
            </a:extLst>
          </p:cNvPr>
          <p:cNvSpPr txBox="1"/>
          <p:nvPr/>
        </p:nvSpPr>
        <p:spPr>
          <a:xfrm>
            <a:off x="6288887" y="4932173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684;g5d2440be3b_0_131">
            <a:extLst>
              <a:ext uri="{FF2B5EF4-FFF2-40B4-BE49-F238E27FC236}">
                <a16:creationId xmlns:a16="http://schemas.microsoft.com/office/drawing/2014/main" id="{6454809B-DF38-B642-A1E8-D78598BE1418}"/>
              </a:ext>
            </a:extLst>
          </p:cNvPr>
          <p:cNvSpPr txBox="1"/>
          <p:nvPr/>
        </p:nvSpPr>
        <p:spPr>
          <a:xfrm>
            <a:off x="6898487" y="4932173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685;g5d2440be3b_0_131">
            <a:extLst>
              <a:ext uri="{FF2B5EF4-FFF2-40B4-BE49-F238E27FC236}">
                <a16:creationId xmlns:a16="http://schemas.microsoft.com/office/drawing/2014/main" id="{5045295A-223B-094D-AB62-DABBCAA715C5}"/>
              </a:ext>
            </a:extLst>
          </p:cNvPr>
          <p:cNvSpPr txBox="1"/>
          <p:nvPr/>
        </p:nvSpPr>
        <p:spPr>
          <a:xfrm>
            <a:off x="8193887" y="4932173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686;g5d2440be3b_0_131">
            <a:extLst>
              <a:ext uri="{FF2B5EF4-FFF2-40B4-BE49-F238E27FC236}">
                <a16:creationId xmlns:a16="http://schemas.microsoft.com/office/drawing/2014/main" id="{3177645D-71E6-DF4D-B344-95E8BD597BB6}"/>
              </a:ext>
            </a:extLst>
          </p:cNvPr>
          <p:cNvSpPr txBox="1"/>
          <p:nvPr/>
        </p:nvSpPr>
        <p:spPr>
          <a:xfrm>
            <a:off x="954887" y="4932173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687;g5d2440be3b_0_131">
            <a:extLst>
              <a:ext uri="{FF2B5EF4-FFF2-40B4-BE49-F238E27FC236}">
                <a16:creationId xmlns:a16="http://schemas.microsoft.com/office/drawing/2014/main" id="{81D93F19-11B3-8040-AE71-6C21B0B41E23}"/>
              </a:ext>
            </a:extLst>
          </p:cNvPr>
          <p:cNvSpPr txBox="1"/>
          <p:nvPr/>
        </p:nvSpPr>
        <p:spPr>
          <a:xfrm>
            <a:off x="3370734" y="168097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3" name="Google Shape;795;g5d2440be3b_0_103">
            <a:extLst>
              <a:ext uri="{FF2B5EF4-FFF2-40B4-BE49-F238E27FC236}">
                <a16:creationId xmlns:a16="http://schemas.microsoft.com/office/drawing/2014/main" id="{9F8B150E-5E2F-994A-94E7-A88E1DBFDD1F}"/>
              </a:ext>
            </a:extLst>
          </p:cNvPr>
          <p:cNvGraphicFramePr/>
          <p:nvPr/>
        </p:nvGraphicFramePr>
        <p:xfrm>
          <a:off x="878685" y="5628749"/>
          <a:ext cx="7845185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2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43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4224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308919">
                  <a:extLst>
                    <a:ext uri="{9D8B030D-6E8A-4147-A177-3AD203B41FA5}">
                      <a16:colId xmlns:a16="http://schemas.microsoft.com/office/drawing/2014/main" val="3781990495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4270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672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64" name="Google Shape;653;g5d2440be3b_0_131">
            <a:extLst>
              <a:ext uri="{FF2B5EF4-FFF2-40B4-BE49-F238E27FC236}">
                <a16:creationId xmlns:a16="http://schemas.microsoft.com/office/drawing/2014/main" id="{948CC752-AE65-0140-86E2-2684BCE28BDB}"/>
              </a:ext>
            </a:extLst>
          </p:cNvPr>
          <p:cNvCxnSpPr/>
          <p:nvPr/>
        </p:nvCxnSpPr>
        <p:spPr>
          <a:xfrm rot="10800000">
            <a:off x="3320081" y="774827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654;g5d2440be3b_0_131">
            <a:extLst>
              <a:ext uri="{FF2B5EF4-FFF2-40B4-BE49-F238E27FC236}">
                <a16:creationId xmlns:a16="http://schemas.microsoft.com/office/drawing/2014/main" id="{035C4F50-0016-D545-B08F-756A78D21370}"/>
              </a:ext>
            </a:extLst>
          </p:cNvPr>
          <p:cNvCxnSpPr/>
          <p:nvPr/>
        </p:nvCxnSpPr>
        <p:spPr>
          <a:xfrm rot="-5400000" flipH="1">
            <a:off x="2935631" y="1185122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9" name="Google Shape;624;g5d2440be3b_0_131">
            <a:extLst>
              <a:ext uri="{FF2B5EF4-FFF2-40B4-BE49-F238E27FC236}">
                <a16:creationId xmlns:a16="http://schemas.microsoft.com/office/drawing/2014/main" id="{45F57793-213E-1046-8C0D-868B7EE54C0E}"/>
              </a:ext>
            </a:extLst>
          </p:cNvPr>
          <p:cNvCxnSpPr>
            <a:cxnSpLocks/>
          </p:cNvCxnSpPr>
          <p:nvPr/>
        </p:nvCxnSpPr>
        <p:spPr>
          <a:xfrm>
            <a:off x="5160635" y="1208543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0" name="Google Shape;625;g5d2440be3b_0_131">
            <a:extLst>
              <a:ext uri="{FF2B5EF4-FFF2-40B4-BE49-F238E27FC236}">
                <a16:creationId xmlns:a16="http://schemas.microsoft.com/office/drawing/2014/main" id="{C0DA8182-C73C-5E4F-B5A2-45FD78CCB618}"/>
              </a:ext>
            </a:extLst>
          </p:cNvPr>
          <p:cNvCxnSpPr/>
          <p:nvPr/>
        </p:nvCxnSpPr>
        <p:spPr>
          <a:xfrm rot="-5400000" flipH="1">
            <a:off x="548484" y="1486815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4F793BFA-C72E-044A-948B-DB0BE258466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51933" y="1175317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2373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8" name="Google Shape;795;g5d2440be3b_0_103">
            <a:extLst>
              <a:ext uri="{FF2B5EF4-FFF2-40B4-BE49-F238E27FC236}">
                <a16:creationId xmlns:a16="http://schemas.microsoft.com/office/drawing/2014/main" id="{7F31B25A-3D46-4E4F-B238-D98BBA68977F}"/>
              </a:ext>
            </a:extLst>
          </p:cNvPr>
          <p:cNvGraphicFramePr/>
          <p:nvPr/>
        </p:nvGraphicFramePr>
        <p:xfrm>
          <a:off x="727456" y="5334762"/>
          <a:ext cx="8082912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8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05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704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9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7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Mem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70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ourier New"/>
                <a:cs typeface="Courier New"/>
              </a:rPr>
              <a:t>Br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6" name="Google Shape;795;g5d2440be3b_0_103">
            <a:extLst>
              <a:ext uri="{FF2B5EF4-FFF2-40B4-BE49-F238E27FC236}">
                <a16:creationId xmlns:a16="http://schemas.microsoft.com/office/drawing/2014/main" id="{8D06B994-37A1-DC46-8556-CACF7768C18E}"/>
              </a:ext>
            </a:extLst>
          </p:cNvPr>
          <p:cNvGraphicFramePr/>
          <p:nvPr/>
        </p:nvGraphicFramePr>
        <p:xfrm>
          <a:off x="797657" y="5292345"/>
          <a:ext cx="7921126" cy="10787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23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248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517793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5067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48474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89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706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771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0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25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81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2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6883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7"/>
          <p:cNvCxnSpPr/>
          <p:nvPr/>
        </p:nvCxnSpPr>
        <p:spPr>
          <a:xfrm>
            <a:off x="51962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>
            <a:off x="5043858" y="2907036"/>
            <a:ext cx="0" cy="1877775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8" name="Google Shape;178;p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2145956" y="2094236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7"/>
          <p:cNvGrpSpPr/>
          <p:nvPr/>
        </p:nvGrpSpPr>
        <p:grpSpPr>
          <a:xfrm>
            <a:off x="6184556" y="1687836"/>
            <a:ext cx="521297" cy="1320800"/>
            <a:chOff x="6324600" y="3115310"/>
            <a:chExt cx="521297" cy="1056640"/>
          </a:xfrm>
        </p:grpSpPr>
        <p:sp>
          <p:nvSpPr>
            <p:cNvPr id="181" name="Google Shape;181;p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3" name="Google Shape;183;p7"/>
            <p:cNvCxnSpPr>
              <a:stCxn id="182" idx="2"/>
              <a:endCxn id="182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4" name="Google Shape;184;p7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7"/>
          <p:cNvGrpSpPr/>
          <p:nvPr/>
        </p:nvGrpSpPr>
        <p:grpSpPr>
          <a:xfrm>
            <a:off x="3441356" y="3415036"/>
            <a:ext cx="615974" cy="1016000"/>
            <a:chOff x="3733800" y="3105150"/>
            <a:chExt cx="615974" cy="762000"/>
          </a:xfrm>
        </p:grpSpPr>
        <p:sp>
          <p:nvSpPr>
            <p:cNvPr id="186" name="Google Shape;186;p7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3733800" y="3218081"/>
              <a:ext cx="615974" cy="584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7"/>
          <p:cNvGrpSpPr/>
          <p:nvPr/>
        </p:nvGrpSpPr>
        <p:grpSpPr>
          <a:xfrm>
            <a:off x="2145956" y="1281436"/>
            <a:ext cx="304800" cy="609600"/>
            <a:chOff x="5181600" y="3257550"/>
            <a:chExt cx="304800" cy="457200"/>
          </a:xfrm>
        </p:grpSpPr>
        <p:sp>
          <p:nvSpPr>
            <p:cNvPr id="189" name="Google Shape;189;p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1" name="Google Shape;191;p7"/>
          <p:cNvCxnSpPr>
            <a:endCxn id="192" idx="3"/>
          </p:cNvCxnSpPr>
          <p:nvPr/>
        </p:nvCxnSpPr>
        <p:spPr>
          <a:xfrm rot="10800000">
            <a:off x="1231556" y="2452852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93" name="Google Shape;193;p7"/>
          <p:cNvCxnSpPr/>
          <p:nvPr/>
        </p:nvCxnSpPr>
        <p:spPr>
          <a:xfrm rot="10800000">
            <a:off x="4891458" y="3057611"/>
            <a:ext cx="0" cy="172720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94" name="Google Shape;194;p7"/>
          <p:cNvGrpSpPr/>
          <p:nvPr/>
        </p:nvGrpSpPr>
        <p:grpSpPr>
          <a:xfrm>
            <a:off x="7022756" y="1891036"/>
            <a:ext cx="990600" cy="1117600"/>
            <a:chOff x="6324600" y="1733550"/>
            <a:chExt cx="990600" cy="838200"/>
          </a:xfrm>
        </p:grpSpPr>
        <p:sp>
          <p:nvSpPr>
            <p:cNvPr id="195" name="Google Shape;195;p7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4739058" y="2195836"/>
            <a:ext cx="762000" cy="914400"/>
            <a:chOff x="5029200" y="3333750"/>
            <a:chExt cx="762000" cy="685800"/>
          </a:xfrm>
        </p:grpSpPr>
        <p:sp>
          <p:nvSpPr>
            <p:cNvPr id="198" name="Google Shape;198;p7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7"/>
          <p:cNvGrpSpPr/>
          <p:nvPr/>
        </p:nvGrpSpPr>
        <p:grpSpPr>
          <a:xfrm>
            <a:off x="3669956" y="1383036"/>
            <a:ext cx="841921" cy="1930400"/>
            <a:chOff x="3657600" y="1428750"/>
            <a:chExt cx="841921" cy="1447800"/>
          </a:xfrm>
        </p:grpSpPr>
        <p:grpSp>
          <p:nvGrpSpPr>
            <p:cNvPr id="201" name="Google Shape;201;p7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02" name="Google Shape;202;p7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7"/>
            <p:cNvSpPr txBox="1"/>
            <p:nvPr/>
          </p:nvSpPr>
          <p:spPr>
            <a:xfrm>
              <a:off x="3657600" y="2234684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657600" y="2463284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0" name="Google Shape;210;p7"/>
          <p:cNvCxnSpPr/>
          <p:nvPr/>
        </p:nvCxnSpPr>
        <p:spPr>
          <a:xfrm rot="10800000">
            <a:off x="6466676" y="2871678"/>
            <a:ext cx="0" cy="191313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1" name="Google Shape;211;p7"/>
          <p:cNvCxnSpPr/>
          <p:nvPr/>
        </p:nvCxnSpPr>
        <p:spPr>
          <a:xfrm rot="10800000">
            <a:off x="4203356" y="3313436"/>
            <a:ext cx="0" cy="14713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2" name="Google Shape;212;p7"/>
          <p:cNvCxnSpPr/>
          <p:nvPr/>
        </p:nvCxnSpPr>
        <p:spPr>
          <a:xfrm rot="10800000">
            <a:off x="7245584" y="3000342"/>
            <a:ext cx="0" cy="178446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13" name="Google Shape;213;p7"/>
          <p:cNvSpPr txBox="1"/>
          <p:nvPr/>
        </p:nvSpPr>
        <p:spPr>
          <a:xfrm>
            <a:off x="7022756" y="2195836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 txBox="1"/>
          <p:nvPr/>
        </p:nvSpPr>
        <p:spPr>
          <a:xfrm>
            <a:off x="7043939" y="2559215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7556156" y="2297436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7"/>
          <p:cNvCxnSpPr>
            <a:endCxn id="217" idx="3"/>
          </p:cNvCxnSpPr>
          <p:nvPr/>
        </p:nvCxnSpPr>
        <p:spPr>
          <a:xfrm rot="10800000">
            <a:off x="5879756" y="3009827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18" name="Google Shape;218;p7"/>
          <p:cNvCxnSpPr>
            <a:endCxn id="219" idx="3"/>
          </p:cNvCxnSpPr>
          <p:nvPr/>
        </p:nvCxnSpPr>
        <p:spPr>
          <a:xfrm rot="10800000">
            <a:off x="6032156" y="2249652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0" name="Google Shape;220;p7"/>
          <p:cNvGrpSpPr/>
          <p:nvPr/>
        </p:nvGrpSpPr>
        <p:grpSpPr>
          <a:xfrm>
            <a:off x="5955956" y="1586236"/>
            <a:ext cx="152400" cy="711200"/>
            <a:chOff x="5791200" y="1352550"/>
            <a:chExt cx="152400" cy="533400"/>
          </a:xfrm>
        </p:grpSpPr>
        <p:sp>
          <p:nvSpPr>
            <p:cNvPr id="219" name="Google Shape;219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7"/>
          <p:cNvCxnSpPr>
            <a:stCxn id="195" idx="3"/>
          </p:cNvCxnSpPr>
          <p:nvPr/>
        </p:nvCxnSpPr>
        <p:spPr>
          <a:xfrm rot="10800000" flipH="1">
            <a:off x="8013356" y="2429436"/>
            <a:ext cx="367800" cy="20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24" name="Google Shape;224;p7"/>
          <p:cNvGrpSpPr/>
          <p:nvPr/>
        </p:nvGrpSpPr>
        <p:grpSpPr>
          <a:xfrm>
            <a:off x="8394356" y="1687836"/>
            <a:ext cx="152400" cy="1016000"/>
            <a:chOff x="8229600" y="1733550"/>
            <a:chExt cx="152400" cy="762000"/>
          </a:xfrm>
        </p:grpSpPr>
        <p:sp>
          <p:nvSpPr>
            <p:cNvPr id="225" name="Google Shape;225;p7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9" name="Google Shape;229;p7"/>
          <p:cNvCxnSpPr>
            <a:stCxn id="181" idx="0"/>
            <a:endCxn id="213" idx="1"/>
          </p:cNvCxnSpPr>
          <p:nvPr/>
        </p:nvCxnSpPr>
        <p:spPr>
          <a:xfrm rot="10800000" flipH="1">
            <a:off x="6641756" y="2318836"/>
            <a:ext cx="381000" cy="29400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7"/>
          <p:cNvCxnSpPr/>
          <p:nvPr/>
        </p:nvCxnSpPr>
        <p:spPr>
          <a:xfrm rot="10800000">
            <a:off x="8470556" y="2602236"/>
            <a:ext cx="0" cy="218257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7"/>
          <p:cNvCxnSpPr/>
          <p:nvPr/>
        </p:nvCxnSpPr>
        <p:spPr>
          <a:xfrm rot="10800000">
            <a:off x="6794156" y="1106140"/>
            <a:ext cx="0" cy="123257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2" name="Google Shape;232;p7"/>
          <p:cNvCxnSpPr>
            <a:endCxn id="225" idx="2"/>
          </p:cNvCxnSpPr>
          <p:nvPr/>
        </p:nvCxnSpPr>
        <p:spPr>
          <a:xfrm>
            <a:off x="926756" y="1106236"/>
            <a:ext cx="7467600" cy="1089600"/>
          </a:xfrm>
          <a:prstGeom prst="bentConnector3">
            <a:avLst>
              <a:gd name="adj1" fmla="val 96694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33" name="Google Shape;233;p7"/>
          <p:cNvCxnSpPr/>
          <p:nvPr/>
        </p:nvCxnSpPr>
        <p:spPr>
          <a:xfrm rot="-5400000" flipH="1">
            <a:off x="623305" y="1405789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34" name="Google Shape;234;p7"/>
          <p:cNvGrpSpPr/>
          <p:nvPr/>
        </p:nvGrpSpPr>
        <p:grpSpPr>
          <a:xfrm>
            <a:off x="1155356" y="1789436"/>
            <a:ext cx="152400" cy="711200"/>
            <a:chOff x="5791200" y="1352550"/>
            <a:chExt cx="152400" cy="5334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7" name="Google Shape;237;p7"/>
          <p:cNvCxnSpPr>
            <a:stCxn id="192" idx="0"/>
            <a:endCxn id="238" idx="1"/>
          </p:cNvCxnSpPr>
          <p:nvPr/>
        </p:nvCxnSpPr>
        <p:spPr>
          <a:xfrm>
            <a:off x="1307756" y="2145036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7"/>
          <p:cNvCxnSpPr>
            <a:stCxn id="238" idx="3"/>
            <a:endCxn id="179" idx="1"/>
          </p:cNvCxnSpPr>
          <p:nvPr/>
        </p:nvCxnSpPr>
        <p:spPr>
          <a:xfrm>
            <a:off x="1825619" y="2145036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0" name="Google Shape;240;p7"/>
          <p:cNvCxnSpPr/>
          <p:nvPr/>
        </p:nvCxnSpPr>
        <p:spPr>
          <a:xfrm rot="-5400000">
            <a:off x="1811181" y="1784336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7"/>
          <p:cNvCxnSpPr>
            <a:stCxn id="189" idx="0"/>
          </p:cNvCxnSpPr>
          <p:nvPr/>
        </p:nvCxnSpPr>
        <p:spPr>
          <a:xfrm rot="10800000" flipH="1">
            <a:off x="2450756" y="976636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7"/>
          <p:cNvCxnSpPr/>
          <p:nvPr/>
        </p:nvCxnSpPr>
        <p:spPr>
          <a:xfrm>
            <a:off x="2755556" y="976636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7"/>
          <p:cNvCxnSpPr/>
          <p:nvPr/>
        </p:nvCxnSpPr>
        <p:spPr>
          <a:xfrm flipH="1">
            <a:off x="1155356" y="976636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tx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4" name="Google Shape;244;p7"/>
          <p:cNvCxnSpPr>
            <a:stCxn id="219" idx="0"/>
          </p:cNvCxnSpPr>
          <p:nvPr/>
        </p:nvCxnSpPr>
        <p:spPr>
          <a:xfrm rot="10800000" flipH="1">
            <a:off x="6108356" y="1939736"/>
            <a:ext cx="152400" cy="2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5" name="Google Shape;245;p7"/>
          <p:cNvCxnSpPr>
            <a:stCxn id="206" idx="3"/>
            <a:endCxn id="222" idx="1"/>
          </p:cNvCxnSpPr>
          <p:nvPr/>
        </p:nvCxnSpPr>
        <p:spPr>
          <a:xfrm rot="10800000" flipH="1">
            <a:off x="4511877" y="2090225"/>
            <a:ext cx="1463100" cy="490500"/>
          </a:xfrm>
          <a:prstGeom prst="bentConnector3">
            <a:avLst>
              <a:gd name="adj1" fmla="val 8536"/>
            </a:avLst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6" name="Google Shape;246;p7"/>
          <p:cNvCxnSpPr/>
          <p:nvPr/>
        </p:nvCxnSpPr>
        <p:spPr>
          <a:xfrm>
            <a:off x="4469877" y="2885526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7" name="Google Shape;247;p7"/>
          <p:cNvCxnSpPr/>
          <p:nvPr/>
        </p:nvCxnSpPr>
        <p:spPr>
          <a:xfrm rot="10800000" flipH="1">
            <a:off x="4660556" y="2573471"/>
            <a:ext cx="183573" cy="15033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8" name="Google Shape;248;p7"/>
          <p:cNvCxnSpPr/>
          <p:nvPr/>
        </p:nvCxnSpPr>
        <p:spPr>
          <a:xfrm rot="10800000" flipH="1">
            <a:off x="4549720" y="2873654"/>
            <a:ext cx="259772" cy="7697"/>
          </a:xfrm>
          <a:prstGeom prst="straightConnector1">
            <a:avLst/>
          </a:prstGeom>
          <a:noFill/>
          <a:ln w="28575" cap="flat" cmpd="sng">
            <a:solidFill>
              <a:schemeClr val="tx2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9" name="Google Shape;249;p7"/>
          <p:cNvCxnSpPr/>
          <p:nvPr/>
        </p:nvCxnSpPr>
        <p:spPr>
          <a:xfrm rot="10800000" flipH="1">
            <a:off x="1851706" y="1254686"/>
            <a:ext cx="3353400" cy="642600"/>
          </a:xfrm>
          <a:prstGeom prst="bentConnector3">
            <a:avLst>
              <a:gd name="adj1" fmla="val 3995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0" name="Google Shape;250;p7"/>
          <p:cNvCxnSpPr/>
          <p:nvPr/>
        </p:nvCxnSpPr>
        <p:spPr>
          <a:xfrm>
            <a:off x="5193956" y="1246824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251" name="Google Shape;251;p7"/>
          <p:cNvGrpSpPr/>
          <p:nvPr/>
        </p:nvGrpSpPr>
        <p:grpSpPr>
          <a:xfrm>
            <a:off x="1460156" y="1586236"/>
            <a:ext cx="365463" cy="1117599"/>
            <a:chOff x="1447800" y="1809750"/>
            <a:chExt cx="365463" cy="838199"/>
          </a:xfrm>
        </p:grpSpPr>
        <p:sp>
          <p:nvSpPr>
            <p:cNvPr id="238" name="Google Shape;238;p7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5803556" y="2346411"/>
            <a:ext cx="152400" cy="711200"/>
            <a:chOff x="5791200" y="1352550"/>
            <a:chExt cx="152400" cy="533400"/>
          </a:xfrm>
        </p:grpSpPr>
        <p:sp>
          <p:nvSpPr>
            <p:cNvPr id="217" name="Google Shape;217;p7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6" name="Google Shape;256;p7"/>
          <p:cNvCxnSpPr>
            <a:stCxn id="179" idx="3"/>
            <a:endCxn id="202" idx="1"/>
          </p:cNvCxnSpPr>
          <p:nvPr/>
        </p:nvCxnSpPr>
        <p:spPr>
          <a:xfrm rot="10800000" flipH="1">
            <a:off x="2755556" y="2348336"/>
            <a:ext cx="914400" cy="2031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7" name="Google Shape;257;p7"/>
          <p:cNvCxnSpPr/>
          <p:nvPr/>
        </p:nvCxnSpPr>
        <p:spPr>
          <a:xfrm>
            <a:off x="2907956" y="2549611"/>
            <a:ext cx="0" cy="223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8" name="Google Shape;258;p7"/>
          <p:cNvCxnSpPr/>
          <p:nvPr/>
        </p:nvCxnSpPr>
        <p:spPr>
          <a:xfrm rot="10800000" flipH="1">
            <a:off x="2898720" y="2703836"/>
            <a:ext cx="771236" cy="48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59" name="Google Shape;259;p7"/>
          <p:cNvCxnSpPr/>
          <p:nvPr/>
        </p:nvCxnSpPr>
        <p:spPr>
          <a:xfrm rot="10800000" flipH="1">
            <a:off x="2910265" y="3008638"/>
            <a:ext cx="759691" cy="35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0" name="Google Shape;260;p7"/>
          <p:cNvCxnSpPr/>
          <p:nvPr/>
        </p:nvCxnSpPr>
        <p:spPr>
          <a:xfrm rot="10800000" flipH="1">
            <a:off x="2898720" y="3923036"/>
            <a:ext cx="618836" cy="127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1" name="Google Shape;261;p7"/>
          <p:cNvCxnSpPr>
            <a:stCxn id="225" idx="0"/>
          </p:cNvCxnSpPr>
          <p:nvPr/>
        </p:nvCxnSpPr>
        <p:spPr>
          <a:xfrm rot="10800000">
            <a:off x="3343256" y="818536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7"/>
          <p:cNvCxnSpPr/>
          <p:nvPr/>
        </p:nvCxnSpPr>
        <p:spPr>
          <a:xfrm rot="-5400000" flipH="1">
            <a:off x="2958806" y="1228761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7"/>
          <p:cNvCxnSpPr/>
          <p:nvPr/>
        </p:nvCxnSpPr>
        <p:spPr>
          <a:xfrm rot="10800000">
            <a:off x="3822356" y="4276811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4" name="Google Shape;264;p7"/>
          <p:cNvCxnSpPr/>
          <p:nvPr/>
        </p:nvCxnSpPr>
        <p:spPr>
          <a:xfrm rot="10800000" flipH="1">
            <a:off x="5955956" y="2752811"/>
            <a:ext cx="370610" cy="30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5422556" y="2799092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66" name="Google Shape;266;p7"/>
          <p:cNvSpPr txBox="1"/>
          <p:nvPr/>
        </p:nvSpPr>
        <p:spPr>
          <a:xfrm>
            <a:off x="3001166" y="2071847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2984156" y="24480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2984156" y="2752811"/>
            <a:ext cx="61915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2931047" y="3605635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7"/>
          <p:cNvCxnSpPr/>
          <p:nvPr/>
        </p:nvCxnSpPr>
        <p:spPr>
          <a:xfrm rot="-5400000">
            <a:off x="5225183" y="2750296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1" name="Google Shape;271;p7"/>
          <p:cNvSpPr txBox="1"/>
          <p:nvPr/>
        </p:nvSpPr>
        <p:spPr>
          <a:xfrm>
            <a:off x="8262739" y="1313476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"/>
          <p:cNvSpPr txBox="1"/>
          <p:nvPr/>
        </p:nvSpPr>
        <p:spPr>
          <a:xfrm>
            <a:off x="7936002" y="1501283"/>
            <a:ext cx="1740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8042219" y="2566543"/>
            <a:ext cx="33481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8594093" y="2209404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826310" y="1904604"/>
            <a:ext cx="20869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714321" y="2294071"/>
            <a:ext cx="282129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5324362" y="1838411"/>
            <a:ext cx="5241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5408039" y="1424452"/>
            <a:ext cx="21936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7"/>
          <p:cNvSpPr txBox="1"/>
          <p:nvPr/>
        </p:nvSpPr>
        <p:spPr>
          <a:xfrm>
            <a:off x="4259930" y="3704156"/>
            <a:ext cx="62922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5312337" y="2237252"/>
            <a:ext cx="53340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7"/>
          <p:cNvCxnSpPr>
            <a:stCxn id="187" idx="3"/>
          </p:cNvCxnSpPr>
          <p:nvPr/>
        </p:nvCxnSpPr>
        <p:spPr>
          <a:xfrm rot="10800000" flipH="1">
            <a:off x="4057330" y="2854162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2" name="Google Shape;282;p7"/>
          <p:cNvSpPr/>
          <p:nvPr/>
        </p:nvSpPr>
        <p:spPr>
          <a:xfrm>
            <a:off x="850556" y="4784811"/>
            <a:ext cx="7868227" cy="50790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2603156" y="4863908"/>
            <a:ext cx="5476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7"/>
          <p:cNvSpPr txBox="1"/>
          <p:nvPr/>
        </p:nvSpPr>
        <p:spPr>
          <a:xfrm>
            <a:off x="3441356" y="4886411"/>
            <a:ext cx="42829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3974756" y="4886411"/>
            <a:ext cx="48167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4584356" y="4886411"/>
            <a:ext cx="290532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 txBox="1"/>
          <p:nvPr/>
        </p:nvSpPr>
        <p:spPr>
          <a:xfrm>
            <a:off x="4889156" y="4886411"/>
            <a:ext cx="268904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 txBox="1"/>
          <p:nvPr/>
        </p:nvSpPr>
        <p:spPr>
          <a:xfrm>
            <a:off x="5193956" y="4886411"/>
            <a:ext cx="25395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 txBox="1"/>
          <p:nvPr/>
        </p:nvSpPr>
        <p:spPr>
          <a:xfrm>
            <a:off x="5955956" y="4886411"/>
            <a:ext cx="248998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 txBox="1"/>
          <p:nvPr/>
        </p:nvSpPr>
        <p:spPr>
          <a:xfrm>
            <a:off x="5651156" y="4886411"/>
            <a:ext cx="244107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 txBox="1"/>
          <p:nvPr/>
        </p:nvSpPr>
        <p:spPr>
          <a:xfrm>
            <a:off x="6336956" y="4886411"/>
            <a:ext cx="398810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 txBox="1"/>
          <p:nvPr/>
        </p:nvSpPr>
        <p:spPr>
          <a:xfrm>
            <a:off x="6946556" y="4886411"/>
            <a:ext cx="51296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 txBox="1"/>
          <p:nvPr/>
        </p:nvSpPr>
        <p:spPr>
          <a:xfrm>
            <a:off x="8241956" y="4886411"/>
            <a:ext cx="369605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 txBox="1"/>
          <p:nvPr/>
        </p:nvSpPr>
        <p:spPr>
          <a:xfrm>
            <a:off x="1002956" y="4886411"/>
            <a:ext cx="31546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 txBox="1"/>
          <p:nvPr/>
        </p:nvSpPr>
        <p:spPr>
          <a:xfrm>
            <a:off x="3418803" y="1635211"/>
            <a:ext cx="174953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Title 5">
            <a:extLst>
              <a:ext uri="{FF2B5EF4-FFF2-40B4-BE49-F238E27FC236}">
                <a16:creationId xmlns:a16="http://schemas.microsoft.com/office/drawing/2014/main" id="{BE00AE7B-DA3A-284E-A10F-8F248BBAC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6" y="179146"/>
            <a:ext cx="8405238" cy="5500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Courier New"/>
                <a:cs typeface="Courier New"/>
              </a:rPr>
              <a:t>j</a:t>
            </a:r>
            <a:r>
              <a:rPr lang="en-US" b="1" dirty="0" err="1">
                <a:latin typeface="Courier New"/>
                <a:cs typeface="Courier New"/>
              </a:rPr>
              <a:t>al</a:t>
            </a:r>
            <a:r>
              <a:rPr lang="en-US" dirty="0"/>
              <a:t> 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graphicFrame>
        <p:nvGraphicFramePr>
          <p:cNvPr id="125" name="Google Shape;795;g5d2440be3b_0_103">
            <a:extLst>
              <a:ext uri="{FF2B5EF4-FFF2-40B4-BE49-F238E27FC236}">
                <a16:creationId xmlns:a16="http://schemas.microsoft.com/office/drawing/2014/main" id="{E0340374-2454-8248-86AF-D3D5ABCC1991}"/>
              </a:ext>
            </a:extLst>
          </p:cNvPr>
          <p:cNvGraphicFramePr/>
          <p:nvPr/>
        </p:nvGraphicFramePr>
        <p:xfrm>
          <a:off x="736414" y="5410668"/>
          <a:ext cx="7848282" cy="85395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5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539663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5128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6054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796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9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J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7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Cache &amp; VM Problem</a:t>
            </a:r>
          </a:p>
        </p:txBody>
      </p:sp>
      <p:sp>
        <p:nvSpPr>
          <p:cNvPr id="206" name="TextBox 205"/>
          <p:cNvSpPr txBox="1"/>
          <p:nvPr>
            <p:custDataLst>
              <p:tags r:id="rId2"/>
            </p:custDataLst>
          </p:nvPr>
        </p:nvSpPr>
        <p:spPr>
          <a:xfrm>
            <a:off x="182880" y="362325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Cache:</a:t>
            </a:r>
          </a:p>
        </p:txBody>
      </p:sp>
      <p:sp>
        <p:nvSpPr>
          <p:cNvPr id="459" name="TextBox 458"/>
          <p:cNvSpPr txBox="1"/>
          <p:nvPr>
            <p:custDataLst>
              <p:tags r:id="rId3"/>
            </p:custDataLst>
          </p:nvPr>
        </p:nvSpPr>
        <p:spPr>
          <a:xfrm>
            <a:off x="39061" y="1766268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TLB:</a:t>
            </a:r>
          </a:p>
        </p:txBody>
      </p:sp>
      <p:sp>
        <p:nvSpPr>
          <p:cNvPr id="460" name="TextBox 459"/>
          <p:cNvSpPr txBox="1"/>
          <p:nvPr>
            <p:custDataLst>
              <p:tags r:id="rId4"/>
            </p:custDataLst>
          </p:nvPr>
        </p:nvSpPr>
        <p:spPr>
          <a:xfrm>
            <a:off x="6126480" y="1062930"/>
            <a:ext cx="2275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 table (partial):</a:t>
            </a:r>
          </a:p>
        </p:txBody>
      </p:sp>
      <p:graphicFrame>
        <p:nvGraphicFramePr>
          <p:cNvPr id="457" name="Table 456"/>
          <p:cNvGraphicFramePr>
            <a:graphicFrameLocks noGrp="1"/>
          </p:cNvGraphicFramePr>
          <p:nvPr/>
        </p:nvGraphicFramePr>
        <p:xfrm>
          <a:off x="9144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8" name="Table 457"/>
          <p:cNvGraphicFramePr>
            <a:graphicFrameLocks noGrp="1"/>
          </p:cNvGraphicFramePr>
          <p:nvPr/>
        </p:nvGraphicFramePr>
        <p:xfrm>
          <a:off x="4480560" y="4023360"/>
          <a:ext cx="4352544" cy="25511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0B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1B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1" name="Table 4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06494"/>
              </p:ext>
            </p:extLst>
          </p:nvPr>
        </p:nvGraphicFramePr>
        <p:xfrm>
          <a:off x="91440" y="2166378"/>
          <a:ext cx="5577840" cy="1417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62" name="Table 461"/>
          <p:cNvGraphicFramePr>
            <a:graphicFrameLocks noGrp="1"/>
          </p:cNvGraphicFramePr>
          <p:nvPr/>
        </p:nvGraphicFramePr>
        <p:xfrm>
          <a:off x="612648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3" name="Table 462"/>
          <p:cNvGraphicFramePr>
            <a:graphicFrameLocks noGrp="1"/>
          </p:cNvGraphicFramePr>
          <p:nvPr/>
        </p:nvGraphicFramePr>
        <p:xfrm>
          <a:off x="7589520" y="1463040"/>
          <a:ext cx="1325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99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0D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D6163-7CB3-8E18-93D3-57DE47C376C6}"/>
                  </a:ext>
                </a:extLst>
              </p:cNvPr>
              <p:cNvSpPr txBox="1"/>
              <p:nvPr/>
            </p:nvSpPr>
            <p:spPr>
              <a:xfrm>
                <a:off x="356616" y="960227"/>
                <a:ext cx="68753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14-bit virtual addresses, 12-bit physical address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Page size = 64 bytes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Cache: Direct-mapped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4 B,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 = 16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8D6163-7CB3-8E18-93D3-57DE47C37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16" y="960227"/>
                <a:ext cx="6875376" cy="923330"/>
              </a:xfrm>
              <a:prstGeom prst="rect">
                <a:avLst/>
              </a:prstGeom>
              <a:blipFill>
                <a:blip r:embed="rId7"/>
                <a:stretch>
                  <a:fillRect t="-3311" b="-10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68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d2440be3b_0_103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g5d2440be3b_0_103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5" name="Google Shape;795;g5d2440be3b_0_103"/>
          <p:cNvGraphicFramePr/>
          <p:nvPr/>
        </p:nvGraphicFramePr>
        <p:xfrm>
          <a:off x="647858" y="318047"/>
          <a:ext cx="7848284" cy="62219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 (Y)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Sub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(R-R Op)</a:t>
                      </a:r>
                      <a:endParaRPr sz="1600" b="1" i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/>
                        <a:t>(Op)</a:t>
                      </a:r>
                      <a:endParaRPr sz="1600" i="1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Mem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 (N)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Write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bltu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jalr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auipc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06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>
            <a:spLocks noGrp="1"/>
          </p:cNvSpPr>
          <p:nvPr>
            <p:ph type="title"/>
          </p:nvPr>
        </p:nvSpPr>
        <p:spPr>
          <a:xfrm>
            <a:off x="257908" y="13654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8" name="Google Shape;828;p22"/>
          <p:cNvGraphicFramePr/>
          <p:nvPr/>
        </p:nvGraphicFramePr>
        <p:xfrm>
          <a:off x="807225" y="3746125"/>
          <a:ext cx="8139150" cy="1204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EX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WB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Read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ALU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DMEM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W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800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9" name="Google Shape;829;p22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02" y="950000"/>
            <a:ext cx="7645799" cy="2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200" y="4950250"/>
            <a:ext cx="5603187" cy="12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1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3"/>
          <p:cNvSpPr txBox="1">
            <a:spLocks noGrp="1"/>
          </p:cNvSpPr>
          <p:nvPr>
            <p:ph type="body" idx="1"/>
          </p:nvPr>
        </p:nvSpPr>
        <p:spPr>
          <a:xfrm>
            <a:off x="228600" y="3429251"/>
            <a:ext cx="8628184" cy="30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clock frequency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utive"/>
              <a:buChar char="−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1/800ps = 1.25 GHz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blocks idle most of the time</a:t>
            </a:r>
            <a:r>
              <a:rPr lang="en-US"/>
              <a:t>! ex. “IF” active every 600ps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0" name="Google Shape;840;p23"/>
          <p:cNvGraphicFramePr/>
          <p:nvPr/>
        </p:nvGraphicFramePr>
        <p:xfrm>
          <a:off x="222739" y="1195750"/>
          <a:ext cx="8628075" cy="2286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Instr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IF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ID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ALU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MEM=200ps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WB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Total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add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600ps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beq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500ps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jal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6</a:t>
                      </a:r>
                      <a:r>
                        <a:rPr lang="en-US" sz="1900" u="none" strike="noStrike" cap="none"/>
                        <a:t>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lw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800ps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X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700ps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1" name="Google Shape;841;p23"/>
          <p:cNvSpPr/>
          <p:nvPr/>
        </p:nvSpPr>
        <p:spPr>
          <a:xfrm>
            <a:off x="222739" y="3014412"/>
            <a:ext cx="8628000" cy="384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3"/>
          <p:cNvSpPr/>
          <p:nvPr/>
        </p:nvSpPr>
        <p:spPr>
          <a:xfrm>
            <a:off x="6446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1</a:t>
            </a:r>
            <a:endParaRPr/>
          </a:p>
        </p:txBody>
      </p:sp>
      <p:sp>
        <p:nvSpPr>
          <p:cNvPr id="843" name="Google Shape;843;p23"/>
          <p:cNvSpPr/>
          <p:nvPr/>
        </p:nvSpPr>
        <p:spPr>
          <a:xfrm>
            <a:off x="39125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2</a:t>
            </a:r>
            <a:endParaRPr/>
          </a:p>
        </p:txBody>
      </p:sp>
      <p:sp>
        <p:nvSpPr>
          <p:cNvPr id="844" name="Google Shape;844;p23"/>
          <p:cNvSpPr/>
          <p:nvPr/>
        </p:nvSpPr>
        <p:spPr>
          <a:xfrm>
            <a:off x="141917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45" name="Google Shape;845;p23"/>
          <p:cNvSpPr/>
          <p:nvPr/>
        </p:nvSpPr>
        <p:spPr>
          <a:xfrm>
            <a:off x="260207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46" name="Google Shape;846;p23"/>
          <p:cNvSpPr/>
          <p:nvPr/>
        </p:nvSpPr>
        <p:spPr>
          <a:xfrm>
            <a:off x="335387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47" name="Google Shape;847;p23"/>
          <p:cNvSpPr/>
          <p:nvPr/>
        </p:nvSpPr>
        <p:spPr>
          <a:xfrm>
            <a:off x="184007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48" name="Google Shape;848;p23"/>
          <p:cNvSpPr/>
          <p:nvPr/>
        </p:nvSpPr>
        <p:spPr>
          <a:xfrm>
            <a:off x="66737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sp>
        <p:nvSpPr>
          <p:cNvPr id="849" name="Google Shape;849;p23"/>
          <p:cNvSpPr/>
          <p:nvPr/>
        </p:nvSpPr>
        <p:spPr>
          <a:xfrm>
            <a:off x="468232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50" name="Google Shape;850;p23"/>
          <p:cNvSpPr/>
          <p:nvPr/>
        </p:nvSpPr>
        <p:spPr>
          <a:xfrm>
            <a:off x="586522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51" name="Google Shape;851;p23"/>
          <p:cNvSpPr/>
          <p:nvPr/>
        </p:nvSpPr>
        <p:spPr>
          <a:xfrm>
            <a:off x="661702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52" name="Google Shape;852;p23"/>
          <p:cNvSpPr/>
          <p:nvPr/>
        </p:nvSpPr>
        <p:spPr>
          <a:xfrm>
            <a:off x="510322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53" name="Google Shape;853;p23"/>
          <p:cNvSpPr/>
          <p:nvPr/>
        </p:nvSpPr>
        <p:spPr>
          <a:xfrm>
            <a:off x="393052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cxnSp>
        <p:nvCxnSpPr>
          <p:cNvPr id="854" name="Google Shape;854;p23"/>
          <p:cNvCxnSpPr/>
          <p:nvPr/>
        </p:nvCxnSpPr>
        <p:spPr>
          <a:xfrm>
            <a:off x="667375" y="6172500"/>
            <a:ext cx="64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5" name="Google Shape;855;p23"/>
          <p:cNvSpPr txBox="1"/>
          <p:nvPr/>
        </p:nvSpPr>
        <p:spPr>
          <a:xfrm>
            <a:off x="205925" y="5962500"/>
            <a:ext cx="420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24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7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“Iron Law” of Processor Performance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7"/>
          <p:cNvSpPr txBox="1"/>
          <p:nvPr/>
        </p:nvSpPr>
        <p:spPr>
          <a:xfrm>
            <a:off x="838200" y="2893807"/>
            <a:ext cx="7543800" cy="104319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230188" marR="0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Time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Cycles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0188" marR="0" lvl="0" indent="-230188" algn="l" rtl="0">
              <a:lnSpc>
                <a:spcPct val="6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Program         Program     *  Instruction   *  Cycle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33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RISC-V Pipeline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303" y="3750352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124" y="4470864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149" y="5219361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"/>
          <p:cNvSpPr txBox="1"/>
          <p:nvPr/>
        </p:nvSpPr>
        <p:spPr>
          <a:xfrm>
            <a:off x="889613" y="1634085"/>
            <a:ext cx="13924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889613" y="2371113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889613" y="3146985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6"/>
          <p:cNvCxnSpPr/>
          <p:nvPr/>
        </p:nvCxnSpPr>
        <p:spPr>
          <a:xfrm>
            <a:off x="2824636" y="1345467"/>
            <a:ext cx="2997327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3" name="Google Shape;283;p6"/>
          <p:cNvCxnSpPr/>
          <p:nvPr/>
        </p:nvCxnSpPr>
        <p:spPr>
          <a:xfrm rot="10800000">
            <a:off x="566314" y="1634088"/>
            <a:ext cx="0" cy="430065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84" name="Google Shape;284;p6"/>
          <p:cNvSpPr txBox="1"/>
          <p:nvPr/>
        </p:nvSpPr>
        <p:spPr>
          <a:xfrm>
            <a:off x="2576520" y="5000277"/>
            <a:ext cx="925742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 200 ps</a:t>
            </a:r>
            <a:endParaRPr sz="1600" b="0" i="1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908" y="1509251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0463" y="2239277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777" y="2990109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"/>
          <p:cNvSpPr txBox="1"/>
          <p:nvPr/>
        </p:nvSpPr>
        <p:spPr>
          <a:xfrm rot="5400000">
            <a:off x="-1130349" y="3892383"/>
            <a:ext cx="286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064C0"/>
                </a:solidFill>
                <a:latin typeface="Calibri"/>
                <a:ea typeface="Calibri"/>
                <a:cs typeface="Calibri"/>
                <a:sym typeface="Calibri"/>
              </a:rPr>
              <a:t>instruction sequence</a:t>
            </a:r>
            <a:endParaRPr sz="1800" b="0" i="0" u="none" strike="noStrike" cap="none">
              <a:solidFill>
                <a:srgbClr val="3064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6"/>
          <p:cNvGrpSpPr/>
          <p:nvPr/>
        </p:nvGrpSpPr>
        <p:grpSpPr>
          <a:xfrm>
            <a:off x="3428724" y="1219451"/>
            <a:ext cx="3584219" cy="4952749"/>
            <a:chOff x="3428723" y="1737155"/>
            <a:chExt cx="3584219" cy="2395102"/>
          </a:xfrm>
        </p:grpSpPr>
        <p:grpSp>
          <p:nvGrpSpPr>
            <p:cNvPr id="290" name="Google Shape;290;p6"/>
            <p:cNvGrpSpPr/>
            <p:nvPr/>
          </p:nvGrpSpPr>
          <p:grpSpPr>
            <a:xfrm>
              <a:off x="3428723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1" name="Google Shape;291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3" name="Google Shape;293;p6"/>
            <p:cNvGrpSpPr/>
            <p:nvPr/>
          </p:nvGrpSpPr>
          <p:grpSpPr>
            <a:xfrm>
              <a:off x="4027034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4" name="Google Shape;294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5" name="Google Shape;295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6" name="Google Shape;296;p6"/>
            <p:cNvGrpSpPr/>
            <p:nvPr/>
          </p:nvGrpSpPr>
          <p:grpSpPr>
            <a:xfrm>
              <a:off x="4625344" y="1802737"/>
              <a:ext cx="598311" cy="2329519"/>
              <a:chOff x="3527776" y="4071280"/>
              <a:chExt cx="598311" cy="2329519"/>
            </a:xfrm>
          </p:grpSpPr>
          <p:cxnSp>
            <p:nvCxnSpPr>
              <p:cNvPr id="297" name="Google Shape;297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9" name="Google Shape;299;p6"/>
            <p:cNvGrpSpPr/>
            <p:nvPr/>
          </p:nvGrpSpPr>
          <p:grpSpPr>
            <a:xfrm>
              <a:off x="5223653" y="1737155"/>
              <a:ext cx="598311" cy="2395101"/>
              <a:chOff x="3527776" y="4005698"/>
              <a:chExt cx="598311" cy="2395101"/>
            </a:xfrm>
          </p:grpSpPr>
          <p:cxnSp>
            <p:nvCxnSpPr>
              <p:cNvPr id="300" name="Google Shape;300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4126087" y="4005698"/>
                <a:ext cx="0" cy="239510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2" name="Google Shape;302;p6"/>
            <p:cNvGrpSpPr/>
            <p:nvPr/>
          </p:nvGrpSpPr>
          <p:grpSpPr>
            <a:xfrm>
              <a:off x="5821962" y="2498292"/>
              <a:ext cx="598311" cy="1633964"/>
              <a:chOff x="3527776" y="4766835"/>
              <a:chExt cx="598311" cy="1633964"/>
            </a:xfrm>
          </p:grpSpPr>
          <p:cxnSp>
            <p:nvCxnSpPr>
              <p:cNvPr id="303" name="Google Shape;303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4126087" y="4766835"/>
                <a:ext cx="0" cy="16339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5" name="Google Shape;305;p6"/>
            <p:cNvGrpSpPr/>
            <p:nvPr/>
          </p:nvGrpSpPr>
          <p:grpSpPr>
            <a:xfrm>
              <a:off x="6414631" y="2894504"/>
              <a:ext cx="598311" cy="1236040"/>
              <a:chOff x="3527776" y="5164759"/>
              <a:chExt cx="598311" cy="1236040"/>
            </a:xfrm>
          </p:grpSpPr>
          <p:cxnSp>
            <p:nvCxnSpPr>
              <p:cNvPr id="306" name="Google Shape;306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4126087" y="5164759"/>
                <a:ext cx="0" cy="123604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8" name="Google Shape;308;p6"/>
          <p:cNvGrpSpPr/>
          <p:nvPr/>
        </p:nvGrpSpPr>
        <p:grpSpPr>
          <a:xfrm>
            <a:off x="2830412" y="1366130"/>
            <a:ext cx="598311" cy="4802528"/>
            <a:chOff x="3527776" y="4071280"/>
            <a:chExt cx="598311" cy="2329461"/>
          </a:xfrm>
        </p:grpSpPr>
        <p:cxnSp>
          <p:nvCxnSpPr>
            <p:cNvPr id="309" name="Google Shape;309;p6"/>
            <p:cNvCxnSpPr/>
            <p:nvPr/>
          </p:nvCxnSpPr>
          <p:spPr>
            <a:xfrm>
              <a:off x="3527776" y="5834225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4126087" y="4071280"/>
              <a:ext cx="0" cy="2329461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1" name="Google Shape;311;p6"/>
          <p:cNvCxnSpPr/>
          <p:nvPr/>
        </p:nvCxnSpPr>
        <p:spPr>
          <a:xfrm>
            <a:off x="2824635" y="1219449"/>
            <a:ext cx="0" cy="3848783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6"/>
          <p:cNvSpPr txBox="1"/>
          <p:nvPr/>
        </p:nvSpPr>
        <p:spPr>
          <a:xfrm>
            <a:off x="3560463" y="889000"/>
            <a:ext cx="1731358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= 1000 ps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6"/>
          <p:cNvGrpSpPr/>
          <p:nvPr/>
        </p:nvGrpSpPr>
        <p:grpSpPr>
          <a:xfrm>
            <a:off x="7012943" y="4326672"/>
            <a:ext cx="632125" cy="1775195"/>
            <a:chOff x="3493962" y="4786475"/>
            <a:chExt cx="632125" cy="1614324"/>
          </a:xfrm>
        </p:grpSpPr>
        <p:cxnSp>
          <p:nvCxnSpPr>
            <p:cNvPr id="314" name="Google Shape;314;p6"/>
            <p:cNvCxnSpPr/>
            <p:nvPr/>
          </p:nvCxnSpPr>
          <p:spPr>
            <a:xfrm>
              <a:off x="3493962" y="6329119"/>
              <a:ext cx="632125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4126087" y="4786475"/>
              <a:ext cx="0" cy="1614324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6" name="Google Shape;316;p6"/>
          <p:cNvGrpSpPr/>
          <p:nvPr/>
        </p:nvGrpSpPr>
        <p:grpSpPr>
          <a:xfrm>
            <a:off x="7655431" y="5068232"/>
            <a:ext cx="598311" cy="1033639"/>
            <a:chOff x="3527776" y="5460831"/>
            <a:chExt cx="598311" cy="939968"/>
          </a:xfrm>
        </p:grpSpPr>
        <p:cxnSp>
          <p:nvCxnSpPr>
            <p:cNvPr id="317" name="Google Shape;317;p6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4126087" y="5460831"/>
              <a:ext cx="0" cy="939968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9" name="Google Shape;319;p6"/>
          <p:cNvGrpSpPr/>
          <p:nvPr/>
        </p:nvGrpSpPr>
        <p:grpSpPr>
          <a:xfrm>
            <a:off x="8252613" y="5068232"/>
            <a:ext cx="598311" cy="1035916"/>
            <a:chOff x="3527776" y="5458759"/>
            <a:chExt cx="598311" cy="942040"/>
          </a:xfrm>
        </p:grpSpPr>
        <p:cxnSp>
          <p:nvCxnSpPr>
            <p:cNvPr id="320" name="Google Shape;320;p6"/>
            <p:cNvCxnSpPr/>
            <p:nvPr/>
          </p:nvCxnSpPr>
          <p:spPr>
            <a:xfrm>
              <a:off x="3527776" y="6324048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126087" y="5458759"/>
              <a:ext cx="0" cy="94204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2" name="Google Shape;322;p6"/>
          <p:cNvSpPr txBox="1"/>
          <p:nvPr/>
        </p:nvSpPr>
        <p:spPr>
          <a:xfrm>
            <a:off x="908960" y="3907227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"/>
          <p:cNvSpPr txBox="1"/>
          <p:nvPr/>
        </p:nvSpPr>
        <p:spPr>
          <a:xfrm>
            <a:off x="895554" y="4631368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 txBox="1"/>
          <p:nvPr/>
        </p:nvSpPr>
        <p:spPr>
          <a:xfrm>
            <a:off x="904899" y="5352016"/>
            <a:ext cx="13681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t2, t2,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3428723" y="2156257"/>
            <a:ext cx="2985909" cy="77516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5174962" y="1450821"/>
            <a:ext cx="690053" cy="3617411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6463322" y="2085163"/>
            <a:ext cx="287679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 use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instruction over time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5943600" y="990600"/>
            <a:ext cx="29266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Resource use in a particular time slot</a:t>
            </a:r>
            <a:endParaRPr sz="2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4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/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/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/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/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/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/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/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/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/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/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/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/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/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/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/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/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/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/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/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/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/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/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/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/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/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/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/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/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/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/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/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/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/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/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/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/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/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/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/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/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/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/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/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/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/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/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/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/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/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/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/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/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/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/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/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/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/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/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/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/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/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/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/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/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/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/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/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/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/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/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/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/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/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791002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 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4161" y="2056138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add a1,a2,a3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addi</a:t>
                      </a:r>
                      <a:r>
                        <a:rPr lang="en-US" dirty="0"/>
                        <a:t> a4,a5,0x2f7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sub s4,s0,s3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or s1,s2,s5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78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52"/>
          <p:cNvSpPr txBox="1"/>
          <p:nvPr/>
        </p:nvSpPr>
        <p:spPr>
          <a:xfrm>
            <a:off x="685800" y="482599"/>
            <a:ext cx="73152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stage times shown below.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we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loads and stores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our ISA.  Consider going from a single-cycle implementation to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4-stage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pipelined version.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1.33x slower.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3x faster.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8" name="Google Shape;188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9" name="Google Shape;1889;p52"/>
          <p:cNvGraphicFramePr/>
          <p:nvPr/>
        </p:nvGraphicFramePr>
        <p:xfrm>
          <a:off x="1005840" y="2377440"/>
          <a:ext cx="7132325" cy="1070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 Fetch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Read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 Op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 Access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Write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90" name="Google Shape;1890;p52"/>
          <p:cNvSpPr txBox="1">
            <a:spLocks noGrp="1"/>
          </p:cNvSpPr>
          <p:nvPr>
            <p:ph type="dt" idx="4294967295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1" name="Google Shape;1891;p52"/>
          <p:cNvSpPr txBox="1">
            <a:spLocks noGrp="1"/>
          </p:cNvSpPr>
          <p:nvPr>
            <p:ph type="ftr" idx="4294967295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5579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Pipeline Hazards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5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situation that prevents starting the next instruction in the next clock cycle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Structural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required resource is busy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needed in multiple stages)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hazard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dependency between instructions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wait for previous instruction to complete its data write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of execution depends on previous instruction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2231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2"/>
          <p:cNvGrpSpPr/>
          <p:nvPr/>
        </p:nvGrpSpPr>
        <p:grpSpPr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989" name="Google Shape;989;p12"/>
            <p:cNvSpPr/>
            <p:nvPr/>
          </p:nvSpPr>
          <p:spPr>
            <a:xfrm>
              <a:off x="215" y="876"/>
              <a:ext cx="291" cy="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0" name="Google Shape;990;p12"/>
            <p:cNvCxnSpPr/>
            <p:nvPr/>
          </p:nvCxnSpPr>
          <p:spPr>
            <a:xfrm>
              <a:off x="579" y="920"/>
              <a:ext cx="0" cy="265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91" name="Google Shape;991;p12"/>
          <p:cNvGrpSpPr/>
          <p:nvPr/>
        </p:nvGrpSpPr>
        <p:grpSpPr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992" name="Google Shape;992;p12"/>
            <p:cNvSpPr/>
            <p:nvPr/>
          </p:nvSpPr>
          <p:spPr>
            <a:xfrm>
              <a:off x="579" y="1302"/>
              <a:ext cx="6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563" y="1718"/>
              <a:ext cx="5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555" y="2182"/>
              <a:ext cx="68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Store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598" y="2612"/>
              <a:ext cx="53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587" y="3067"/>
              <a:ext cx="375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2"/>
          <p:cNvGrpSpPr/>
          <p:nvPr/>
        </p:nvGrpSpPr>
        <p:grpSpPr>
          <a:xfrm>
            <a:off x="1784839" y="1781785"/>
            <a:ext cx="6311900" cy="515938"/>
            <a:chOff x="984" y="551"/>
            <a:chExt cx="3976" cy="325"/>
          </a:xfrm>
        </p:grpSpPr>
        <p:cxnSp>
          <p:nvCxnSpPr>
            <p:cNvPr id="998" name="Google Shape;998;p12"/>
            <p:cNvCxnSpPr/>
            <p:nvPr/>
          </p:nvCxnSpPr>
          <p:spPr>
            <a:xfrm>
              <a:off x="984" y="840"/>
              <a:ext cx="397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99" name="Google Shape;999;p12"/>
            <p:cNvSpPr/>
            <p:nvPr/>
          </p:nvSpPr>
          <p:spPr>
            <a:xfrm>
              <a:off x="1867" y="551"/>
              <a:ext cx="216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 (clock cycles)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0" name="Google Shape;1000;p12"/>
          <p:cNvSpPr/>
          <p:nvPr/>
        </p:nvSpPr>
        <p:spPr>
          <a:xfrm>
            <a:off x="152400" y="1066800"/>
            <a:ext cx="82296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Used in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and WB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Structural Hazard: Register File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3" name="Google Shape;10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330" y="2798500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885" y="352852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199" y="4279360"/>
            <a:ext cx="2711628" cy="51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12"/>
          <p:cNvCxnSpPr/>
          <p:nvPr/>
        </p:nvCxnSpPr>
        <p:spPr>
          <a:xfrm>
            <a:off x="2292057" y="2508700"/>
            <a:ext cx="0" cy="247620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7" name="Google Shape;10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60" y="490927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374" y="5660110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2"/>
          <p:cNvSpPr/>
          <p:nvPr/>
        </p:nvSpPr>
        <p:spPr>
          <a:xfrm>
            <a:off x="4703825" y="2657050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2"/>
          <p:cNvSpPr/>
          <p:nvPr/>
        </p:nvSpPr>
        <p:spPr>
          <a:xfrm>
            <a:off x="4728100" y="4810775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33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0x03D4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6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2" name="Rounded Rectangle 171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7484547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Pipeline: </a:t>
            </a:r>
            <a:r>
              <a:rPr lang="en-US" dirty="0" err="1"/>
              <a:t>Regfile</a:t>
            </a:r>
            <a:r>
              <a:rPr lang="en-US" dirty="0"/>
              <a:t> Structural Hazard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a0, zero,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a1, a4,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a2, a5,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a3, a6,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60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562FAD-C8BF-E8B0-CCD3-F985F1B18153}"/>
              </a:ext>
            </a:extLst>
          </p:cNvPr>
          <p:cNvSpPr/>
          <p:nvPr/>
        </p:nvSpPr>
        <p:spPr bwMode="auto">
          <a:xfrm>
            <a:off x="4671152" y="1700614"/>
            <a:ext cx="352540" cy="2379643"/>
          </a:xfrm>
          <a:prstGeom prst="ellips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Hazard: Read after Write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74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 Solution: Forwarding</a:t>
            </a:r>
            <a:endParaRPr sz="2800" dirty="0"/>
          </a:p>
        </p:txBody>
      </p:sp>
      <p:sp>
        <p:nvSpPr>
          <p:cNvPr id="1433" name="Google Shape;1433;p3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Forward result as soon as it is available</a:t>
            </a:r>
            <a:r>
              <a:rPr lang="en-US" sz="3000" dirty="0"/>
              <a:t>, even though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it’s not stored in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yet</a:t>
            </a:r>
            <a:endParaRPr sz="3000" dirty="0"/>
          </a:p>
        </p:txBody>
      </p:sp>
      <p:sp>
        <p:nvSpPr>
          <p:cNvPr id="1434" name="Google Shape;143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30"/>
          <p:cNvSpPr/>
          <p:nvPr/>
        </p:nvSpPr>
        <p:spPr>
          <a:xfrm>
            <a:off x="690563" y="3339999"/>
            <a:ext cx="24066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 s4,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0"/>
          <p:cNvSpPr/>
          <p:nvPr/>
        </p:nvSpPr>
        <p:spPr>
          <a:xfrm>
            <a:off x="665163" y="40638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 s5,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30"/>
          <p:cNvSpPr/>
          <p:nvPr/>
        </p:nvSpPr>
        <p:spPr>
          <a:xfrm>
            <a:off x="639763" y="4787798"/>
            <a:ext cx="22526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  s7,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0"/>
          <p:cNvSpPr/>
          <p:nvPr/>
        </p:nvSpPr>
        <p:spPr>
          <a:xfrm>
            <a:off x="665163" y="5511698"/>
            <a:ext cx="24241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s9,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0"/>
          <p:cNvSpPr/>
          <p:nvPr/>
        </p:nvSpPr>
        <p:spPr>
          <a:xfrm>
            <a:off x="673100" y="26160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24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s1, s2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30"/>
          <p:cNvSpPr txBox="1"/>
          <p:nvPr/>
        </p:nvSpPr>
        <p:spPr>
          <a:xfrm>
            <a:off x="57725" y="5867400"/>
            <a:ext cx="9565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Forwarding: get operand from pipeline stage, rather than register file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1" name="Google Shape;14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350" y="2557057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813" y="3296686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044" y="4057392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896" y="4695594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127" y="5456301"/>
            <a:ext cx="2747272" cy="5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30"/>
          <p:cNvSpPr/>
          <p:nvPr/>
        </p:nvSpPr>
        <p:spPr>
          <a:xfrm>
            <a:off x="4178316" y="2600142"/>
            <a:ext cx="432300" cy="46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0"/>
          <p:cNvSpPr/>
          <p:nvPr/>
        </p:nvSpPr>
        <p:spPr>
          <a:xfrm>
            <a:off x="4800492" y="3334372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0"/>
          <p:cNvSpPr/>
          <p:nvPr/>
        </p:nvSpPr>
        <p:spPr>
          <a:xfrm>
            <a:off x="5419333" y="4084547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6027930" y="4756355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0"/>
          <p:cNvSpPr/>
          <p:nvPr/>
        </p:nvSpPr>
        <p:spPr>
          <a:xfrm>
            <a:off x="6024476" y="5483456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1" name="Google Shape;1451;p30"/>
          <p:cNvCxnSpPr>
            <a:stCxn id="1446" idx="3"/>
            <a:endCxn id="1447" idx="1"/>
          </p:cNvCxnSpPr>
          <p:nvPr/>
        </p:nvCxnSpPr>
        <p:spPr>
          <a:xfrm>
            <a:off x="4610616" y="2832492"/>
            <a:ext cx="189900" cy="734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52" name="Google Shape;1452;p30"/>
          <p:cNvCxnSpPr>
            <a:stCxn id="1446" idx="3"/>
            <a:endCxn id="1448" idx="1"/>
          </p:cNvCxnSpPr>
          <p:nvPr/>
        </p:nvCxnSpPr>
        <p:spPr>
          <a:xfrm>
            <a:off x="4610616" y="2832492"/>
            <a:ext cx="808800" cy="14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3" name="Google Shape;1453;p30"/>
          <p:cNvCxnSpPr>
            <a:stCxn id="1446" idx="3"/>
            <a:endCxn id="1449" idx="1"/>
          </p:cNvCxnSpPr>
          <p:nvPr/>
        </p:nvCxnSpPr>
        <p:spPr>
          <a:xfrm>
            <a:off x="4610616" y="2832492"/>
            <a:ext cx="1417200" cy="215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6411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 with Forwarding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76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5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Hazard: Loads</a:t>
            </a:r>
            <a:endParaRPr sz="2800" dirty="0"/>
          </a:p>
        </p:txBody>
      </p:sp>
      <p:sp>
        <p:nvSpPr>
          <p:cNvPr id="1696" name="Google Shape;1696;p3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Dataflow backwards in time are hazards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solve all cases with forwarding</a:t>
            </a:r>
            <a:endParaRPr/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 </a:t>
            </a: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load (sub), then forward after the load is done (more hardware)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5"/>
          <p:cNvSpPr/>
          <p:nvPr/>
        </p:nvSpPr>
        <p:spPr>
          <a:xfrm>
            <a:off x="1444752" y="3656647"/>
            <a:ext cx="2676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t3,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5"/>
          <p:cNvSpPr/>
          <p:nvPr/>
        </p:nvSpPr>
        <p:spPr>
          <a:xfrm>
            <a:off x="1470152" y="2932748"/>
            <a:ext cx="2238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lw </a:t>
            </a: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0(t1)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0" name="Google Shape;1700;p35"/>
          <p:cNvGrpSpPr/>
          <p:nvPr/>
        </p:nvGrpSpPr>
        <p:grpSpPr>
          <a:xfrm>
            <a:off x="3871555" y="2446755"/>
            <a:ext cx="4400587" cy="1970366"/>
            <a:chOff x="3005297" y="3725636"/>
            <a:chExt cx="5316003" cy="2380244"/>
          </a:xfrm>
        </p:grpSpPr>
        <p:pic>
          <p:nvPicPr>
            <p:cNvPr id="1701" name="Google Shape;170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5297" y="372563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2" name="Google Shape;170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70497" y="500987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3" name="Google Shape;1703;p35"/>
          <p:cNvSpPr/>
          <p:nvPr/>
        </p:nvSpPr>
        <p:spPr>
          <a:xfrm>
            <a:off x="6223200" y="245967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5"/>
          <p:cNvSpPr/>
          <p:nvPr/>
        </p:nvSpPr>
        <p:spPr>
          <a:xfrm>
            <a:off x="6278587" y="355342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5" name="Google Shape;1705;p35"/>
          <p:cNvCxnSpPr>
            <a:stCxn id="1703" idx="3"/>
            <a:endCxn id="1704" idx="1"/>
          </p:cNvCxnSpPr>
          <p:nvPr/>
        </p:nvCxnSpPr>
        <p:spPr>
          <a:xfrm flipH="1">
            <a:off x="6278700" y="2891525"/>
            <a:ext cx="496200" cy="109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558450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516C-1D67-D9C8-BE6E-EDB59DF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Hazards: Taken Branch &amp; </a:t>
            </a:r>
            <a:r>
              <a:rPr lang="en-US" dirty="0" err="1"/>
              <a:t>ecall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28E6-8206-746A-380E-5EFEC701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0A6CB-C69D-CE40-F0BA-F9CE90174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D01FC-0BDF-8C61-1CBC-05BBF6BC7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262"/>
            <a:ext cx="9144000" cy="18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69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516C-1D67-D9C8-BE6E-EDB59DF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Not-Taken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328E6-8206-746A-380E-5EFEC7010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0A6CB-C69D-CE40-F0BA-F9CE901744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B5CFF-06C1-9F3B-2D3A-EBEA3DCA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1202"/>
            <a:ext cx="9144000" cy="18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CD1F-B316-7A70-718A-C5931A17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FEBE-5CE2-0C22-CE6A-22E11328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79BE9-A3AB-1788-62AB-21D107379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41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0x038F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7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235774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0x0020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8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343766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Request Example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48640"/>
          </a:xfrm>
        </p:spPr>
        <p:txBody>
          <a:bodyPr/>
          <a:lstStyle/>
          <a:p>
            <a:r>
              <a:rPr lang="en-GB" dirty="0"/>
              <a:t>Virtual Address: 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0x036B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Physical Address: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766FD-9B40-4D74-91CA-5BA8AA111D01}" type="slidenum">
              <a:rPr lang="en-US" smtClean="0"/>
              <a:t>9</a:t>
            </a:fld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61288" y="1912078"/>
            <a:ext cx="6823075" cy="1176118"/>
            <a:chOff x="1161288" y="1912078"/>
            <a:chExt cx="6823075" cy="1176118"/>
          </a:xfrm>
        </p:grpSpPr>
        <p:sp>
          <p:nvSpPr>
            <p:cNvPr id="58" name="Line 5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4087368" y="2015040"/>
              <a:ext cx="969264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Text Box 5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55926" y="1912683"/>
              <a:ext cx="449802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TLBI</a:t>
              </a:r>
            </a:p>
          </p:txBody>
        </p:sp>
        <p:sp>
          <p:nvSpPr>
            <p:cNvPr id="60" name="Line 57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161288" y="2011336"/>
              <a:ext cx="2907792" cy="1588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8331" y="1912078"/>
              <a:ext cx="491801" cy="216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45720" tIns="0" rIns="45720" bIns="0" anchor="ctr" anchorCtr="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TLBT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16128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3" name="Rectangle 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1612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865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6486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2136013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7" name="Rectangle 12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1360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68" name="Rectangle 1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623375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69" name="Rectangle 1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6233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Rectangle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10738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Rectangle 1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107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72" name="Rectangle 2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598100" y="2426208"/>
              <a:ext cx="487363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tangle 2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5981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74" name="Rectangle 2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085463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8546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76" name="Rectangle 2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572825" y="2426208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57282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8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506018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9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06018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4755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1" name="Rectangle 33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554755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6034913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tangle 3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6034913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Rectangle 3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522275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5" name="Rectangle 3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6522275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tangle 4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009638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7" name="Rectangle 4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009638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497000" y="2426208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7497000" y="2121408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90" name="Group 83"/>
            <p:cNvGrpSpPr>
              <a:grpSpLocks/>
            </p:cNvGrpSpPr>
            <p:nvPr>
              <p:custDataLst>
                <p:tags r:id="rId72"/>
              </p:custDataLst>
            </p:nvPr>
          </p:nvGrpSpPr>
          <p:grpSpPr bwMode="auto">
            <a:xfrm>
              <a:off x="5059078" y="2843721"/>
              <a:ext cx="2907792" cy="244475"/>
              <a:chOff x="3061" y="2231"/>
              <a:chExt cx="1842" cy="154"/>
            </a:xfrm>
          </p:grpSpPr>
          <p:sp>
            <p:nvSpPr>
              <p:cNvPr id="94" name="Line 8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061" y="2300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Text Box 85"/>
              <p:cNvSpPr txBox="1"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18" y="2231"/>
                <a:ext cx="321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VPO</a:t>
                </a:r>
              </a:p>
            </p:txBody>
          </p:sp>
        </p:grpSp>
        <p:grpSp>
          <p:nvGrpSpPr>
            <p:cNvPr id="91" name="Group 92"/>
            <p:cNvGrpSpPr>
              <a:grpSpLocks/>
            </p:cNvGrpSpPr>
            <p:nvPr>
              <p:custDataLst>
                <p:tags r:id="rId73"/>
              </p:custDataLst>
            </p:nvPr>
          </p:nvGrpSpPr>
          <p:grpSpPr bwMode="auto">
            <a:xfrm>
              <a:off x="1161288" y="2843721"/>
              <a:ext cx="3916363" cy="244475"/>
              <a:chOff x="605" y="2231"/>
              <a:chExt cx="2467" cy="154"/>
            </a:xfrm>
          </p:grpSpPr>
          <p:sp>
            <p:nvSpPr>
              <p:cNvPr id="92" name="Line 93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5" y="2300"/>
                <a:ext cx="2467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 Box 94"/>
              <p:cNvSpPr txBox="1"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79" y="2231"/>
                <a:ext cx="318" cy="15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VPN</a:t>
                </a:r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112264" y="4480560"/>
            <a:ext cx="5865814" cy="1222699"/>
            <a:chOff x="2112264" y="4529131"/>
            <a:chExt cx="5865814" cy="1222699"/>
          </a:xfrm>
        </p:grpSpPr>
        <p:sp>
          <p:nvSpPr>
            <p:cNvPr id="97" name="Rectangle 4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11226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tangle 4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2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99" name="Rectangle 5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59962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5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996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01" name="Rectangle 5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86989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5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0869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3" name="Rectangle 5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74351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5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5743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5" name="Rectangle 6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61714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6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6171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tangle 6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549076" y="5059680"/>
              <a:ext cx="487363" cy="304800"/>
            </a:xfrm>
            <a:prstGeom prst="rect">
              <a:avLst/>
            </a:prstGeom>
            <a:solidFill>
              <a:srgbClr val="D5F1CF"/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6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4907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9" name="Rectangle 6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03643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tangle 6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03643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1" name="Rectangle 6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2380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7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2380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13" name="Rectangle 7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011164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1164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5" name="Rectangle 7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498526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498526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tangle 7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985889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tangle 7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985889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9" name="Rectangle 8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473251" y="5059680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473251" y="4754880"/>
              <a:ext cx="487363" cy="304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5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121" name="Group 86"/>
            <p:cNvGrpSpPr>
              <a:grpSpLocks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5053902" y="5418455"/>
              <a:ext cx="2924176" cy="333375"/>
              <a:chOff x="3072" y="3298"/>
              <a:chExt cx="1842" cy="210"/>
            </a:xfrm>
          </p:grpSpPr>
          <p:sp>
            <p:nvSpPr>
              <p:cNvPr id="127" name="Line 8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072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Text Box 88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780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PPO</a:t>
                </a:r>
              </a:p>
            </p:txBody>
          </p:sp>
        </p:grpSp>
        <p:grpSp>
          <p:nvGrpSpPr>
            <p:cNvPr id="122" name="Group 89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2158301" y="5418455"/>
              <a:ext cx="2924176" cy="333375"/>
              <a:chOff x="1248" y="3298"/>
              <a:chExt cx="1842" cy="210"/>
            </a:xfrm>
          </p:grpSpPr>
          <p:sp>
            <p:nvSpPr>
              <p:cNvPr id="125" name="Line 90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1248" y="3403"/>
                <a:ext cx="1842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 Box 9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938" y="3298"/>
                <a:ext cx="403" cy="2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norm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7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PPN</a:t>
                </a:r>
              </a:p>
            </p:txBody>
          </p:sp>
        </p:grpSp>
        <p:grpSp>
          <p:nvGrpSpPr>
            <p:cNvPr id="156" name="Group 103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985529" y="4529131"/>
              <a:ext cx="969963" cy="215900"/>
              <a:chOff x="4338" y="2645"/>
              <a:chExt cx="611" cy="136"/>
            </a:xfrm>
          </p:grpSpPr>
          <p:sp>
            <p:nvSpPr>
              <p:cNvPr id="163" name="Line 104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338" y="2715"/>
                <a:ext cx="611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Text Box 10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6" y="2645"/>
                <a:ext cx="21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</p:grpSp>
        <p:grpSp>
          <p:nvGrpSpPr>
            <p:cNvPr id="157" name="Group 106"/>
            <p:cNvGrpSpPr>
              <a:grpSpLocks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5037593" y="4529242"/>
              <a:ext cx="1927225" cy="215900"/>
              <a:chOff x="3115" y="2629"/>
              <a:chExt cx="1214" cy="136"/>
            </a:xfrm>
          </p:grpSpPr>
          <p:sp>
            <p:nvSpPr>
              <p:cNvPr id="161" name="Line 107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3115" y="2703"/>
                <a:ext cx="1214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Text Box 108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41" y="2629"/>
                <a:ext cx="16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CI</a:t>
                </a:r>
              </a:p>
            </p:txBody>
          </p:sp>
        </p:grpSp>
        <p:grpSp>
          <p:nvGrpSpPr>
            <p:cNvPr id="158" name="Group 109"/>
            <p:cNvGrpSpPr>
              <a:grpSpLocks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2112264" y="4532306"/>
              <a:ext cx="2907792" cy="215900"/>
              <a:chOff x="1248" y="2647"/>
              <a:chExt cx="1823" cy="136"/>
            </a:xfrm>
          </p:grpSpPr>
          <p:sp>
            <p:nvSpPr>
              <p:cNvPr id="159" name="Line 110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248" y="2715"/>
                <a:ext cx="1823" cy="1"/>
              </a:xfrm>
              <a:prstGeom prst="line">
                <a:avLst/>
              </a:prstGeom>
              <a:no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 lIns="45720" tIns="0" rIns="45720" bIns="0" anchor="ctr" anchorCtr="0"/>
              <a:lstStyle/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Text Box 11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64" y="2647"/>
                <a:ext cx="191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45720" tIns="0" rIns="45720" bIns="0" anchor="ctr" anchorCtr="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CT</a:t>
                </a:r>
              </a:p>
            </p:txBody>
          </p:sp>
        </p:grpSp>
      </p:grpSp>
      <p:graphicFrame>
        <p:nvGraphicFramePr>
          <p:cNvPr id="170" name="Table 169"/>
          <p:cNvGraphicFramePr>
            <a:graphicFrameLocks noGrp="1"/>
          </p:cNvGraphicFramePr>
          <p:nvPr/>
        </p:nvGraphicFramePr>
        <p:xfrm>
          <a:off x="182880" y="3291840"/>
          <a:ext cx="87782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TLBT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TLB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Page Fault?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_____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1" name="Table 170"/>
          <p:cNvGraphicFramePr>
            <a:graphicFrameLocks noGrp="1"/>
          </p:cNvGraphicFramePr>
          <p:nvPr/>
        </p:nvGraphicFramePr>
        <p:xfrm>
          <a:off x="640080" y="5922095"/>
          <a:ext cx="786384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 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 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Hit? 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(byte) 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Rounded Rectangle 95"/>
          <p:cNvSpPr/>
          <p:nvPr/>
        </p:nvSpPr>
        <p:spPr bwMode="auto">
          <a:xfrm>
            <a:off x="6949440" y="365760"/>
            <a:ext cx="2011680" cy="109728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It is just coincidence that the PPN is the same width as the cache Tag</a:t>
            </a:r>
          </a:p>
        </p:txBody>
      </p:sp>
    </p:spTree>
    <p:extLst>
      <p:ext uri="{BB962C8B-B14F-4D97-AF65-F5344CB8AC3E}">
        <p14:creationId xmlns:p14="http://schemas.microsoft.com/office/powerpoint/2010/main" val="16138308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18199</TotalTime>
  <Words>5022</Words>
  <Application>Microsoft Macintosh PowerPoint</Application>
  <PresentationFormat>On-screen Show (4:3)</PresentationFormat>
  <Paragraphs>2468</Paragraphs>
  <Slides>67</Slides>
  <Notes>59</Notes>
  <HiddenSlides>11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Arial</vt:lpstr>
      <vt:lpstr>Arial Narrow</vt:lpstr>
      <vt:lpstr>Calibri</vt:lpstr>
      <vt:lpstr>Cambria Math</vt:lpstr>
      <vt:lpstr>Courier New</vt:lpstr>
      <vt:lpstr>Cutive</vt:lpstr>
      <vt:lpstr>Graphik-Medium</vt:lpstr>
      <vt:lpstr>Lato</vt:lpstr>
      <vt:lpstr>Noto Sans Symbols</vt:lpstr>
      <vt:lpstr>Roboto Regular</vt:lpstr>
      <vt:lpstr>Times</vt:lpstr>
      <vt:lpstr>Times New Roman</vt:lpstr>
      <vt:lpstr>Wingdings</vt:lpstr>
      <vt:lpstr>UWTheme-351-Au18</vt:lpstr>
      <vt:lpstr>Class Review</vt:lpstr>
      <vt:lpstr>Caches and Virtual Memory</vt:lpstr>
      <vt:lpstr>Cache Code Analysis Problem</vt:lpstr>
      <vt:lpstr>Sources of Cache Misses: The 3Cs</vt:lpstr>
      <vt:lpstr>Cache &amp; VM Problem</vt:lpstr>
      <vt:lpstr>Memory Request Example #1</vt:lpstr>
      <vt:lpstr>Memory Request Example #2</vt:lpstr>
      <vt:lpstr>Memory Request Example #3</vt:lpstr>
      <vt:lpstr>Memory Request Example #4</vt:lpstr>
      <vt:lpstr>Digital Logic</vt:lpstr>
      <vt:lpstr>Laws of Boolean Algebra</vt:lpstr>
      <vt:lpstr>Simplifying Boolean Expressions: Example</vt:lpstr>
      <vt:lpstr>Three Variable Karnaugh Maps</vt:lpstr>
      <vt:lpstr>Example: Simplify 3-Variable Expression</vt:lpstr>
      <vt:lpstr>Example: Simplify 3-Variable Expression</vt:lpstr>
      <vt:lpstr>Data Multiplexor (MUX)</vt:lpstr>
      <vt:lpstr>Implementing a 1-bit 2-to-1 MUX </vt:lpstr>
      <vt:lpstr>1-bit 4-to-1 MUX</vt:lpstr>
      <vt:lpstr>Decoder</vt:lpstr>
      <vt:lpstr>Demultiplexer (Demux)</vt:lpstr>
      <vt:lpstr>Functional Unit</vt:lpstr>
      <vt:lpstr>Functional Unit:  Adder-Subtractor</vt:lpstr>
      <vt:lpstr>Sequential Circuits: Registers</vt:lpstr>
      <vt:lpstr>Flip-Flop Timing Behavior</vt:lpstr>
      <vt:lpstr>PowerPoint Presentation</vt:lpstr>
      <vt:lpstr>PowerPoint Presentation</vt:lpstr>
      <vt:lpstr>PowerPoint Presentation</vt:lpstr>
      <vt:lpstr>Timing Terms</vt:lpstr>
      <vt:lpstr>Digital State Machines</vt:lpstr>
      <vt:lpstr>Model for Synchronous Systems</vt:lpstr>
      <vt:lpstr>Maximum Clock Frequency</vt:lpstr>
      <vt:lpstr>The Critical Path</vt:lpstr>
      <vt:lpstr>RISC-V CPU Datapath, Control Intro</vt:lpstr>
      <vt:lpstr>Storage Element: Register File</vt:lpstr>
      <vt:lpstr>Implementing R-Types</vt:lpstr>
      <vt:lpstr>Adding addi to datapath</vt:lpstr>
      <vt:lpstr>Adding lw to datapath</vt:lpstr>
      <vt:lpstr>Adding sw to datapath</vt:lpstr>
      <vt:lpstr>Adding branches to datapath</vt:lpstr>
      <vt:lpstr>Adding jalr to datapath</vt:lpstr>
      <vt:lpstr>Adding jal to datapath</vt:lpstr>
      <vt:lpstr>Implementing lui</vt:lpstr>
      <vt:lpstr>Implementing auipc</vt:lpstr>
      <vt:lpstr>Control Signals: ADD</vt:lpstr>
      <vt:lpstr>ADD: Control Signals</vt:lpstr>
      <vt:lpstr>addi  datapath</vt:lpstr>
      <vt:lpstr>lw  datapath</vt:lpstr>
      <vt:lpstr>Br  datapath</vt:lpstr>
      <vt:lpstr>jal  datapath</vt:lpstr>
      <vt:lpstr>PowerPoint Presentation</vt:lpstr>
      <vt:lpstr>Instruction Timing</vt:lpstr>
      <vt:lpstr>Instruction Timing</vt:lpstr>
      <vt:lpstr>“Iron Law” of Processor Performance</vt:lpstr>
      <vt:lpstr>RISC-V Pipeline</vt:lpstr>
      <vt:lpstr>Each stage operates on different instruction</vt:lpstr>
      <vt:lpstr>RISC-V Pipeline Example</vt:lpstr>
      <vt:lpstr>PowerPoint Presentation</vt:lpstr>
      <vt:lpstr>Pipeline Hazards</vt:lpstr>
      <vt:lpstr>Structural Hazard: Register File</vt:lpstr>
      <vt:lpstr>RISC-V Pipeline: Regfile Structural Hazard</vt:lpstr>
      <vt:lpstr>Data Hazard: Read after Write</vt:lpstr>
      <vt:lpstr>Data Hazard Solution: Forwarding</vt:lpstr>
      <vt:lpstr>Data Hazard with Forwarding</vt:lpstr>
      <vt:lpstr>Data Hazard: Loads</vt:lpstr>
      <vt:lpstr>Control Hazards: Taken Branch &amp; ecall</vt:lpstr>
      <vt:lpstr>Not-Taken Branch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Logic_Datapath</dc:title>
  <dc:creator>Alaa Alameldeen</dc:creator>
  <cp:lastModifiedBy>Arrvindh Shriraman</cp:lastModifiedBy>
  <cp:revision>110</cp:revision>
  <cp:lastPrinted>2019-11-27T18:57:14Z</cp:lastPrinted>
  <dcterms:created xsi:type="dcterms:W3CDTF">2016-11-27T02:39:48Z</dcterms:created>
  <dcterms:modified xsi:type="dcterms:W3CDTF">2023-08-03T19:16:04Z</dcterms:modified>
</cp:coreProperties>
</file>