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6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8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0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4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5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7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8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9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0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1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2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3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24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25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28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29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570.xml" ContentType="application/vnd.openxmlformats-officedocument.presentationml.tags+xml"/>
  <Override PartName="/ppt/tags/tag1580.xml" ContentType="application/vnd.openxmlformats-officedocument.presentationml.tags+xml"/>
  <Override PartName="/ppt/tags/tag1590.xml" ContentType="application/vnd.openxmlformats-officedocument.presentationml.tags+xml"/>
  <Override PartName="/ppt/tags/tag1260.xml" ContentType="application/vnd.openxmlformats-officedocument.presentationml.tags+xml"/>
  <Override PartName="/ppt/tags/tag1300.xml" ContentType="application/vnd.openxmlformats-officedocument.presentationml.tags+xml"/>
  <Override PartName="/ppt/tags/tag1310.xml" ContentType="application/vnd.openxmlformats-officedocument.presentationml.tags+xml"/>
  <Override PartName="/ppt/tags/tag13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65"/>
  </p:notesMasterIdLst>
  <p:handoutMasterIdLst>
    <p:handoutMasterId r:id="rId66"/>
  </p:handoutMasterIdLst>
  <p:sldIdLst>
    <p:sldId id="1006" r:id="rId2"/>
    <p:sldId id="1110" r:id="rId3"/>
    <p:sldId id="1005" r:id="rId4"/>
    <p:sldId id="1139" r:id="rId5"/>
    <p:sldId id="1039" r:id="rId6"/>
    <p:sldId id="1038" r:id="rId7"/>
    <p:sldId id="824" r:id="rId8"/>
    <p:sldId id="802" r:id="rId9"/>
    <p:sldId id="847" r:id="rId10"/>
    <p:sldId id="1113" r:id="rId11"/>
    <p:sldId id="804" r:id="rId12"/>
    <p:sldId id="875" r:id="rId13"/>
    <p:sldId id="876" r:id="rId14"/>
    <p:sldId id="882" r:id="rId15"/>
    <p:sldId id="886" r:id="rId16"/>
    <p:sldId id="999" r:id="rId17"/>
    <p:sldId id="1047" r:id="rId18"/>
    <p:sldId id="996" r:id="rId19"/>
    <p:sldId id="997" r:id="rId20"/>
    <p:sldId id="998" r:id="rId21"/>
    <p:sldId id="991" r:id="rId22"/>
    <p:sldId id="258" r:id="rId23"/>
    <p:sldId id="259" r:id="rId24"/>
    <p:sldId id="260" r:id="rId25"/>
    <p:sldId id="261" r:id="rId26"/>
    <p:sldId id="344" r:id="rId27"/>
    <p:sldId id="346" r:id="rId28"/>
    <p:sldId id="988" r:id="rId29"/>
    <p:sldId id="896" r:id="rId30"/>
    <p:sldId id="1040" r:id="rId31"/>
    <p:sldId id="328" r:id="rId32"/>
    <p:sldId id="1112" r:id="rId33"/>
    <p:sldId id="1001" r:id="rId34"/>
    <p:sldId id="331" r:id="rId35"/>
    <p:sldId id="1000" r:id="rId36"/>
    <p:sldId id="1008" r:id="rId37"/>
    <p:sldId id="994" r:id="rId38"/>
    <p:sldId id="318" r:id="rId39"/>
    <p:sldId id="992" r:id="rId40"/>
    <p:sldId id="329" r:id="rId41"/>
    <p:sldId id="330" r:id="rId42"/>
    <p:sldId id="993" r:id="rId43"/>
    <p:sldId id="332" r:id="rId44"/>
    <p:sldId id="333" r:id="rId45"/>
    <p:sldId id="334" r:id="rId46"/>
    <p:sldId id="367" r:id="rId47"/>
    <p:sldId id="256" r:id="rId48"/>
    <p:sldId id="888" r:id="rId49"/>
    <p:sldId id="257" r:id="rId50"/>
    <p:sldId id="984" r:id="rId51"/>
    <p:sldId id="1111" r:id="rId52"/>
    <p:sldId id="369" r:id="rId53"/>
    <p:sldId id="1007" r:id="rId54"/>
    <p:sldId id="1009" r:id="rId55"/>
    <p:sldId id="1010" r:id="rId56"/>
    <p:sldId id="1011" r:id="rId57"/>
    <p:sldId id="270" r:id="rId58"/>
    <p:sldId id="1042" r:id="rId59"/>
    <p:sldId id="1044" r:id="rId60"/>
    <p:sldId id="1045" r:id="rId61"/>
    <p:sldId id="1046" r:id="rId62"/>
    <p:sldId id="1041" r:id="rId63"/>
    <p:sldId id="103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70C0"/>
    <a:srgbClr val="FF990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E573A-3972-4555-B954-CBA3E914DFA0}" v="671" dt="2023-10-29T19:32:10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521" autoAdjust="0"/>
  </p:normalViewPr>
  <p:slideViewPr>
    <p:cSldViewPr snapToGrid="0">
      <p:cViewPr varScale="1">
        <p:scale>
          <a:sx n="117" d="100"/>
          <a:sy n="117" d="100"/>
        </p:scale>
        <p:origin x="664" y="176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 Alameldeen" userId="60ed0375f93d0d69" providerId="LiveId" clId="{390E573A-3972-4555-B954-CBA3E914DFA0}"/>
    <pc:docChg chg="undo custSel addSld delSld modSld">
      <pc:chgData name="Alaa Alameldeen" userId="60ed0375f93d0d69" providerId="LiveId" clId="{390E573A-3972-4555-B954-CBA3E914DFA0}" dt="2023-10-31T17:35:00.297" v="2066" actId="20577"/>
      <pc:docMkLst>
        <pc:docMk/>
      </pc:docMkLst>
      <pc:sldChg chg="modSp mod">
        <pc:chgData name="Alaa Alameldeen" userId="60ed0375f93d0d69" providerId="LiveId" clId="{390E573A-3972-4555-B954-CBA3E914DFA0}" dt="2023-10-25T06:35:33.687" v="336" actId="20577"/>
        <pc:sldMkLst>
          <pc:docMk/>
          <pc:sldMk cId="0" sldId="258"/>
        </pc:sldMkLst>
        <pc:spChg chg="mod">
          <ac:chgData name="Alaa Alameldeen" userId="60ed0375f93d0d69" providerId="LiveId" clId="{390E573A-3972-4555-B954-CBA3E914DFA0}" dt="2023-10-25T06:35:33.687" v="336" actId="20577"/>
          <ac:spMkLst>
            <pc:docMk/>
            <pc:sldMk cId="0" sldId="258"/>
            <ac:spMk id="162" creationId="{00000000-0000-0000-0000-000000000000}"/>
          </ac:spMkLst>
        </pc:spChg>
      </pc:sldChg>
      <pc:sldChg chg="addSp delSp modSp mod">
        <pc:chgData name="Alaa Alameldeen" userId="60ed0375f93d0d69" providerId="LiveId" clId="{390E573A-3972-4555-B954-CBA3E914DFA0}" dt="2023-10-25T06:44:44.777" v="372" actId="20577"/>
        <pc:sldMkLst>
          <pc:docMk/>
          <pc:sldMk cId="0" sldId="259"/>
        </pc:sldMkLst>
        <pc:spChg chg="add del mod">
          <ac:chgData name="Alaa Alameldeen" userId="60ed0375f93d0d69" providerId="LiveId" clId="{390E573A-3972-4555-B954-CBA3E914DFA0}" dt="2023-10-25T06:41:46.751" v="359" actId="478"/>
          <ac:spMkLst>
            <pc:docMk/>
            <pc:sldMk cId="0" sldId="259"/>
            <ac:spMk id="2" creationId="{25B163A3-0513-49FB-E7E3-5A77DEFF5CEE}"/>
          </ac:spMkLst>
        </pc:spChg>
        <pc:spChg chg="mod">
          <ac:chgData name="Alaa Alameldeen" userId="60ed0375f93d0d69" providerId="LiveId" clId="{390E573A-3972-4555-B954-CBA3E914DFA0}" dt="2023-10-25T06:38:55.359" v="338" actId="20577"/>
          <ac:spMkLst>
            <pc:docMk/>
            <pc:sldMk cId="0" sldId="259"/>
            <ac:spMk id="165" creationId="{00000000-0000-0000-0000-000000000000}"/>
          </ac:spMkLst>
        </pc:spChg>
        <pc:spChg chg="add del mod">
          <ac:chgData name="Alaa Alameldeen" userId="60ed0375f93d0d69" providerId="LiveId" clId="{390E573A-3972-4555-B954-CBA3E914DFA0}" dt="2023-10-25T06:44:44.777" v="372" actId="20577"/>
          <ac:spMkLst>
            <pc:docMk/>
            <pc:sldMk cId="0" sldId="259"/>
            <ac:spMk id="170" creationId="{00000000-0000-0000-0000-000000000000}"/>
          </ac:spMkLst>
        </pc:spChg>
      </pc:sldChg>
      <pc:sldChg chg="delSp mod">
        <pc:chgData name="Alaa Alameldeen" userId="60ed0375f93d0d69" providerId="LiveId" clId="{390E573A-3972-4555-B954-CBA3E914DFA0}" dt="2023-10-25T06:45:39.420" v="373" actId="478"/>
        <pc:sldMkLst>
          <pc:docMk/>
          <pc:sldMk cId="0" sldId="261"/>
        </pc:sldMkLst>
        <pc:spChg chg="del">
          <ac:chgData name="Alaa Alameldeen" userId="60ed0375f93d0d69" providerId="LiveId" clId="{390E573A-3972-4555-B954-CBA3E914DFA0}" dt="2023-10-25T06:45:39.420" v="373" actId="478"/>
          <ac:spMkLst>
            <pc:docMk/>
            <pc:sldMk cId="0" sldId="261"/>
            <ac:spMk id="179" creationId="{00000000-0000-0000-0000-000000000000}"/>
          </ac:spMkLst>
        </pc:spChg>
      </pc:sldChg>
      <pc:sldChg chg="del">
        <pc:chgData name="Alaa Alameldeen" userId="60ed0375f93d0d69" providerId="LiveId" clId="{390E573A-3972-4555-B954-CBA3E914DFA0}" dt="2023-10-29T18:23:04.827" v="1792" actId="2696"/>
        <pc:sldMkLst>
          <pc:docMk/>
          <pc:sldMk cId="25504971" sldId="263"/>
        </pc:sldMkLst>
      </pc:sldChg>
      <pc:sldChg chg="modSp mod">
        <pc:chgData name="Alaa Alameldeen" userId="60ed0375f93d0d69" providerId="LiveId" clId="{390E573A-3972-4555-B954-CBA3E914DFA0}" dt="2023-10-25T07:08:08.742" v="1028" actId="6549"/>
        <pc:sldMkLst>
          <pc:docMk/>
          <pc:sldMk cId="2400080850" sldId="270"/>
        </pc:sldMkLst>
        <pc:spChg chg="mod">
          <ac:chgData name="Alaa Alameldeen" userId="60ed0375f93d0d69" providerId="LiveId" clId="{390E573A-3972-4555-B954-CBA3E914DFA0}" dt="2023-10-25T07:08:08.742" v="1028" actId="6549"/>
          <ac:spMkLst>
            <pc:docMk/>
            <pc:sldMk cId="2400080850" sldId="270"/>
            <ac:spMk id="27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7:03:59.593" v="1010" actId="6549"/>
          <ac:spMkLst>
            <pc:docMk/>
            <pc:sldMk cId="2400080850" sldId="270"/>
            <ac:spMk id="277" creationId="{00000000-0000-0000-0000-000000000000}"/>
          </ac:spMkLst>
        </pc:spChg>
      </pc:sldChg>
      <pc:sldChg chg="delSp modSp mod modNotesTx">
        <pc:chgData name="Alaa Alameldeen" userId="60ed0375f93d0d69" providerId="LiveId" clId="{390E573A-3972-4555-B954-CBA3E914DFA0}" dt="2023-10-29T06:14:25.607" v="1611" actId="20577"/>
        <pc:sldMkLst>
          <pc:docMk/>
          <pc:sldMk cId="3019795545" sldId="328"/>
        </pc:sldMkLst>
        <pc:spChg chg="mod">
          <ac:chgData name="Alaa Alameldeen" userId="60ed0375f93d0d69" providerId="LiveId" clId="{390E573A-3972-4555-B954-CBA3E914DFA0}" dt="2023-10-25T07:14:01.559" v="1212" actId="20577"/>
          <ac:spMkLst>
            <pc:docMk/>
            <pc:sldMk cId="3019795545" sldId="328"/>
            <ac:spMk id="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9T06:14:25.607" v="1611" actId="20577"/>
          <ac:spMkLst>
            <pc:docMk/>
            <pc:sldMk cId="3019795545" sldId="328"/>
            <ac:spMk id="3" creationId="{00000000-0000-0000-0000-000000000000}"/>
          </ac:spMkLst>
        </pc:spChg>
        <pc:spChg chg="del">
          <ac:chgData name="Alaa Alameldeen" userId="60ed0375f93d0d69" providerId="LiveId" clId="{390E573A-3972-4555-B954-CBA3E914DFA0}" dt="2023-10-25T06:55:29.442" v="899" actId="478"/>
          <ac:spMkLst>
            <pc:docMk/>
            <pc:sldMk cId="3019795545" sldId="328"/>
            <ac:spMk id="13" creationId="{00000000-0000-0000-0000-000000000000}"/>
          </ac:spMkLst>
        </pc:spChg>
      </pc:sldChg>
      <pc:sldChg chg="modSp mod modNotesTx">
        <pc:chgData name="Alaa Alameldeen" userId="60ed0375f93d0d69" providerId="LiveId" clId="{390E573A-3972-4555-B954-CBA3E914DFA0}" dt="2023-10-25T07:15:05.880" v="1213" actId="21"/>
        <pc:sldMkLst>
          <pc:docMk/>
          <pc:sldMk cId="1693387644" sldId="331"/>
        </pc:sldMkLst>
        <pc:spChg chg="mod">
          <ac:chgData name="Alaa Alameldeen" userId="60ed0375f93d0d69" providerId="LiveId" clId="{390E573A-3972-4555-B954-CBA3E914DFA0}" dt="2023-10-25T07:15:05.880" v="1213" actId="21"/>
          <ac:spMkLst>
            <pc:docMk/>
            <pc:sldMk cId="1693387644" sldId="331"/>
            <ac:spMk id="3" creationId="{00000000-0000-0000-0000-000000000000}"/>
          </ac:spMkLst>
        </pc:spChg>
      </pc:sldChg>
      <pc:sldChg chg="modSp mod modNotesTx">
        <pc:chgData name="Alaa Alameldeen" userId="60ed0375f93d0d69" providerId="LiveId" clId="{390E573A-3972-4555-B954-CBA3E914DFA0}" dt="2023-10-29T05:54:56.660" v="1412" actId="20577"/>
        <pc:sldMkLst>
          <pc:docMk/>
          <pc:sldMk cId="1359016244" sldId="344"/>
        </pc:sldMkLst>
        <pc:spChg chg="mod">
          <ac:chgData name="Alaa Alameldeen" userId="60ed0375f93d0d69" providerId="LiveId" clId="{390E573A-3972-4555-B954-CBA3E914DFA0}" dt="2023-10-29T05:54:56.660" v="1412" actId="20577"/>
          <ac:spMkLst>
            <pc:docMk/>
            <pc:sldMk cId="1359016244" sldId="344"/>
            <ac:spMk id="35869" creationId="{00000000-0000-0000-0000-000000000000}"/>
          </ac:spMkLst>
        </pc:spChg>
      </pc:sldChg>
      <pc:sldChg chg="modSp mod">
        <pc:chgData name="Alaa Alameldeen" userId="60ed0375f93d0d69" providerId="LiveId" clId="{390E573A-3972-4555-B954-CBA3E914DFA0}" dt="2023-10-29T05:55:26.668" v="1415" actId="20577"/>
        <pc:sldMkLst>
          <pc:docMk/>
          <pc:sldMk cId="2119688832" sldId="346"/>
        </pc:sldMkLst>
        <pc:spChg chg="mod">
          <ac:chgData name="Alaa Alameldeen" userId="60ed0375f93d0d69" providerId="LiveId" clId="{390E573A-3972-4555-B954-CBA3E914DFA0}" dt="2023-10-25T06:54:52.337" v="898" actId="6549"/>
          <ac:spMkLst>
            <pc:docMk/>
            <pc:sldMk cId="2119688832" sldId="346"/>
            <ac:spMk id="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9T05:55:26.668" v="1415" actId="20577"/>
          <ac:spMkLst>
            <pc:docMk/>
            <pc:sldMk cId="2119688832" sldId="346"/>
            <ac:spMk id="30" creationId="{00000000-0000-0000-0000-000000000000}"/>
          </ac:spMkLst>
        </pc:spChg>
      </pc:sldChg>
      <pc:sldChg chg="modNotesTx">
        <pc:chgData name="Alaa Alameldeen" userId="60ed0375f93d0d69" providerId="LiveId" clId="{390E573A-3972-4555-B954-CBA3E914DFA0}" dt="2023-10-29T18:54:04.263" v="1875" actId="20577"/>
        <pc:sldMkLst>
          <pc:docMk/>
          <pc:sldMk cId="2704432173" sldId="367"/>
        </pc:sldMkLst>
      </pc:sldChg>
      <pc:sldChg chg="addSp modSp mod modAnim modNotesTx">
        <pc:chgData name="Alaa Alameldeen" userId="60ed0375f93d0d69" providerId="LiveId" clId="{390E573A-3972-4555-B954-CBA3E914DFA0}" dt="2023-10-25T02:00:13.987" v="332"/>
        <pc:sldMkLst>
          <pc:docMk/>
          <pc:sldMk cId="25452093" sldId="804"/>
        </pc:sldMkLst>
        <pc:spChg chg="add mod">
          <ac:chgData name="Alaa Alameldeen" userId="60ed0375f93d0d69" providerId="LiveId" clId="{390E573A-3972-4555-B954-CBA3E914DFA0}" dt="2023-10-25T02:00:06.791" v="331" actId="20577"/>
          <ac:spMkLst>
            <pc:docMk/>
            <pc:sldMk cId="25452093" sldId="804"/>
            <ac:spMk id="21" creationId="{FBE0D7C1-6485-CE4F-7D1A-DDE5AF78A4FC}"/>
          </ac:spMkLst>
        </pc:spChg>
        <pc:spChg chg="mod">
          <ac:chgData name="Alaa Alameldeen" userId="60ed0375f93d0d69" providerId="LiveId" clId="{390E573A-3972-4555-B954-CBA3E914DFA0}" dt="2023-10-25T01:50:24.728" v="83" actId="113"/>
          <ac:spMkLst>
            <pc:docMk/>
            <pc:sldMk cId="25452093" sldId="804"/>
            <ac:spMk id="30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0:29.819" v="86" actId="113"/>
          <ac:spMkLst>
            <pc:docMk/>
            <pc:sldMk cId="25452093" sldId="804"/>
            <ac:spMk id="31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8:57.145" v="231" actId="20577"/>
          <ac:spMkLst>
            <pc:docMk/>
            <pc:sldMk cId="25452093" sldId="804"/>
            <ac:spMk id="3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9:14.560" v="239" actId="20577"/>
          <ac:spMkLst>
            <pc:docMk/>
            <pc:sldMk cId="25452093" sldId="804"/>
            <ac:spMk id="34" creationId="{00000000-0000-0000-0000-000000000000}"/>
          </ac:spMkLst>
        </pc:spChg>
      </pc:sldChg>
      <pc:sldChg chg="addSp modSp mod">
        <pc:chgData name="Alaa Alameldeen" userId="60ed0375f93d0d69" providerId="LiveId" clId="{390E573A-3972-4555-B954-CBA3E914DFA0}" dt="2023-10-25T01:51:18.993" v="90" actId="1038"/>
        <pc:sldMkLst>
          <pc:docMk/>
          <pc:sldMk cId="539249452" sldId="875"/>
        </pc:sldMkLst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3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4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0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1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3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4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1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20" creationId="{00000000-0000-0000-0000-000000000000}"/>
          </ac:spMkLst>
        </pc:spChg>
        <pc:spChg chg="add mod">
          <ac:chgData name="Alaa Alameldeen" userId="60ed0375f93d0d69" providerId="LiveId" clId="{390E573A-3972-4555-B954-CBA3E914DFA0}" dt="2023-10-25T01:51:18.993" v="90" actId="1038"/>
          <ac:spMkLst>
            <pc:docMk/>
            <pc:sldMk cId="539249452" sldId="875"/>
            <ac:spMk id="21" creationId="{C35DCDDE-33CB-1690-A824-3F20840A8811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2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2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2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2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30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31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3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43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4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11.161" v="89" actId="1035"/>
          <ac:spMkLst>
            <pc:docMk/>
            <pc:sldMk cId="539249452" sldId="875"/>
            <ac:spMk id="47" creationId="{00000000-0000-0000-0000-000000000000}"/>
          </ac:spMkLst>
        </pc:spChg>
        <pc:cxnChg chg="mod">
          <ac:chgData name="Alaa Alameldeen" userId="60ed0375f93d0d69" providerId="LiveId" clId="{390E573A-3972-4555-B954-CBA3E914DFA0}" dt="2023-10-25T01:51:11.161" v="89" actId="1035"/>
          <ac:cxnSpMkLst>
            <pc:docMk/>
            <pc:sldMk cId="539249452" sldId="875"/>
            <ac:cxnSpMk id="22" creationId="{00000000-0000-0000-0000-000000000000}"/>
          </ac:cxnSpMkLst>
        </pc:cxnChg>
      </pc:sldChg>
      <pc:sldChg chg="addSp delSp modSp mod">
        <pc:chgData name="Alaa Alameldeen" userId="60ed0375f93d0d69" providerId="LiveId" clId="{390E573A-3972-4555-B954-CBA3E914DFA0}" dt="2023-10-25T01:51:49.712" v="100" actId="113"/>
        <pc:sldMkLst>
          <pc:docMk/>
          <pc:sldMk cId="1302631246" sldId="876"/>
        </pc:sldMkLst>
        <pc:spChg chg="mod">
          <ac:chgData name="Alaa Alameldeen" userId="60ed0375f93d0d69" providerId="LiveId" clId="{390E573A-3972-4555-B954-CBA3E914DFA0}" dt="2023-10-25T01:48:25.357" v="11" actId="1076"/>
          <ac:spMkLst>
            <pc:docMk/>
            <pc:sldMk cId="1302631246" sldId="876"/>
            <ac:spMk id="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3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4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0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1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3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4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1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20" creationId="{00000000-0000-0000-0000-000000000000}"/>
          </ac:spMkLst>
        </pc:spChg>
        <pc:spChg chg="add del mod">
          <ac:chgData name="Alaa Alameldeen" userId="60ed0375f93d0d69" providerId="LiveId" clId="{390E573A-3972-4555-B954-CBA3E914DFA0}" dt="2023-10-25T01:48:21.371" v="9" actId="478"/>
          <ac:spMkLst>
            <pc:docMk/>
            <pc:sldMk cId="1302631246" sldId="876"/>
            <ac:spMk id="21" creationId="{70BE6A41-9C8A-84B2-29E5-8595EE1C79B5}"/>
          </ac:spMkLst>
        </pc:spChg>
        <pc:spChg chg="add mod">
          <ac:chgData name="Alaa Alameldeen" userId="60ed0375f93d0d69" providerId="LiveId" clId="{390E573A-3972-4555-B954-CBA3E914DFA0}" dt="2023-10-25T01:51:31.685" v="93" actId="403"/>
          <ac:spMkLst>
            <pc:docMk/>
            <pc:sldMk cId="1302631246" sldId="876"/>
            <ac:spMk id="23" creationId="{E491E118-47FE-AC8E-9D8E-B013308FEC39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2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2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2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2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41.747" v="97" actId="113"/>
          <ac:spMkLst>
            <pc:docMk/>
            <pc:sldMk cId="1302631246" sldId="876"/>
            <ac:spMk id="30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51:49.712" v="100" actId="113"/>
          <ac:spMkLst>
            <pc:docMk/>
            <pc:sldMk cId="1302631246" sldId="876"/>
            <ac:spMk id="31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3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36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3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38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39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43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1:48:48.016" v="41" actId="1035"/>
          <ac:spMkLst>
            <pc:docMk/>
            <pc:sldMk cId="1302631246" sldId="876"/>
            <ac:spMk id="46" creationId="{00000000-0000-0000-0000-000000000000}"/>
          </ac:spMkLst>
        </pc:spChg>
        <pc:cxnChg chg="mod">
          <ac:chgData name="Alaa Alameldeen" userId="60ed0375f93d0d69" providerId="LiveId" clId="{390E573A-3972-4555-B954-CBA3E914DFA0}" dt="2023-10-25T01:48:48.016" v="41" actId="1035"/>
          <ac:cxnSpMkLst>
            <pc:docMk/>
            <pc:sldMk cId="1302631246" sldId="876"/>
            <ac:cxnSpMk id="22" creationId="{00000000-0000-0000-0000-000000000000}"/>
          </ac:cxnSpMkLst>
        </pc:cxnChg>
      </pc:sldChg>
      <pc:sldChg chg="modSp mod">
        <pc:chgData name="Alaa Alameldeen" userId="60ed0375f93d0d69" providerId="LiveId" clId="{390E573A-3972-4555-B954-CBA3E914DFA0}" dt="2023-10-25T01:47:47.737" v="4" actId="108"/>
        <pc:sldMkLst>
          <pc:docMk/>
          <pc:sldMk cId="164760385" sldId="882"/>
        </pc:sldMkLst>
        <pc:spChg chg="mod">
          <ac:chgData name="Alaa Alameldeen" userId="60ed0375f93d0d69" providerId="LiveId" clId="{390E573A-3972-4555-B954-CBA3E914DFA0}" dt="2023-10-25T01:47:47.737" v="4" actId="108"/>
          <ac:spMkLst>
            <pc:docMk/>
            <pc:sldMk cId="164760385" sldId="882"/>
            <ac:spMk id="3" creationId="{00000000-0000-0000-0000-000000000000}"/>
          </ac:spMkLst>
        </pc:spChg>
      </pc:sldChg>
      <pc:sldChg chg="modSp">
        <pc:chgData name="Alaa Alameldeen" userId="60ed0375f93d0d69" providerId="LiveId" clId="{390E573A-3972-4555-B954-CBA3E914DFA0}" dt="2023-10-25T01:53:28.278" v="117" actId="6549"/>
        <pc:sldMkLst>
          <pc:docMk/>
          <pc:sldMk cId="3459652544" sldId="886"/>
        </pc:sldMkLst>
        <pc:spChg chg="mod">
          <ac:chgData name="Alaa Alameldeen" userId="60ed0375f93d0d69" providerId="LiveId" clId="{390E573A-3972-4555-B954-CBA3E914DFA0}" dt="2023-10-25T01:53:28.278" v="117" actId="6549"/>
          <ac:spMkLst>
            <pc:docMk/>
            <pc:sldMk cId="3459652544" sldId="886"/>
            <ac:spMk id="3" creationId="{00000000-0000-0000-0000-000000000000}"/>
          </ac:spMkLst>
        </pc:spChg>
      </pc:sldChg>
      <pc:sldChg chg="modSp mod modNotesTx">
        <pc:chgData name="Alaa Alameldeen" userId="60ed0375f93d0d69" providerId="LiveId" clId="{390E573A-3972-4555-B954-CBA3E914DFA0}" dt="2023-10-25T06:53:37.806" v="888" actId="20577"/>
        <pc:sldMkLst>
          <pc:docMk/>
          <pc:sldMk cId="3950190983" sldId="896"/>
        </pc:sldMkLst>
        <pc:spChg chg="mod">
          <ac:chgData name="Alaa Alameldeen" userId="60ed0375f93d0d69" providerId="LiveId" clId="{390E573A-3972-4555-B954-CBA3E914DFA0}" dt="2023-10-25T06:52:40.374" v="845" actId="20577"/>
          <ac:spMkLst>
            <pc:docMk/>
            <pc:sldMk cId="3950190983" sldId="896"/>
            <ac:spMk id="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5T06:53:37.806" v="888" actId="20577"/>
          <ac:spMkLst>
            <pc:docMk/>
            <pc:sldMk cId="3950190983" sldId="896"/>
            <ac:spMk id="3" creationId="{00000000-0000-0000-0000-000000000000}"/>
          </ac:spMkLst>
        </pc:spChg>
      </pc:sldChg>
      <pc:sldChg chg="modSp modNotesTx">
        <pc:chgData name="Alaa Alameldeen" userId="60ed0375f93d0d69" providerId="LiveId" clId="{390E573A-3972-4555-B954-CBA3E914DFA0}" dt="2023-10-31T17:35:00.297" v="2066" actId="20577"/>
        <pc:sldMkLst>
          <pc:docMk/>
          <pc:sldMk cId="1146090120" sldId="988"/>
        </pc:sldMkLst>
        <pc:spChg chg="mod">
          <ac:chgData name="Alaa Alameldeen" userId="60ed0375f93d0d69" providerId="LiveId" clId="{390E573A-3972-4555-B954-CBA3E914DFA0}" dt="2023-10-31T17:35:00.297" v="2066" actId="20577"/>
          <ac:spMkLst>
            <pc:docMk/>
            <pc:sldMk cId="1146090120" sldId="988"/>
            <ac:spMk id="3" creationId="{00000000-0000-0000-0000-000000000000}"/>
          </ac:spMkLst>
        </pc:spChg>
      </pc:sldChg>
      <pc:sldChg chg="addSp modSp mod">
        <pc:chgData name="Alaa Alameldeen" userId="60ed0375f93d0d69" providerId="LiveId" clId="{390E573A-3972-4555-B954-CBA3E914DFA0}" dt="2023-10-29T18:24:59.121" v="1809" actId="1076"/>
        <pc:sldMkLst>
          <pc:docMk/>
          <pc:sldMk cId="3545685397" sldId="991"/>
        </pc:sldMkLst>
        <pc:spChg chg="add mod">
          <ac:chgData name="Alaa Alameldeen" userId="60ed0375f93d0d69" providerId="LiveId" clId="{390E573A-3972-4555-B954-CBA3E914DFA0}" dt="2023-10-29T18:24:52.521" v="1808" actId="20577"/>
          <ac:spMkLst>
            <pc:docMk/>
            <pc:sldMk cId="3545685397" sldId="991"/>
            <ac:spMk id="2" creationId="{2F35680D-4DC4-7760-265A-D383B0038AF6}"/>
          </ac:spMkLst>
        </pc:spChg>
        <pc:spChg chg="mod">
          <ac:chgData name="Alaa Alameldeen" userId="60ed0375f93d0d69" providerId="LiveId" clId="{390E573A-3972-4555-B954-CBA3E914DFA0}" dt="2023-10-29T18:24:59.121" v="1809" actId="1076"/>
          <ac:spMkLst>
            <pc:docMk/>
            <pc:sldMk cId="3545685397" sldId="991"/>
            <ac:spMk id="3" creationId="{00000000-0000-0000-0000-000000000000}"/>
          </ac:spMkLst>
        </pc:spChg>
      </pc:sldChg>
      <pc:sldChg chg="modSp mod modAnim">
        <pc:chgData name="Alaa Alameldeen" userId="60ed0375f93d0d69" providerId="LiveId" clId="{390E573A-3972-4555-B954-CBA3E914DFA0}" dt="2023-10-29T06:24:19.266" v="1782" actId="1076"/>
        <pc:sldMkLst>
          <pc:docMk/>
          <pc:sldMk cId="2012883926" sldId="994"/>
        </pc:sldMkLst>
        <pc:spChg chg="mod">
          <ac:chgData name="Alaa Alameldeen" userId="60ed0375f93d0d69" providerId="LiveId" clId="{390E573A-3972-4555-B954-CBA3E914DFA0}" dt="2023-10-29T06:21:43.817" v="1741" actId="20577"/>
          <ac:spMkLst>
            <pc:docMk/>
            <pc:sldMk cId="2012883926" sldId="994"/>
            <ac:spMk id="2" creationId="{00000000-0000-0000-0000-000000000000}"/>
          </ac:spMkLst>
        </pc:spChg>
        <pc:spChg chg="mod">
          <ac:chgData name="Alaa Alameldeen" userId="60ed0375f93d0d69" providerId="LiveId" clId="{390E573A-3972-4555-B954-CBA3E914DFA0}" dt="2023-10-29T06:24:19.266" v="1782" actId="1076"/>
          <ac:spMkLst>
            <pc:docMk/>
            <pc:sldMk cId="2012883926" sldId="994"/>
            <ac:spMk id="32" creationId="{00000000-0000-0000-0000-000000000000}"/>
          </ac:spMkLst>
        </pc:spChg>
      </pc:sldChg>
      <pc:sldChg chg="modSp mod">
        <pc:chgData name="Alaa Alameldeen" userId="60ed0375f93d0d69" providerId="LiveId" clId="{390E573A-3972-4555-B954-CBA3E914DFA0}" dt="2023-10-25T01:58:12.710" v="198" actId="20577"/>
        <pc:sldMkLst>
          <pc:docMk/>
          <pc:sldMk cId="3022657748" sldId="996"/>
        </pc:sldMkLst>
        <pc:spChg chg="mod">
          <ac:chgData name="Alaa Alameldeen" userId="60ed0375f93d0d69" providerId="LiveId" clId="{390E573A-3972-4555-B954-CBA3E914DFA0}" dt="2023-10-25T01:58:12.710" v="198" actId="20577"/>
          <ac:spMkLst>
            <pc:docMk/>
            <pc:sldMk cId="3022657748" sldId="996"/>
            <ac:spMk id="152" creationId="{00000000-0000-0000-0000-000000000000}"/>
          </ac:spMkLst>
        </pc:spChg>
      </pc:sldChg>
      <pc:sldChg chg="modSp mod">
        <pc:chgData name="Alaa Alameldeen" userId="60ed0375f93d0d69" providerId="LiveId" clId="{390E573A-3972-4555-B954-CBA3E914DFA0}" dt="2023-10-25T02:00:47.647" v="333" actId="20577"/>
        <pc:sldMkLst>
          <pc:docMk/>
          <pc:sldMk cId="115324374" sldId="997"/>
        </pc:sldMkLst>
        <pc:spChg chg="mod">
          <ac:chgData name="Alaa Alameldeen" userId="60ed0375f93d0d69" providerId="LiveId" clId="{390E573A-3972-4555-B954-CBA3E914DFA0}" dt="2023-10-25T02:00:47.647" v="333" actId="20577"/>
          <ac:spMkLst>
            <pc:docMk/>
            <pc:sldMk cId="115324374" sldId="997"/>
            <ac:spMk id="152" creationId="{00000000-0000-0000-0000-000000000000}"/>
          </ac:spMkLst>
        </pc:spChg>
      </pc:sldChg>
      <pc:sldChg chg="modSp mod">
        <pc:chgData name="Alaa Alameldeen" userId="60ed0375f93d0d69" providerId="LiveId" clId="{390E573A-3972-4555-B954-CBA3E914DFA0}" dt="2023-10-25T02:01:00.630" v="334" actId="20577"/>
        <pc:sldMkLst>
          <pc:docMk/>
          <pc:sldMk cId="4184507863" sldId="998"/>
        </pc:sldMkLst>
        <pc:spChg chg="mod">
          <ac:chgData name="Alaa Alameldeen" userId="60ed0375f93d0d69" providerId="LiveId" clId="{390E573A-3972-4555-B954-CBA3E914DFA0}" dt="2023-10-25T02:01:00.630" v="334" actId="20577"/>
          <ac:spMkLst>
            <pc:docMk/>
            <pc:sldMk cId="4184507863" sldId="998"/>
            <ac:spMk id="152" creationId="{00000000-0000-0000-0000-000000000000}"/>
          </ac:spMkLst>
        </pc:spChg>
      </pc:sldChg>
      <pc:sldChg chg="modSp mod modAnim">
        <pc:chgData name="Alaa Alameldeen" userId="60ed0375f93d0d69" providerId="LiveId" clId="{390E573A-3972-4555-B954-CBA3E914DFA0}" dt="2023-10-26T16:54:51.724" v="1357" actId="20577"/>
        <pc:sldMkLst>
          <pc:docMk/>
          <pc:sldMk cId="1611063759" sldId="999"/>
        </pc:sldMkLst>
        <pc:spChg chg="mod">
          <ac:chgData name="Alaa Alameldeen" userId="60ed0375f93d0d69" providerId="LiveId" clId="{390E573A-3972-4555-B954-CBA3E914DFA0}" dt="2023-10-25T01:54:16.231" v="156" actId="20577"/>
          <ac:spMkLst>
            <pc:docMk/>
            <pc:sldMk cId="1611063759" sldId="999"/>
            <ac:spMk id="2" creationId="{15D0E440-2895-C7FC-096D-ABB16F58BFC3}"/>
          </ac:spMkLst>
        </pc:spChg>
        <pc:spChg chg="mod">
          <ac:chgData name="Alaa Alameldeen" userId="60ed0375f93d0d69" providerId="LiveId" clId="{390E573A-3972-4555-B954-CBA3E914DFA0}" dt="2023-10-26T16:54:51.724" v="1357" actId="20577"/>
          <ac:spMkLst>
            <pc:docMk/>
            <pc:sldMk cId="1611063759" sldId="999"/>
            <ac:spMk id="3" creationId="{EC76966B-1CFC-B096-77E9-85E1EF1CD301}"/>
          </ac:spMkLst>
        </pc:spChg>
      </pc:sldChg>
      <pc:sldChg chg="addSp delSp modSp mod modAnim">
        <pc:chgData name="Alaa Alameldeen" userId="60ed0375f93d0d69" providerId="LiveId" clId="{390E573A-3972-4555-B954-CBA3E914DFA0}" dt="2023-10-29T06:22:09.999" v="1767" actId="20577"/>
        <pc:sldMkLst>
          <pc:docMk/>
          <pc:sldMk cId="1601241062" sldId="1000"/>
        </pc:sldMkLst>
        <pc:spChg chg="add mod">
          <ac:chgData name="Alaa Alameldeen" userId="60ed0375f93d0d69" providerId="LiveId" clId="{390E573A-3972-4555-B954-CBA3E914DFA0}" dt="2023-10-29T06:06:13.004" v="1566" actId="1076"/>
          <ac:spMkLst>
            <pc:docMk/>
            <pc:sldMk cId="1601241062" sldId="1000"/>
            <ac:spMk id="3" creationId="{09768C90-1FC7-C152-A8D2-E2943DCCADAC}"/>
          </ac:spMkLst>
        </pc:spChg>
        <pc:spChg chg="del mod">
          <ac:chgData name="Alaa Alameldeen" userId="60ed0375f93d0d69" providerId="LiveId" clId="{390E573A-3972-4555-B954-CBA3E914DFA0}" dt="2023-10-29T06:05:46.649" v="1563" actId="478"/>
          <ac:spMkLst>
            <pc:docMk/>
            <pc:sldMk cId="1601241062" sldId="1000"/>
            <ac:spMk id="5" creationId="{00000000-0000-0000-0000-000000000000}"/>
          </ac:spMkLst>
        </pc:spChg>
        <pc:spChg chg="mod">
          <ac:chgData name="Alaa Alameldeen" userId="60ed0375f93d0d69" providerId="LiveId" clId="{390E573A-3972-4555-B954-CBA3E914DFA0}" dt="2023-10-29T06:06:06.178" v="1565" actId="1076"/>
          <ac:spMkLst>
            <pc:docMk/>
            <pc:sldMk cId="1601241062" sldId="1000"/>
            <ac:spMk id="9" creationId="{1725310C-FDC8-8FE6-8028-0B2D3C6E628E}"/>
          </ac:spMkLst>
        </pc:spChg>
        <pc:spChg chg="mod">
          <ac:chgData name="Alaa Alameldeen" userId="60ed0375f93d0d69" providerId="LiveId" clId="{390E573A-3972-4555-B954-CBA3E914DFA0}" dt="2023-10-29T06:06:06.178" v="1565" actId="1076"/>
          <ac:spMkLst>
            <pc:docMk/>
            <pc:sldMk cId="1601241062" sldId="1000"/>
            <ac:spMk id="10" creationId="{06A9EB2C-FFCB-FD99-2471-493A593A1E4A}"/>
          </ac:spMkLst>
        </pc:spChg>
        <pc:spChg chg="mod">
          <ac:chgData name="Alaa Alameldeen" userId="60ed0375f93d0d69" providerId="LiveId" clId="{390E573A-3972-4555-B954-CBA3E914DFA0}" dt="2023-10-29T06:06:06.178" v="1565" actId="1076"/>
          <ac:spMkLst>
            <pc:docMk/>
            <pc:sldMk cId="1601241062" sldId="1000"/>
            <ac:spMk id="11" creationId="{4EA75B30-FCAD-0F61-2B43-36300714D11F}"/>
          </ac:spMkLst>
        </pc:spChg>
        <pc:spChg chg="mod">
          <ac:chgData name="Alaa Alameldeen" userId="60ed0375f93d0d69" providerId="LiveId" clId="{390E573A-3972-4555-B954-CBA3E914DFA0}" dt="2023-10-29T06:06:06.178" v="1565" actId="1076"/>
          <ac:spMkLst>
            <pc:docMk/>
            <pc:sldMk cId="1601241062" sldId="1000"/>
            <ac:spMk id="12" creationId="{66852E32-EF2C-4850-9955-029D86F74B64}"/>
          </ac:spMkLst>
        </pc:spChg>
        <pc:spChg chg="del">
          <ac:chgData name="Alaa Alameldeen" userId="60ed0375f93d0d69" providerId="LiveId" clId="{390E573A-3972-4555-B954-CBA3E914DFA0}" dt="2023-10-29T06:05:43.225" v="1562" actId="478"/>
          <ac:spMkLst>
            <pc:docMk/>
            <pc:sldMk cId="1601241062" sldId="1000"/>
            <ac:spMk id="17" creationId="{00000000-0000-0000-0000-000000000000}"/>
          </ac:spMkLst>
        </pc:spChg>
        <pc:spChg chg="mod">
          <ac:chgData name="Alaa Alameldeen" userId="60ed0375f93d0d69" providerId="LiveId" clId="{390E573A-3972-4555-B954-CBA3E914DFA0}" dt="2023-10-29T06:06:06.178" v="1565" actId="1076"/>
          <ac:spMkLst>
            <pc:docMk/>
            <pc:sldMk cId="1601241062" sldId="1000"/>
            <ac:spMk id="30" creationId="{00000000-0000-0000-0000-000000000000}"/>
          </ac:spMkLst>
        </pc:spChg>
        <pc:spChg chg="mod">
          <ac:chgData name="Alaa Alameldeen" userId="60ed0375f93d0d69" providerId="LiveId" clId="{390E573A-3972-4555-B954-CBA3E914DFA0}" dt="2023-10-29T06:22:09.999" v="1767" actId="20577"/>
          <ac:spMkLst>
            <pc:docMk/>
            <pc:sldMk cId="1601241062" sldId="1000"/>
            <ac:spMk id="32" creationId="{00000000-0000-0000-0000-000000000000}"/>
          </ac:spMkLst>
        </pc:spChg>
        <pc:graphicFrameChg chg="mod">
          <ac:chgData name="Alaa Alameldeen" userId="60ed0375f93d0d69" providerId="LiveId" clId="{390E573A-3972-4555-B954-CBA3E914DFA0}" dt="2023-10-29T06:06:06.178" v="1565" actId="1076"/>
          <ac:graphicFrameMkLst>
            <pc:docMk/>
            <pc:sldMk cId="1601241062" sldId="1000"/>
            <ac:graphicFrameMk id="6" creationId="{4CE8B60A-7F66-680A-11FF-662D253FDDD4}"/>
          </ac:graphicFrameMkLst>
        </pc:graphicFrameChg>
        <pc:graphicFrameChg chg="mod">
          <ac:chgData name="Alaa Alameldeen" userId="60ed0375f93d0d69" providerId="LiveId" clId="{390E573A-3972-4555-B954-CBA3E914DFA0}" dt="2023-10-29T06:06:06.178" v="1565" actId="1076"/>
          <ac:graphicFrameMkLst>
            <pc:docMk/>
            <pc:sldMk cId="1601241062" sldId="1000"/>
            <ac:graphicFrameMk id="7" creationId="{717FCD7E-FF8E-7433-5C9A-6C855249018F}"/>
          </ac:graphicFrameMkLst>
        </pc:graphicFrameChg>
        <pc:graphicFrameChg chg="mod">
          <ac:chgData name="Alaa Alameldeen" userId="60ed0375f93d0d69" providerId="LiveId" clId="{390E573A-3972-4555-B954-CBA3E914DFA0}" dt="2023-10-29T06:06:06.178" v="1565" actId="1076"/>
          <ac:graphicFrameMkLst>
            <pc:docMk/>
            <pc:sldMk cId="1601241062" sldId="1000"/>
            <ac:graphicFrameMk id="8" creationId="{B4745050-76E2-C149-4A26-A47298F453CC}"/>
          </ac:graphicFrameMkLst>
        </pc:graphicFrameChg>
        <pc:graphicFrameChg chg="mod">
          <ac:chgData name="Alaa Alameldeen" userId="60ed0375f93d0d69" providerId="LiveId" clId="{390E573A-3972-4555-B954-CBA3E914DFA0}" dt="2023-10-29T06:06:06.178" v="1565" actId="1076"/>
          <ac:graphicFrameMkLst>
            <pc:docMk/>
            <pc:sldMk cId="1601241062" sldId="1000"/>
            <ac:graphicFrameMk id="19" creationId="{117C9C08-3636-F1C3-6C39-2F682E8AEA43}"/>
          </ac:graphicFrameMkLst>
        </pc:graphicFrameChg>
      </pc:sldChg>
      <pc:sldChg chg="addSp modSp mod">
        <pc:chgData name="Alaa Alameldeen" userId="60ed0375f93d0d69" providerId="LiveId" clId="{390E573A-3972-4555-B954-CBA3E914DFA0}" dt="2023-10-29T18:33:50.086" v="1812" actId="20577"/>
        <pc:sldMkLst>
          <pc:docMk/>
          <pc:sldMk cId="150018684" sldId="1001"/>
        </pc:sldMkLst>
        <pc:spChg chg="mod">
          <ac:chgData name="Alaa Alameldeen" userId="60ed0375f93d0d69" providerId="LiveId" clId="{390E573A-3972-4555-B954-CBA3E914DFA0}" dt="2023-10-29T06:00:02.263" v="1488" actId="14100"/>
          <ac:spMkLst>
            <pc:docMk/>
            <pc:sldMk cId="150018684" sldId="1001"/>
            <ac:spMk id="3" creationId="{AFD4964F-6F0C-A030-0BAC-493191E170A3}"/>
          </ac:spMkLst>
        </pc:spChg>
        <pc:spChg chg="mod">
          <ac:chgData name="Alaa Alameldeen" userId="60ed0375f93d0d69" providerId="LiveId" clId="{390E573A-3972-4555-B954-CBA3E914DFA0}" dt="2023-10-29T18:33:50.086" v="1812" actId="20577"/>
          <ac:spMkLst>
            <pc:docMk/>
            <pc:sldMk cId="150018684" sldId="1001"/>
            <ac:spMk id="6" creationId="{58626EDF-4C7A-5AAC-0A3B-0313F86442C2}"/>
          </ac:spMkLst>
        </pc:spChg>
        <pc:spChg chg="mod">
          <ac:chgData name="Alaa Alameldeen" userId="60ed0375f93d0d69" providerId="LiveId" clId="{390E573A-3972-4555-B954-CBA3E914DFA0}" dt="2023-10-29T06:01:29.173" v="1498" actId="1076"/>
          <ac:spMkLst>
            <pc:docMk/>
            <pc:sldMk cId="150018684" sldId="1001"/>
            <ac:spMk id="13" creationId="{4FEAD158-AA91-9204-4C5F-099E02801358}"/>
          </ac:spMkLst>
        </pc:spChg>
        <pc:spChg chg="mod">
          <ac:chgData name="Alaa Alameldeen" userId="60ed0375f93d0d69" providerId="LiveId" clId="{390E573A-3972-4555-B954-CBA3E914DFA0}" dt="2023-10-29T06:03:22.328" v="1507" actId="1076"/>
          <ac:spMkLst>
            <pc:docMk/>
            <pc:sldMk cId="150018684" sldId="1001"/>
            <ac:spMk id="14" creationId="{4045A385-8523-2C68-153E-0A42275D273C}"/>
          </ac:spMkLst>
        </pc:spChg>
        <pc:spChg chg="add mod">
          <ac:chgData name="Alaa Alameldeen" userId="60ed0375f93d0d69" providerId="LiveId" clId="{390E573A-3972-4555-B954-CBA3E914DFA0}" dt="2023-10-29T06:01:34.108" v="1499" actId="1076"/>
          <ac:spMkLst>
            <pc:docMk/>
            <pc:sldMk cId="150018684" sldId="1001"/>
            <ac:spMk id="15" creationId="{9583783C-DF07-432A-155D-5DB0AC367D41}"/>
          </ac:spMkLst>
        </pc:spChg>
        <pc:graphicFrameChg chg="mod">
          <ac:chgData name="Alaa Alameldeen" userId="60ed0375f93d0d69" providerId="LiveId" clId="{390E573A-3972-4555-B954-CBA3E914DFA0}" dt="2023-10-29T06:01:29.173" v="1498" actId="1076"/>
          <ac:graphicFrameMkLst>
            <pc:docMk/>
            <pc:sldMk cId="150018684" sldId="1001"/>
            <ac:graphicFrameMk id="7" creationId="{2ED9BCCC-BD9B-3858-0C36-A4EF6FD4563F}"/>
          </ac:graphicFrameMkLst>
        </pc:graphicFrameChg>
        <pc:graphicFrameChg chg="mod">
          <ac:chgData name="Alaa Alameldeen" userId="60ed0375f93d0d69" providerId="LiveId" clId="{390E573A-3972-4555-B954-CBA3E914DFA0}" dt="2023-10-29T06:01:29.173" v="1498" actId="1076"/>
          <ac:graphicFrameMkLst>
            <pc:docMk/>
            <pc:sldMk cId="150018684" sldId="1001"/>
            <ac:graphicFrameMk id="8" creationId="{9F30B256-563F-0F78-6443-DD55834A37E3}"/>
          </ac:graphicFrameMkLst>
        </pc:graphicFrameChg>
        <pc:graphicFrameChg chg="mod">
          <ac:chgData name="Alaa Alameldeen" userId="60ed0375f93d0d69" providerId="LiveId" clId="{390E573A-3972-4555-B954-CBA3E914DFA0}" dt="2023-10-29T06:01:29.173" v="1498" actId="1076"/>
          <ac:graphicFrameMkLst>
            <pc:docMk/>
            <pc:sldMk cId="150018684" sldId="1001"/>
            <ac:graphicFrameMk id="9" creationId="{F4B36F95-DFF8-6707-0604-C6C3BEE8278E}"/>
          </ac:graphicFrameMkLst>
        </pc:graphicFrameChg>
        <pc:graphicFrameChg chg="mod">
          <ac:chgData name="Alaa Alameldeen" userId="60ed0375f93d0d69" providerId="LiveId" clId="{390E573A-3972-4555-B954-CBA3E914DFA0}" dt="2023-10-29T06:01:29.173" v="1498" actId="1076"/>
          <ac:graphicFrameMkLst>
            <pc:docMk/>
            <pc:sldMk cId="150018684" sldId="1001"/>
            <ac:graphicFrameMk id="10" creationId="{441E8FC2-E9D0-314B-E34D-2BEE6B33A4B1}"/>
          </ac:graphicFrameMkLst>
        </pc:graphicFrameChg>
        <pc:picChg chg="mod">
          <ac:chgData name="Alaa Alameldeen" userId="60ed0375f93d0d69" providerId="LiveId" clId="{390E573A-3972-4555-B954-CBA3E914DFA0}" dt="2023-10-29T06:03:07.086" v="1505" actId="1076"/>
          <ac:picMkLst>
            <pc:docMk/>
            <pc:sldMk cId="150018684" sldId="1001"/>
            <ac:picMk id="5" creationId="{60EC6EF3-6544-4690-7F83-C989B3BB3A79}"/>
          </ac:picMkLst>
        </pc:picChg>
      </pc:sldChg>
      <pc:sldChg chg="modSp mod">
        <pc:chgData name="Alaa Alameldeen" userId="60ed0375f93d0d69" providerId="LiveId" clId="{390E573A-3972-4555-B954-CBA3E914DFA0}" dt="2023-10-31T15:11:16.692" v="2064" actId="1076"/>
        <pc:sldMkLst>
          <pc:docMk/>
          <pc:sldMk cId="3199693428" sldId="1006"/>
        </pc:sldMkLst>
        <pc:spChg chg="mod">
          <ac:chgData name="Alaa Alameldeen" userId="60ed0375f93d0d69" providerId="LiveId" clId="{390E573A-3972-4555-B954-CBA3E914DFA0}" dt="2023-10-31T15:11:16.692" v="2064" actId="1076"/>
          <ac:spMkLst>
            <pc:docMk/>
            <pc:sldMk cId="3199693428" sldId="1006"/>
            <ac:spMk id="10" creationId="{6EDD2BDE-02FA-A99E-45BC-02604BA5AB24}"/>
          </ac:spMkLst>
        </pc:spChg>
      </pc:sldChg>
      <pc:sldChg chg="modSp modAnim">
        <pc:chgData name="Alaa Alameldeen" userId="60ed0375f93d0d69" providerId="LiveId" clId="{390E573A-3972-4555-B954-CBA3E914DFA0}" dt="2023-10-29T18:19:16.920" v="1786" actId="6549"/>
        <pc:sldMkLst>
          <pc:docMk/>
          <pc:sldMk cId="3967364969" sldId="1007"/>
        </pc:sldMkLst>
        <pc:spChg chg="mod">
          <ac:chgData name="Alaa Alameldeen" userId="60ed0375f93d0d69" providerId="LiveId" clId="{390E573A-3972-4555-B954-CBA3E914DFA0}" dt="2023-10-29T18:19:16.920" v="1786" actId="6549"/>
          <ac:spMkLst>
            <pc:docMk/>
            <pc:sldMk cId="3967364969" sldId="1007"/>
            <ac:spMk id="3" creationId="{00000000-0000-0000-0000-000000000000}"/>
          </ac:spMkLst>
        </pc:spChg>
      </pc:sldChg>
      <pc:sldChg chg="addSp delSp modSp add mod">
        <pc:chgData name="Alaa Alameldeen" userId="60ed0375f93d0d69" providerId="LiveId" clId="{390E573A-3972-4555-B954-CBA3E914DFA0}" dt="2023-10-29T06:15:27.715" v="1612" actId="14100"/>
        <pc:sldMkLst>
          <pc:docMk/>
          <pc:sldMk cId="2986293956" sldId="1008"/>
        </pc:sldMkLst>
        <pc:spChg chg="mod">
          <ac:chgData name="Alaa Alameldeen" userId="60ed0375f93d0d69" providerId="LiveId" clId="{390E573A-3972-4555-B954-CBA3E914DFA0}" dt="2023-10-29T06:15:27.715" v="1612" actId="14100"/>
          <ac:spMkLst>
            <pc:docMk/>
            <pc:sldMk cId="2986293956" sldId="1008"/>
            <ac:spMk id="3" creationId="{00000000-0000-0000-0000-000000000000}"/>
          </ac:spMkLst>
        </pc:spChg>
        <pc:spChg chg="add del">
          <ac:chgData name="Alaa Alameldeen" userId="60ed0375f93d0d69" providerId="LiveId" clId="{390E573A-3972-4555-B954-CBA3E914DFA0}" dt="2023-10-25T07:20:37.141" v="1235" actId="22"/>
          <ac:spMkLst>
            <pc:docMk/>
            <pc:sldMk cId="2986293956" sldId="1008"/>
            <ac:spMk id="16" creationId="{5DDFF35D-CFF6-0B36-2232-0454A5859138}"/>
          </ac:spMkLst>
        </pc:spChg>
        <pc:spChg chg="add mod">
          <ac:chgData name="Alaa Alameldeen" userId="60ed0375f93d0d69" providerId="LiveId" clId="{390E573A-3972-4555-B954-CBA3E914DFA0}" dt="2023-10-25T07:21:32.258" v="1247" actId="403"/>
          <ac:spMkLst>
            <pc:docMk/>
            <pc:sldMk cId="2986293956" sldId="1008"/>
            <ac:spMk id="19" creationId="{B0814B98-04DA-0F5B-AE3F-224943079F39}"/>
          </ac:spMkLst>
        </pc:spChg>
        <pc:spChg chg="add mod">
          <ac:chgData name="Alaa Alameldeen" userId="60ed0375f93d0d69" providerId="LiveId" clId="{390E573A-3972-4555-B954-CBA3E914DFA0}" dt="2023-10-29T06:08:21.870" v="1582" actId="1076"/>
          <ac:spMkLst>
            <pc:docMk/>
            <pc:sldMk cId="2986293956" sldId="1008"/>
            <ac:spMk id="20" creationId="{7952D2A9-B739-EB1B-408B-1CA5D9A127D8}"/>
          </ac:spMkLst>
        </pc:spChg>
        <pc:grpChg chg="del">
          <ac:chgData name="Alaa Alameldeen" userId="60ed0375f93d0d69" providerId="LiveId" clId="{390E573A-3972-4555-B954-CBA3E914DFA0}" dt="2023-10-25T07:15:37.283" v="1216" actId="478"/>
          <ac:grpSpMkLst>
            <pc:docMk/>
            <pc:sldMk cId="2986293956" sldId="1008"/>
            <ac:grpSpMk id="4" creationId="{00000000-0000-0000-0000-000000000000}"/>
          </ac:grpSpMkLst>
        </pc:grpChg>
        <pc:graphicFrameChg chg="add del">
          <ac:chgData name="Alaa Alameldeen" userId="60ed0375f93d0d69" providerId="LiveId" clId="{390E573A-3972-4555-B954-CBA3E914DFA0}" dt="2023-10-25T07:18:10.171" v="1218" actId="3680"/>
          <ac:graphicFrameMkLst>
            <pc:docMk/>
            <pc:sldMk cId="2986293956" sldId="1008"/>
            <ac:graphicFrameMk id="6" creationId="{0861B0D7-AC98-117B-7A47-77712B460863}"/>
          </ac:graphicFrameMkLst>
        </pc:graphicFrameChg>
        <pc:graphicFrameChg chg="add mod modGraphic">
          <ac:chgData name="Alaa Alameldeen" userId="60ed0375f93d0d69" providerId="LiveId" clId="{390E573A-3972-4555-B954-CBA3E914DFA0}" dt="2023-10-25T07:21:01.106" v="1240" actId="1076"/>
          <ac:graphicFrameMkLst>
            <pc:docMk/>
            <pc:sldMk cId="2986293956" sldId="1008"/>
            <ac:graphicFrameMk id="12" creationId="{BB5CFF70-28B9-A5B5-06B4-F247B0FFEDB0}"/>
          </ac:graphicFrameMkLst>
        </pc:graphicFrameChg>
        <pc:cxnChg chg="add mod">
          <ac:chgData name="Alaa Alameldeen" userId="60ed0375f93d0d69" providerId="LiveId" clId="{390E573A-3972-4555-B954-CBA3E914DFA0}" dt="2023-10-25T07:20:53.519" v="1239" actId="1076"/>
          <ac:cxnSpMkLst>
            <pc:docMk/>
            <pc:sldMk cId="2986293956" sldId="1008"/>
            <ac:cxnSpMk id="14" creationId="{08DD4288-2A0A-F8FB-3C0F-9A6D9AC5E140}"/>
          </ac:cxnSpMkLst>
        </pc:cxnChg>
        <pc:cxnChg chg="add mod">
          <ac:chgData name="Alaa Alameldeen" userId="60ed0375f93d0d69" providerId="LiveId" clId="{390E573A-3972-4555-B954-CBA3E914DFA0}" dt="2023-10-25T07:22:30.545" v="1256" actId="14100"/>
          <ac:cxnSpMkLst>
            <pc:docMk/>
            <pc:sldMk cId="2986293956" sldId="1008"/>
            <ac:cxnSpMk id="17" creationId="{77392EC0-7837-0777-4B41-9F7F0BF66DD2}"/>
          </ac:cxnSpMkLst>
        </pc:cxnChg>
      </pc:sldChg>
      <pc:sldChg chg="modSp add modAnim">
        <pc:chgData name="Alaa Alameldeen" userId="60ed0375f93d0d69" providerId="LiveId" clId="{390E573A-3972-4555-B954-CBA3E914DFA0}" dt="2023-10-29T18:19:30.125" v="1788" actId="6549"/>
        <pc:sldMkLst>
          <pc:docMk/>
          <pc:sldMk cId="3488091269" sldId="1009"/>
        </pc:sldMkLst>
        <pc:spChg chg="mod">
          <ac:chgData name="Alaa Alameldeen" userId="60ed0375f93d0d69" providerId="LiveId" clId="{390E573A-3972-4555-B954-CBA3E914DFA0}" dt="2023-10-29T18:19:30.125" v="1788" actId="6549"/>
          <ac:spMkLst>
            <pc:docMk/>
            <pc:sldMk cId="3488091269" sldId="1009"/>
            <ac:spMk id="3" creationId="{00000000-0000-0000-0000-000000000000}"/>
          </ac:spMkLst>
        </pc:spChg>
      </pc:sldChg>
      <pc:sldChg chg="modSp add modAnim">
        <pc:chgData name="Alaa Alameldeen" userId="60ed0375f93d0d69" providerId="LiveId" clId="{390E573A-3972-4555-B954-CBA3E914DFA0}" dt="2023-10-29T18:19:40.982" v="1790" actId="6549"/>
        <pc:sldMkLst>
          <pc:docMk/>
          <pc:sldMk cId="817687861" sldId="1010"/>
        </pc:sldMkLst>
        <pc:spChg chg="mod">
          <ac:chgData name="Alaa Alameldeen" userId="60ed0375f93d0d69" providerId="LiveId" clId="{390E573A-3972-4555-B954-CBA3E914DFA0}" dt="2023-10-29T18:19:40.982" v="1790" actId="6549"/>
          <ac:spMkLst>
            <pc:docMk/>
            <pc:sldMk cId="817687861" sldId="1010"/>
            <ac:spMk id="3" creationId="{00000000-0000-0000-0000-000000000000}"/>
          </ac:spMkLst>
        </pc:spChg>
      </pc:sldChg>
      <pc:sldChg chg="modSp add modAnim">
        <pc:chgData name="Alaa Alameldeen" userId="60ed0375f93d0d69" providerId="LiveId" clId="{390E573A-3972-4555-B954-CBA3E914DFA0}" dt="2023-10-29T18:19:51.636" v="1791" actId="6549"/>
        <pc:sldMkLst>
          <pc:docMk/>
          <pc:sldMk cId="1419300942" sldId="1011"/>
        </pc:sldMkLst>
        <pc:spChg chg="mod">
          <ac:chgData name="Alaa Alameldeen" userId="60ed0375f93d0d69" providerId="LiveId" clId="{390E573A-3972-4555-B954-CBA3E914DFA0}" dt="2023-10-29T18:19:51.636" v="1791" actId="6549"/>
          <ac:spMkLst>
            <pc:docMk/>
            <pc:sldMk cId="1419300942" sldId="1011"/>
            <ac:spMk id="3" creationId="{00000000-0000-0000-0000-000000000000}"/>
          </ac:spMkLst>
        </pc:spChg>
      </pc:sldChg>
      <pc:sldChg chg="modSp add mod modNotesTx">
        <pc:chgData name="Alaa Alameldeen" userId="60ed0375f93d0d69" providerId="LiveId" clId="{390E573A-3972-4555-B954-CBA3E914DFA0}" dt="2023-10-29T23:40:43.333" v="2062" actId="20577"/>
        <pc:sldMkLst>
          <pc:docMk/>
          <pc:sldMk cId="2283703758" sldId="1036"/>
        </pc:sldMkLst>
        <pc:spChg chg="mod">
          <ac:chgData name="Alaa Alameldeen" userId="60ed0375f93d0d69" providerId="LiveId" clId="{390E573A-3972-4555-B954-CBA3E914DFA0}" dt="2023-10-29T23:40:43.333" v="2062" actId="20577"/>
          <ac:spMkLst>
            <pc:docMk/>
            <pc:sldMk cId="2283703758" sldId="103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fast you can crunch stuff</a:t>
            </a:r>
          </a:p>
          <a:p>
            <a:r>
              <a:rPr lang="en-US" dirty="0"/>
              <a:t>How fast you can get stuff</a:t>
            </a:r>
          </a:p>
        </p:txBody>
      </p:sp>
    </p:spTree>
    <p:extLst>
      <p:ext uri="{BB962C8B-B14F-4D97-AF65-F5344CB8AC3E}">
        <p14:creationId xmlns:p14="http://schemas.microsoft.com/office/powerpoint/2010/main" val="158190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$ d$</a:t>
            </a:r>
          </a:p>
        </p:txBody>
      </p:sp>
    </p:spTree>
    <p:extLst>
      <p:ext uri="{BB962C8B-B14F-4D97-AF65-F5344CB8AC3E}">
        <p14:creationId xmlns:p14="http://schemas.microsoft.com/office/powerpoint/2010/main" val="427066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8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7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7-digit phone number, tag by area code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Again, don’t memorize m – s – 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7-digit phone number, tag by area code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Again, don’t memorize m – s – 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 smtClean="0"/>
              <a:pPr/>
              <a:t>38</a:t>
            </a:fld>
            <a:endParaRPr lang="en-US" dirty="0"/>
          </a:p>
          <a:p>
            <a:r>
              <a:rPr lang="en-US" dirty="0"/>
              <a:t>k = 4</a:t>
            </a:r>
          </a:p>
          <a:p>
            <a:endParaRPr lang="en-US" dirty="0"/>
          </a:p>
          <a:p>
            <a:r>
              <a:rPr lang="en-US" dirty="0"/>
              <a:t>E = 1; s = 3; </a:t>
            </a:r>
            <a:r>
              <a:rPr lang="en-US" dirty="0" err="1"/>
              <a:t>idx</a:t>
            </a:r>
            <a:r>
              <a:rPr lang="en-US" dirty="0"/>
              <a:t> = 3. s : number of bits. </a:t>
            </a:r>
            <a:r>
              <a:rPr lang="en-US" dirty="0" err="1"/>
              <a:t>Idx</a:t>
            </a:r>
            <a:r>
              <a:rPr lang="en-US" dirty="0"/>
              <a:t>: actual value.</a:t>
            </a:r>
          </a:p>
          <a:p>
            <a:endParaRPr lang="en-US" dirty="0"/>
          </a:p>
          <a:p>
            <a:r>
              <a:rPr lang="en-US" dirty="0"/>
              <a:t>E = 2; s = 2; </a:t>
            </a:r>
            <a:r>
              <a:rPr lang="en-US" dirty="0" err="1"/>
              <a:t>idx</a:t>
            </a:r>
            <a:r>
              <a:rPr lang="en-US" dirty="0"/>
              <a:t> = 3</a:t>
            </a:r>
          </a:p>
          <a:p>
            <a:endParaRPr lang="en-US" dirty="0"/>
          </a:p>
          <a:p>
            <a:r>
              <a:rPr lang="en-US" dirty="0"/>
              <a:t>E = 4; s = 1; </a:t>
            </a:r>
            <a:r>
              <a:rPr lang="en-US" dirty="0" err="1"/>
              <a:t>idx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E =8; s = 0; </a:t>
            </a:r>
            <a:r>
              <a:rPr lang="en-US" dirty="0" err="1"/>
              <a:t>idx</a:t>
            </a:r>
            <a:r>
              <a:rPr lang="en-US" dirty="0"/>
              <a:t> = 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linear</a:t>
            </a:r>
          </a:p>
        </p:txBody>
      </p:sp>
    </p:spTree>
    <p:extLst>
      <p:ext uri="{BB962C8B-B14F-4D97-AF65-F5344CB8AC3E}">
        <p14:creationId xmlns:p14="http://schemas.microsoft.com/office/powerpoint/2010/main" val="1018712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3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5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7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4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fewer s bit, 2x fewer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5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1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5 bits</a:t>
            </a:r>
          </a:p>
          <a:p>
            <a:r>
              <a:rPr lang="en-US" dirty="0"/>
              <a:t>256 / 32 = 8 blocks </a:t>
            </a:r>
          </a:p>
          <a:p>
            <a:r>
              <a:rPr lang="en-US" dirty="0"/>
              <a:t>8 / 2 = 4 sets</a:t>
            </a:r>
          </a:p>
          <a:p>
            <a:r>
              <a:rPr lang="en-US" dirty="0"/>
              <a:t>s = 2 bits</a:t>
            </a:r>
          </a:p>
          <a:p>
            <a:r>
              <a:rPr lang="en-US" dirty="0"/>
              <a:t>t = 12 – 5 – 2 = 5 bits</a:t>
            </a:r>
          </a:p>
          <a:p>
            <a:endParaRPr lang="en-US" dirty="0"/>
          </a:p>
          <a:p>
            <a:r>
              <a:rPr lang="en-US" dirty="0"/>
              <a:t>0x800 = 0b 1000 0000 0000</a:t>
            </a:r>
          </a:p>
          <a:p>
            <a:r>
              <a:rPr lang="en-US" dirty="0"/>
              <a:t>8 bytes per </a:t>
            </a:r>
            <a:r>
              <a:rPr lang="en-US" dirty="0" err="1"/>
              <a:t>elem</a:t>
            </a:r>
            <a:endParaRPr lang="en-US" dirty="0"/>
          </a:p>
          <a:p>
            <a:r>
              <a:rPr lang="en-US" dirty="0"/>
              <a:t>4 longs fit in a block</a:t>
            </a:r>
          </a:p>
          <a:p>
            <a:r>
              <a:rPr lang="en-US" dirty="0"/>
              <a:t>¼ miss rate (missed are compulsory)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Stride of 1 (4 bytes)</a:t>
            </a:r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 of 4</a:t>
            </a:r>
          </a:p>
        </p:txBody>
      </p:sp>
    </p:spTree>
    <p:extLst>
      <p:ext uri="{BB962C8B-B14F-4D97-AF65-F5344CB8AC3E}">
        <p14:creationId xmlns:p14="http://schemas.microsoft.com/office/powerpoint/2010/main" val="283131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</a:p>
          <a:p>
            <a:r>
              <a:rPr lang="en-US" baseline="0" dirty="0"/>
              <a:t>I can process avocados very quickly</a:t>
            </a:r>
          </a:p>
          <a:p>
            <a:r>
              <a:rPr lang="en-US" baseline="0" dirty="0"/>
              <a:t>It takes me a long time to get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30D3B-0105-00BB-D540-990D02F09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3C35A-821A-B14C-8FB8-B5AB78C06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376A5-A3FC-745A-8E5C-21F88A58E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356F1-7E33-BF6C-0CD8-486E627C56A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E1E91-F7DB-6801-FBD7-D3E69F21CD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5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= 2^11 B</a:t>
            </a:r>
          </a:p>
          <a:p>
            <a:r>
              <a:rPr lang="en-US" dirty="0"/>
              <a:t>K = 2^7 B</a:t>
            </a:r>
          </a:p>
          <a:p>
            <a:r>
              <a:rPr lang="en-US" dirty="0"/>
              <a:t>2^4 = 16 blocks</a:t>
            </a:r>
          </a:p>
          <a:p>
            <a:r>
              <a:rPr lang="en-US" dirty="0"/>
              <a:t>16 / 2 = 8 E</a:t>
            </a:r>
          </a:p>
          <a:p>
            <a:endParaRPr lang="en-US" dirty="0"/>
          </a:p>
          <a:p>
            <a:r>
              <a:rPr lang="en-US" dirty="0"/>
              <a:t>k = 7; s = 1; t = 16 – 7 – 1 = 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57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6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7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8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550334" y="4562237"/>
            <a:ext cx="6304279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0" tIns="48225" rIns="98200" bIns="48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0868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6 bits</a:t>
            </a:r>
          </a:p>
          <a:p>
            <a:r>
              <a:rPr lang="en-US" dirty="0"/>
              <a:t>8 / 2 = 4 sets</a:t>
            </a:r>
          </a:p>
          <a:p>
            <a:r>
              <a:rPr lang="en-US" dirty="0"/>
              <a:t>s = 2 bits</a:t>
            </a:r>
          </a:p>
          <a:p>
            <a:r>
              <a:rPr lang="en-US" dirty="0"/>
              <a:t>t = 12 – 5 – 2 = 5 bits</a:t>
            </a:r>
          </a:p>
          <a:p>
            <a:endParaRPr lang="en-US" dirty="0"/>
          </a:p>
          <a:p>
            <a:r>
              <a:rPr lang="en-US" dirty="0"/>
              <a:t>0x800 = 0b 1000 0000 0000</a:t>
            </a:r>
          </a:p>
          <a:p>
            <a:r>
              <a:rPr lang="en-US" dirty="0"/>
              <a:t>8 bytes per </a:t>
            </a:r>
            <a:r>
              <a:rPr lang="en-US" dirty="0" err="1"/>
              <a:t>elem</a:t>
            </a:r>
            <a:endParaRPr lang="en-US" dirty="0"/>
          </a:p>
          <a:p>
            <a:r>
              <a:rPr lang="en-US" dirty="0"/>
              <a:t>4 longs fit in a block</a:t>
            </a:r>
          </a:p>
          <a:p>
            <a:r>
              <a:rPr lang="en-US" dirty="0"/>
              <a:t>¼ miss rate (missed are compulsory)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Avocado cache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3865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Near</a:t>
            </a:r>
          </a:p>
        </p:txBody>
      </p:sp>
    </p:spTree>
    <p:extLst>
      <p:ext uri="{BB962C8B-B14F-4D97-AF65-F5344CB8AC3E}">
        <p14:creationId xmlns:p14="http://schemas.microsoft.com/office/powerpoint/2010/main" val="100089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0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0127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7 - Summary</a:t>
            </a:r>
          </a:p>
        </p:txBody>
      </p:sp>
    </p:spTree>
    <p:extLst>
      <p:ext uri="{BB962C8B-B14F-4D97-AF65-F5344CB8AC3E}">
        <p14:creationId xmlns:p14="http://schemas.microsoft.com/office/powerpoint/2010/main" val="31447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11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tags" Target="../tags/tag25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0.png"/><Relationship Id="rId5" Type="http://schemas.openxmlformats.org/officeDocument/2006/relationships/tags" Target="../tags/tag55.xml"/><Relationship Id="rId10" Type="http://schemas.openxmlformats.org/officeDocument/2006/relationships/tags" Target="../tags/tag248.xml"/><Relationship Id="rId4" Type="http://schemas.openxmlformats.org/officeDocument/2006/relationships/tags" Target="../tags/tag5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notesSlide" Target="../notesSlides/notesSlide5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8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notesSlide" Target="../notesSlides/notesSlide6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8" Type="http://schemas.openxmlformats.org/officeDocument/2006/relationships/tags" Target="../tags/tag95.xml"/><Relationship Id="rId3" Type="http://schemas.openxmlformats.org/officeDocument/2006/relationships/tags" Target="../tags/tag9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notesSlide" Target="../notesSlides/notesSlide7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41" Type="http://schemas.openxmlformats.org/officeDocument/2006/relationships/slideLayout" Target="../slideLayouts/slideLayout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notesSlide" Target="../notesSlides/notesSlide1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NULL"/><Relationship Id="rId18" Type="http://schemas.openxmlformats.org/officeDocument/2006/relationships/image" Target="NUL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8.png"/><Relationship Id="rId17" Type="http://schemas.openxmlformats.org/officeDocument/2006/relationships/tags" Target="NULL"/><Relationship Id="rId2" Type="http://schemas.openxmlformats.org/officeDocument/2006/relationships/tags" Target="../tags/tag236.xml"/><Relationship Id="rId16" Type="http://schemas.openxmlformats.org/officeDocument/2006/relationships/image" Target="NUL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36.xml"/><Relationship Id="rId5" Type="http://schemas.openxmlformats.org/officeDocument/2006/relationships/tags" Target="../tags/tag239.xml"/><Relationship Id="rId15" Type="http://schemas.openxmlformats.org/officeDocument/2006/relationships/tags" Target="NUL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238.xml"/><Relationship Id="rId9" Type="http://schemas.openxmlformats.org/officeDocument/2006/relationships/slideLayout" Target="../slideLayouts/slideLayout2.xm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11.png"/><Relationship Id="rId3" Type="http://schemas.openxmlformats.org/officeDocument/2006/relationships/tags" Target="../tags/tag247.xml"/><Relationship Id="rId7" Type="http://schemas.openxmlformats.org/officeDocument/2006/relationships/slideLayout" Target="../slideLayouts/slideLayout2.xml"/><Relationship Id="rId12" Type="http://schemas.openxmlformats.org/officeDocument/2006/relationships/tags" Target="../tags/tag251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51.xml"/><Relationship Id="rId11" Type="http://schemas.openxmlformats.org/officeDocument/2006/relationships/image" Target="../media/image10.png"/><Relationship Id="rId5" Type="http://schemas.openxmlformats.org/officeDocument/2006/relationships/tags" Target="../tags/tag249.xml"/><Relationship Id="rId10" Type="http://schemas.openxmlformats.org/officeDocument/2006/relationships/tags" Target="../tags/tag248.xml"/><Relationship Id="rId4" Type="http://schemas.openxmlformats.org/officeDocument/2006/relationships/tags" Target="../tags/tag248.xml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590.xml"/><Relationship Id="rId3" Type="http://schemas.openxmlformats.org/officeDocument/2006/relationships/tags" Target="../tags/tag254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40.png"/><Relationship Id="rId2" Type="http://schemas.openxmlformats.org/officeDocument/2006/relationships/tags" Target="../tags/tag253.xml"/><Relationship Id="rId16" Type="http://schemas.openxmlformats.org/officeDocument/2006/relationships/image" Target="../media/image91.png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580.xml"/><Relationship Id="rId5" Type="http://schemas.openxmlformats.org/officeDocument/2006/relationships/tags" Target="../tags/tag256.xml"/><Relationship Id="rId15" Type="http://schemas.openxmlformats.org/officeDocument/2006/relationships/tags" Target="../tags/tag256.xml"/><Relationship Id="rId10" Type="http://schemas.openxmlformats.org/officeDocument/2006/relationships/image" Target="../media/image130.png"/><Relationship Id="rId4" Type="http://schemas.openxmlformats.org/officeDocument/2006/relationships/tags" Target="../tags/tag255.xml"/><Relationship Id="rId9" Type="http://schemas.openxmlformats.org/officeDocument/2006/relationships/tags" Target="../tags/tag1570.xml"/><Relationship Id="rId1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image" Target="../media/image101.png"/><Relationship Id="rId4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tags" Target="../tags/tag264.xml"/><Relationship Id="rId3" Type="http://schemas.openxmlformats.org/officeDocument/2006/relationships/tags" Target="../tags/tag2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3.xml"/><Relationship Id="rId5" Type="http://schemas.openxmlformats.org/officeDocument/2006/relationships/tags" Target="../tags/tag263.xml"/><Relationship Id="rId10" Type="http://schemas.openxmlformats.org/officeDocument/2006/relationships/image" Target="../media/image14.png"/><Relationship Id="rId4" Type="http://schemas.openxmlformats.org/officeDocument/2006/relationships/tags" Target="../tags/tag262.xml"/><Relationship Id="rId9" Type="http://schemas.openxmlformats.org/officeDocument/2006/relationships/tags" Target="../tags/tag262.xml"/><Relationship Id="rId1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10" Type="http://schemas.openxmlformats.org/officeDocument/2006/relationships/image" Target="NULL"/><Relationship Id="rId4" Type="http://schemas.openxmlformats.org/officeDocument/2006/relationships/tags" Target="../tags/tag268.xml"/><Relationship Id="rId9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1260.xml"/><Relationship Id="rId26" Type="http://schemas.openxmlformats.org/officeDocument/2006/relationships/tags" Target="NULL"/><Relationship Id="rId3" Type="http://schemas.openxmlformats.org/officeDocument/2006/relationships/tags" Target="../tags/tag273.xml"/><Relationship Id="rId21" Type="http://schemas.openxmlformats.org/officeDocument/2006/relationships/image" Target="NULL"/><Relationship Id="rId34" Type="http://schemas.openxmlformats.org/officeDocument/2006/relationships/image" Target="../media/image120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notesSlide" Target="../notesSlides/notesSlide19.xml"/><Relationship Id="rId25" Type="http://schemas.openxmlformats.org/officeDocument/2006/relationships/image" Target="NULL"/><Relationship Id="rId33" Type="http://schemas.openxmlformats.org/officeDocument/2006/relationships/tags" Target="../tags/tag1310.xml"/><Relationship Id="rId2" Type="http://schemas.openxmlformats.org/officeDocument/2006/relationships/tags" Target="../tags/tag272.xml"/><Relationship Id="rId16" Type="http://schemas.openxmlformats.org/officeDocument/2006/relationships/slideLayout" Target="../slideLayouts/slideLayout2.xml"/><Relationship Id="rId20" Type="http://schemas.openxmlformats.org/officeDocument/2006/relationships/tags" Target="NULL"/><Relationship Id="rId29" Type="http://schemas.openxmlformats.org/officeDocument/2006/relationships/image" Target="NUL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NULL"/><Relationship Id="rId32" Type="http://schemas.openxmlformats.org/officeDocument/2006/relationships/image" Target="../media/image11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NULL"/><Relationship Id="rId28" Type="http://schemas.openxmlformats.org/officeDocument/2006/relationships/image" Target="../media/image100.png"/><Relationship Id="rId36" Type="http://schemas.openxmlformats.org/officeDocument/2006/relationships/image" Target="../media/image13.png"/><Relationship Id="rId10" Type="http://schemas.openxmlformats.org/officeDocument/2006/relationships/tags" Target="../tags/tag280.xml"/><Relationship Id="rId19" Type="http://schemas.openxmlformats.org/officeDocument/2006/relationships/image" Target="../media/image90.png"/><Relationship Id="rId31" Type="http://schemas.openxmlformats.org/officeDocument/2006/relationships/tags" Target="../tags/tag130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tags" Target="../tags/tag1330.xml"/><Relationship Id="rId8" Type="http://schemas.openxmlformats.org/officeDocument/2006/relationships/tags" Target="../tags/tag278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311.xml"/><Relationship Id="rId21" Type="http://schemas.openxmlformats.org/officeDocument/2006/relationships/tags" Target="../tags/tag306.xml"/><Relationship Id="rId42" Type="http://schemas.openxmlformats.org/officeDocument/2006/relationships/tags" Target="../tags/tag327.xml"/><Relationship Id="rId47" Type="http://schemas.openxmlformats.org/officeDocument/2006/relationships/tags" Target="../tags/tag332.xml"/><Relationship Id="rId63" Type="http://schemas.openxmlformats.org/officeDocument/2006/relationships/tags" Target="NULL"/><Relationship Id="rId68" Type="http://schemas.openxmlformats.org/officeDocument/2006/relationships/image" Target="NULL"/><Relationship Id="rId7" Type="http://schemas.openxmlformats.org/officeDocument/2006/relationships/tags" Target="../tags/tag292.xml"/><Relationship Id="rId71" Type="http://schemas.openxmlformats.org/officeDocument/2006/relationships/tags" Target="NUL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9" Type="http://schemas.openxmlformats.org/officeDocument/2006/relationships/tags" Target="../tags/tag314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40" Type="http://schemas.openxmlformats.org/officeDocument/2006/relationships/tags" Target="../tags/tag325.xml"/><Relationship Id="rId45" Type="http://schemas.openxmlformats.org/officeDocument/2006/relationships/tags" Target="../tags/tag330.xml"/><Relationship Id="rId53" Type="http://schemas.openxmlformats.org/officeDocument/2006/relationships/tags" Target="../tags/tag338.xml"/><Relationship Id="rId58" Type="http://schemas.openxmlformats.org/officeDocument/2006/relationships/tags" Target="../tags/tag343.xml"/><Relationship Id="rId66" Type="http://schemas.openxmlformats.org/officeDocument/2006/relationships/image" Target="NULL"/><Relationship Id="rId5" Type="http://schemas.openxmlformats.org/officeDocument/2006/relationships/tags" Target="../tags/tag290.xml"/><Relationship Id="rId61" Type="http://schemas.openxmlformats.org/officeDocument/2006/relationships/tags" Target="NULL"/><Relationship Id="rId19" Type="http://schemas.openxmlformats.org/officeDocument/2006/relationships/tags" Target="../tags/tag30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tags" Target="../tags/tag328.xml"/><Relationship Id="rId48" Type="http://schemas.openxmlformats.org/officeDocument/2006/relationships/tags" Target="../tags/tag333.xml"/><Relationship Id="rId56" Type="http://schemas.openxmlformats.org/officeDocument/2006/relationships/tags" Target="../tags/tag341.xml"/><Relationship Id="rId64" Type="http://schemas.openxmlformats.org/officeDocument/2006/relationships/image" Target="NULL"/><Relationship Id="rId69" Type="http://schemas.openxmlformats.org/officeDocument/2006/relationships/tags" Target="NULL"/><Relationship Id="rId8" Type="http://schemas.openxmlformats.org/officeDocument/2006/relationships/tags" Target="../tags/tag293.xml"/><Relationship Id="rId51" Type="http://schemas.openxmlformats.org/officeDocument/2006/relationships/tags" Target="../tags/tag336.xml"/><Relationship Id="rId72" Type="http://schemas.openxmlformats.org/officeDocument/2006/relationships/image" Target="NULL"/><Relationship Id="rId3" Type="http://schemas.openxmlformats.org/officeDocument/2006/relationships/tags" Target="../tags/tag28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46" Type="http://schemas.openxmlformats.org/officeDocument/2006/relationships/tags" Target="../tags/tag331.xml"/><Relationship Id="rId59" Type="http://schemas.openxmlformats.org/officeDocument/2006/relationships/slideLayout" Target="../slideLayouts/slideLayout4.xml"/><Relationship Id="rId67" Type="http://schemas.openxmlformats.org/officeDocument/2006/relationships/tags" Target="NULL"/><Relationship Id="rId20" Type="http://schemas.openxmlformats.org/officeDocument/2006/relationships/tags" Target="../tags/tag305.xml"/><Relationship Id="rId41" Type="http://schemas.openxmlformats.org/officeDocument/2006/relationships/tags" Target="../tags/tag326.xml"/><Relationship Id="rId54" Type="http://schemas.openxmlformats.org/officeDocument/2006/relationships/tags" Target="../tags/tag339.xml"/><Relationship Id="rId62" Type="http://schemas.openxmlformats.org/officeDocument/2006/relationships/image" Target="NULL"/><Relationship Id="rId70" Type="http://schemas.openxmlformats.org/officeDocument/2006/relationships/image" Target="NUL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tags" Target="../tags/tag321.xml"/><Relationship Id="rId49" Type="http://schemas.openxmlformats.org/officeDocument/2006/relationships/tags" Target="../tags/tag334.xml"/><Relationship Id="rId57" Type="http://schemas.openxmlformats.org/officeDocument/2006/relationships/tags" Target="../tags/tag342.xml"/><Relationship Id="rId10" Type="http://schemas.openxmlformats.org/officeDocument/2006/relationships/tags" Target="../tags/tag295.xml"/><Relationship Id="rId31" Type="http://schemas.openxmlformats.org/officeDocument/2006/relationships/tags" Target="../tags/tag316.xml"/><Relationship Id="rId44" Type="http://schemas.openxmlformats.org/officeDocument/2006/relationships/tags" Target="../tags/tag329.xml"/><Relationship Id="rId52" Type="http://schemas.openxmlformats.org/officeDocument/2006/relationships/tags" Target="../tags/tag337.xml"/><Relationship Id="rId60" Type="http://schemas.openxmlformats.org/officeDocument/2006/relationships/notesSlide" Target="../notesSlides/notesSlide20.xml"/><Relationship Id="rId65" Type="http://schemas.openxmlformats.org/officeDocument/2006/relationships/tags" Target="NUL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9" Type="http://schemas.openxmlformats.org/officeDocument/2006/relationships/tags" Target="../tags/tag324.xml"/><Relationship Id="rId34" Type="http://schemas.openxmlformats.org/officeDocument/2006/relationships/tags" Target="../tags/tag319.xml"/><Relationship Id="rId50" Type="http://schemas.openxmlformats.org/officeDocument/2006/relationships/tags" Target="../tags/tag335.xml"/><Relationship Id="rId55" Type="http://schemas.openxmlformats.org/officeDocument/2006/relationships/tags" Target="../tags/tag3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369.xml"/><Relationship Id="rId21" Type="http://schemas.openxmlformats.org/officeDocument/2006/relationships/tags" Target="../tags/tag364.xml"/><Relationship Id="rId42" Type="http://schemas.openxmlformats.org/officeDocument/2006/relationships/tags" Target="../tags/tag385.xml"/><Relationship Id="rId47" Type="http://schemas.openxmlformats.org/officeDocument/2006/relationships/tags" Target="../tags/tag390.xml"/><Relationship Id="rId63" Type="http://schemas.openxmlformats.org/officeDocument/2006/relationships/tags" Target="NULL"/><Relationship Id="rId68" Type="http://schemas.openxmlformats.org/officeDocument/2006/relationships/image" Target="NUL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3" Type="http://schemas.openxmlformats.org/officeDocument/2006/relationships/tags" Target="../tags/tag396.xml"/><Relationship Id="rId58" Type="http://schemas.openxmlformats.org/officeDocument/2006/relationships/tags" Target="../tags/tag401.xml"/><Relationship Id="rId66" Type="http://schemas.openxmlformats.org/officeDocument/2006/relationships/image" Target="NULL"/><Relationship Id="rId5" Type="http://schemas.openxmlformats.org/officeDocument/2006/relationships/tags" Target="../tags/tag348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36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48" Type="http://schemas.openxmlformats.org/officeDocument/2006/relationships/tags" Target="../tags/tag391.xml"/><Relationship Id="rId56" Type="http://schemas.openxmlformats.org/officeDocument/2006/relationships/tags" Target="../tags/tag399.xml"/><Relationship Id="rId64" Type="http://schemas.openxmlformats.org/officeDocument/2006/relationships/image" Target="NULL"/><Relationship Id="rId69" Type="http://schemas.openxmlformats.org/officeDocument/2006/relationships/tags" Target="NULL"/><Relationship Id="rId8" Type="http://schemas.openxmlformats.org/officeDocument/2006/relationships/tags" Target="../tags/tag351.xml"/><Relationship Id="rId51" Type="http://schemas.openxmlformats.org/officeDocument/2006/relationships/tags" Target="../tags/tag394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tags" Target="../tags/tag389.xml"/><Relationship Id="rId59" Type="http://schemas.openxmlformats.org/officeDocument/2006/relationships/tags" Target="../tags/tag402.xml"/><Relationship Id="rId67" Type="http://schemas.openxmlformats.org/officeDocument/2006/relationships/tags" Target="NULL"/><Relationship Id="rId20" Type="http://schemas.openxmlformats.org/officeDocument/2006/relationships/tags" Target="../tags/tag363.xml"/><Relationship Id="rId41" Type="http://schemas.openxmlformats.org/officeDocument/2006/relationships/tags" Target="../tags/tag384.xml"/><Relationship Id="rId54" Type="http://schemas.openxmlformats.org/officeDocument/2006/relationships/tags" Target="../tags/tag397.xml"/><Relationship Id="rId62" Type="http://schemas.openxmlformats.org/officeDocument/2006/relationships/notesSlide" Target="../notesSlides/notesSlide21.xml"/><Relationship Id="rId70" Type="http://schemas.openxmlformats.org/officeDocument/2006/relationships/image" Target="NUL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49" Type="http://schemas.openxmlformats.org/officeDocument/2006/relationships/tags" Target="../tags/tag392.xml"/><Relationship Id="rId57" Type="http://schemas.openxmlformats.org/officeDocument/2006/relationships/tags" Target="../tags/tag400.xml"/><Relationship Id="rId10" Type="http://schemas.openxmlformats.org/officeDocument/2006/relationships/tags" Target="../tags/tag353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52" Type="http://schemas.openxmlformats.org/officeDocument/2006/relationships/tags" Target="../tags/tag395.xml"/><Relationship Id="rId60" Type="http://schemas.openxmlformats.org/officeDocument/2006/relationships/tags" Target="../tags/tag403.xml"/><Relationship Id="rId65" Type="http://schemas.openxmlformats.org/officeDocument/2006/relationships/tags" Target="NUL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39" Type="http://schemas.openxmlformats.org/officeDocument/2006/relationships/tags" Target="../tags/tag382.xml"/><Relationship Id="rId34" Type="http://schemas.openxmlformats.org/officeDocument/2006/relationships/tags" Target="../tags/tag377.xml"/><Relationship Id="rId50" Type="http://schemas.openxmlformats.org/officeDocument/2006/relationships/tags" Target="../tags/tag393.xml"/><Relationship Id="rId55" Type="http://schemas.openxmlformats.org/officeDocument/2006/relationships/tags" Target="../tags/tag39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34" Type="http://schemas.openxmlformats.org/officeDocument/2006/relationships/image" Target="NULL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tags" Target="NUL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tags" Target="NUL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image" Target="NUL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notesSlide" Target="../notesSlides/notesSlide22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NUL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slideLayout" Target="../slideLayouts/slideLayout4.xml"/><Relationship Id="rId30" Type="http://schemas.openxmlformats.org/officeDocument/2006/relationships/image" Target="NULL"/><Relationship Id="rId8" Type="http://schemas.openxmlformats.org/officeDocument/2006/relationships/tags" Target="../tags/tag41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21" Type="http://schemas.openxmlformats.org/officeDocument/2006/relationships/tags" Target="../tags/tag450.xml"/><Relationship Id="rId34" Type="http://schemas.openxmlformats.org/officeDocument/2006/relationships/tags" Target="NUL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image" Target="NUL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tags" Target="NULL"/><Relationship Id="rId37" Type="http://schemas.openxmlformats.org/officeDocument/2006/relationships/image" Target="NULL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tags" Target="NULL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notesSlide" Target="../notesSlides/notesSlide23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slideLayout" Target="../slideLayouts/slideLayout4.xml"/><Relationship Id="rId35" Type="http://schemas.openxmlformats.org/officeDocument/2006/relationships/image" Target="NULL"/><Relationship Id="rId8" Type="http://schemas.openxmlformats.org/officeDocument/2006/relationships/tags" Target="../tags/tag437.xml"/><Relationship Id="rId3" Type="http://schemas.openxmlformats.org/officeDocument/2006/relationships/tags" Target="../tags/tag43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484.xml"/><Relationship Id="rId21" Type="http://schemas.openxmlformats.org/officeDocument/2006/relationships/tags" Target="../tags/tag479.xml"/><Relationship Id="rId42" Type="http://schemas.openxmlformats.org/officeDocument/2006/relationships/tags" Target="../tags/tag500.xml"/><Relationship Id="rId47" Type="http://schemas.openxmlformats.org/officeDocument/2006/relationships/tags" Target="../tags/tag505.xml"/><Relationship Id="rId63" Type="http://schemas.openxmlformats.org/officeDocument/2006/relationships/tags" Target="../tags/tag521.xml"/><Relationship Id="rId68" Type="http://schemas.openxmlformats.org/officeDocument/2006/relationships/tags" Target="../tags/tag526.xml"/><Relationship Id="rId84" Type="http://schemas.openxmlformats.org/officeDocument/2006/relationships/tags" Target="../tags/tag542.xml"/><Relationship Id="rId89" Type="http://schemas.openxmlformats.org/officeDocument/2006/relationships/tags" Target="../tags/tag547.xml"/><Relationship Id="rId112" Type="http://schemas.openxmlformats.org/officeDocument/2006/relationships/image" Target="NULL"/><Relationship Id="rId16" Type="http://schemas.openxmlformats.org/officeDocument/2006/relationships/tags" Target="../tags/tag474.xml"/><Relationship Id="rId107" Type="http://schemas.openxmlformats.org/officeDocument/2006/relationships/slideLayout" Target="../slideLayouts/slideLayout4.xml"/><Relationship Id="rId11" Type="http://schemas.openxmlformats.org/officeDocument/2006/relationships/tags" Target="../tags/tag469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53" Type="http://schemas.openxmlformats.org/officeDocument/2006/relationships/tags" Target="../tags/tag511.xml"/><Relationship Id="rId58" Type="http://schemas.openxmlformats.org/officeDocument/2006/relationships/tags" Target="../tags/tag516.xml"/><Relationship Id="rId74" Type="http://schemas.openxmlformats.org/officeDocument/2006/relationships/tags" Target="../tags/tag532.xml"/><Relationship Id="rId79" Type="http://schemas.openxmlformats.org/officeDocument/2006/relationships/tags" Target="../tags/tag537.xml"/><Relationship Id="rId102" Type="http://schemas.openxmlformats.org/officeDocument/2006/relationships/tags" Target="../tags/tag560.xml"/><Relationship Id="rId5" Type="http://schemas.openxmlformats.org/officeDocument/2006/relationships/tags" Target="../tags/tag463.xml"/><Relationship Id="rId90" Type="http://schemas.openxmlformats.org/officeDocument/2006/relationships/tags" Target="../tags/tag548.xml"/><Relationship Id="rId95" Type="http://schemas.openxmlformats.org/officeDocument/2006/relationships/tags" Target="../tags/tag553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43" Type="http://schemas.openxmlformats.org/officeDocument/2006/relationships/tags" Target="../tags/tag501.xml"/><Relationship Id="rId48" Type="http://schemas.openxmlformats.org/officeDocument/2006/relationships/tags" Target="../tags/tag506.xml"/><Relationship Id="rId64" Type="http://schemas.openxmlformats.org/officeDocument/2006/relationships/tags" Target="../tags/tag522.xml"/><Relationship Id="rId69" Type="http://schemas.openxmlformats.org/officeDocument/2006/relationships/tags" Target="../tags/tag527.xml"/><Relationship Id="rId113" Type="http://schemas.openxmlformats.org/officeDocument/2006/relationships/tags" Target="NULL"/><Relationship Id="rId80" Type="http://schemas.openxmlformats.org/officeDocument/2006/relationships/tags" Target="../tags/tag538.xml"/><Relationship Id="rId85" Type="http://schemas.openxmlformats.org/officeDocument/2006/relationships/tags" Target="../tags/tag543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59" Type="http://schemas.openxmlformats.org/officeDocument/2006/relationships/tags" Target="../tags/tag517.xml"/><Relationship Id="rId103" Type="http://schemas.openxmlformats.org/officeDocument/2006/relationships/tags" Target="../tags/tag561.xml"/><Relationship Id="rId108" Type="http://schemas.openxmlformats.org/officeDocument/2006/relationships/notesSlide" Target="../notesSlides/notesSlide24.xml"/><Relationship Id="rId54" Type="http://schemas.openxmlformats.org/officeDocument/2006/relationships/tags" Target="../tags/tag512.xml"/><Relationship Id="rId70" Type="http://schemas.openxmlformats.org/officeDocument/2006/relationships/tags" Target="../tags/tag528.xml"/><Relationship Id="rId75" Type="http://schemas.openxmlformats.org/officeDocument/2006/relationships/tags" Target="../tags/tag533.xml"/><Relationship Id="rId91" Type="http://schemas.openxmlformats.org/officeDocument/2006/relationships/tags" Target="../tags/tag549.xml"/><Relationship Id="rId96" Type="http://schemas.openxmlformats.org/officeDocument/2006/relationships/tags" Target="../tags/tag554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49" Type="http://schemas.openxmlformats.org/officeDocument/2006/relationships/tags" Target="../tags/tag507.xml"/><Relationship Id="rId57" Type="http://schemas.openxmlformats.org/officeDocument/2006/relationships/tags" Target="../tags/tag515.xml"/><Relationship Id="rId106" Type="http://schemas.openxmlformats.org/officeDocument/2006/relationships/tags" Target="../tags/tag564.xml"/><Relationship Id="rId114" Type="http://schemas.openxmlformats.org/officeDocument/2006/relationships/image" Target="NULL"/><Relationship Id="rId10" Type="http://schemas.openxmlformats.org/officeDocument/2006/relationships/tags" Target="../tags/tag468.xml"/><Relationship Id="rId31" Type="http://schemas.openxmlformats.org/officeDocument/2006/relationships/tags" Target="../tags/tag489.xml"/><Relationship Id="rId44" Type="http://schemas.openxmlformats.org/officeDocument/2006/relationships/tags" Target="../tags/tag502.xml"/><Relationship Id="rId52" Type="http://schemas.openxmlformats.org/officeDocument/2006/relationships/tags" Target="../tags/tag510.xml"/><Relationship Id="rId60" Type="http://schemas.openxmlformats.org/officeDocument/2006/relationships/tags" Target="../tags/tag518.xml"/><Relationship Id="rId65" Type="http://schemas.openxmlformats.org/officeDocument/2006/relationships/tags" Target="../tags/tag523.xml"/><Relationship Id="rId73" Type="http://schemas.openxmlformats.org/officeDocument/2006/relationships/tags" Target="../tags/tag531.xml"/><Relationship Id="rId78" Type="http://schemas.openxmlformats.org/officeDocument/2006/relationships/tags" Target="../tags/tag536.xml"/><Relationship Id="rId81" Type="http://schemas.openxmlformats.org/officeDocument/2006/relationships/tags" Target="../tags/tag539.xml"/><Relationship Id="rId86" Type="http://schemas.openxmlformats.org/officeDocument/2006/relationships/tags" Target="../tags/tag544.xml"/><Relationship Id="rId94" Type="http://schemas.openxmlformats.org/officeDocument/2006/relationships/tags" Target="../tags/tag552.xml"/><Relationship Id="rId99" Type="http://schemas.openxmlformats.org/officeDocument/2006/relationships/tags" Target="../tags/tag557.xml"/><Relationship Id="rId101" Type="http://schemas.openxmlformats.org/officeDocument/2006/relationships/tags" Target="../tags/tag559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39" Type="http://schemas.openxmlformats.org/officeDocument/2006/relationships/tags" Target="../tags/tag497.xml"/><Relationship Id="rId109" Type="http://schemas.openxmlformats.org/officeDocument/2006/relationships/tags" Target="NULL"/><Relationship Id="rId34" Type="http://schemas.openxmlformats.org/officeDocument/2006/relationships/tags" Target="../tags/tag492.xml"/><Relationship Id="rId50" Type="http://schemas.openxmlformats.org/officeDocument/2006/relationships/tags" Target="../tags/tag508.xml"/><Relationship Id="rId55" Type="http://schemas.openxmlformats.org/officeDocument/2006/relationships/tags" Target="../tags/tag513.xml"/><Relationship Id="rId76" Type="http://schemas.openxmlformats.org/officeDocument/2006/relationships/tags" Target="../tags/tag534.xml"/><Relationship Id="rId97" Type="http://schemas.openxmlformats.org/officeDocument/2006/relationships/tags" Target="../tags/tag555.xml"/><Relationship Id="rId104" Type="http://schemas.openxmlformats.org/officeDocument/2006/relationships/tags" Target="../tags/tag562.xml"/><Relationship Id="rId7" Type="http://schemas.openxmlformats.org/officeDocument/2006/relationships/tags" Target="../tags/tag465.xml"/><Relationship Id="rId71" Type="http://schemas.openxmlformats.org/officeDocument/2006/relationships/tags" Target="../tags/tag529.xml"/><Relationship Id="rId92" Type="http://schemas.openxmlformats.org/officeDocument/2006/relationships/tags" Target="../tags/tag550.xml"/><Relationship Id="rId2" Type="http://schemas.openxmlformats.org/officeDocument/2006/relationships/tags" Target="../tags/tag460.xml"/><Relationship Id="rId29" Type="http://schemas.openxmlformats.org/officeDocument/2006/relationships/tags" Target="../tags/tag487.xml"/><Relationship Id="rId24" Type="http://schemas.openxmlformats.org/officeDocument/2006/relationships/tags" Target="../tags/tag482.xml"/><Relationship Id="rId40" Type="http://schemas.openxmlformats.org/officeDocument/2006/relationships/tags" Target="../tags/tag498.xml"/><Relationship Id="rId45" Type="http://schemas.openxmlformats.org/officeDocument/2006/relationships/tags" Target="../tags/tag503.xml"/><Relationship Id="rId66" Type="http://schemas.openxmlformats.org/officeDocument/2006/relationships/tags" Target="../tags/tag524.xml"/><Relationship Id="rId87" Type="http://schemas.openxmlformats.org/officeDocument/2006/relationships/tags" Target="../tags/tag545.xml"/><Relationship Id="rId110" Type="http://schemas.openxmlformats.org/officeDocument/2006/relationships/image" Target="NULL"/><Relationship Id="rId61" Type="http://schemas.openxmlformats.org/officeDocument/2006/relationships/tags" Target="../tags/tag519.xml"/><Relationship Id="rId82" Type="http://schemas.openxmlformats.org/officeDocument/2006/relationships/tags" Target="../tags/tag540.xml"/><Relationship Id="rId19" Type="http://schemas.openxmlformats.org/officeDocument/2006/relationships/tags" Target="../tags/tag477.xml"/><Relationship Id="rId14" Type="http://schemas.openxmlformats.org/officeDocument/2006/relationships/tags" Target="../tags/tag472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56" Type="http://schemas.openxmlformats.org/officeDocument/2006/relationships/tags" Target="../tags/tag514.xml"/><Relationship Id="rId77" Type="http://schemas.openxmlformats.org/officeDocument/2006/relationships/tags" Target="../tags/tag535.xml"/><Relationship Id="rId100" Type="http://schemas.openxmlformats.org/officeDocument/2006/relationships/tags" Target="../tags/tag558.xml"/><Relationship Id="rId105" Type="http://schemas.openxmlformats.org/officeDocument/2006/relationships/tags" Target="../tags/tag563.xml"/><Relationship Id="rId8" Type="http://schemas.openxmlformats.org/officeDocument/2006/relationships/tags" Target="../tags/tag466.xml"/><Relationship Id="rId51" Type="http://schemas.openxmlformats.org/officeDocument/2006/relationships/tags" Target="../tags/tag509.xml"/><Relationship Id="rId72" Type="http://schemas.openxmlformats.org/officeDocument/2006/relationships/tags" Target="../tags/tag530.xml"/><Relationship Id="rId93" Type="http://schemas.openxmlformats.org/officeDocument/2006/relationships/tags" Target="../tags/tag551.xml"/><Relationship Id="rId98" Type="http://schemas.openxmlformats.org/officeDocument/2006/relationships/tags" Target="../tags/tag556.xml"/><Relationship Id="rId3" Type="http://schemas.openxmlformats.org/officeDocument/2006/relationships/tags" Target="../tags/tag461.xml"/><Relationship Id="rId25" Type="http://schemas.openxmlformats.org/officeDocument/2006/relationships/tags" Target="../tags/tag483.xml"/><Relationship Id="rId46" Type="http://schemas.openxmlformats.org/officeDocument/2006/relationships/tags" Target="../tags/tag504.xml"/><Relationship Id="rId67" Type="http://schemas.openxmlformats.org/officeDocument/2006/relationships/tags" Target="../tags/tag525.xml"/><Relationship Id="rId20" Type="http://schemas.openxmlformats.org/officeDocument/2006/relationships/tags" Target="../tags/tag478.xml"/><Relationship Id="rId41" Type="http://schemas.openxmlformats.org/officeDocument/2006/relationships/tags" Target="../tags/tag499.xml"/><Relationship Id="rId62" Type="http://schemas.openxmlformats.org/officeDocument/2006/relationships/tags" Target="../tags/tag520.xml"/><Relationship Id="rId83" Type="http://schemas.openxmlformats.org/officeDocument/2006/relationships/tags" Target="../tags/tag541.xml"/><Relationship Id="rId88" Type="http://schemas.openxmlformats.org/officeDocument/2006/relationships/tags" Target="../tags/tag546.xml"/><Relationship Id="rId111" Type="http://schemas.openxmlformats.org/officeDocument/2006/relationships/tags" Target="NUL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tags" Target="../tags/tag603.xml"/><Relationship Id="rId21" Type="http://schemas.openxmlformats.org/officeDocument/2006/relationships/tags" Target="../tags/tag585.xml"/><Relationship Id="rId34" Type="http://schemas.openxmlformats.org/officeDocument/2006/relationships/tags" Target="../tags/tag598.xml"/><Relationship Id="rId42" Type="http://schemas.openxmlformats.org/officeDocument/2006/relationships/slideLayout" Target="../slideLayouts/slideLayout4.xml"/><Relationship Id="rId47" Type="http://schemas.openxmlformats.org/officeDocument/2006/relationships/image" Target="NULL"/><Relationship Id="rId7" Type="http://schemas.openxmlformats.org/officeDocument/2006/relationships/tags" Target="../tags/tag571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9" Type="http://schemas.openxmlformats.org/officeDocument/2006/relationships/tags" Target="../tags/tag593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40" Type="http://schemas.openxmlformats.org/officeDocument/2006/relationships/tags" Target="../tags/tag604.xml"/><Relationship Id="rId45" Type="http://schemas.openxmlformats.org/officeDocument/2006/relationships/image" Target="NUL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49" Type="http://schemas.openxmlformats.org/officeDocument/2006/relationships/image" Target="NUL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tags" Target="../tags/tag595.xml"/><Relationship Id="rId44" Type="http://schemas.openxmlformats.org/officeDocument/2006/relationships/tags" Target="NUL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43" Type="http://schemas.openxmlformats.org/officeDocument/2006/relationships/notesSlide" Target="../notesSlides/notesSlide25.xml"/><Relationship Id="rId48" Type="http://schemas.openxmlformats.org/officeDocument/2006/relationships/tags" Target="NULL"/><Relationship Id="rId8" Type="http://schemas.openxmlformats.org/officeDocument/2006/relationships/tags" Target="../tags/tag572.xml"/><Relationship Id="rId3" Type="http://schemas.openxmlformats.org/officeDocument/2006/relationships/tags" Target="../tags/tag567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tags" Target="../tags/tag602.xml"/><Relationship Id="rId46" Type="http://schemas.openxmlformats.org/officeDocument/2006/relationships/tags" Target="NULL"/><Relationship Id="rId20" Type="http://schemas.openxmlformats.org/officeDocument/2006/relationships/tags" Target="../tags/tag584.xml"/><Relationship Id="rId41" Type="http://schemas.openxmlformats.org/officeDocument/2006/relationships/tags" Target="../tags/tag605.xml"/><Relationship Id="rId1" Type="http://schemas.openxmlformats.org/officeDocument/2006/relationships/tags" Target="../tags/tag565.xml"/><Relationship Id="rId6" Type="http://schemas.openxmlformats.org/officeDocument/2006/relationships/tags" Target="../tags/tag570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tags" Target="../tags/tag631.xml"/><Relationship Id="rId39" Type="http://schemas.openxmlformats.org/officeDocument/2006/relationships/tags" Target="../tags/tag644.xml"/><Relationship Id="rId21" Type="http://schemas.openxmlformats.org/officeDocument/2006/relationships/tags" Target="../tags/tag626.xml"/><Relationship Id="rId34" Type="http://schemas.openxmlformats.org/officeDocument/2006/relationships/tags" Target="../tags/tag639.xml"/><Relationship Id="rId42" Type="http://schemas.openxmlformats.org/officeDocument/2006/relationships/tags" Target="../tags/tag647.xml"/><Relationship Id="rId47" Type="http://schemas.openxmlformats.org/officeDocument/2006/relationships/image" Target="NULL"/><Relationship Id="rId50" Type="http://schemas.openxmlformats.org/officeDocument/2006/relationships/tags" Target="NUL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9" Type="http://schemas.openxmlformats.org/officeDocument/2006/relationships/tags" Target="../tags/tag634.xml"/><Relationship Id="rId11" Type="http://schemas.openxmlformats.org/officeDocument/2006/relationships/tags" Target="../tags/tag616.xml"/><Relationship Id="rId24" Type="http://schemas.openxmlformats.org/officeDocument/2006/relationships/tags" Target="../tags/tag629.xml"/><Relationship Id="rId32" Type="http://schemas.openxmlformats.org/officeDocument/2006/relationships/tags" Target="../tags/tag637.xml"/><Relationship Id="rId37" Type="http://schemas.openxmlformats.org/officeDocument/2006/relationships/tags" Target="../tags/tag642.xml"/><Relationship Id="rId40" Type="http://schemas.openxmlformats.org/officeDocument/2006/relationships/tags" Target="../tags/tag645.xml"/><Relationship Id="rId45" Type="http://schemas.openxmlformats.org/officeDocument/2006/relationships/notesSlide" Target="../notesSlides/notesSlide26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tags" Target="../tags/tag628.xml"/><Relationship Id="rId28" Type="http://schemas.openxmlformats.org/officeDocument/2006/relationships/tags" Target="../tags/tag633.xml"/><Relationship Id="rId36" Type="http://schemas.openxmlformats.org/officeDocument/2006/relationships/tags" Target="../tags/tag641.xml"/><Relationship Id="rId49" Type="http://schemas.openxmlformats.org/officeDocument/2006/relationships/image" Target="NULL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tags" Target="../tags/tag636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tags" Target="../tags/tag627.xml"/><Relationship Id="rId27" Type="http://schemas.openxmlformats.org/officeDocument/2006/relationships/tags" Target="../tags/tag632.xml"/><Relationship Id="rId30" Type="http://schemas.openxmlformats.org/officeDocument/2006/relationships/tags" Target="../tags/tag635.xml"/><Relationship Id="rId35" Type="http://schemas.openxmlformats.org/officeDocument/2006/relationships/tags" Target="../tags/tag640.xml"/><Relationship Id="rId43" Type="http://schemas.openxmlformats.org/officeDocument/2006/relationships/tags" Target="../tags/tag648.xml"/><Relationship Id="rId48" Type="http://schemas.openxmlformats.org/officeDocument/2006/relationships/tags" Target="NULL"/><Relationship Id="rId8" Type="http://schemas.openxmlformats.org/officeDocument/2006/relationships/tags" Target="../tags/tag613.xml"/><Relationship Id="rId51" Type="http://schemas.openxmlformats.org/officeDocument/2006/relationships/image" Target="NULL"/><Relationship Id="rId3" Type="http://schemas.openxmlformats.org/officeDocument/2006/relationships/tags" Target="../tags/tag608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tags" Target="../tags/tag630.xml"/><Relationship Id="rId33" Type="http://schemas.openxmlformats.org/officeDocument/2006/relationships/tags" Target="../tags/tag638.xml"/><Relationship Id="rId38" Type="http://schemas.openxmlformats.org/officeDocument/2006/relationships/tags" Target="../tags/tag643.xml"/><Relationship Id="rId46" Type="http://schemas.openxmlformats.org/officeDocument/2006/relationships/tags" Target="NULL"/><Relationship Id="rId20" Type="http://schemas.openxmlformats.org/officeDocument/2006/relationships/tags" Target="../tags/tag625.xml"/><Relationship Id="rId41" Type="http://schemas.openxmlformats.org/officeDocument/2006/relationships/tags" Target="../tags/tag646.xml"/><Relationship Id="rId1" Type="http://schemas.openxmlformats.org/officeDocument/2006/relationships/tags" Target="../tags/tag606.xml"/><Relationship Id="rId6" Type="http://schemas.openxmlformats.org/officeDocument/2006/relationships/tags" Target="../tags/tag6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13" Type="http://schemas.openxmlformats.org/officeDocument/2006/relationships/tags" Target="../tags/tag661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2" Type="http://schemas.openxmlformats.org/officeDocument/2006/relationships/tags" Target="../tags/tag650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5" Type="http://schemas.openxmlformats.org/officeDocument/2006/relationships/tags" Target="../tags/tag65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58.xml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3" Type="http://schemas.openxmlformats.org/officeDocument/2006/relationships/tags" Target="../tags/tag665.xml"/><Relationship Id="rId21" Type="http://schemas.openxmlformats.org/officeDocument/2006/relationships/tags" Target="../tags/tag683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tags" Target="../tags/tag682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tags" Target="../tags/tag68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tags" Target="../tags/tag264.xml"/><Relationship Id="rId3" Type="http://schemas.openxmlformats.org/officeDocument/2006/relationships/tags" Target="../tags/tag68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263.xml"/><Relationship Id="rId5" Type="http://schemas.openxmlformats.org/officeDocument/2006/relationships/tags" Target="../tags/tag689.xml"/><Relationship Id="rId10" Type="http://schemas.openxmlformats.org/officeDocument/2006/relationships/image" Target="../media/image14.png"/><Relationship Id="rId4" Type="http://schemas.openxmlformats.org/officeDocument/2006/relationships/tags" Target="../tags/tag688.xml"/><Relationship Id="rId9" Type="http://schemas.openxmlformats.org/officeDocument/2006/relationships/tags" Target="../tags/tag262.xml"/><Relationship Id="rId1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 and Memory Hierarchy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7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E5DB7-F1C1-3296-7EBA-EE2F7BBD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C848-C236-B63D-ADFF-0D4EBE0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based access from main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76AC3-6F3B-363B-18B3-9560A074A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D28D58-8B0B-26E0-8F7A-FCBE74873AD0}"/>
              </a:ext>
            </a:extLst>
          </p:cNvPr>
          <p:cNvGraphicFramePr>
            <a:graphicFrameLocks noGrp="1"/>
          </p:cNvGraphicFramePr>
          <p:nvPr/>
        </p:nvGraphicFramePr>
        <p:xfrm>
          <a:off x="2293257" y="3429000"/>
          <a:ext cx="4019868" cy="107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05118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24388809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55688432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7738862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6942662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29590489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363916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655063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069019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92548056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1551954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44771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23090133"/>
                    </a:ext>
                  </a:extLst>
                </a:gridCol>
              </a:tblGrid>
              <a:tr h="107219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A3F0ACC-D6FD-DBDE-CC76-F545C8A2446E}"/>
              </a:ext>
            </a:extLst>
          </p:cNvPr>
          <p:cNvSpPr/>
          <p:nvPr/>
        </p:nvSpPr>
        <p:spPr>
          <a:xfrm>
            <a:off x="2918336" y="3022906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Main Memory (64bytes, 16 blocks)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A1954-842E-84E1-C4E7-129A955E530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3257" y="1861094"/>
            <a:ext cx="2743200" cy="3666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 Number (4 bits)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98B2F-0714-A4C1-6552-269A3D1AAE0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6457" y="1861094"/>
            <a:ext cx="1279902" cy="3666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43916628-58C5-D9DC-89C4-98175369844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036457" y="1586774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B9F900AF-978F-F973-FB5E-35740DBD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6457" y="1586774"/>
                <a:ext cx="1280160" cy="274320"/>
              </a:xfrm>
              <a:prstGeom prst="rect">
                <a:avLst/>
              </a:prstGeom>
              <a:blipFill>
                <a:blip r:embed="rId9"/>
                <a:stretch>
                  <a:fillRect t="-17391" b="-391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7190ACFC-F166-655E-DD60-D5E90AD3553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293257" y="1586774"/>
                <a:ext cx="274320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C25B0D86-53E1-1BD2-ECFF-360070889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293257" y="1586774"/>
                <a:ext cx="2743200" cy="274320"/>
              </a:xfrm>
              <a:prstGeom prst="rect">
                <a:avLst/>
              </a:prstGeom>
              <a:blipFill>
                <a:blip r:embed="rId11"/>
                <a:stretch>
                  <a:fillRect t="-17391" b="-391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F104F97-60DC-26EF-4B05-4D72F367AE6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793504" y="2800787"/>
            <a:ext cx="1182902" cy="1270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0D7137F1-B7D5-1D60-8EDA-DB4E6DBAD295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925523" y="2696338"/>
            <a:ext cx="1155332" cy="23646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28239E6-B1D3-11CC-C798-9780F40AD8B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027320" y="2603786"/>
            <a:ext cx="1155335" cy="42156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48A4E98-6902-4753-FDCD-0967D4740497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rot="5400000">
            <a:off x="3516986" y="1628809"/>
            <a:ext cx="1560515" cy="2758330"/>
          </a:xfrm>
          <a:prstGeom prst="bentConnector2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160FE-22BF-BCAA-3930-99EDF17E3E73}"/>
              </a:ext>
            </a:extLst>
          </p:cNvPr>
          <p:cNvSpPr/>
          <p:nvPr/>
        </p:nvSpPr>
        <p:spPr bwMode="auto">
          <a:xfrm>
            <a:off x="2912428" y="3427242"/>
            <a:ext cx="70112" cy="1072196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B67646-870A-FC1A-0EC5-3361547409E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3257" y="5020231"/>
            <a:ext cx="4019868" cy="386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Byte Number (6 bits for 64 byte memory)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985499A0-62E2-85C1-BD65-5B30AC8A41F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087382" y="4734244"/>
                <a:ext cx="274320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𝑩𝒚𝒕𝒆</m:t>
                      </m:r>
                      <m:r>
                        <a:rPr lang="en-CA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CA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𝑷𝒐𝒊𝒏𝒕𝒆𝒓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ED8E9A8B-6511-A1F5-B695-801EBDB22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087382" y="4734244"/>
                <a:ext cx="2743200" cy="274320"/>
              </a:xfrm>
              <a:prstGeom prst="rect">
                <a:avLst/>
              </a:prstGeom>
              <a:blipFill>
                <a:blip r:embed="rId13"/>
                <a:stretch>
                  <a:fillRect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7F63870-F102-F414-B14A-E71EE7F677AC}"/>
              </a:ext>
            </a:extLst>
          </p:cNvPr>
          <p:cNvGraphicFramePr>
            <a:graphicFrameLocks noGrp="1"/>
          </p:cNvGraphicFramePr>
          <p:nvPr/>
        </p:nvGraphicFramePr>
        <p:xfrm>
          <a:off x="2287309" y="5698963"/>
          <a:ext cx="4019868" cy="107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05118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24388809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55688432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7738862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6942662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29590489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363916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655063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069019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92548056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1551954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44771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23090133"/>
                    </a:ext>
                  </a:extLst>
                </a:gridCol>
              </a:tblGrid>
              <a:tr h="107219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BD56C5EB-DC44-7652-76FA-168635CAD9F0}"/>
              </a:ext>
            </a:extLst>
          </p:cNvPr>
          <p:cNvSpPr/>
          <p:nvPr/>
        </p:nvSpPr>
        <p:spPr bwMode="auto">
          <a:xfrm>
            <a:off x="2252253" y="5698963"/>
            <a:ext cx="4064106" cy="1072196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833A876-4BAA-DD3B-8920-7C8473D02E3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897871" y="5514691"/>
            <a:ext cx="292344" cy="7620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23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457200" y="234466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Memory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 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0D7C1-6485-CE4F-7D1A-DDE5AF78A4FC}"/>
              </a:ext>
            </a:extLst>
          </p:cNvPr>
          <p:cNvSpPr txBox="1"/>
          <p:nvPr/>
        </p:nvSpPr>
        <p:spPr>
          <a:xfrm>
            <a:off x="1175055" y="6400800"/>
            <a:ext cx="58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Calibri" pitchFamily="34" charset="0"/>
              </a:rPr>
              <a:t>Note: Cache “blocks” can also be referred to as cache “lines”</a:t>
            </a:r>
          </a:p>
        </p:txBody>
      </p:sp>
    </p:spTree>
    <p:extLst>
      <p:ext uri="{BB962C8B-B14F-4D97-AF65-F5344CB8AC3E}">
        <p14:creationId xmlns:p14="http://schemas.microsoft.com/office/powerpoint/2010/main" val="254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593572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3193772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565372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570563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717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717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717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717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5098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5098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5098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5098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479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479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479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479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860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860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860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860772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394172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722963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722963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722963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722963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457218" y="266909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641572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811105" y="1872978"/>
            <a:ext cx="2588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 </a:t>
            </a:r>
            <a:r>
              <a:rPr lang="en-US" sz="1600" b="1" dirty="0">
                <a:latin typeface="Calibri" pitchFamily="34" charset="0"/>
              </a:rPr>
              <a:t>BLOCK(Address): </a:t>
            </a:r>
            <a:r>
              <a:rPr lang="en-US" sz="1600" dirty="0">
                <a:latin typeface="Calibri" pitchFamily="34" charset="0"/>
              </a:rPr>
              <a:t>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723694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5DCDDE-33CB-1690-A824-3F20840A8811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3334815" y="1138176"/>
            <a:ext cx="288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CPU.  Lw/</a:t>
            </a:r>
            <a:r>
              <a:rPr lang="en-US" sz="2400" b="1" dirty="0" err="1">
                <a:latin typeface="Calibri" pitchFamily="34" charset="0"/>
              </a:rPr>
              <a:t>sw</a:t>
            </a:r>
            <a:r>
              <a:rPr lang="en-US" sz="2400" b="1" dirty="0">
                <a:latin typeface="Calibri" pitchFamily="34" charset="0"/>
              </a:rPr>
              <a:t> address.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573696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3173896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545496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550687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697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697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697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697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5078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5078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5078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5078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459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459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459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459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840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840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840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840896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374296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703087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703087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703087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703087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460401" y="2624654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621696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897813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673542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840896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707296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703818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E118-47FE-AC8E-9D8E-B013308FEC39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381733" y="111921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008000"/>
                </a:solidFill>
              </a:rPr>
              <a:t>Recently referenced </a:t>
            </a:r>
            <a:r>
              <a:rPr lang="en-GB" dirty="0"/>
              <a:t>items are likely</a:t>
            </a:r>
            <a:r>
              <a:rPr lang="en-GB" i="1" dirty="0">
                <a:solidFill>
                  <a:srgbClr val="008000"/>
                </a:solidFill>
              </a:rPr>
              <a:t> </a:t>
            </a:r>
            <a:br>
              <a:rPr lang="en-GB" dirty="0"/>
            </a:br>
            <a:r>
              <a:rPr lang="en-GB" dirty="0"/>
              <a:t>to be referenced again in the near future</a:t>
            </a: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</a:t>
            </a:r>
            <a:r>
              <a:rPr lang="en-GB" i="1" dirty="0">
                <a:solidFill>
                  <a:srgbClr val="008000"/>
                </a:solidFill>
              </a:rPr>
              <a:t>nearby addresses </a:t>
            </a:r>
            <a:r>
              <a:rPr lang="en-GB" dirty="0"/>
              <a:t>tend</a:t>
            </a:r>
            <a:r>
              <a:rPr lang="en-GB" i="1" dirty="0">
                <a:solidFill>
                  <a:srgbClr val="008000"/>
                </a:solidFill>
              </a:rPr>
              <a:t>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6476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 in stride-1 pattern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sequential order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a[i];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E440-2895-C7FC-096D-ABB16F58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Impacts Cache Hits/Misses?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66B-1CFC-B096-77E9-85E1EF1C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Access Pattern</a:t>
            </a:r>
          </a:p>
          <a:p>
            <a:pPr marL="0" indent="0">
              <a:buNone/>
            </a:pPr>
            <a:r>
              <a:rPr lang="en-US" dirty="0"/>
              <a:t>	for (i = 0; i &lt; 8; i++)  vs.  for (i = 0; i &lt; 8; i=i+2)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Data layout</a:t>
            </a:r>
          </a:p>
          <a:p>
            <a:pPr marL="0" indent="0">
              <a:buNone/>
            </a:pPr>
            <a:r>
              <a:rPr lang="en-US" dirty="0"/>
              <a:t>	int a[8] vs. short a[8]</a:t>
            </a:r>
          </a:p>
          <a:p>
            <a:pPr marL="0" indent="0">
              <a:buNone/>
            </a:pPr>
            <a:r>
              <a:rPr lang="en-US" dirty="0"/>
              <a:t>           int a[8] vs. int a[16]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Cache Geometry</a:t>
            </a:r>
          </a:p>
          <a:p>
            <a:pPr marL="0" indent="0">
              <a:buNone/>
            </a:pPr>
            <a:r>
              <a:rPr lang="en-US" dirty="0"/>
              <a:t>            Direct mapped vs. Set Associative (more later..)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4F3A4-F357-CD6E-BE4E-B88D12F34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9059-00BC-AFE1-6962-8B142440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A472-5AC9-F220-C9AF-26A8D5053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4E0D9-4E1E-E431-FFF5-E2C0E20D9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lang="en-CA" sz="6000" dirty="0"/>
              <a:t>Int. Stride 1</a:t>
            </a:r>
            <a:endParaRPr sz="6000" dirty="0"/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455295"/>
            <a:ext cx="7476792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// Block size 64 bytes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int a[8];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8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lang="en-CA" sz="3000" dirty="0"/>
              <a:t> </a:t>
            </a:r>
            <a:r>
              <a:rPr lang="en-CA" sz="3000" dirty="0" err="1"/>
              <a:t>tmp</a:t>
            </a:r>
            <a:r>
              <a:rPr lang="en-CA" sz="3000" dirty="0"/>
              <a:t> = a[i];</a:t>
            </a:r>
            <a:endParaRPr sz="3000" dirty="0"/>
          </a:p>
        </p:txBody>
      </p:sp>
      <p:sp>
        <p:nvSpPr>
          <p:cNvPr id="154" name="Cache: 256 bytes. 16x256 image…"/>
          <p:cNvSpPr txBox="1"/>
          <p:nvPr/>
        </p:nvSpPr>
        <p:spPr>
          <a:xfrm>
            <a:off x="356845" y="3706982"/>
            <a:ext cx="7188691" cy="17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Number of elements per block = 64/4 = 16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Hit:Access</a:t>
            </a:r>
            <a:r>
              <a:rPr lang="en-CA" sz="3600" dirty="0"/>
              <a:t> = 7:8     (Hit Rate)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Miss:Access</a:t>
            </a:r>
            <a:r>
              <a:rPr lang="en-CA" sz="3600" dirty="0"/>
              <a:t> = 1:8   (Miss Rate)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5327C-CE13-6771-A04B-B99BBE028C32}"/>
              </a:ext>
            </a:extLst>
          </p:cNvPr>
          <p:cNvSpPr txBox="1"/>
          <p:nvPr/>
        </p:nvSpPr>
        <p:spPr>
          <a:xfrm>
            <a:off x="605641" y="5530234"/>
            <a:ext cx="8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If we change loop to “i&lt;16” and change array definition to int a[16], how would hit rate change?</a:t>
            </a:r>
          </a:p>
        </p:txBody>
      </p:sp>
    </p:spTree>
    <p:extLst>
      <p:ext uri="{BB962C8B-B14F-4D97-AF65-F5344CB8AC3E}">
        <p14:creationId xmlns:p14="http://schemas.microsoft.com/office/powerpoint/2010/main" val="3022657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lang="en-CA" sz="6000" dirty="0"/>
              <a:t>Short Stride 1</a:t>
            </a:r>
            <a:endParaRPr sz="6000" dirty="0"/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455295"/>
            <a:ext cx="7476792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// Block size 64 bytes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short a[20];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20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lang="en-CA" sz="3000" dirty="0"/>
              <a:t> </a:t>
            </a:r>
            <a:r>
              <a:rPr lang="en-CA" sz="3000" dirty="0" err="1"/>
              <a:t>tmp</a:t>
            </a:r>
            <a:r>
              <a:rPr lang="en-CA" sz="3000" dirty="0"/>
              <a:t> = a[i];</a:t>
            </a:r>
            <a:endParaRPr sz="3000" dirty="0"/>
          </a:p>
        </p:txBody>
      </p:sp>
      <p:sp>
        <p:nvSpPr>
          <p:cNvPr id="154" name="Cache: 256 bytes. 16x256 image…"/>
          <p:cNvSpPr txBox="1"/>
          <p:nvPr/>
        </p:nvSpPr>
        <p:spPr>
          <a:xfrm>
            <a:off x="476250" y="3903607"/>
            <a:ext cx="7628090" cy="17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Number of elements per block = 64/2 = 32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Hit:Access</a:t>
            </a:r>
            <a:r>
              <a:rPr lang="en-CA" sz="3600" dirty="0"/>
              <a:t> = 19:20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Miss:Access</a:t>
            </a:r>
            <a:r>
              <a:rPr lang="en-CA" sz="3600" dirty="0"/>
              <a:t> = 1:20</a:t>
            </a:r>
          </a:p>
        </p:txBody>
      </p:sp>
    </p:spTree>
    <p:extLst>
      <p:ext uri="{BB962C8B-B14F-4D97-AF65-F5344CB8AC3E}">
        <p14:creationId xmlns:p14="http://schemas.microsoft.com/office/powerpoint/2010/main" val="1153243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2" y="378965"/>
            <a:ext cx="9175266" cy="742950"/>
          </a:xfrm>
        </p:spPr>
        <p:txBody>
          <a:bodyPr/>
          <a:lstStyle/>
          <a:p>
            <a:r>
              <a:rPr lang="en-US" dirty="0"/>
              <a:t>Aside: Registers are </a:t>
            </a:r>
            <a:r>
              <a:rPr lang="en-US" u="sng" dirty="0"/>
              <a:t>Inside</a:t>
            </a:r>
            <a:r>
              <a:rPr lang="en-US" dirty="0"/>
              <a:t> the Processor</a:t>
            </a:r>
          </a:p>
        </p:txBody>
      </p:sp>
      <p:grpSp>
        <p:nvGrpSpPr>
          <p:cNvPr id="507" name="Group 506"/>
          <p:cNvGrpSpPr/>
          <p:nvPr/>
        </p:nvGrpSpPr>
        <p:grpSpPr>
          <a:xfrm>
            <a:off x="242887" y="1500187"/>
            <a:ext cx="8145410" cy="4210515"/>
            <a:chOff x="3632200" y="3352800"/>
            <a:chExt cx="7842720" cy="3724959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32200" y="3352800"/>
              <a:ext cx="3048000" cy="3077308"/>
              <a:chOff x="609600" y="1676400"/>
              <a:chExt cx="3048000" cy="39624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Processor</a:t>
                </a: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838200" y="2164197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Control</a:t>
                </a: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 dirty="0">
                    <a:solidFill>
                      <a:prstClr val="black"/>
                    </a:solidFill>
                    <a:latin typeface="Calibri"/>
                  </a:rPr>
                  <a:t>Datapath</a:t>
                </a:r>
              </a:p>
            </p:txBody>
          </p:sp>
          <p:cxnSp>
            <p:nvCxnSpPr>
              <p:cNvPr id="258" name="Straight Arrow Connector 257"/>
              <p:cNvCxnSpPr/>
              <p:nvPr/>
            </p:nvCxnSpPr>
            <p:spPr>
              <a:xfrm>
                <a:off x="1523206" y="2725783"/>
                <a:ext cx="0" cy="323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2668588" y="2717104"/>
                <a:ext cx="0" cy="33089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0" name="Group 259"/>
            <p:cNvGrpSpPr/>
            <p:nvPr/>
          </p:nvGrpSpPr>
          <p:grpSpPr>
            <a:xfrm>
              <a:off x="3970528" y="4791404"/>
              <a:ext cx="2362202" cy="1371600"/>
              <a:chOff x="914399" y="3505200"/>
              <a:chExt cx="2362202" cy="1828800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PC</a:t>
                </a:r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266" name="Rectangle 265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1600200" y="4038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white"/>
                    </a:solidFill>
                    <a:effectLst>
                      <a:glow rad="101600">
                        <a:prstClr val="white">
                          <a:alpha val="75000"/>
                        </a:prstClr>
                      </a:glow>
                    </a:effectLst>
                    <a:latin typeface="Calibri"/>
                  </a:endParaRPr>
                </a:p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650578" y="4039558"/>
                  <a:ext cx="1508091" cy="599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2700" b="1" kern="0" dirty="0">
                      <a:solidFill>
                        <a:srgbClr val="FF0000"/>
                      </a:solidFill>
                      <a:effectLst>
                        <a:glow rad="2540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Registers</a:t>
                  </a: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914400" y="4718953"/>
                <a:ext cx="2362200" cy="615047"/>
                <a:chOff x="4572000" y="3423553"/>
                <a:chExt cx="2362200" cy="615047"/>
              </a:xfrm>
            </p:grpSpPr>
            <p:sp>
              <p:nvSpPr>
                <p:cNvPr id="264" name="Trapezoid 263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590605" y="3423553"/>
                  <a:ext cx="1755193" cy="59902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Arithmetic &amp; Logic Unit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(ALU)</a:t>
                  </a:r>
                </a:p>
              </p:txBody>
            </p:sp>
          </p:grpSp>
        </p:grpSp>
        <p:sp>
          <p:nvSpPr>
            <p:cNvPr id="276" name="Rectangle 275"/>
            <p:cNvSpPr/>
            <p:nvPr/>
          </p:nvSpPr>
          <p:spPr>
            <a:xfrm>
              <a:off x="8045920" y="3352800"/>
              <a:ext cx="1905000" cy="30861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t"/>
            <a:lstStyle/>
            <a:p>
              <a:pPr defTabSz="257175">
                <a:defRPr/>
              </a:pPr>
              <a:r>
                <a:rPr lang="en-US" sz="1350" b="1" kern="0">
                  <a:solidFill>
                    <a:prstClr val="black"/>
                  </a:solidFill>
                  <a:latin typeface="Calibri"/>
                </a:rPr>
                <a:t>Memory</a:t>
              </a:r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9950920" y="3467100"/>
              <a:ext cx="1524000" cy="571500"/>
              <a:chOff x="6705600" y="1676400"/>
              <a:chExt cx="1524000" cy="7620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7315200" y="16764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Input</a:t>
                </a:r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 rot="10800000">
                <a:off x="6705600" y="19812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>
              <a:off x="9950920" y="5810250"/>
              <a:ext cx="1524000" cy="571500"/>
              <a:chOff x="6705600" y="4800600"/>
              <a:chExt cx="1524000" cy="7620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7315200" y="48006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Output</a:t>
                </a:r>
              </a:p>
            </p:txBody>
          </p:sp>
          <p:cxnSp>
            <p:nvCxnSpPr>
              <p:cNvPr id="282" name="Straight Arrow Connector 281"/>
              <p:cNvCxnSpPr/>
              <p:nvPr/>
            </p:nvCxnSpPr>
            <p:spPr>
              <a:xfrm rot="10800000" flipH="1">
                <a:off x="6705600" y="51816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3" name="Group 282"/>
            <p:cNvGrpSpPr/>
            <p:nvPr/>
          </p:nvGrpSpPr>
          <p:grpSpPr>
            <a:xfrm>
              <a:off x="8198320" y="3695700"/>
              <a:ext cx="1524000" cy="2571750"/>
              <a:chOff x="4953000" y="1981200"/>
              <a:chExt cx="1524000" cy="3429000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4953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76" name="Rectangle 47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5334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67" name="Rectangle 46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5715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6096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4953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5334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31" name="Rectangle 43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5715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6096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4953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04" name="Rectangle 40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5334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95" name="Rectangle 39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5715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86" name="Rectangle 38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6096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77" name="Rectangle 37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4953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68" name="Rectangle 36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5334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9" name="Rectangle 35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5715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6096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4953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5334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5715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14" name="Rectangle 31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6096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4" name="TextBox 303"/>
              <p:cNvSpPr txBox="1"/>
              <p:nvPr/>
            </p:nvSpPr>
            <p:spPr>
              <a:xfrm>
                <a:off x="5181600" y="3619659"/>
                <a:ext cx="1066800" cy="43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57175">
                  <a:defRPr/>
                </a:pPr>
                <a:r>
                  <a:rPr lang="en-US" kern="0" dirty="0">
                    <a:solidFill>
                      <a:prstClr val="black"/>
                    </a:solidFill>
                    <a:effectLst>
                      <a:glow rad="228600">
                        <a:prstClr val="white">
                          <a:alpha val="75000"/>
                        </a:prstClr>
                      </a:glow>
                    </a:effectLst>
                    <a:latin typeface="Calibri"/>
                  </a:rPr>
                  <a:t>Bytes</a:t>
                </a: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6332729" y="3681834"/>
              <a:ext cx="2122531" cy="3395925"/>
              <a:chOff x="3087409" y="1962712"/>
              <a:chExt cx="2122531" cy="4527898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429000" y="1962712"/>
                <a:ext cx="1374540" cy="3085225"/>
                <a:chOff x="3429000" y="1962712"/>
                <a:chExt cx="1374540" cy="3085225"/>
              </a:xfrm>
            </p:grpSpPr>
            <p:cxnSp>
              <p:nvCxnSpPr>
                <p:cNvPr id="490" name="Straight Arrow Connector 489"/>
                <p:cNvCxnSpPr/>
                <p:nvPr/>
              </p:nvCxnSpPr>
              <p:spPr>
                <a:xfrm>
                  <a:off x="3429000" y="2514600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1" name="Straight Arrow Connector 490"/>
                <p:cNvCxnSpPr>
                  <a:cxnSpLocks/>
                </p:cNvCxnSpPr>
                <p:nvPr/>
              </p:nvCxnSpPr>
              <p:spPr>
                <a:xfrm>
                  <a:off x="3431940" y="3478404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2" name="Straight Arrow Connector 491"/>
                <p:cNvCxnSpPr/>
                <p:nvPr/>
              </p:nvCxnSpPr>
              <p:spPr>
                <a:xfrm>
                  <a:off x="3429000" y="4535269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3" name="Straight Arrow Connector 492"/>
                <p:cNvCxnSpPr/>
                <p:nvPr/>
              </p:nvCxnSpPr>
              <p:spPr>
                <a:xfrm rot="10800000">
                  <a:off x="3429000" y="4725988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sp>
              <p:nvSpPr>
                <p:cNvPr id="494" name="TextBox 493"/>
                <p:cNvSpPr txBox="1"/>
                <p:nvPr/>
              </p:nvSpPr>
              <p:spPr>
                <a:xfrm>
                  <a:off x="3513882" y="1962712"/>
                  <a:ext cx="969586" cy="5990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Enable?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Read/Write</a:t>
                  </a:r>
                </a:p>
              </p:txBody>
            </p:sp>
            <p:sp>
              <p:nvSpPr>
                <p:cNvPr id="495" name="TextBox 494"/>
                <p:cNvSpPr txBox="1"/>
                <p:nvPr/>
              </p:nvSpPr>
              <p:spPr>
                <a:xfrm>
                  <a:off x="3676728" y="3177621"/>
                  <a:ext cx="721093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Address</a:t>
                  </a:r>
                </a:p>
              </p:txBody>
            </p:sp>
            <p:sp>
              <p:nvSpPr>
                <p:cNvPr id="496" name="TextBox 495"/>
                <p:cNvSpPr txBox="1"/>
                <p:nvPr/>
              </p:nvSpPr>
              <p:spPr>
                <a:xfrm>
                  <a:off x="3635080" y="4256261"/>
                  <a:ext cx="936919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Write Data</a:t>
                  </a:r>
                </a:p>
              </p:txBody>
            </p:sp>
            <p:sp>
              <p:nvSpPr>
                <p:cNvPr id="497" name="TextBox 496"/>
                <p:cNvSpPr txBox="1"/>
                <p:nvPr/>
              </p:nvSpPr>
              <p:spPr>
                <a:xfrm>
                  <a:off x="3681872" y="4693968"/>
                  <a:ext cx="877292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 Data</a:t>
                  </a:r>
                </a:p>
              </p:txBody>
            </p:sp>
          </p:grpSp>
          <p:grpSp>
            <p:nvGrpSpPr>
              <p:cNvPr id="487" name="Group 486"/>
              <p:cNvGrpSpPr/>
              <p:nvPr/>
            </p:nvGrpSpPr>
            <p:grpSpPr>
              <a:xfrm>
                <a:off x="3087409" y="5746591"/>
                <a:ext cx="2122531" cy="744019"/>
                <a:chOff x="3163609" y="5822791"/>
                <a:chExt cx="2122531" cy="744019"/>
              </a:xfrm>
            </p:grpSpPr>
            <p:sp>
              <p:nvSpPr>
                <p:cNvPr id="488" name="Left Brace 487"/>
                <p:cNvSpPr/>
                <p:nvPr/>
              </p:nvSpPr>
              <p:spPr>
                <a:xfrm rot="16200000">
                  <a:off x="3988672" y="5441791"/>
                  <a:ext cx="381000" cy="1143000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9" name="TextBox 488"/>
                <p:cNvSpPr txBox="1"/>
                <p:nvPr/>
              </p:nvSpPr>
              <p:spPr>
                <a:xfrm>
                  <a:off x="3163609" y="6212841"/>
                  <a:ext cx="2122531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>
                      <a:solidFill>
                        <a:prstClr val="black"/>
                      </a:solidFill>
                      <a:latin typeface="Calibri"/>
                    </a:rPr>
                    <a:t>Processor-Memory Interface</a:t>
                  </a:r>
                </a:p>
              </p:txBody>
            </p:sp>
          </p:grpSp>
        </p:grpSp>
        <p:grpSp>
          <p:nvGrpSpPr>
            <p:cNvPr id="498" name="Group 497"/>
            <p:cNvGrpSpPr/>
            <p:nvPr/>
          </p:nvGrpSpPr>
          <p:grpSpPr>
            <a:xfrm>
              <a:off x="9528762" y="6519757"/>
              <a:ext cx="1741303" cy="509068"/>
              <a:chOff x="6283442" y="5791200"/>
              <a:chExt cx="1741303" cy="678755"/>
            </a:xfrm>
          </p:grpSpPr>
          <p:sp>
            <p:nvSpPr>
              <p:cNvPr id="499" name="Left Brace 498"/>
              <p:cNvSpPr/>
              <p:nvPr/>
            </p:nvSpPr>
            <p:spPr>
              <a:xfrm rot="16200000">
                <a:off x="6934200" y="5410200"/>
                <a:ext cx="381000" cy="1143000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endParaRPr lang="en-US" sz="135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0" name="TextBox 499"/>
              <p:cNvSpPr txBox="1"/>
              <p:nvPr/>
            </p:nvSpPr>
            <p:spPr>
              <a:xfrm>
                <a:off x="6283442" y="6115987"/>
                <a:ext cx="1741303" cy="35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57175"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/>
                  </a:rPr>
                  <a:t>I/O-Memory Interfaces</a:t>
                </a:r>
              </a:p>
            </p:txBody>
          </p:sp>
        </p:grpSp>
        <p:sp>
          <p:nvSpPr>
            <p:cNvPr id="501" name="Rectangle 500"/>
            <p:cNvSpPr/>
            <p:nvPr/>
          </p:nvSpPr>
          <p:spPr>
            <a:xfrm>
              <a:off x="8210908" y="4161039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Program</a:t>
              </a: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8186910" y="5525456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Data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A895D-C66A-4046-94CD-222A9144A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0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lang="en-CA" sz="6000" dirty="0"/>
              <a:t>Int Stride 2</a:t>
            </a:r>
            <a:endParaRPr sz="6000" dirty="0"/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455295"/>
            <a:ext cx="7476792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// Block size 64 bytes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int a[16];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16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lang="en-CA" sz="3000" dirty="0">
                <a:solidFill>
                  <a:srgbClr val="B4B4B4"/>
                </a:solidFill>
              </a:rPr>
              <a:t>=i+2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lang="en-CA" sz="3000" dirty="0"/>
              <a:t> </a:t>
            </a:r>
            <a:r>
              <a:rPr lang="en-CA" sz="3000" dirty="0" err="1"/>
              <a:t>tmp</a:t>
            </a:r>
            <a:r>
              <a:rPr lang="en-CA" sz="3000" dirty="0"/>
              <a:t> = a[i];</a:t>
            </a:r>
            <a:endParaRPr sz="3000" dirty="0"/>
          </a:p>
        </p:txBody>
      </p:sp>
      <p:sp>
        <p:nvSpPr>
          <p:cNvPr id="154" name="Cache: 256 bytes. 16x256 image…"/>
          <p:cNvSpPr txBox="1"/>
          <p:nvPr/>
        </p:nvSpPr>
        <p:spPr>
          <a:xfrm>
            <a:off x="476250" y="3626609"/>
            <a:ext cx="7953766" cy="225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Number of elements per block = 64/4 = 16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Accessed Elements per block = 16/2 = 8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Hit:Access</a:t>
            </a:r>
            <a:r>
              <a:rPr lang="en-CA" sz="3600" dirty="0"/>
              <a:t> = 7:8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Miss:Access</a:t>
            </a:r>
            <a:r>
              <a:rPr lang="en-CA" sz="3600" dirty="0"/>
              <a:t> = 1:8</a:t>
            </a:r>
          </a:p>
        </p:txBody>
      </p:sp>
    </p:spTree>
    <p:extLst>
      <p:ext uri="{BB962C8B-B14F-4D97-AF65-F5344CB8AC3E}">
        <p14:creationId xmlns:p14="http://schemas.microsoft.com/office/powerpoint/2010/main" val="41845078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8934"/>
            <a:ext cx="8366125" cy="4972050"/>
          </a:xfrm>
        </p:spPr>
        <p:txBody>
          <a:bodyPr/>
          <a:lstStyle/>
          <a:p>
            <a:r>
              <a:rPr lang="en-US" dirty="0"/>
              <a:t>Caching in general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680D-4DC4-7760-265A-D383B0038AF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Caching Basics</a:t>
            </a:r>
          </a:p>
        </p:txBody>
      </p:sp>
    </p:spTree>
    <p:extLst>
      <p:ext uri="{BB962C8B-B14F-4D97-AF65-F5344CB8AC3E}">
        <p14:creationId xmlns:p14="http://schemas.microsoft.com/office/powerpoint/2010/main" val="354568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led"/>
          <p:cNvSpPr txBox="1">
            <a:spLocks noGrp="1"/>
          </p:cNvSpPr>
          <p:nvPr>
            <p:ph type="ctrTitle"/>
          </p:nvPr>
        </p:nvSpPr>
        <p:spPr>
          <a:xfrm>
            <a:off x="288825" y="429404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sz="6000" dirty="0"/>
              <a:t>Tiled</a:t>
            </a:r>
          </a:p>
        </p:txBody>
      </p:sp>
      <p:sp>
        <p:nvSpPr>
          <p:cNvPr id="162" name="for (i = 0; i &lt; 2; i++)…"/>
          <p:cNvSpPr txBox="1"/>
          <p:nvPr/>
        </p:nvSpPr>
        <p:spPr>
          <a:xfrm>
            <a:off x="182436" y="1790928"/>
            <a:ext cx="8404278" cy="2808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2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</a:t>
            </a: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2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j</a:t>
            </a:r>
            <a:r>
              <a:rPr sz="3000" dirty="0" err="1">
                <a:solidFill>
                  <a:srgbClr val="B4B4B4"/>
                </a:solidFill>
              </a:rPr>
              <a:t>++</a:t>
            </a:r>
            <a:r>
              <a:rPr sz="3000" dirty="0"/>
              <a:t>) </a:t>
            </a:r>
            <a:endParaRPr lang="en-US" sz="3000" dirty="0"/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000" dirty="0">
                <a:solidFill>
                  <a:srgbClr val="569CD6"/>
                </a:solidFill>
              </a:rPr>
              <a:t>      </a:t>
            </a: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ii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lang="en-US" sz="3000" dirty="0"/>
              <a:t>)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000" dirty="0">
                <a:solidFill>
                  <a:srgbClr val="569CD6"/>
                </a:solidFill>
              </a:rPr>
              <a:t>			  for</a:t>
            </a:r>
            <a:r>
              <a:rPr lang="en-US" sz="3000" dirty="0"/>
              <a:t> (</a:t>
            </a:r>
            <a:r>
              <a:rPr lang="en-US" sz="3000" dirty="0" err="1">
                <a:solidFill>
                  <a:srgbClr val="C8C8C8"/>
                </a:solidFill>
              </a:rPr>
              <a:t>jj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B4B4B4"/>
                </a:solidFill>
              </a:rPr>
              <a:t>=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B5CEA8"/>
                </a:solidFill>
              </a:rPr>
              <a:t>0</a:t>
            </a:r>
            <a:r>
              <a:rPr lang="en-US" sz="3000" dirty="0"/>
              <a:t>; </a:t>
            </a:r>
            <a:r>
              <a:rPr lang="en-US" sz="3000" dirty="0" err="1">
                <a:solidFill>
                  <a:srgbClr val="C8C8C8"/>
                </a:solidFill>
              </a:rPr>
              <a:t>jj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B4B4B4"/>
                </a:solidFill>
              </a:rPr>
              <a:t>&lt;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B5CEA8"/>
                </a:solidFill>
              </a:rPr>
              <a:t>4</a:t>
            </a:r>
            <a:r>
              <a:rPr lang="en-US" sz="3000" dirty="0"/>
              <a:t>; </a:t>
            </a:r>
            <a:r>
              <a:rPr lang="en-US" sz="3000" dirty="0" err="1"/>
              <a:t>j</a:t>
            </a:r>
            <a:r>
              <a:rPr lang="en-US" sz="3000" dirty="0" err="1">
                <a:solidFill>
                  <a:srgbClr val="C8C8C8"/>
                </a:solidFill>
              </a:rPr>
              <a:t>j</a:t>
            </a:r>
            <a:r>
              <a:rPr lang="en-US" sz="3000" dirty="0">
                <a:solidFill>
                  <a:srgbClr val="B4B4B4"/>
                </a:solidFill>
              </a:rPr>
              <a:t>++</a:t>
            </a:r>
            <a:r>
              <a:rPr lang="en-US" sz="3000" dirty="0"/>
              <a:t>)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       </a:t>
            </a:r>
            <a:r>
              <a:rPr lang="en-US" sz="3000" dirty="0"/>
              <a:t>     </a:t>
            </a:r>
            <a:r>
              <a:rPr sz="3000" dirty="0"/>
              <a:t>A[</a:t>
            </a:r>
            <a:r>
              <a:rPr lang="en-US" sz="3000" dirty="0"/>
              <a:t>i</a:t>
            </a:r>
            <a:r>
              <a:rPr sz="3000" dirty="0"/>
              <a:t>*2+ii][j*2+jj]</a:t>
            </a:r>
          </a:p>
          <a:p>
            <a:pPr lvl="8"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endParaRPr sz="30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2DA284-7441-E1BD-D865-5B7FB4C0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09" y="3470773"/>
            <a:ext cx="2587256" cy="25872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or (i = 0; i &lt; 4; i++) {…"/>
          <p:cNvSpPr txBox="1"/>
          <p:nvPr/>
        </p:nvSpPr>
        <p:spPr>
          <a:xfrm>
            <a:off x="383742" y="1596996"/>
            <a:ext cx="3951868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lang="en-CA" sz="1875" dirty="0">
                <a:solidFill>
                  <a:srgbClr val="B5CEA8"/>
                </a:solidFill>
              </a:rPr>
              <a:t>5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>
                <a:solidFill>
                  <a:srgbClr val="B4B4B4"/>
                </a:solidFill>
              </a:rPr>
              <a:t>++</a:t>
            </a:r>
            <a:r>
              <a:rPr sz="1875" dirty="0"/>
              <a:t>) 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</a:t>
            </a: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lang="en-US"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lang="en-CA" sz="1875" dirty="0">
                <a:solidFill>
                  <a:srgbClr val="B5CEA8"/>
                </a:solidFill>
              </a:rPr>
              <a:t>5</a:t>
            </a:r>
            <a:r>
              <a:rPr sz="1875" dirty="0"/>
              <a:t>; </a:t>
            </a:r>
            <a:r>
              <a:rPr lang="en-US" sz="1875" dirty="0" err="1">
                <a:solidFill>
                  <a:srgbClr val="C8C8C8"/>
                </a:solidFill>
              </a:rPr>
              <a:t>j</a:t>
            </a:r>
            <a:r>
              <a:rPr sz="1875" dirty="0" err="1">
                <a:solidFill>
                  <a:srgbClr val="B4B4B4"/>
                </a:solidFill>
              </a:rPr>
              <a:t>++</a:t>
            </a:r>
            <a:r>
              <a:rPr sz="1875" dirty="0"/>
              <a:t>){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</a:t>
            </a:r>
            <a:r>
              <a:rPr sz="1875" dirty="0" err="1">
                <a:solidFill>
                  <a:srgbClr val="C8C8C8"/>
                </a:solidFill>
              </a:rPr>
              <a:t>tmp</a:t>
            </a:r>
            <a:r>
              <a:rPr sz="1875" dirty="0"/>
              <a:t>[</a:t>
            </a:r>
            <a:r>
              <a:rPr sz="1875" dirty="0" err="1">
                <a:solidFill>
                  <a:srgbClr val="C8C8C8"/>
                </a:solidFill>
              </a:rPr>
              <a:t>i</a:t>
            </a:r>
            <a:r>
              <a:rPr sz="1875" dirty="0"/>
              <a:t>][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]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1.5*</a:t>
            </a:r>
            <a:r>
              <a:rPr sz="1875" dirty="0">
                <a:solidFill>
                  <a:srgbClr val="C8C8C8"/>
                </a:solidFill>
              </a:rPr>
              <a:t>a[</a:t>
            </a:r>
            <a:r>
              <a:rPr sz="1875" dirty="0" err="1">
                <a:solidFill>
                  <a:srgbClr val="C8C8C8"/>
                </a:solidFill>
              </a:rPr>
              <a:t>i,j</a:t>
            </a:r>
            <a:r>
              <a:rPr sz="1875" dirty="0">
                <a:solidFill>
                  <a:srgbClr val="C8C8C8"/>
                </a:solidFill>
              </a:rPr>
              <a:t>]</a:t>
            </a:r>
            <a:r>
              <a:rPr sz="1875" dirty="0"/>
              <a:t>;</a:t>
            </a:r>
          </a:p>
        </p:txBody>
      </p:sp>
      <p:sp>
        <p:nvSpPr>
          <p:cNvPr id="166" name="for (i = 0; i &lt; 4; i++) {…"/>
          <p:cNvSpPr txBox="1"/>
          <p:nvPr/>
        </p:nvSpPr>
        <p:spPr>
          <a:xfrm>
            <a:off x="4955018" y="1413341"/>
            <a:ext cx="2108782" cy="176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4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>
                <a:solidFill>
                  <a:srgbClr val="B4B4B4"/>
                </a:solidFill>
              </a:rPr>
              <a:t>++</a:t>
            </a:r>
            <a:r>
              <a:rPr sz="1875" dirty="0"/>
              <a:t>) 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</a:t>
            </a: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lang="en-US"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4</a:t>
            </a:r>
            <a:r>
              <a:rPr sz="1875" dirty="0"/>
              <a:t>; </a:t>
            </a:r>
            <a:r>
              <a:rPr lang="en-US" sz="1875" dirty="0" err="1">
                <a:solidFill>
                  <a:srgbClr val="C8C8C8"/>
                </a:solidFill>
              </a:rPr>
              <a:t>j</a:t>
            </a:r>
            <a:r>
              <a:rPr sz="1875" dirty="0" err="1">
                <a:solidFill>
                  <a:srgbClr val="B4B4B4"/>
                </a:solidFill>
              </a:rPr>
              <a:t>++</a:t>
            </a:r>
            <a:r>
              <a:rPr sz="1875" dirty="0"/>
              <a:t>){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</a:t>
            </a:r>
            <a:r>
              <a:rPr sz="1875" dirty="0">
                <a:solidFill>
                  <a:srgbClr val="C8C8C8"/>
                </a:solidFill>
              </a:rPr>
              <a:t>b</a:t>
            </a:r>
            <a:r>
              <a:rPr sz="1875" dirty="0"/>
              <a:t>[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][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]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 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</a:t>
            </a:r>
            <a:r>
              <a:rPr sz="1875" dirty="0" err="1">
                <a:solidFill>
                  <a:srgbClr val="C8C8C8"/>
                </a:solidFill>
              </a:rPr>
              <a:t>i,j</a:t>
            </a:r>
            <a:r>
              <a:rPr sz="1875" dirty="0">
                <a:solidFill>
                  <a:srgbClr val="C8C8C8"/>
                </a:solidFill>
              </a:rPr>
              <a:t>]+</a:t>
            </a:r>
            <a:r>
              <a:rPr sz="1875" dirty="0"/>
              <a:t> 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           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[i+1,j]+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           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[i,j+1]+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           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[i+1,j+1]</a:t>
            </a:r>
          </a:p>
        </p:txBody>
      </p:sp>
      <p:pic>
        <p:nvPicPr>
          <p:cNvPr id="167" name="lesson_08_compute_root.gif" descr="lesson_08_compute_root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77" y="3239460"/>
            <a:ext cx="4365332" cy="257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roducer"/>
          <p:cNvSpPr txBox="1"/>
          <p:nvPr/>
        </p:nvSpPr>
        <p:spPr>
          <a:xfrm>
            <a:off x="933491" y="515670"/>
            <a:ext cx="2524024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</a:p>
        </p:txBody>
      </p:sp>
      <p:sp>
        <p:nvSpPr>
          <p:cNvPr id="169" name="Consumer"/>
          <p:cNvSpPr txBox="1"/>
          <p:nvPr/>
        </p:nvSpPr>
        <p:spPr>
          <a:xfrm>
            <a:off x="5571725" y="515670"/>
            <a:ext cx="2871427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6000"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</a:p>
        </p:txBody>
      </p:sp>
      <p:sp>
        <p:nvSpPr>
          <p:cNvPr id="170" name="Consumer…"/>
          <p:cNvSpPr txBox="1"/>
          <p:nvPr/>
        </p:nvSpPr>
        <p:spPr>
          <a:xfrm>
            <a:off x="7800606" y="3239460"/>
            <a:ext cx="1130118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Consumer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Loads: </a:t>
            </a:r>
            <a:r>
              <a:rPr lang="en-CA" sz="2250" dirty="0"/>
              <a:t>64</a:t>
            </a:r>
            <a:endParaRPr sz="2250" dirty="0"/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Stores: </a:t>
            </a:r>
            <a:r>
              <a:rPr lang="en-CA" sz="2250" dirty="0"/>
              <a:t>16</a:t>
            </a:r>
            <a:endParaRPr sz="2250" dirty="0"/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2250" dirty="0"/>
              <a:t>Add</a:t>
            </a:r>
            <a:r>
              <a:rPr sz="2250" dirty="0"/>
              <a:t> : </a:t>
            </a:r>
            <a:r>
              <a:rPr lang="en-CA" sz="2250" dirty="0"/>
              <a:t>48</a:t>
            </a:r>
            <a:endParaRPr sz="2250" dirty="0"/>
          </a:p>
        </p:txBody>
      </p:sp>
      <p:sp>
        <p:nvSpPr>
          <p:cNvPr id="2" name="Consumer…">
            <a:extLst>
              <a:ext uri="{FF2B5EF4-FFF2-40B4-BE49-F238E27FC236}">
                <a16:creationId xmlns:a16="http://schemas.microsoft.com/office/drawing/2014/main" id="{25B163A3-0513-49FB-E7E3-5A77DEFF5CEE}"/>
              </a:ext>
            </a:extLst>
          </p:cNvPr>
          <p:cNvSpPr txBox="1"/>
          <p:nvPr/>
        </p:nvSpPr>
        <p:spPr>
          <a:xfrm>
            <a:off x="545338" y="3557699"/>
            <a:ext cx="1115690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2250" dirty="0"/>
              <a:t>Producer</a:t>
            </a:r>
            <a:endParaRPr sz="2250" dirty="0"/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Loads: </a:t>
            </a:r>
            <a:r>
              <a:rPr lang="en-CA" sz="2250" dirty="0"/>
              <a:t>25</a:t>
            </a:r>
            <a:endParaRPr sz="2250" dirty="0"/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Stores: </a:t>
            </a:r>
            <a:r>
              <a:rPr lang="en-CA" sz="2250" dirty="0"/>
              <a:t>25</a:t>
            </a:r>
            <a:endParaRPr sz="2250" dirty="0"/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Mul : </a:t>
            </a:r>
            <a:r>
              <a:rPr lang="en-CA" sz="2250" dirty="0"/>
              <a:t>25</a:t>
            </a:r>
            <a:endParaRPr sz="225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efault8.gif" descr="default8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3" y="1036658"/>
            <a:ext cx="8909504" cy="5256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for (i = 0; i &lt; 4; i++) {…"/>
          <p:cNvSpPr txBox="1"/>
          <p:nvPr/>
        </p:nvSpPr>
        <p:spPr>
          <a:xfrm>
            <a:off x="561578" y="1929887"/>
            <a:ext cx="2489464" cy="176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4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>
                <a:solidFill>
                  <a:srgbClr val="B4B4B4"/>
                </a:solidFill>
              </a:rPr>
              <a:t>++</a:t>
            </a:r>
            <a:r>
              <a:rPr sz="1875" dirty="0"/>
              <a:t>) 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</a:t>
            </a: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lang="en-US"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4</a:t>
            </a:r>
            <a:r>
              <a:rPr sz="1875" dirty="0"/>
              <a:t>; </a:t>
            </a:r>
            <a:r>
              <a:rPr lang="en-US" sz="1875" dirty="0" err="1">
                <a:solidFill>
                  <a:srgbClr val="C8C8C8"/>
                </a:solidFill>
              </a:rPr>
              <a:t>j</a:t>
            </a:r>
            <a:r>
              <a:rPr sz="1875" dirty="0" err="1">
                <a:solidFill>
                  <a:srgbClr val="B4B4B4"/>
                </a:solidFill>
              </a:rPr>
              <a:t>++</a:t>
            </a:r>
            <a:r>
              <a:rPr sz="1875" dirty="0"/>
              <a:t>){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</a:t>
            </a:r>
            <a:r>
              <a:rPr sz="1875" dirty="0">
                <a:solidFill>
                  <a:srgbClr val="C8C8C8"/>
                </a:solidFill>
              </a:rPr>
              <a:t>b</a:t>
            </a:r>
            <a:r>
              <a:rPr sz="1875" dirty="0"/>
              <a:t>[</a:t>
            </a:r>
            <a:r>
              <a:rPr sz="1875" dirty="0">
                <a:solidFill>
                  <a:srgbClr val="C8C8C8"/>
                </a:solidFill>
              </a:rPr>
              <a:t>i</a:t>
            </a:r>
            <a:r>
              <a:rPr sz="1875" dirty="0"/>
              <a:t>][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]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 1.5*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</a:t>
            </a:r>
            <a:r>
              <a:rPr sz="1875" dirty="0" err="1">
                <a:solidFill>
                  <a:srgbClr val="C8C8C8"/>
                </a:solidFill>
              </a:rPr>
              <a:t>i,j</a:t>
            </a:r>
            <a:r>
              <a:rPr sz="1875" dirty="0">
                <a:solidFill>
                  <a:srgbClr val="C8C8C8"/>
                </a:solidFill>
              </a:rPr>
              <a:t>]+</a:t>
            </a:r>
            <a:r>
              <a:rPr sz="1875" dirty="0"/>
              <a:t> 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           1.5*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[I+1,j]+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           1.5*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[i,j+1]+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           1.5*</a:t>
            </a:r>
            <a:r>
              <a:rPr sz="1875" dirty="0" err="1"/>
              <a:t>tmp</a:t>
            </a:r>
            <a:r>
              <a:rPr sz="1875" dirty="0">
                <a:solidFill>
                  <a:srgbClr val="C8C8C8"/>
                </a:solidFill>
              </a:rPr>
              <a:t>[I+1,j+1]</a:t>
            </a:r>
          </a:p>
        </p:txBody>
      </p:sp>
      <p:sp>
        <p:nvSpPr>
          <p:cNvPr id="174" name="Fused"/>
          <p:cNvSpPr txBox="1"/>
          <p:nvPr/>
        </p:nvSpPr>
        <p:spPr>
          <a:xfrm>
            <a:off x="3487250" y="753379"/>
            <a:ext cx="1352614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5000" dirty="0">
                <a:latin typeface="Calibri" panose="020F0502020204030204" pitchFamily="34" charset="0"/>
                <a:cs typeface="Calibri" panose="020F0502020204030204" pitchFamily="34" charset="0"/>
              </a:rPr>
              <a:t>Fused</a:t>
            </a:r>
          </a:p>
        </p:txBody>
      </p:sp>
      <p:sp>
        <p:nvSpPr>
          <p:cNvPr id="175" name="Loads: 64…"/>
          <p:cNvSpPr txBox="1"/>
          <p:nvPr/>
        </p:nvSpPr>
        <p:spPr>
          <a:xfrm>
            <a:off x="608872" y="4175756"/>
            <a:ext cx="111569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Loads: 64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Stores: 16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Mul : 64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led Producer-Consumer"/>
          <p:cNvSpPr txBox="1"/>
          <p:nvPr/>
        </p:nvSpPr>
        <p:spPr>
          <a:xfrm>
            <a:off x="1217883" y="786600"/>
            <a:ext cx="5622565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5000" dirty="0">
                <a:latin typeface="Calibri" panose="020F0502020204030204" pitchFamily="34" charset="0"/>
                <a:cs typeface="Calibri" panose="020F0502020204030204" pitchFamily="34" charset="0"/>
              </a:rPr>
              <a:t>Tiled Producer-Consumer</a:t>
            </a:r>
          </a:p>
        </p:txBody>
      </p:sp>
      <p:pic>
        <p:nvPicPr>
          <p:cNvPr id="178" name="lesson_08_tile.gif" descr="lesson_08_tile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18" y="2026904"/>
            <a:ext cx="6020645" cy="3552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(e.g. refer to exactly %t1, %</a:t>
            </a: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t2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1527254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transparently</a:t>
            </a: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/>
              <a:t>Example Cache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D$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I</a:t>
            </a:r>
            <a:r>
              <a:rPr lang="en-US" dirty="0">
                <a:latin typeface="Calibri" panose="020F0502020204030204" pitchFamily="34" charset="0"/>
              </a:rPr>
              <a:t>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D$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I$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64 bytes for all caches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L1 I-cache and D-cache: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</a:t>
            </a:r>
            <a:r>
              <a:rPr lang="en-US" sz="1800" b="0" dirty="0" err="1">
                <a:latin typeface="Calibri" pitchFamily="34" charset="0"/>
              </a:rPr>
              <a:t>MiB</a:t>
            </a:r>
            <a:r>
              <a:rPr lang="en-US" sz="1800" b="0" dirty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30-40 cycles</a:t>
            </a:r>
          </a:p>
        </p:txBody>
      </p:sp>
    </p:spTree>
    <p:extLst>
      <p:ext uri="{BB962C8B-B14F-4D97-AF65-F5344CB8AC3E}">
        <p14:creationId xmlns:p14="http://schemas.microsoft.com/office/powerpoint/2010/main" val="211968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dirty="0"/>
              <a:t>Time for a memory operation depends on cache parameters: </a:t>
            </a:r>
          </a:p>
          <a:p>
            <a:pPr marL="820674" lvl="1" indent="-457200">
              <a:buFont typeface="+mj-lt"/>
              <a:buAutoNum type="arabicPeriod"/>
            </a:pPr>
            <a:r>
              <a:rPr lang="en-US" sz="2000" dirty="0"/>
              <a:t>Hit time: Time to access cache on a cache hit</a:t>
            </a:r>
          </a:p>
          <a:p>
            <a:pPr marL="820674" lvl="1" indent="-457200">
              <a:buFont typeface="+mj-lt"/>
              <a:buAutoNum type="arabicPeriod"/>
            </a:pPr>
            <a:r>
              <a:rPr lang="en-US" sz="2000" dirty="0"/>
              <a:t>Miss rate: Average misses per memory instruction</a:t>
            </a:r>
          </a:p>
          <a:p>
            <a:pPr marL="820674" lvl="1" indent="-457200">
              <a:buFont typeface="+mj-lt"/>
              <a:buAutoNum type="arabicPeriod"/>
            </a:pPr>
            <a:r>
              <a:rPr lang="en-US" sz="2000" dirty="0"/>
              <a:t>Miss Penalty: Time to get data after a miss</a:t>
            </a:r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i="1" dirty="0"/>
              <a:t>Average Memory Access Time</a:t>
            </a:r>
            <a:r>
              <a:rPr lang="en-US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sz="2000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sz="2000" b="1" dirty="0">
                <a:solidFill>
                  <a:srgbClr val="FF0000"/>
                </a:solidFill>
              </a:rPr>
              <a:t>		</a:t>
            </a:r>
            <a:r>
              <a:rPr lang="en-US" sz="2000" dirty="0"/>
              <a:t>(abbreviated AMAT = HT + MR × MP)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400" dirty="0"/>
              <a:t>99% hit rate can be </a:t>
            </a:r>
            <a:r>
              <a:rPr lang="en-US" sz="2400" b="1" dirty="0"/>
              <a:t>twice</a:t>
            </a:r>
            <a:r>
              <a:rPr lang="en-US" sz="2400" dirty="0"/>
              <a:t> as good as 97% hit rate!</a:t>
            </a:r>
          </a:p>
          <a:p>
            <a:pPr lvl="1"/>
            <a:r>
              <a:rPr lang="en-US" sz="2000" dirty="0"/>
              <a:t>Assume HT of 1 ns and MP of 100 ns</a:t>
            </a:r>
          </a:p>
          <a:p>
            <a:pPr lvl="1"/>
            <a:r>
              <a:rPr lang="en-US" sz="2000" dirty="0"/>
              <a:t>97%:  AMAT = 1 + 0.03 x 100 = 4 ns</a:t>
            </a:r>
          </a:p>
          <a:p>
            <a:pPr lvl="1"/>
            <a:r>
              <a:rPr lang="en-US" sz="2000" dirty="0"/>
              <a:t>99%:  AMAT = 1 + 0.01 x 100 </a:t>
            </a:r>
            <a:r>
              <a:rPr lang="en-US" sz="2000"/>
              <a:t>= 2 </a:t>
            </a:r>
            <a:r>
              <a:rPr lang="en-US" sz="2000" dirty="0"/>
              <a:t>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405982" cy="4972050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Avoid going to memory, reduce miss penalty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Global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2"/>
            <a:r>
              <a:rPr lang="en-GB" dirty="0"/>
              <a:t>L2 (Local) MR typically larger than L1 MR (filtered by L1 hits)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MP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3" name="Picture 2" descr="https://m.eet.com/media/1171200/fig2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595360" cy="45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119761" y="3040843"/>
            <a:ext cx="2671911" cy="1790294"/>
            <a:chOff x="5616226" y="3026116"/>
            <a:chExt cx="2671911" cy="179029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76074" y="3026116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5943600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first Intel CPU with cache on chip</a:t>
            </a:r>
          </a:p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Pentium III has two cache levels on chip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2972" y="1641969"/>
            <a:ext cx="2176942" cy="1741311"/>
            <a:chOff x="1670713" y="3108960"/>
            <a:chExt cx="2176942" cy="174131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713" y="3108960"/>
              <a:ext cx="20857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“Moore’s Law”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25628" y="3511296"/>
              <a:ext cx="1822027" cy="1338975"/>
              <a:chOff x="7642494" y="1937013"/>
              <a:chExt cx="1822027" cy="1338975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42494" y="1937013"/>
                <a:ext cx="1280160" cy="8345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µProc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55%/year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(2X/1.5yr)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 flipH="1" flipV="1">
                <a:off x="8380788" y="2361588"/>
                <a:ext cx="1083733" cy="914400"/>
              </a:xfrm>
              <a:prstGeom prst="arc">
                <a:avLst>
                  <a:gd name="adj1" fmla="val 16200000"/>
                  <a:gd name="adj2" fmla="val 243029"/>
                </a:avLst>
              </a:prstGeom>
              <a:noFill/>
              <a:ln w="254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45632" y="4846320"/>
            <a:ext cx="1280160" cy="1708839"/>
            <a:chOff x="7389563" y="3817675"/>
            <a:chExt cx="1280160" cy="1708839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389563" y="4691927"/>
              <a:ext cx="1280160" cy="83458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7846763" y="3817675"/>
              <a:ext cx="182880" cy="1143000"/>
            </a:xfrm>
            <a:prstGeom prst="arc">
              <a:avLst>
                <a:gd name="adj1" fmla="val 5457861"/>
                <a:gd name="adj2" fmla="val 15330506"/>
              </a:avLst>
            </a:prstGeom>
            <a:ln w="25400">
              <a:solidFill>
                <a:srgbClr val="008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FBC-997D-F483-A01E-577B1CC2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Cache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18D68-9C50-E4D3-2EAB-CA97F349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We want to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store data efficiently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the cache.</a:t>
            </a:r>
          </a:p>
          <a:p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We also need to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quickly find data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the cache when we need it.</a:t>
            </a:r>
          </a:p>
          <a:p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CA" dirty="0">
                <a:solidFill>
                  <a:srgbClr val="000000"/>
                </a:solidFill>
              </a:rPr>
              <a:t>Address Splitting:</a:t>
            </a:r>
          </a:p>
          <a:p>
            <a:pPr lvl="1"/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Determine where data goes in the cache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lvl="1"/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Check if the data is already in the cache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lvl="1"/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Access the exact piece of data we need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lvl="1"/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12530-357C-E47A-EFF3-8DABBD9BF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Organization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  <a:latin typeface="-webkit-standard"/>
                  </a:rPr>
                  <a:t>E</a:t>
                </a:r>
                <a:r>
                  <a:rPr lang="en-CA" b="1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xact byte within a block of data. </a:t>
                </a:r>
                <a:endParaRPr lang="en-US" b="1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Offset field </a:t>
                </a:r>
              </a:p>
              <a:p>
                <a:pPr lvl="1"/>
                <a:r>
                  <a:rPr lang="en-US" dirty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bits of address tell you which byte within a block</a:t>
                </a:r>
              </a:p>
              <a:p>
                <a:pPr lvl="2"/>
                <a:r>
                  <a:rPr lang="en-US" dirty="0"/>
                  <a:t>(address)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of address</a:t>
                </a:r>
                <a:endParaRPr lang="en-US" b="1" dirty="0"/>
              </a:p>
              <a:p>
                <a:r>
                  <a:rPr lang="en-US" dirty="0"/>
                  <a:t>Block Number = (address) mod (Block Size)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>
                <a:blip r:embed="rId12"/>
                <a:stretch>
                  <a:fillRect l="-455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D129-7B9D-16EB-9873-E102BA0C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based Addressing vs Byte Addressing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6D44A-2F3B-BFCC-4608-3C2B86B5C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CC2FDB-2C21-6A90-2E6D-594079DDA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89148"/>
              </p:ext>
            </p:extLst>
          </p:nvPr>
        </p:nvGraphicFramePr>
        <p:xfrm>
          <a:off x="2293257" y="3429000"/>
          <a:ext cx="4019868" cy="107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05118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24388809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55688432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7738862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6942662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29590489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363916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655063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069019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92548056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1551954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44771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23090133"/>
                    </a:ext>
                  </a:extLst>
                </a:gridCol>
              </a:tblGrid>
              <a:tr h="107219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7195934-972B-3B1E-6D7A-A2FF6E693E97}"/>
              </a:ext>
            </a:extLst>
          </p:cNvPr>
          <p:cNvSpPr/>
          <p:nvPr/>
        </p:nvSpPr>
        <p:spPr>
          <a:xfrm>
            <a:off x="2918336" y="3022906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Main Memory (64bytes, 16 blocks)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4A39-03C2-5547-464A-71A092018CE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3257" y="1861094"/>
            <a:ext cx="2743200" cy="3666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 Number (4 bits)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6E6901-B606-39B4-9D1F-BFF9E1377FA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6457" y="1861094"/>
            <a:ext cx="1279902" cy="3666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B9F900AF-978F-F973-FB5E-35740DBD40D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036457" y="1586774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B9F900AF-978F-F973-FB5E-35740DBD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6457" y="1586774"/>
                <a:ext cx="1280160" cy="274320"/>
              </a:xfrm>
              <a:prstGeom prst="rect">
                <a:avLst/>
              </a:prstGeom>
              <a:blipFill>
                <a:blip r:embed="rId9"/>
                <a:stretch>
                  <a:fillRect t="-17391" b="-391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C25B0D86-53E1-1BD2-ECFF-36007088985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293257" y="1586774"/>
                <a:ext cx="274320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C25B0D86-53E1-1BD2-ECFF-360070889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293257" y="1586774"/>
                <a:ext cx="2743200" cy="274320"/>
              </a:xfrm>
              <a:prstGeom prst="rect">
                <a:avLst/>
              </a:prstGeom>
              <a:blipFill>
                <a:blip r:embed="rId11"/>
                <a:stretch>
                  <a:fillRect t="-17391" b="-391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3EF2962-692F-B982-AD56-8979D699DCE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793504" y="2800787"/>
            <a:ext cx="1182902" cy="1270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3AA2507-6BE8-C759-6D68-ABCF2E5F4D7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925523" y="2696338"/>
            <a:ext cx="1155332" cy="23646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A8143ED1-E336-F4BA-F1FA-27423BF556B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027320" y="2603786"/>
            <a:ext cx="1155335" cy="42156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8B398979-E712-8849-B3A0-6476F528DBDF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rot="5400000">
            <a:off x="3516986" y="1628809"/>
            <a:ext cx="1560515" cy="2758330"/>
          </a:xfrm>
          <a:prstGeom prst="bentConnector2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35060AE-2E02-5BED-5151-B09D05118B2D}"/>
              </a:ext>
            </a:extLst>
          </p:cNvPr>
          <p:cNvSpPr/>
          <p:nvPr/>
        </p:nvSpPr>
        <p:spPr bwMode="auto">
          <a:xfrm>
            <a:off x="2912428" y="3427242"/>
            <a:ext cx="70112" cy="1072196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EF5AE9-FBBE-7FF0-466C-A443827A33D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3257" y="5020231"/>
            <a:ext cx="4019868" cy="386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Byte Number (6 bits for 64 byte memory)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ED8E9A8B-6511-A1F5-B695-801EBDB2268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087382" y="4734244"/>
                <a:ext cx="274320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1019175"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𝑩𝒚𝒕𝒆</m:t>
                      </m:r>
                      <m:r>
                        <a:rPr lang="en-CA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CA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𝑷𝒐𝒊𝒏𝒕𝒆𝒓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ED8E9A8B-6511-A1F5-B695-801EBDB22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087382" y="4734244"/>
                <a:ext cx="2743200" cy="274320"/>
              </a:xfrm>
              <a:prstGeom prst="rect">
                <a:avLst/>
              </a:prstGeom>
              <a:blipFill>
                <a:blip r:embed="rId13"/>
                <a:stretch>
                  <a:fillRect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1D03CD4-7BDF-19A3-ECBE-D22D56F53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00339"/>
              </p:ext>
            </p:extLst>
          </p:nvPr>
        </p:nvGraphicFramePr>
        <p:xfrm>
          <a:off x="2287309" y="5698963"/>
          <a:ext cx="4019868" cy="107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05118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24388809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55688432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7738862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6942662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29590489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363916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655063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069019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92548056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1551954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44771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23090133"/>
                    </a:ext>
                  </a:extLst>
                </a:gridCol>
              </a:tblGrid>
              <a:tr h="107219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BBE3D888-DC8A-795D-95F0-9D6B75C9B785}"/>
              </a:ext>
            </a:extLst>
          </p:cNvPr>
          <p:cNvSpPr/>
          <p:nvPr/>
        </p:nvSpPr>
        <p:spPr bwMode="auto">
          <a:xfrm>
            <a:off x="2252253" y="5698963"/>
            <a:ext cx="4064106" cy="1072196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43E6845-D3D8-D129-682F-FF427816AD55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897871" y="5514691"/>
            <a:ext cx="292344" cy="7620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18380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4040-5D9A-4814-6F07-181A6B6E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different blocks in 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964F-6F0C-A030-0BAC-493191E17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8366125" cy="5136447"/>
          </a:xfrm>
        </p:spPr>
        <p:txBody>
          <a:bodyPr/>
          <a:lstStyle/>
          <a:p>
            <a:r>
              <a:rPr lang="en-US" dirty="0"/>
              <a:t>for i = 0 to N</a:t>
            </a:r>
          </a:p>
          <a:p>
            <a:pPr marL="0" indent="0">
              <a:buNone/>
            </a:pPr>
            <a:r>
              <a:rPr lang="en-US" dirty="0"/>
              <a:t>          Calculate(A[i])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90D64-046A-6518-EBC4-2D307DCA6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C6EF3-6544-4690-7F83-C989B3BB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2" y="2566830"/>
            <a:ext cx="3778623" cy="3487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6EDF-4C7A-5AAC-0A3B-0313F86442C2}"/>
              </a:ext>
            </a:extLst>
          </p:cNvPr>
          <p:cNvSpPr/>
          <p:nvPr/>
        </p:nvSpPr>
        <p:spPr>
          <a:xfrm>
            <a:off x="4889419" y="1136119"/>
            <a:ext cx="4094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= 0 – 0x000000      Block: 0000</a:t>
            </a:r>
          </a:p>
          <a:p>
            <a:r>
              <a:rPr lang="en-US" sz="2400" dirty="0"/>
              <a:t>i = 1 -  0x000004      Block: 0001</a:t>
            </a:r>
          </a:p>
          <a:p>
            <a:r>
              <a:rPr lang="en-US" sz="2400" dirty="0"/>
              <a:t>i = 2 -  0x000008      Block: 0002</a:t>
            </a:r>
          </a:p>
          <a:p>
            <a:r>
              <a:rPr lang="en-US" sz="2400" dirty="0"/>
              <a:t>……………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D9BCCC-BD9B-3858-0C36-A4EF6FD45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87392"/>
              </p:ext>
            </p:extLst>
          </p:nvPr>
        </p:nvGraphicFramePr>
        <p:xfrm>
          <a:off x="4563333" y="3223058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30B256-563F-0F78-6443-DD55834A3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84088"/>
              </p:ext>
            </p:extLst>
          </p:nvPr>
        </p:nvGraphicFramePr>
        <p:xfrm>
          <a:off x="4589091" y="3611574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B36F95-DFF8-6707-0604-C6C3BEE82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47858"/>
              </p:ext>
            </p:extLst>
          </p:nvPr>
        </p:nvGraphicFramePr>
        <p:xfrm>
          <a:off x="4589091" y="4017668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1E8FC2-E9D0-314B-E34D-2BEE6B33A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18109"/>
              </p:ext>
            </p:extLst>
          </p:nvPr>
        </p:nvGraphicFramePr>
        <p:xfrm>
          <a:off x="4599822" y="4453406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86EFD6-9BF9-3F0C-0A20-9BC4C7F1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73769"/>
              </p:ext>
            </p:extLst>
          </p:nvPr>
        </p:nvGraphicFramePr>
        <p:xfrm>
          <a:off x="4572000" y="5611939"/>
          <a:ext cx="3962400" cy="107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24388809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55688432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7738862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6942662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29590489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363916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655063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069019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92548056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1551954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44771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23090133"/>
                    </a:ext>
                  </a:extLst>
                </a:gridCol>
              </a:tblGrid>
              <a:tr h="107219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A4C1A08-D452-8234-BA02-3527879F19F1}"/>
              </a:ext>
            </a:extLst>
          </p:cNvPr>
          <p:cNvSpPr/>
          <p:nvPr/>
        </p:nvSpPr>
        <p:spPr>
          <a:xfrm>
            <a:off x="5197079" y="5205845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Main Memory (64bytes, 16 blocks)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AD158-AA91-9204-4C5F-099E02801358}"/>
              </a:ext>
            </a:extLst>
          </p:cNvPr>
          <p:cNvSpPr/>
          <p:nvPr/>
        </p:nvSpPr>
        <p:spPr>
          <a:xfrm>
            <a:off x="4836966" y="2804076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Cache (16 bytes, 4 blocks)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5A385-8523-2C68-153E-0A42275D273C}"/>
              </a:ext>
            </a:extLst>
          </p:cNvPr>
          <p:cNvSpPr/>
          <p:nvPr/>
        </p:nvSpPr>
        <p:spPr bwMode="auto">
          <a:xfrm>
            <a:off x="407099" y="6054789"/>
            <a:ext cx="3814518" cy="73323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3783C-DF07-432A-155D-5DB0AC367D41}"/>
              </a:ext>
            </a:extLst>
          </p:cNvPr>
          <p:cNvSpPr txBox="1"/>
          <p:nvPr/>
        </p:nvSpPr>
        <p:spPr>
          <a:xfrm>
            <a:off x="6843616" y="3326294"/>
            <a:ext cx="212660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Calibri" pitchFamily="34" charset="0"/>
              </a:rPr>
              <a:t>Block size: 4B</a:t>
            </a:r>
          </a:p>
          <a:p>
            <a:r>
              <a:rPr lang="en-CA" sz="2400" b="1" dirty="0">
                <a:latin typeface="Calibri" pitchFamily="34" charset="0"/>
              </a:rPr>
              <a:t>Cache size: 16B</a:t>
            </a:r>
          </a:p>
        </p:txBody>
      </p:sp>
    </p:spTree>
    <p:extLst>
      <p:ext uri="{BB962C8B-B14F-4D97-AF65-F5344CB8AC3E}">
        <p14:creationId xmlns:p14="http://schemas.microsoft.com/office/powerpoint/2010/main" val="150018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Memory Address to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161225"/>
            <a:ext cx="8429964" cy="5500831"/>
          </a:xfrm>
        </p:spPr>
        <p:txBody>
          <a:bodyPr/>
          <a:lstStyle/>
          <a:p>
            <a:r>
              <a:rPr lang="en-US" dirty="0"/>
              <a:t>CPU sends load/store address, address breakdown: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Set Index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field tells you where to look in cache</a:t>
            </a:r>
          </a:p>
          <a:p>
            <a:pPr lvl="1"/>
            <a:r>
              <a:rPr lang="en-US" b="1" dirty="0">
                <a:solidFill>
                  <a:srgbClr val="FF9900"/>
                </a:solidFill>
              </a:rPr>
              <a:t>Tag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field lets you check that data is the block you want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Offset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field selects specified start byte within block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= log</a:t>
            </a:r>
            <a:r>
              <a:rPr lang="en-US" b="1" baseline="-25000" dirty="0"/>
              <a:t>2</a:t>
            </a:r>
            <a:r>
              <a:rPr lang="en-US" b="1" dirty="0"/>
              <a:t>(K); </a:t>
            </a:r>
            <a:r>
              <a:rPr lang="en-US" b="1" i="1" dirty="0">
                <a:solidFill>
                  <a:srgbClr val="7030A0"/>
                </a:solidFill>
              </a:rPr>
              <a:t>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= log</a:t>
            </a:r>
            <a:r>
              <a:rPr lang="en-US" b="1" baseline="-25000" dirty="0"/>
              <a:t>2</a:t>
            </a:r>
            <a:r>
              <a:rPr lang="en-US" b="1" dirty="0"/>
              <a:t>(C/(K*E)); </a:t>
            </a:r>
            <a:r>
              <a:rPr lang="en-US" b="1" i="1" dirty="0">
                <a:solidFill>
                  <a:srgbClr val="FF9900"/>
                </a:solidFill>
              </a:rPr>
              <a:t>t</a:t>
            </a:r>
            <a:r>
              <a:rPr lang="en-US" b="1" dirty="0"/>
              <a:t> = </a:t>
            </a:r>
            <a:r>
              <a:rPr lang="en-US" b="1" i="1" dirty="0"/>
              <a:t>m</a:t>
            </a:r>
            <a:r>
              <a:rPr lang="en-US" b="1" dirty="0"/>
              <a:t> - </a:t>
            </a:r>
            <a:r>
              <a:rPr lang="en-US" b="1" i="1" dirty="0"/>
              <a:t>s</a:t>
            </a:r>
            <a:r>
              <a:rPr lang="en-US" b="1" dirty="0"/>
              <a:t> - </a:t>
            </a:r>
            <a:r>
              <a:rPr lang="en-US" b="1" i="1" dirty="0"/>
              <a:t>k</a:t>
            </a:r>
          </a:p>
          <a:p>
            <a:pPr lvl="1"/>
            <a:r>
              <a:rPr lang="en-US" b="1" dirty="0"/>
              <a:t>K: Block Size (bytes), E: Associativity; C: Cache Size (bytes)</a:t>
            </a:r>
          </a:p>
          <a:p>
            <a:r>
              <a:rPr lang="en-US" b="1" dirty="0"/>
              <a:t>Book Shelf Analogy</a:t>
            </a:r>
          </a:p>
          <a:p>
            <a:pPr lvl="1"/>
            <a:r>
              <a:rPr lang="en-US" b="1" dirty="0"/>
              <a:t>Block: page within a book</a:t>
            </a:r>
          </a:p>
          <a:p>
            <a:pPr lvl="1"/>
            <a:r>
              <a:rPr lang="en-US" b="1" dirty="0"/>
              <a:t>Set Index: Which shelf took look at</a:t>
            </a:r>
          </a:p>
          <a:p>
            <a:pPr lvl="1"/>
            <a:r>
              <a:rPr lang="en-US" b="1" dirty="0"/>
              <a:t>Tag: Unique </a:t>
            </a:r>
            <a:r>
              <a:rPr lang="en-US" b="1" dirty="0" err="1"/>
              <a:t>QRcode</a:t>
            </a:r>
            <a:r>
              <a:rPr lang="en-US" b="1" dirty="0"/>
              <a:t> or Barcode for every book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64834" y="1804587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Set 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>
                  <a:blip r:embed="rId16"/>
                  <a:stretch>
                    <a:fillRect t="-3226" b="-25806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860D14-564C-905F-AADE-F57B96C01111}"/>
              </a:ext>
            </a:extLst>
          </p:cNvPr>
          <p:cNvSpPr txBox="1"/>
          <p:nvPr/>
        </p:nvSpPr>
        <p:spPr>
          <a:xfrm>
            <a:off x="381000" y="7351078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Think of this as similar to a bookshelf with multiple sections. The set index tells you which section of the shelf you should look in.</a:t>
            </a:r>
          </a:p>
        </p:txBody>
      </p:sp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Tags Differentiate Blocks in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319670" y="3786349"/>
                <a:ext cx="5519530" cy="3866082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Offset bits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= log</a:t>
                </a:r>
                <a:r>
                  <a:rPr lang="en-US" baseline="-25000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2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(K)</a:t>
                </a:r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Set index bits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s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= log</a:t>
                </a:r>
                <a:r>
                  <a:rPr lang="en-US" baseline="-25000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2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(#Sets) 			         = log</a:t>
                </a:r>
                <a:r>
                  <a:rPr lang="en-US" baseline="-25000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2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(C/(K*E)) </a:t>
                </a:r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670" y="3786349"/>
                <a:ext cx="5519530" cy="3866082"/>
              </a:xfrm>
              <a:blipFill>
                <a:blip r:embed="rId5"/>
                <a:stretch>
                  <a:fillRect l="-1215" t="-23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96295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94922" y="1459468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E8B60A-7F66-680A-11FF-662D253FD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37283"/>
              </p:ext>
            </p:extLst>
          </p:nvPr>
        </p:nvGraphicFramePr>
        <p:xfrm>
          <a:off x="4287604" y="2002722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7FCD7E-FF8E-7433-5C9A-6C8552490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63650"/>
              </p:ext>
            </p:extLst>
          </p:nvPr>
        </p:nvGraphicFramePr>
        <p:xfrm>
          <a:off x="4313362" y="2391238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745050-76E2-C149-4A26-A47298F4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52778"/>
              </p:ext>
            </p:extLst>
          </p:nvPr>
        </p:nvGraphicFramePr>
        <p:xfrm>
          <a:off x="4313362" y="2797332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17C9C08-3636-F1C3-6C39-2F682E8AE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89485"/>
              </p:ext>
            </p:extLst>
          </p:nvPr>
        </p:nvGraphicFramePr>
        <p:xfrm>
          <a:off x="4324093" y="3233070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725310C-FDC8-8FE6-8028-0B2D3C6E628E}"/>
              </a:ext>
            </a:extLst>
          </p:cNvPr>
          <p:cNvSpPr/>
          <p:nvPr/>
        </p:nvSpPr>
        <p:spPr>
          <a:xfrm>
            <a:off x="3480135" y="195521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9EB2C-FFCB-FD99-2471-493A593A1E4A}"/>
              </a:ext>
            </a:extLst>
          </p:cNvPr>
          <p:cNvSpPr/>
          <p:nvPr/>
        </p:nvSpPr>
        <p:spPr>
          <a:xfrm>
            <a:off x="3493014" y="240055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75B30-FCAD-0F61-2B43-36300714D11F}"/>
              </a:ext>
            </a:extLst>
          </p:cNvPr>
          <p:cNvSpPr/>
          <p:nvPr/>
        </p:nvSpPr>
        <p:spPr>
          <a:xfrm>
            <a:off x="3505893" y="280955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52E32-EF2C-4850-9955-029D86F74B64}"/>
              </a:ext>
            </a:extLst>
          </p:cNvPr>
          <p:cNvSpPr/>
          <p:nvPr/>
        </p:nvSpPr>
        <p:spPr>
          <a:xfrm>
            <a:off x="3503745" y="321855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68C90-1FC7-C152-A8D2-E2943DCCADAC}"/>
              </a:ext>
            </a:extLst>
          </p:cNvPr>
          <p:cNvSpPr txBox="1"/>
          <p:nvPr/>
        </p:nvSpPr>
        <p:spPr>
          <a:xfrm>
            <a:off x="6149938" y="1937730"/>
            <a:ext cx="2689262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Calibri" pitchFamily="34" charset="0"/>
              </a:rPr>
              <a:t>Block size (K) = 4B</a:t>
            </a:r>
          </a:p>
          <a:p>
            <a:r>
              <a:rPr lang="en-CA" sz="2400" b="1" dirty="0">
                <a:latin typeface="Calibri" pitchFamily="34" charset="0"/>
              </a:rPr>
              <a:t>Associativity (E) = 1</a:t>
            </a:r>
          </a:p>
          <a:p>
            <a:r>
              <a:rPr lang="en-CA" sz="2400" b="1" dirty="0">
                <a:latin typeface="Calibri" pitchFamily="34" charset="0"/>
              </a:rPr>
              <a:t>Cache size (C) = 16B</a:t>
            </a:r>
          </a:p>
          <a:p>
            <a:r>
              <a:rPr lang="en-CA" sz="2400" b="1" dirty="0">
                <a:latin typeface="Calibri" pitchFamily="34" charset="0"/>
              </a:rPr>
              <a:t>#Blocks = C/K = 4</a:t>
            </a:r>
          </a:p>
        </p:txBody>
      </p:sp>
    </p:spTree>
    <p:extLst>
      <p:ext uri="{BB962C8B-B14F-4D97-AF65-F5344CB8AC3E}">
        <p14:creationId xmlns:p14="http://schemas.microsoft.com/office/powerpoint/2010/main" val="16012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418" y="158005"/>
            <a:ext cx="8405982" cy="762000"/>
          </a:xfrm>
        </p:spPr>
        <p:txBody>
          <a:bodyPr/>
          <a:lstStyle/>
          <a:p>
            <a:r>
              <a:rPr lang="en-US" dirty="0"/>
              <a:t>Cache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791486"/>
            <a:ext cx="8021410" cy="930614"/>
          </a:xfrm>
        </p:spPr>
        <p:txBody>
          <a:bodyPr/>
          <a:lstStyle/>
          <a:p>
            <a:pPr lvl="1"/>
            <a:r>
              <a:rPr lang="en-US" b="1" dirty="0"/>
              <a:t>Cache Size = #Blocks x Block Size</a:t>
            </a:r>
          </a:p>
          <a:p>
            <a:pPr marL="363474" lvl="1" indent="0">
              <a:buNone/>
            </a:pPr>
            <a:r>
              <a:rPr lang="en-US" b="1" dirty="0"/>
              <a:t>		    = #Sets x Associativity x Block Size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5CFF70-28B9-A5B5-06B4-F247B0FFE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93489"/>
              </p:ext>
            </p:extLst>
          </p:nvPr>
        </p:nvGraphicFramePr>
        <p:xfrm>
          <a:off x="1452474" y="3246348"/>
          <a:ext cx="6096000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787463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49259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73640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39885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    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0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0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2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8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0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3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8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019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0814B98-04DA-0F5B-AE3F-224943079F39}"/>
              </a:ext>
            </a:extLst>
          </p:cNvPr>
          <p:cNvSpPr txBox="1"/>
          <p:nvPr/>
        </p:nvSpPr>
        <p:spPr>
          <a:xfrm>
            <a:off x="674200" y="4595179"/>
            <a:ext cx="617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alibri" pitchFamily="34" charset="0"/>
              </a:rPr>
              <a:t>Sets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2D2A9-B739-EB1B-408B-1CA5D9A127D8}"/>
              </a:ext>
            </a:extLst>
          </p:cNvPr>
          <p:cNvSpPr txBox="1"/>
          <p:nvPr/>
        </p:nvSpPr>
        <p:spPr>
          <a:xfrm>
            <a:off x="2223921" y="2613644"/>
            <a:ext cx="395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alibri" pitchFamily="34" charset="0"/>
              </a:rPr>
              <a:t>Ways (i.e., associativity, #blocks/set)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7B2462-B1EC-952B-4FB8-F6F80E3226E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96875" y="1710561"/>
                <a:ext cx="1645920" cy="36662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7B2462-B1EC-952B-4FB8-F6F80E32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96875" y="1710561"/>
                <a:ext cx="1645920" cy="366623"/>
              </a:xfrm>
              <a:prstGeom prst="rect">
                <a:avLst/>
              </a:prstGeom>
              <a:blipFill>
                <a:blip r:embed="rId10"/>
                <a:stretch>
                  <a:fillRect t="-3125" b="-21875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EAD29B-5327-E49E-A8ED-96A1652BF7E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140075" y="1710561"/>
                <a:ext cx="1279902" cy="36662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Offset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EAD29B-5327-E49E-A8ED-96A1652BF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40075" y="1710561"/>
                <a:ext cx="1279902" cy="366623"/>
              </a:xfrm>
              <a:prstGeom prst="rect">
                <a:avLst/>
              </a:prstGeom>
              <a:blipFill>
                <a:blip r:embed="rId12"/>
                <a:stretch>
                  <a:fillRect t="-3125" b="-21875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4F57B1-39E9-46F3-7199-3336F42B3D5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42795" y="1710561"/>
                <a:ext cx="1097280" cy="36662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 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4F57B1-39E9-46F3-7199-3336F42B3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42795" y="1710561"/>
                <a:ext cx="1097280" cy="366623"/>
              </a:xfrm>
              <a:prstGeom prst="rect">
                <a:avLst/>
              </a:prstGeom>
              <a:blipFill>
                <a:blip r:embed="rId14"/>
                <a:stretch>
                  <a:fillRect t="-3125" b="-21875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0069C9-A366-C0AB-9A1F-F289FCA6DCE3}"/>
              </a:ext>
            </a:extLst>
          </p:cNvPr>
          <p:cNvCxnSpPr/>
          <p:nvPr/>
        </p:nvCxnSpPr>
        <p:spPr bwMode="auto">
          <a:xfrm>
            <a:off x="3744686" y="2077184"/>
            <a:ext cx="0" cy="135181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BA937A-A275-0166-2BBF-54182AFCF11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-243614" y="3631707"/>
            <a:ext cx="4087269" cy="978223"/>
          </a:xfrm>
          <a:prstGeom prst="bentConnector3">
            <a:avLst>
              <a:gd name="adj1" fmla="val 19743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B55B11-A4BC-D927-E365-6610022765BC}"/>
              </a:ext>
            </a:extLst>
          </p:cNvPr>
          <p:cNvSpPr txBox="1"/>
          <p:nvPr/>
        </p:nvSpPr>
        <p:spPr>
          <a:xfrm>
            <a:off x="674200" y="2089169"/>
            <a:ext cx="4601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Match 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93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Tags Differentiate Blocks in Same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919330" y="3671952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Offset bits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= log</a:t>
                </a:r>
                <a:r>
                  <a:rPr lang="en-US" baseline="-25000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2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(K) = 2</a:t>
                </a:r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Set index bits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s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= log</a:t>
                </a:r>
                <a:r>
                  <a:rPr lang="en-US" baseline="-25000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2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(#Sets) 			         = 2 </a:t>
                </a:r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i="1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1" i="1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9330" y="3671952"/>
                <a:ext cx="5029200" cy="2743200"/>
              </a:xfrm>
              <a:blipFill>
                <a:blip r:embed="rId9"/>
                <a:stretch>
                  <a:fillRect l="-1212" t="-3333" b="-10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Example Placement</a:t>
            </a:r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0011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51249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51249" y="3687087"/>
                <a:ext cx="1691640" cy="369332"/>
              </a:xfrm>
              <a:prstGeom prst="rect">
                <a:avLst/>
              </a:prstGeom>
              <a:blipFill>
                <a:blip r:embed="rId19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74611"/>
              </p:ext>
            </p:extLst>
          </p:nvPr>
        </p:nvGraphicFramePr>
        <p:xfrm>
          <a:off x="193381" y="4336633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554" y="3987535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45161"/>
              </p:ext>
            </p:extLst>
          </p:nvPr>
        </p:nvGraphicFramePr>
        <p:xfrm>
          <a:off x="2321828" y="4336633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78455"/>
              </p:ext>
            </p:extLst>
          </p:nvPr>
        </p:nvGraphicFramePr>
        <p:xfrm>
          <a:off x="4442568" y="4331540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2572" y="3992388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2-way set associative</a:t>
            </a: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3982442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13333" r="-4727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 fontScale="85000" lnSpcReduction="10000"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>
                  <a:blip r:embed="rId28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US" b="1" i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2339919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2339919" y="3687087"/>
                <a:ext cx="1691640" cy="369332"/>
              </a:xfrm>
              <a:prstGeom prst="rect">
                <a:avLst/>
              </a:prstGeom>
              <a:blipFill>
                <a:blip r:embed="rId3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4466597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466597" y="3687087"/>
                <a:ext cx="1691640" cy="369332"/>
              </a:xfrm>
              <a:prstGeom prst="rect">
                <a:avLst/>
              </a:prstGeom>
              <a:blipFill>
                <a:blip r:embed="rId3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5C38550-2058-0B37-6767-1311D061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08026"/>
              </p:ext>
            </p:extLst>
          </p:nvPr>
        </p:nvGraphicFramePr>
        <p:xfrm>
          <a:off x="6667841" y="4339860"/>
          <a:ext cx="18672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Text Box 33">
            <a:extLst>
              <a:ext uri="{FF2B5EF4-FFF2-40B4-BE49-F238E27FC236}">
                <a16:creationId xmlns:a16="http://schemas.microsoft.com/office/drawing/2014/main" id="{DF6A8AB7-2480-ACA2-7E91-82FE64B1C345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75172" y="3967416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Fully associative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49C4F2-1D87-0393-44DC-3DD9A9903EC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769769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0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49C4F2-1D87-0393-44DC-3DD9A9903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6769769" y="3687087"/>
                <a:ext cx="1691640" cy="369332"/>
              </a:xfrm>
              <a:prstGeom prst="rect">
                <a:avLst/>
              </a:prstGeom>
              <a:blipFill>
                <a:blip r:embed="rId3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93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 rotWithShape="0">
                <a:blip r:embed="rId66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blipFill rotWithShape="0">
                <a:blip r:embed="rId7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0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F6FC-5C15-39A4-7958-D8A0B1EC3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28DB-4E65-8362-9731-616EF310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8E1B8-D678-3485-99A7-8F6283B989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+=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]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DBF65-0FF5-3B60-A310-D0E8A96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0515" y="1262743"/>
            <a:ext cx="5431972" cy="500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add  </a:t>
            </a:r>
            <a:r>
              <a:rPr lang="en-US" sz="22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200" dirty="0">
                <a:latin typeface="Courier"/>
                <a:cs typeface="Courier"/>
              </a:rPr>
              <a:t>, </a:t>
            </a:r>
            <a:r>
              <a:rPr lang="en-US" sz="2200" dirty="0">
                <a:solidFill>
                  <a:srgbClr val="7030A0"/>
                </a:solidFill>
                <a:latin typeface="Courier"/>
                <a:cs typeface="Courier"/>
              </a:rPr>
              <a:t>s0</a:t>
            </a:r>
            <a:r>
              <a:rPr lang="en-US" sz="2200" dirty="0">
                <a:latin typeface="Courier"/>
                <a:cs typeface="Courier"/>
              </a:rPr>
              <a:t>, x0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200" dirty="0">
                <a:solidFill>
                  <a:srgbClr val="FFC000"/>
                </a:solidFill>
                <a:latin typeface="Courier"/>
                <a:cs typeface="Courier"/>
              </a:rPr>
              <a:t>a1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=&amp;A[0]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add  </a:t>
            </a:r>
            <a:r>
              <a:rPr lang="en-US" sz="22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200" dirty="0">
                <a:latin typeface="Courier"/>
                <a:cs typeface="Courier"/>
              </a:rPr>
              <a:t>, x0, x0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2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add 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200" dirty="0">
                <a:latin typeface="Courier"/>
                <a:cs typeface="Courier"/>
              </a:rPr>
              <a:t>, x0, x0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err="1">
                <a:latin typeface="Courier"/>
                <a:cs typeface="Courier"/>
              </a:rPr>
              <a:t>addi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200" dirty="0">
                <a:latin typeface="Courier"/>
                <a:cs typeface="Courier"/>
              </a:rPr>
              <a:t>,x0, 20 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2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=20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  <a:r>
              <a:rPr lang="en-US" sz="22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err="1">
                <a:latin typeface="Courier"/>
                <a:cs typeface="Courier"/>
              </a:rPr>
              <a:t>bge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200" dirty="0">
                <a:latin typeface="Courier"/>
                <a:cs typeface="Courier"/>
              </a:rPr>
              <a:t>,</a:t>
            </a:r>
            <a:r>
              <a:rPr lang="en-US" sz="22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200" dirty="0">
                <a:latin typeface="Courier"/>
                <a:cs typeface="Courier"/>
              </a:rPr>
              <a:t>,Done 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slli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 t0,a1,2    # 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*4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addi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 t0,s1,t0   # &amp;A[0]+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*4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lw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  a2, 0(t0)   # a2=A[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add  </a:t>
            </a:r>
            <a:r>
              <a:rPr lang="en-US" sz="22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200" dirty="0">
                <a:latin typeface="Courier"/>
                <a:cs typeface="Courier"/>
              </a:rPr>
              <a:t>, </a:t>
            </a:r>
            <a:r>
              <a:rPr lang="en-US" sz="22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200" dirty="0">
                <a:latin typeface="Courier"/>
                <a:cs typeface="Courier"/>
              </a:rPr>
              <a:t>, </a:t>
            </a:r>
            <a:r>
              <a:rPr lang="en-US" sz="2200" dirty="0">
                <a:solidFill>
                  <a:srgbClr val="00B0F0"/>
                </a:solidFill>
                <a:latin typeface="Courier"/>
                <a:cs typeface="Courier"/>
              </a:rPr>
              <a:t>a2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2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+=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err="1">
                <a:latin typeface="Courier"/>
                <a:cs typeface="Courier"/>
              </a:rPr>
              <a:t>addi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200" dirty="0">
                <a:latin typeface="Courier"/>
                <a:cs typeface="Courier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200" dirty="0">
                <a:latin typeface="Courier"/>
                <a:cs typeface="Courier"/>
              </a:rPr>
              <a:t>, 1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  j </a:t>
            </a:r>
            <a:r>
              <a:rPr lang="en-US" sz="22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200" dirty="0">
                <a:latin typeface="Courier"/>
                <a:cs typeface="Courier"/>
              </a:rPr>
              <a:t>Done:  </a:t>
            </a:r>
          </a:p>
          <a:p>
            <a:pPr marL="0" indent="0"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2BEF9-1CC4-5BBD-A7F5-21C0B6A7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6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125" name="Straight Connector 124"/>
          <p:cNvCxnSpPr/>
          <p:nvPr>
            <p:custDataLst>
              <p:tags r:id="rId4"/>
            </p:custDataLst>
          </p:nvPr>
        </p:nvCxnSpPr>
        <p:spPr bwMode="auto">
          <a:xfrm>
            <a:off x="3264408" y="4617720"/>
            <a:ext cx="365760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66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68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7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8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9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4"/>
          <p:cNvGrpSpPr/>
          <p:nvPr>
            <p:custDataLst>
              <p:tags r:id="rId10"/>
            </p:custDataLst>
          </p:nvPr>
        </p:nvGrpSpPr>
        <p:grpSpPr>
          <a:xfrm>
            <a:off x="1524000" y="3810000"/>
            <a:ext cx="3848288" cy="533400"/>
            <a:chOff x="1714312" y="5562600"/>
            <a:chExt cx="3848288" cy="533400"/>
          </a:xfrm>
        </p:grpSpPr>
        <p:sp>
          <p:nvSpPr>
            <p:cNvPr id="132" name="Rectangle 131"/>
            <p:cNvSpPr/>
            <p:nvPr>
              <p:custDataLst>
                <p:tags r:id="rId50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>
              <p:custDataLst>
                <p:tags r:id="rId51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4" name="Rectangle 133"/>
            <p:cNvSpPr/>
            <p:nvPr>
              <p:custDataLst>
                <p:tags r:id="rId52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134"/>
            <p:cNvSpPr/>
            <p:nvPr>
              <p:custDataLst>
                <p:tags r:id="rId53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6" name="Rectangle 135"/>
            <p:cNvSpPr/>
            <p:nvPr>
              <p:custDataLst>
                <p:tags r:id="rId54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39" name="Rectangle 138"/>
            <p:cNvSpPr/>
            <p:nvPr>
              <p:custDataLst>
                <p:tags r:id="rId55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40" name="Rectangle 139"/>
            <p:cNvSpPr/>
            <p:nvPr>
              <p:custDataLst>
                <p:tags r:id="rId56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41" name="Rectangle 140"/>
            <p:cNvSpPr/>
            <p:nvPr>
              <p:custDataLst>
                <p:tags r:id="rId57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42" name="Rectangle 141"/>
            <p:cNvSpPr/>
            <p:nvPr>
              <p:custDataLst>
                <p:tags r:id="rId58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43" name="Rectangle 142"/>
            <p:cNvSpPr/>
            <p:nvPr>
              <p:custDataLst>
                <p:tags r:id="rId59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44" name="Rectangle 143"/>
            <p:cNvSpPr/>
            <p:nvPr>
              <p:custDataLst>
                <p:tags r:id="rId60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4" name="Group 145"/>
          <p:cNvGrpSpPr/>
          <p:nvPr>
            <p:custDataLst>
              <p:tags r:id="rId11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3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4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4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4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4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4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4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4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4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4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4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" name="Group 157"/>
          <p:cNvGrpSpPr/>
          <p:nvPr>
            <p:custDataLst>
              <p:tags r:id="rId12"/>
            </p:custDataLst>
          </p:nvPr>
        </p:nvGrpSpPr>
        <p:grpSpPr>
          <a:xfrm>
            <a:off x="1524000" y="2438400"/>
            <a:ext cx="3848288" cy="533400"/>
            <a:chOff x="1714312" y="5562600"/>
            <a:chExt cx="3848288" cy="533400"/>
          </a:xfrm>
        </p:grpSpPr>
        <p:sp>
          <p:nvSpPr>
            <p:cNvPr id="159" name="Rectangle 158"/>
            <p:cNvSpPr/>
            <p:nvPr>
              <p:custDataLst>
                <p:tags r:id="rId28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60" name="Rectangle 159"/>
            <p:cNvSpPr/>
            <p:nvPr>
              <p:custDataLst>
                <p:tags r:id="rId29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1" name="Rectangle 160"/>
            <p:cNvSpPr/>
            <p:nvPr>
              <p:custDataLst>
                <p:tags r:id="rId30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2" name="Rectangle 161"/>
            <p:cNvSpPr/>
            <p:nvPr>
              <p:custDataLst>
                <p:tags r:id="rId31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3" name="Rectangle 162"/>
            <p:cNvSpPr/>
            <p:nvPr>
              <p:custDataLst>
                <p:tags r:id="rId32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64" name="Rectangle 163"/>
            <p:cNvSpPr/>
            <p:nvPr>
              <p:custDataLst>
                <p:tags r:id="rId33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65" name="Rectangle 164"/>
            <p:cNvSpPr/>
            <p:nvPr>
              <p:custDataLst>
                <p:tags r:id="rId34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35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Rectangle 166"/>
            <p:cNvSpPr/>
            <p:nvPr>
              <p:custDataLst>
                <p:tags r:id="rId36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68" name="Rectangle 167"/>
            <p:cNvSpPr/>
            <p:nvPr>
              <p:custDataLst>
                <p:tags r:id="rId37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69" name="Rectangle 168"/>
            <p:cNvSpPr/>
            <p:nvPr>
              <p:custDataLst>
                <p:tags r:id="rId38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169"/>
          <p:cNvGrpSpPr/>
          <p:nvPr>
            <p:custDataLst>
              <p:tags r:id="rId13"/>
            </p:custDataLst>
          </p:nvPr>
        </p:nvGrpSpPr>
        <p:grpSpPr>
          <a:xfrm>
            <a:off x="1524000" y="4876800"/>
            <a:ext cx="3848288" cy="533400"/>
            <a:chOff x="1714312" y="5562600"/>
            <a:chExt cx="3848288" cy="533400"/>
          </a:xfrm>
        </p:grpSpPr>
        <p:sp>
          <p:nvSpPr>
            <p:cNvPr id="171" name="Rectangle 170"/>
            <p:cNvSpPr/>
            <p:nvPr>
              <p:custDataLst>
                <p:tags r:id="rId17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>
              <p:custDataLst>
                <p:tags r:id="rId18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3" name="Rectangle 172"/>
            <p:cNvSpPr/>
            <p:nvPr>
              <p:custDataLst>
                <p:tags r:id="rId19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4" name="Rectangle 173"/>
            <p:cNvSpPr/>
            <p:nvPr>
              <p:custDataLst>
                <p:tags r:id="rId20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5" name="Rectangle 174"/>
            <p:cNvSpPr/>
            <p:nvPr>
              <p:custDataLst>
                <p:tags r:id="rId21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76" name="Rectangle 175"/>
            <p:cNvSpPr/>
            <p:nvPr>
              <p:custDataLst>
                <p:tags r:id="rId22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77" name="Rectangle 176"/>
            <p:cNvSpPr/>
            <p:nvPr>
              <p:custDataLst>
                <p:tags r:id="rId23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78" name="Rectangle 177"/>
            <p:cNvSpPr/>
            <p:nvPr>
              <p:custDataLst>
                <p:tags r:id="rId24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79" name="Rectangle 178"/>
            <p:cNvSpPr/>
            <p:nvPr>
              <p:custDataLst>
                <p:tags r:id="rId25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0" name="Rectangle 179"/>
            <p:cNvSpPr/>
            <p:nvPr>
              <p:custDataLst>
                <p:tags r:id="rId26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1" name="Rectangle 180"/>
            <p:cNvSpPr/>
            <p:nvPr>
              <p:custDataLst>
                <p:tags r:id="rId27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</a:rPr>
                  <a:t> sets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9231" r="-330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9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0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6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17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18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19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0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1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2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3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4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5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6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4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5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2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3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5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2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2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2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>
            <p:custDataLst>
              <p:tags r:id="rId14"/>
            </p:custDataLst>
          </p:nvPr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3814641" y="464820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B) is here</a:t>
            </a:r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457200" y="5715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  <a:r>
              <a:rPr lang="en-US" dirty="0">
                <a:latin typeface="Calibri" pitchFamily="34" charset="0"/>
              </a:rPr>
              <a:t> Then old line gets evicted and replaced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19654" y="4779390"/>
            <a:ext cx="2026762" cy="716437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is why we </a:t>
            </a: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want alignment!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7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09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110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Slide Number Placeholder 13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cxnSp>
        <p:nvCxnSpPr>
          <p:cNvPr id="125" name="Straight Connector 124"/>
          <p:cNvCxnSpPr/>
          <p:nvPr>
            <p:custDataLst>
              <p:tags r:id="rId3"/>
            </p:custDataLst>
          </p:nvPr>
        </p:nvCxnSpPr>
        <p:spPr bwMode="auto">
          <a:xfrm>
            <a:off x="3822192" y="4800600"/>
            <a:ext cx="365760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112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7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grpSp>
        <p:nvGrpSpPr>
          <p:cNvPr id="150" name="Group 149"/>
          <p:cNvGrpSpPr/>
          <p:nvPr>
            <p:custDataLst>
              <p:tags r:id="rId10"/>
            </p:custDataLst>
          </p:nvPr>
        </p:nvGrpSpPr>
        <p:grpSpPr>
          <a:xfrm>
            <a:off x="457200" y="2514600"/>
            <a:ext cx="7086600" cy="612843"/>
            <a:chOff x="457200" y="2514600"/>
            <a:chExt cx="7086600" cy="612843"/>
          </a:xfrm>
        </p:grpSpPr>
        <p:sp>
          <p:nvSpPr>
            <p:cNvPr id="73" name="Rectangle 72"/>
            <p:cNvSpPr/>
            <p:nvPr>
              <p:custDataLst>
                <p:tags r:id="rId84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87" name="Rectangle 8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9" name="Rectangle 88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91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93" name="Rectangle 92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97" name="Rectangle 96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38" name="Rectangle 13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40" name="Rectangle 13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43" name="Rectangle 14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44" name="Rectangle 14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45" name="Rectangle 14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1" name="Group 150"/>
          <p:cNvGrpSpPr/>
          <p:nvPr>
            <p:custDataLst>
              <p:tags r:id="rId11"/>
            </p:custDataLst>
          </p:nvPr>
        </p:nvGrpSpPr>
        <p:grpSpPr>
          <a:xfrm>
            <a:off x="456328" y="3203501"/>
            <a:ext cx="7086600" cy="612843"/>
            <a:chOff x="457200" y="2514600"/>
            <a:chExt cx="7086600" cy="612843"/>
          </a:xfrm>
        </p:grpSpPr>
        <p:sp>
          <p:nvSpPr>
            <p:cNvPr id="152" name="Rectangle 151"/>
            <p:cNvSpPr/>
            <p:nvPr>
              <p:custDataLst>
                <p:tags r:id="rId6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53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167" name="Rectangle 16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68" name="Rectangle 16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69" name="Rectangle 16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71" name="Rectangle 170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2" name="Rectangle 171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73" name="Rectangle 172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74" name="Rectangle 173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75" name="Rectangle 174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76" name="Rectangle 175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78" name="Rectangle 177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4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55" name="Rectangle 154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56" name="Rectangle 1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57" name="Rectangle 1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59" name="Rectangle 15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60" name="Rectangle 15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61" name="Rectangle 16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62" name="Rectangle 16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63" name="Rectangle 16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64" name="Rectangle 16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65" name="Rectangle 16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66" name="Rectangle 165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79" name="Group 178"/>
          <p:cNvGrpSpPr/>
          <p:nvPr>
            <p:custDataLst>
              <p:tags r:id="rId12"/>
            </p:custDataLst>
          </p:nvPr>
        </p:nvGrpSpPr>
        <p:grpSpPr>
          <a:xfrm>
            <a:off x="455456" y="3892402"/>
            <a:ext cx="7086600" cy="612843"/>
            <a:chOff x="457200" y="2514600"/>
            <a:chExt cx="7086600" cy="612843"/>
          </a:xfrm>
        </p:grpSpPr>
        <p:sp>
          <p:nvSpPr>
            <p:cNvPr id="180" name="Rectangle 179"/>
            <p:cNvSpPr/>
            <p:nvPr>
              <p:custDataLst>
                <p:tags r:id="rId38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81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37" name="Rectangle 236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38" name="Rectangle 237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41" name="Rectangle 240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42" name="Rectangle 241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43" name="Rectangle 242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44" name="Rectangle 24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45" name="Rectangle 244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46" name="Rectangle 24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47" name="Rectangle 246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83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02" name="Rectangle 20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03" name="Rectangle 20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04" name="Rectangle 20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06" name="Rectangle 20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7" name="Rectangle 20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30" name="Rectangle 22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2" name="Rectangle 23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33" name="Rectangle 23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34" name="Rectangle 23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35" name="Rectangle 23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36" name="Rectangle 23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48" name="Group 247"/>
          <p:cNvGrpSpPr/>
          <p:nvPr>
            <p:custDataLst>
              <p:tags r:id="rId13"/>
            </p:custDataLst>
          </p:nvPr>
        </p:nvGrpSpPr>
        <p:grpSpPr>
          <a:xfrm>
            <a:off x="454589" y="5063033"/>
            <a:ext cx="7086600" cy="612843"/>
            <a:chOff x="457200" y="2514600"/>
            <a:chExt cx="7086600" cy="612843"/>
          </a:xfrm>
        </p:grpSpPr>
        <p:sp>
          <p:nvSpPr>
            <p:cNvPr id="249" name="Rectangle 248"/>
            <p:cNvSpPr/>
            <p:nvPr>
              <p:custDataLst>
                <p:tags r:id="rId15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2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63" name="Rectangle 26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64" name="Rectangle 26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65" name="Rectangle 26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6" name="Rectangle 26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7" name="Rectangle 26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68" name="Rectangle 26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69" name="Rectangle 26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70" name="Rectangle 26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71" name="Rectangle 27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72" name="Rectangle 27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73" name="Rectangle 27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2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52" name="Rectangle 25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53" name="Rectangle 25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54" name="Rectangle 25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55" name="Rectangle 25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56" name="Rectangle 25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57" name="Rectangle 25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58" name="Rectangle 25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59" name="Rectangle 25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0" name="Rectangle 25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61" name="Rectangle 26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62" name="Rectangle 26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114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>
            <p:custDataLst>
              <p:tags r:id="rId1"/>
            </p:custDataLst>
          </p:nvPr>
        </p:nvGrpSpPr>
        <p:grpSpPr>
          <a:xfrm>
            <a:off x="465536" y="3201752"/>
            <a:ext cx="7086600" cy="612843"/>
            <a:chOff x="457200" y="2514600"/>
            <a:chExt cx="7086600" cy="612843"/>
          </a:xfrm>
        </p:grpSpPr>
        <p:sp>
          <p:nvSpPr>
            <p:cNvPr id="47" name="Rectangle 46"/>
            <p:cNvSpPr/>
            <p:nvPr>
              <p:custDataLst>
                <p:tags r:id="rId19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9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0" name="Rectangle 4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4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5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7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>
            <p:custDataLst>
              <p:tags r:id="rId10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cxnSp>
        <p:nvCxnSpPr>
          <p:cNvPr id="136" name="Straight Connector 135"/>
          <p:cNvCxnSpPr/>
          <p:nvPr>
            <p:custDataLst>
              <p:tags r:id="rId11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2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3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5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49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>
            <p:custDataLst>
              <p:tags r:id="rId18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08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>
            <p:custDataLst>
              <p:tags r:id="rId1"/>
            </p:custDataLst>
          </p:nvPr>
        </p:nvGrpSpPr>
        <p:grpSpPr>
          <a:xfrm>
            <a:off x="465537" y="3190804"/>
            <a:ext cx="7086600" cy="612843"/>
            <a:chOff x="457200" y="2514600"/>
            <a:chExt cx="7086600" cy="612843"/>
          </a:xfrm>
        </p:grpSpPr>
        <p:sp>
          <p:nvSpPr>
            <p:cNvPr id="49" name="Rectangle 48"/>
            <p:cNvSpPr/>
            <p:nvPr>
              <p:custDataLst>
                <p:tags r:id="rId2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6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7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9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>
            <p:custDataLst>
              <p:tags r:id="rId10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1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2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>
            <p:custDataLst>
              <p:tags r:id="rId15"/>
            </p:custDataLst>
          </p:nvPr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1743067" y="4800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B) is here</a:t>
            </a: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457200" y="5313814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  <p:sp>
        <p:nvSpPr>
          <p:cNvPr id="76" name="TextBox 75"/>
          <p:cNvSpPr txBox="1"/>
          <p:nvPr>
            <p:custDataLst>
              <p:tags r:id="rId18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51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</a:t>
                </a:r>
                <a:r>
                  <a:rPr lang="en-US" dirty="0"/>
                  <a:t> is stored in a register,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12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256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32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SIZE 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	long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[SIZE][SIZE], sum = 0;  </a:t>
                </a:r>
                <a:r>
                  <a:rPr lang="en-US" sz="1600" i="1" dirty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// &amp;</a:t>
                </a:r>
                <a:r>
                  <a:rPr lang="en-US" sz="1600" i="1" dirty="0" err="1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i="1" dirty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=0x800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= 0;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   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j = 0; j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j++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      sum +=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][j];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sz="6000" dirty="0"/>
              <a:t>Row Major</a:t>
            </a:r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686127"/>
            <a:ext cx="7476792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j</a:t>
            </a:r>
            <a:r>
              <a:rPr sz="3000" dirty="0" err="1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       A[i][j]</a:t>
            </a:r>
          </a:p>
        </p:txBody>
      </p:sp>
      <p:pic>
        <p:nvPicPr>
          <p:cNvPr id="153" name="lesson_05_row_major.gif" descr="lesson_05_row_majo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93" y="2794918"/>
            <a:ext cx="3076098" cy="307609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Cache: 256 bytes. 16x256 image…"/>
          <p:cNvSpPr txBox="1"/>
          <p:nvPr/>
        </p:nvSpPr>
        <p:spPr>
          <a:xfrm>
            <a:off x="165146" y="4217921"/>
            <a:ext cx="508943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/>
            </a:pPr>
            <a:r>
              <a:rPr sz="2250" dirty="0"/>
              <a:t>Cache: 256 bytes. 16x256 image    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Hits:</a:t>
            </a:r>
            <a:r>
              <a:rPr lang="en-CA" sz="2250" dirty="0"/>
              <a:t> N-1 (N: number of elements per block)</a:t>
            </a:r>
            <a:endParaRPr sz="2250" dirty="0"/>
          </a:p>
          <a:p>
            <a:pPr algn="l">
              <a:defRPr sz="6000"/>
            </a:pPr>
            <a:r>
              <a:rPr sz="2250" dirty="0"/>
              <a:t>Misses: 1024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0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54A52608-8100-C31F-8A43-1A0890B22678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lumn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sz="6000" dirty="0"/>
              <a:t>Column Major</a:t>
            </a:r>
          </a:p>
        </p:txBody>
      </p:sp>
      <p:sp>
        <p:nvSpPr>
          <p:cNvPr id="157" name="Cache: 256 bytes. 16x256 image…"/>
          <p:cNvSpPr txBox="1"/>
          <p:nvPr/>
        </p:nvSpPr>
        <p:spPr>
          <a:xfrm>
            <a:off x="165147" y="4217921"/>
            <a:ext cx="454520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6000"/>
            </a:pPr>
            <a:r>
              <a:rPr sz="2250"/>
              <a:t>Cache: 256 bytes. 16x256 image    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Hits: 0</a:t>
            </a:r>
          </a:p>
          <a:p>
            <a:pPr algn="l">
              <a:defRPr sz="6000"/>
            </a:pPr>
            <a:r>
              <a:rPr sz="2250"/>
              <a:t>Misses: 4096</a:t>
            </a:r>
          </a:p>
        </p:txBody>
      </p:sp>
      <p:sp>
        <p:nvSpPr>
          <p:cNvPr id="158" name="for (i = 0; i &lt; 4; i++) {…"/>
          <p:cNvSpPr txBox="1"/>
          <p:nvPr/>
        </p:nvSpPr>
        <p:spPr>
          <a:xfrm>
            <a:off x="282098" y="1852230"/>
            <a:ext cx="7476792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4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</a:t>
            </a: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4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       A[j][i]</a:t>
            </a:r>
          </a:p>
        </p:txBody>
      </p:sp>
      <p:pic>
        <p:nvPicPr>
          <p:cNvPr id="159" name="lesson_05_col_major.gif" descr="lesson_05_col_majo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08" y="2808698"/>
            <a:ext cx="3076575" cy="307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9D827-A1DB-9959-9444-FBF3CF8E9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FE545-EC4B-7E15-CA5D-12A60C0C43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89081-D12F-979A-15F8-8236A113B2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5</a:t>
            </a:fld>
            <a:endParaRPr lang="en-CA"/>
          </a:p>
        </p:txBody>
      </p:sp>
      <p:sp>
        <p:nvSpPr>
          <p:cNvPr id="8" name="for (i = 0; i &lt; 4; i++) {…">
            <a:extLst>
              <a:ext uri="{FF2B5EF4-FFF2-40B4-BE49-F238E27FC236}">
                <a16:creationId xmlns:a16="http://schemas.microsoft.com/office/drawing/2014/main" id="{68967ACA-8918-7C23-F9D0-884179678B5A}"/>
              </a:ext>
            </a:extLst>
          </p:cNvPr>
          <p:cNvSpPr txBox="1"/>
          <p:nvPr/>
        </p:nvSpPr>
        <p:spPr>
          <a:xfrm>
            <a:off x="4516663" y="2285054"/>
            <a:ext cx="4511222" cy="126957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000" dirty="0">
                <a:solidFill>
                  <a:srgbClr val="569CD6"/>
                </a:solidFill>
              </a:rPr>
              <a:t>for</a:t>
            </a:r>
            <a:r>
              <a:rPr sz="4000" dirty="0"/>
              <a:t>(</a:t>
            </a:r>
            <a:r>
              <a:rPr sz="4000" dirty="0" err="1">
                <a:solidFill>
                  <a:srgbClr val="C8C8C8"/>
                </a:solidFill>
              </a:rPr>
              <a:t>i</a:t>
            </a:r>
            <a:r>
              <a:rPr sz="4000" dirty="0">
                <a:solidFill>
                  <a:srgbClr val="B4B4B4"/>
                </a:solidFill>
              </a:rPr>
              <a:t>=</a:t>
            </a:r>
            <a:r>
              <a:rPr sz="4000" dirty="0">
                <a:solidFill>
                  <a:srgbClr val="B5CEA8"/>
                </a:solidFill>
              </a:rPr>
              <a:t>0</a:t>
            </a:r>
            <a:r>
              <a:rPr sz="4000" dirty="0"/>
              <a:t>;</a:t>
            </a:r>
            <a:r>
              <a:rPr sz="4000" dirty="0">
                <a:solidFill>
                  <a:srgbClr val="C8C8C8"/>
                </a:solidFill>
              </a:rPr>
              <a:t>i</a:t>
            </a:r>
            <a:r>
              <a:rPr sz="4000" dirty="0"/>
              <a:t> </a:t>
            </a:r>
            <a:r>
              <a:rPr sz="4000" dirty="0">
                <a:solidFill>
                  <a:srgbClr val="B4B4B4"/>
                </a:solidFill>
              </a:rPr>
              <a:t>&lt;</a:t>
            </a:r>
            <a:r>
              <a:rPr sz="4000" dirty="0"/>
              <a:t> </a:t>
            </a:r>
            <a:r>
              <a:rPr sz="4000" dirty="0">
                <a:solidFill>
                  <a:srgbClr val="B5CEA8"/>
                </a:solidFill>
              </a:rPr>
              <a:t>4</a:t>
            </a:r>
            <a:r>
              <a:rPr lang="en-CA" sz="4000" dirty="0">
                <a:solidFill>
                  <a:srgbClr val="B5CEA8"/>
                </a:solidFill>
              </a:rPr>
              <a:t>)</a:t>
            </a:r>
            <a:endParaRPr sz="4000" dirty="0"/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000" dirty="0"/>
              <a:t>   </a:t>
            </a:r>
            <a:r>
              <a:rPr lang="en-CA" sz="4000" dirty="0"/>
              <a:t>sum += A[</a:t>
            </a:r>
            <a:r>
              <a:rPr lang="en-CA" sz="4000" dirty="0" err="1"/>
              <a:t>i</a:t>
            </a:r>
            <a:r>
              <a:rPr lang="en-CA" sz="4000" dirty="0"/>
              <a:t>]</a:t>
            </a:r>
            <a:endParaRPr sz="4000" dirty="0"/>
          </a:p>
        </p:txBody>
      </p:sp>
      <p:sp>
        <p:nvSpPr>
          <p:cNvPr id="2" name="for (i = 0; i &lt; 4; i++) {…">
            <a:extLst>
              <a:ext uri="{FF2B5EF4-FFF2-40B4-BE49-F238E27FC236}">
                <a16:creationId xmlns:a16="http://schemas.microsoft.com/office/drawing/2014/main" id="{A2D715B7-BF4A-E41E-BDAA-850E74255809}"/>
              </a:ext>
            </a:extLst>
          </p:cNvPr>
          <p:cNvSpPr txBox="1"/>
          <p:nvPr/>
        </p:nvSpPr>
        <p:spPr>
          <a:xfrm>
            <a:off x="60778" y="2285054"/>
            <a:ext cx="4511222" cy="126957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000" dirty="0">
                <a:solidFill>
                  <a:srgbClr val="569CD6"/>
                </a:solidFill>
              </a:rPr>
              <a:t>for</a:t>
            </a:r>
            <a:r>
              <a:rPr sz="4000" dirty="0"/>
              <a:t>(</a:t>
            </a:r>
            <a:r>
              <a:rPr sz="4000" dirty="0" err="1">
                <a:solidFill>
                  <a:srgbClr val="C8C8C8"/>
                </a:solidFill>
              </a:rPr>
              <a:t>i</a:t>
            </a:r>
            <a:r>
              <a:rPr sz="4000" dirty="0">
                <a:solidFill>
                  <a:srgbClr val="B4B4B4"/>
                </a:solidFill>
              </a:rPr>
              <a:t>=</a:t>
            </a:r>
            <a:r>
              <a:rPr sz="4000" dirty="0">
                <a:solidFill>
                  <a:srgbClr val="B5CEA8"/>
                </a:solidFill>
              </a:rPr>
              <a:t>0</a:t>
            </a:r>
            <a:r>
              <a:rPr sz="4000" dirty="0"/>
              <a:t>;</a:t>
            </a:r>
            <a:r>
              <a:rPr sz="4000" dirty="0">
                <a:solidFill>
                  <a:srgbClr val="C8C8C8"/>
                </a:solidFill>
              </a:rPr>
              <a:t>i</a:t>
            </a:r>
            <a:r>
              <a:rPr sz="4000" dirty="0"/>
              <a:t> </a:t>
            </a:r>
            <a:r>
              <a:rPr sz="4000" dirty="0">
                <a:solidFill>
                  <a:srgbClr val="B4B4B4"/>
                </a:solidFill>
              </a:rPr>
              <a:t>&lt;</a:t>
            </a:r>
            <a:r>
              <a:rPr sz="4000" dirty="0"/>
              <a:t> </a:t>
            </a:r>
            <a:r>
              <a:rPr sz="4000" dirty="0">
                <a:solidFill>
                  <a:srgbClr val="B5CEA8"/>
                </a:solidFill>
              </a:rPr>
              <a:t>4</a:t>
            </a:r>
            <a:r>
              <a:rPr lang="en-CA" sz="4000" dirty="0">
                <a:solidFill>
                  <a:srgbClr val="B5CEA8"/>
                </a:solidFill>
              </a:rPr>
              <a:t>)</a:t>
            </a:r>
            <a:endParaRPr sz="4000" dirty="0"/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000" dirty="0"/>
              <a:t>   </a:t>
            </a:r>
            <a:r>
              <a:rPr lang="en-CA" sz="4000" dirty="0"/>
              <a:t>sum += var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67464894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5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09185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161937E9-05CE-3DF2-48A2-7A5100D2681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93EF0-F0EB-271A-DF83-EB61F84F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9B02-A070-C931-08E5-DEC7313965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418" y="158005"/>
            <a:ext cx="8405982" cy="762000"/>
          </a:xfrm>
        </p:spPr>
        <p:txBody>
          <a:bodyPr/>
          <a:lstStyle/>
          <a:p>
            <a:r>
              <a:rPr lang="en-US" dirty="0"/>
              <a:t>Cache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0254-352F-28EF-D214-27FEA53B573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791486"/>
            <a:ext cx="8021410" cy="930614"/>
          </a:xfrm>
        </p:spPr>
        <p:txBody>
          <a:bodyPr/>
          <a:lstStyle/>
          <a:p>
            <a:pPr lvl="1"/>
            <a:r>
              <a:rPr lang="en-US" b="1" dirty="0"/>
              <a:t>Cache Size = #Blocks x Block Size</a:t>
            </a:r>
          </a:p>
          <a:p>
            <a:pPr marL="363474" lvl="1" indent="0">
              <a:buNone/>
            </a:pPr>
            <a:r>
              <a:rPr lang="en-US" b="1" dirty="0"/>
              <a:t>		    = #Sets x Associativity x Block Size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709F5-C54B-8B8F-E875-5BC0EEC69AC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892CB6-06FB-C1A5-7D3C-9BE409773EF0}"/>
              </a:ext>
            </a:extLst>
          </p:cNvPr>
          <p:cNvGraphicFramePr>
            <a:graphicFrameLocks noGrp="1"/>
          </p:cNvGraphicFramePr>
          <p:nvPr/>
        </p:nvGraphicFramePr>
        <p:xfrm>
          <a:off x="1452474" y="3246348"/>
          <a:ext cx="6096000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787463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49259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73640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39885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    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0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0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2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8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0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3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8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019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E1AB989-8E4A-16FD-790C-16FBFB36FCC0}"/>
              </a:ext>
            </a:extLst>
          </p:cNvPr>
          <p:cNvSpPr txBox="1"/>
          <p:nvPr/>
        </p:nvSpPr>
        <p:spPr>
          <a:xfrm>
            <a:off x="674200" y="4595179"/>
            <a:ext cx="617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alibri" pitchFamily="34" charset="0"/>
              </a:rPr>
              <a:t>Sets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2D9B86-90DD-4796-3DE4-E05F21C5A20C}"/>
              </a:ext>
            </a:extLst>
          </p:cNvPr>
          <p:cNvSpPr txBox="1"/>
          <p:nvPr/>
        </p:nvSpPr>
        <p:spPr>
          <a:xfrm>
            <a:off x="2223921" y="2613644"/>
            <a:ext cx="395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alibri" pitchFamily="34" charset="0"/>
              </a:rPr>
              <a:t>Ways (i.e., associativity, #blocks/set)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1CDAAB-E509-9DC6-277D-D6A6B431B70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96875" y="1710561"/>
                <a:ext cx="1645920" cy="36662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7B2462-B1EC-952B-4FB8-F6F80E32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96875" y="1710561"/>
                <a:ext cx="1645920" cy="366623"/>
              </a:xfrm>
              <a:prstGeom prst="rect">
                <a:avLst/>
              </a:prstGeom>
              <a:blipFill>
                <a:blip r:embed="rId10"/>
                <a:stretch>
                  <a:fillRect t="-3125" b="-21875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4AE453-526F-81B4-080D-F04509A0078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140075" y="1710561"/>
                <a:ext cx="1279902" cy="36662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Offset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EAD29B-5327-E49E-A8ED-96A1652BF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40075" y="1710561"/>
                <a:ext cx="1279902" cy="366623"/>
              </a:xfrm>
              <a:prstGeom prst="rect">
                <a:avLst/>
              </a:prstGeom>
              <a:blipFill>
                <a:blip r:embed="rId12"/>
                <a:stretch>
                  <a:fillRect t="-3125" b="-21875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E916A8-7738-B57B-2DBF-73D27817717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42795" y="1710561"/>
                <a:ext cx="1097280" cy="36662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 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4F57B1-39E9-46F3-7199-3336F42B3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42795" y="1710561"/>
                <a:ext cx="1097280" cy="366623"/>
              </a:xfrm>
              <a:prstGeom prst="rect">
                <a:avLst/>
              </a:prstGeom>
              <a:blipFill>
                <a:blip r:embed="rId14"/>
                <a:stretch>
                  <a:fillRect t="-3125" b="-21875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CE3646-EE9E-E9EE-CFD6-507FCC998609}"/>
              </a:ext>
            </a:extLst>
          </p:cNvPr>
          <p:cNvCxnSpPr/>
          <p:nvPr/>
        </p:nvCxnSpPr>
        <p:spPr bwMode="auto">
          <a:xfrm>
            <a:off x="3744686" y="2077184"/>
            <a:ext cx="0" cy="135181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75DE60-B3A5-9C4E-AACF-B602C554BDC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-243614" y="3631707"/>
            <a:ext cx="4087269" cy="978223"/>
          </a:xfrm>
          <a:prstGeom prst="bentConnector3">
            <a:avLst>
              <a:gd name="adj1" fmla="val 19743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2248397-66DE-2104-8C7C-79AF5A0B4294}"/>
              </a:ext>
            </a:extLst>
          </p:cNvPr>
          <p:cNvSpPr txBox="1"/>
          <p:nvPr/>
        </p:nvSpPr>
        <p:spPr>
          <a:xfrm>
            <a:off x="674200" y="2089169"/>
            <a:ext cx="4601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Match 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1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cache of size 2 KiB with block size of 128 B.  If our cache has 2 sets, what is its associativity?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16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If addresses are 16 bits wide, how wide is the Tag field?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5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cache with block size of 128 B.  Cache is 4-way set-associative and has 8 sets. How big is the cache? (What is the cache capacity)?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4KB Cache is 4-way set associative with 64 B blocks. Which bits are used for set index? (Also: How many sets does the cache have?)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32KB Cache is 8-way set associative and has 16 sets. Which bits are used for byte offset? (Also: What is the block size?)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direct-mapped cache uses 4 bits for set index and 6 bits for byte offset. How big is the cache?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>
              <a:lnSpc>
                <a:spcPct val="85000"/>
              </a:lnSpc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sym typeface="Calibri"/>
              </a:rPr>
              <a:t>Cache Miss Classification: The 3Cs</a:t>
            </a:r>
            <a:endParaRPr dirty="0"/>
          </a:p>
        </p:txBody>
      </p:sp>
      <p:sp>
        <p:nvSpPr>
          <p:cNvPr id="277" name="Google Shape;277;p1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Compulsory: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(Many names: cold start, process migration (s</a:t>
            </a:r>
            <a:r>
              <a:rPr lang="en-US" dirty="0"/>
              <a:t>witching processes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1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reference)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access to block impossible to avoid;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is small for long running programs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Capacity: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cannot contain all blocks accessed by the program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i.e.,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 in a fully associative cache. </a:t>
            </a:r>
            <a:endParaRPr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Conflict: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(collision)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memory locations mapped to the same cache set (not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enough associativity)</a:t>
            </a:r>
            <a:endParaRPr sz="2800" dirty="0"/>
          </a:p>
        </p:txBody>
      </p:sp>
      <p:sp>
        <p:nvSpPr>
          <p:cNvPr id="279" name="Google Shape;27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080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6C526-3070-2146-C3A8-6BC16185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25BF-6A04-7D4A-7E69-AD91D105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Hit, Compulsory, Capacity or Conflict Miss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69BC-2F79-76D1-849F-B489F1D5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8405982" cy="5329011"/>
          </a:xfrm>
        </p:spPr>
        <p:txBody>
          <a:bodyPr/>
          <a:lstStyle/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0x00000005</a:t>
            </a:r>
            <a:br>
              <a:rPr lang="en-CA" sz="3200" dirty="0">
                <a:solidFill>
                  <a:srgbClr val="0000FF"/>
                </a:solidFill>
                <a:effectLst/>
                <a:latin typeface="CMR10"/>
              </a:rPr>
            </a:br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</a:t>
            </a:r>
            <a:endParaRPr lang="en-CA" sz="3200" dirty="0"/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0x000000DD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0x00000045</a:t>
            </a:r>
            <a:endParaRPr lang="en-CA" sz="3200" dirty="0">
              <a:solidFill>
                <a:srgbClr val="0000FF"/>
              </a:solidFill>
              <a:effectLst/>
              <a:latin typeface="SFRM1000"/>
            </a:endParaRP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</a:t>
            </a:r>
            <a:endParaRPr lang="en-CA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EE21-D34E-F201-5DDF-62AF61132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248B5-6874-6907-00D4-1F140C275D81}"/>
              </a:ext>
            </a:extLst>
          </p:cNvPr>
          <p:cNvSpPr txBox="1"/>
          <p:nvPr/>
        </p:nvSpPr>
        <p:spPr>
          <a:xfrm>
            <a:off x="3519685" y="1362074"/>
            <a:ext cx="5482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Assume we have a direct-mapped byte-addressed cache with capacity 32B and block size of 8B. </a:t>
            </a:r>
          </a:p>
        </p:txBody>
      </p:sp>
    </p:spTree>
    <p:extLst>
      <p:ext uri="{BB962C8B-B14F-4D97-AF65-F5344CB8AC3E}">
        <p14:creationId xmlns:p14="http://schemas.microsoft.com/office/powerpoint/2010/main" val="42851794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B0F0A-3C77-D465-A953-722B4B58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D336-4266-815E-A004-BCD0FA4A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Hit, Compulsory, Capacity or Conflict Miss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54E7-286E-B75B-4513-B873589D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8405982" cy="5329011"/>
          </a:xfrm>
        </p:spPr>
        <p:txBody>
          <a:bodyPr/>
          <a:lstStyle/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0x00000005</a:t>
            </a:r>
            <a:br>
              <a:rPr lang="en-CA" sz="3200" dirty="0">
                <a:solidFill>
                  <a:srgbClr val="0000FF"/>
                </a:solidFill>
                <a:effectLst/>
                <a:latin typeface="CMR10"/>
              </a:rPr>
            </a:br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</a:t>
            </a:r>
            <a:endParaRPr lang="en-CA" sz="3200" dirty="0"/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0x000000DD,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0x00000045, Compulsory </a:t>
            </a:r>
            <a:endParaRPr lang="en-CA" sz="3200" dirty="0">
              <a:solidFill>
                <a:srgbClr val="0000FF"/>
              </a:solidFill>
              <a:effectLst/>
              <a:latin typeface="SFRM1000"/>
            </a:endParaRP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</a:t>
            </a:r>
            <a:endParaRPr lang="en-CA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ED88C-39FA-5B42-8DC1-06D33A5F14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38DD5-C467-88A5-20D8-CDEE9CF705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CC60A-B89F-897C-68BE-049B3C3EFB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6</a:t>
            </a:fld>
            <a:endParaRPr lang="en-CA"/>
          </a:p>
        </p:txBody>
      </p:sp>
      <p:sp>
        <p:nvSpPr>
          <p:cNvPr id="6" name="for (i = 0; i &lt; 4; i++) {…">
            <a:extLst>
              <a:ext uri="{FF2B5EF4-FFF2-40B4-BE49-F238E27FC236}">
                <a16:creationId xmlns:a16="http://schemas.microsoft.com/office/drawing/2014/main" id="{2ABCE130-A483-FE68-C601-3C4D89EE40B9}"/>
              </a:ext>
            </a:extLst>
          </p:cNvPr>
          <p:cNvSpPr txBox="1"/>
          <p:nvPr/>
        </p:nvSpPr>
        <p:spPr>
          <a:xfrm>
            <a:off x="1" y="569256"/>
            <a:ext cx="4165600" cy="114646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569CD6"/>
                </a:solidFill>
              </a:rPr>
              <a:t>for</a:t>
            </a:r>
            <a:r>
              <a:rPr sz="2400" dirty="0"/>
              <a:t> (</a:t>
            </a:r>
            <a:r>
              <a:rPr sz="2400" dirty="0">
                <a:solidFill>
                  <a:srgbClr val="C8C8C8"/>
                </a:solidFill>
              </a:rPr>
              <a:t>i</a:t>
            </a:r>
            <a:r>
              <a:rPr sz="2400" dirty="0"/>
              <a:t> </a:t>
            </a:r>
            <a:r>
              <a:rPr sz="2400" dirty="0">
                <a:solidFill>
                  <a:srgbClr val="B4B4B4"/>
                </a:solidFill>
              </a:rPr>
              <a:t>=</a:t>
            </a:r>
            <a:r>
              <a:rPr sz="2400" dirty="0"/>
              <a:t> </a:t>
            </a:r>
            <a:r>
              <a:rPr sz="2400" dirty="0">
                <a:solidFill>
                  <a:srgbClr val="B5CEA8"/>
                </a:solidFill>
              </a:rPr>
              <a:t>0</a:t>
            </a:r>
            <a:r>
              <a:rPr sz="2400" dirty="0"/>
              <a:t>; </a:t>
            </a:r>
            <a:r>
              <a:rPr sz="2400" dirty="0">
                <a:solidFill>
                  <a:srgbClr val="C8C8C8"/>
                </a:solidFill>
              </a:rPr>
              <a:t>i</a:t>
            </a:r>
            <a:r>
              <a:rPr sz="2400" dirty="0"/>
              <a:t> </a:t>
            </a:r>
            <a:r>
              <a:rPr sz="2400" dirty="0">
                <a:solidFill>
                  <a:srgbClr val="B4B4B4"/>
                </a:solidFill>
              </a:rPr>
              <a:t>&lt;</a:t>
            </a:r>
            <a:r>
              <a:rPr sz="2400" dirty="0"/>
              <a:t> </a:t>
            </a:r>
            <a:r>
              <a:rPr sz="2400" dirty="0">
                <a:solidFill>
                  <a:srgbClr val="B5CEA8"/>
                </a:solidFill>
              </a:rPr>
              <a:t>4</a:t>
            </a:r>
            <a:r>
              <a:rPr lang="en-CA" sz="2400" dirty="0">
                <a:solidFill>
                  <a:srgbClr val="B5CEA8"/>
                </a:solidFill>
              </a:rPr>
              <a:t>)</a:t>
            </a:r>
            <a:r>
              <a:rPr sz="2400" dirty="0"/>
              <a:t>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</a:t>
            </a:r>
            <a:r>
              <a:rPr sz="2400" dirty="0">
                <a:solidFill>
                  <a:srgbClr val="569CD6"/>
                </a:solidFill>
              </a:rPr>
              <a:t>for</a:t>
            </a:r>
            <a:r>
              <a:rPr sz="2400" dirty="0"/>
              <a:t>(</a:t>
            </a:r>
            <a:r>
              <a:rPr sz="2400" dirty="0">
                <a:solidFill>
                  <a:srgbClr val="C8C8C8"/>
                </a:solidFill>
              </a:rPr>
              <a:t>j</a:t>
            </a:r>
            <a:r>
              <a:rPr sz="2400" dirty="0"/>
              <a:t> </a:t>
            </a:r>
            <a:r>
              <a:rPr sz="2400" dirty="0">
                <a:solidFill>
                  <a:srgbClr val="B4B4B4"/>
                </a:solidFill>
              </a:rPr>
              <a:t>=</a:t>
            </a:r>
            <a:r>
              <a:rPr sz="2400" dirty="0"/>
              <a:t> </a:t>
            </a:r>
            <a:r>
              <a:rPr sz="2400" dirty="0">
                <a:solidFill>
                  <a:srgbClr val="B5CEA8"/>
                </a:solidFill>
              </a:rPr>
              <a:t>0</a:t>
            </a:r>
            <a:r>
              <a:rPr sz="2400" dirty="0"/>
              <a:t>;  </a:t>
            </a:r>
            <a:r>
              <a:rPr sz="2400" dirty="0">
                <a:solidFill>
                  <a:srgbClr val="B4B4B4"/>
                </a:solidFill>
              </a:rPr>
              <a:t>&lt;</a:t>
            </a:r>
            <a:r>
              <a:rPr lang="en-CA" sz="2400" dirty="0">
                <a:solidFill>
                  <a:srgbClr val="B4B4B4"/>
                </a:solidFill>
              </a:rPr>
              <a:t> 4) </a:t>
            </a:r>
            <a:r>
              <a:rPr sz="2400" dirty="0"/>
              <a:t>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 A[i][j]</a:t>
            </a:r>
          </a:p>
        </p:txBody>
      </p:sp>
      <p:pic>
        <p:nvPicPr>
          <p:cNvPr id="7" name="lesson_05_row_major.gif" descr="lesson_05_row_major.gif">
            <a:extLst>
              <a:ext uri="{FF2B5EF4-FFF2-40B4-BE49-F238E27FC236}">
                <a16:creationId xmlns:a16="http://schemas.microsoft.com/office/drawing/2014/main" id="{95F5905D-694E-A2AE-A1D1-D41ED11493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4" y="3004117"/>
            <a:ext cx="3076098" cy="30760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r (i = 0; i &lt; 4; i++) {…">
            <a:extLst>
              <a:ext uri="{FF2B5EF4-FFF2-40B4-BE49-F238E27FC236}">
                <a16:creationId xmlns:a16="http://schemas.microsoft.com/office/drawing/2014/main" id="{9DA568E1-7A45-749F-BD14-FD6D71F92821}"/>
              </a:ext>
            </a:extLst>
          </p:cNvPr>
          <p:cNvSpPr txBox="1"/>
          <p:nvPr/>
        </p:nvSpPr>
        <p:spPr>
          <a:xfrm>
            <a:off x="4804227" y="535213"/>
            <a:ext cx="4165601" cy="114646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569CD6"/>
                </a:solidFill>
              </a:rPr>
              <a:t>for</a:t>
            </a:r>
            <a:r>
              <a:rPr sz="2400" dirty="0"/>
              <a:t> (</a:t>
            </a:r>
            <a:r>
              <a:rPr sz="2400" dirty="0">
                <a:solidFill>
                  <a:srgbClr val="C8C8C8"/>
                </a:solidFill>
              </a:rPr>
              <a:t>i</a:t>
            </a:r>
            <a:r>
              <a:rPr sz="2400" dirty="0"/>
              <a:t> </a:t>
            </a:r>
            <a:r>
              <a:rPr sz="2400" dirty="0">
                <a:solidFill>
                  <a:srgbClr val="B4B4B4"/>
                </a:solidFill>
              </a:rPr>
              <a:t>=</a:t>
            </a:r>
            <a:r>
              <a:rPr sz="2400" dirty="0"/>
              <a:t> </a:t>
            </a:r>
            <a:r>
              <a:rPr sz="2400" dirty="0">
                <a:solidFill>
                  <a:srgbClr val="B5CEA8"/>
                </a:solidFill>
              </a:rPr>
              <a:t>0</a:t>
            </a:r>
            <a:r>
              <a:rPr sz="2400" dirty="0"/>
              <a:t>; </a:t>
            </a:r>
            <a:r>
              <a:rPr sz="2400" dirty="0">
                <a:solidFill>
                  <a:srgbClr val="C8C8C8"/>
                </a:solidFill>
              </a:rPr>
              <a:t>i</a:t>
            </a:r>
            <a:r>
              <a:rPr sz="2400" dirty="0"/>
              <a:t> </a:t>
            </a:r>
            <a:r>
              <a:rPr sz="2400" dirty="0">
                <a:solidFill>
                  <a:srgbClr val="B4B4B4"/>
                </a:solidFill>
              </a:rPr>
              <a:t>&lt;</a:t>
            </a:r>
            <a:r>
              <a:rPr sz="2400" dirty="0"/>
              <a:t> </a:t>
            </a:r>
            <a:r>
              <a:rPr sz="2400" dirty="0">
                <a:solidFill>
                  <a:srgbClr val="B5CEA8"/>
                </a:solidFill>
              </a:rPr>
              <a:t>4</a:t>
            </a:r>
            <a:r>
              <a:rPr lang="en-CA" sz="2400" dirty="0">
                <a:solidFill>
                  <a:srgbClr val="B5CEA8"/>
                </a:solidFill>
              </a:rPr>
              <a:t>)</a:t>
            </a:r>
            <a:r>
              <a:rPr sz="2400" dirty="0"/>
              <a:t>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</a:t>
            </a:r>
            <a:r>
              <a:rPr sz="2400" dirty="0">
                <a:solidFill>
                  <a:srgbClr val="569CD6"/>
                </a:solidFill>
              </a:rPr>
              <a:t>for</a:t>
            </a:r>
            <a:r>
              <a:rPr sz="2400" dirty="0"/>
              <a:t>(</a:t>
            </a:r>
            <a:r>
              <a:rPr sz="2400" dirty="0">
                <a:solidFill>
                  <a:srgbClr val="C8C8C8"/>
                </a:solidFill>
              </a:rPr>
              <a:t>j</a:t>
            </a:r>
            <a:r>
              <a:rPr sz="2400" dirty="0"/>
              <a:t> </a:t>
            </a:r>
            <a:r>
              <a:rPr sz="2400" dirty="0">
                <a:solidFill>
                  <a:srgbClr val="B4B4B4"/>
                </a:solidFill>
              </a:rPr>
              <a:t>=</a:t>
            </a:r>
            <a:r>
              <a:rPr sz="2400" dirty="0"/>
              <a:t> </a:t>
            </a:r>
            <a:r>
              <a:rPr sz="2400" dirty="0">
                <a:solidFill>
                  <a:srgbClr val="B5CEA8"/>
                </a:solidFill>
              </a:rPr>
              <a:t>0</a:t>
            </a:r>
            <a:r>
              <a:rPr sz="2400" dirty="0"/>
              <a:t>;  </a:t>
            </a:r>
            <a:r>
              <a:rPr sz="2400" dirty="0">
                <a:solidFill>
                  <a:srgbClr val="B4B4B4"/>
                </a:solidFill>
              </a:rPr>
              <a:t>&lt;</a:t>
            </a:r>
            <a:r>
              <a:rPr lang="en-CA" sz="2400" dirty="0">
                <a:solidFill>
                  <a:srgbClr val="B4B4B4"/>
                </a:solidFill>
              </a:rPr>
              <a:t> 4) </a:t>
            </a:r>
            <a:r>
              <a:rPr sz="2400" dirty="0"/>
              <a:t>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 A[</a:t>
            </a:r>
            <a:r>
              <a:rPr lang="en-CA" sz="2400" dirty="0"/>
              <a:t>j</a:t>
            </a:r>
            <a:r>
              <a:rPr sz="2400" dirty="0"/>
              <a:t>][</a:t>
            </a:r>
            <a:r>
              <a:rPr lang="en-CA" sz="2400" dirty="0"/>
              <a:t>i</a:t>
            </a:r>
            <a:r>
              <a:rPr sz="2400" dirty="0"/>
              <a:t>]</a:t>
            </a:r>
          </a:p>
        </p:txBody>
      </p:sp>
      <p:pic>
        <p:nvPicPr>
          <p:cNvPr id="9" name="lesson_05_col_major.gif" descr="lesson_05_col_major.gif">
            <a:extLst>
              <a:ext uri="{FF2B5EF4-FFF2-40B4-BE49-F238E27FC236}">
                <a16:creationId xmlns:a16="http://schemas.microsoft.com/office/drawing/2014/main" id="{6E36709F-E183-BA76-6382-4379C492F21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2938008"/>
            <a:ext cx="3076575" cy="30765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52619-78D4-77F7-F1C6-92953B701C79}"/>
              </a:ext>
            </a:extLst>
          </p:cNvPr>
          <p:cNvSpPr txBox="1"/>
          <p:nvPr/>
        </p:nvSpPr>
        <p:spPr>
          <a:xfrm>
            <a:off x="1306286" y="2568676"/>
            <a:ext cx="4659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52 microseconds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B59250-27FD-7A57-05F8-268C287F2585}"/>
              </a:ext>
            </a:extLst>
          </p:cNvPr>
          <p:cNvSpPr txBox="1"/>
          <p:nvPr/>
        </p:nvSpPr>
        <p:spPr>
          <a:xfrm>
            <a:off x="6204858" y="2503044"/>
            <a:ext cx="4659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253 microseconds</a:t>
            </a:r>
          </a:p>
        </p:txBody>
      </p:sp>
    </p:spTree>
    <p:extLst>
      <p:ext uri="{BB962C8B-B14F-4D97-AF65-F5344CB8AC3E}">
        <p14:creationId xmlns:p14="http://schemas.microsoft.com/office/powerpoint/2010/main" val="33000480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F51D8-C790-6EEA-8F53-18A9DA05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CE02-B1B0-356E-CBDD-168C8D5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Hit, Compulsory, Capacity or Conflict Miss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F003-FD95-9F0E-254E-7E1FD81D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8405982" cy="5329011"/>
          </a:xfrm>
        </p:spPr>
        <p:txBody>
          <a:bodyPr/>
          <a:lstStyle/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0x00000005</a:t>
            </a:r>
            <a:br>
              <a:rPr lang="en-CA" sz="3200" dirty="0">
                <a:solidFill>
                  <a:srgbClr val="0000FF"/>
                </a:solidFill>
                <a:effectLst/>
                <a:latin typeface="CMR10"/>
              </a:rPr>
            </a:br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</a:t>
            </a:r>
            <a:endParaRPr lang="en-CA" sz="3200" dirty="0"/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0x000000DD,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0x00000045, Compulsory </a:t>
            </a:r>
            <a:endParaRPr lang="en-CA" sz="3200" dirty="0">
              <a:solidFill>
                <a:srgbClr val="0000FF"/>
              </a:solidFill>
              <a:effectLst/>
              <a:latin typeface="SFRM1000"/>
            </a:endParaRP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Capacity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Capacity </a:t>
            </a:r>
            <a:endParaRPr lang="en-CA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9677-D161-E09E-32B3-48598418D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696F-E0F0-5B45-7F6C-4469ED99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8BE6-1521-354C-A8AF-6104AB9B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Hit, Compulsory, Capacity or Conflict Miss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6F88-1940-D674-18F0-417E34905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8405982" cy="5329011"/>
          </a:xfrm>
        </p:spPr>
        <p:txBody>
          <a:bodyPr/>
          <a:lstStyle/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0x00000005, Hit</a:t>
            </a:r>
            <a:br>
              <a:rPr lang="en-CA" sz="3200" dirty="0">
                <a:solidFill>
                  <a:srgbClr val="0000FF"/>
                </a:solidFill>
                <a:effectLst/>
                <a:latin typeface="CMR10"/>
              </a:rPr>
            </a:br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</a:t>
            </a:r>
            <a:endParaRPr lang="en-CA" sz="3200" dirty="0"/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0x000000DD,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0x00000045, Compulsory </a:t>
            </a:r>
            <a:endParaRPr lang="en-CA" sz="3200" dirty="0">
              <a:solidFill>
                <a:srgbClr val="0000FF"/>
              </a:solidFill>
              <a:effectLst/>
              <a:latin typeface="SFRM1000"/>
            </a:endParaRP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Capacity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Capacity </a:t>
            </a:r>
            <a:endParaRPr lang="en-CA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468C3-05C5-CA0A-4B91-2DA0DCA8A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82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8F3B-8D4D-B9E4-1CE5-6AC3499F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Hit, Compulsory, Capacity or Conflict Miss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EAD9-E65E-70FA-B53B-FEF485AD1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8405982" cy="5329011"/>
          </a:xfrm>
        </p:spPr>
        <p:txBody>
          <a:bodyPr/>
          <a:lstStyle/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0x00000005, N/A</a:t>
            </a:r>
            <a:br>
              <a:rPr lang="en-CA" sz="3200" dirty="0">
                <a:solidFill>
                  <a:srgbClr val="0000FF"/>
                </a:solidFill>
                <a:effectLst/>
                <a:latin typeface="CMR10"/>
              </a:rPr>
            </a:br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0x00000068, Conflict </a:t>
            </a:r>
            <a:endParaRPr lang="en-CA" sz="3200" dirty="0"/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0x000000DD, Compulsory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0x00000045, Compulsory </a:t>
            </a:r>
            <a:endParaRPr lang="en-CA" sz="3200" dirty="0">
              <a:solidFill>
                <a:srgbClr val="0000FF"/>
              </a:solidFill>
              <a:effectLst/>
              <a:latin typeface="SFRM1000"/>
            </a:endParaRP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0x00000004, Capacity </a:t>
            </a:r>
          </a:p>
          <a:p>
            <a:r>
              <a:rPr lang="en-CA" sz="3200" dirty="0">
                <a:solidFill>
                  <a:srgbClr val="0000FF"/>
                </a:solidFill>
                <a:effectLst/>
                <a:latin typeface="SFRM1000"/>
              </a:rPr>
              <a:t>• </a:t>
            </a:r>
            <a:r>
              <a:rPr lang="en-CA" sz="3200" dirty="0">
                <a:solidFill>
                  <a:srgbClr val="0000FF"/>
                </a:solidFill>
                <a:effectLst/>
                <a:latin typeface="CMR10"/>
              </a:rPr>
              <a:t>0x000000C8, Capacity </a:t>
            </a:r>
            <a:endParaRPr lang="en-CA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0A131-C850-5A92-3DC3-C414DB899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172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Code Analysis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2000" dirty="0"/>
              <a:t>Cache-A Direct-mapped, 4KB, 64 sets 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2000" dirty="0"/>
              <a:t>Cache-B Set-associative, 4KB, 2 ways, 32 sets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int size = 4096; // int is 4 bytes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int a[size];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a_long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[size]; // 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is 8 bytes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1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(int i = 0; i &lt; size; i++)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a[i] = i;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2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i = 0; i &lt; size; i++)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a_long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[i] = i;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3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(int i = 0; i &lt; size/2; i += 1)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a[(size/2)+i] = a[i];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/>
              <a:t>Question: What are hit rates for loop1, loop 2 (assume loop 1 has run), loop3 (assume both previous loops have run).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bytes</a:t>
            </a: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15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9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0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Reg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1610454" y="4523018"/>
            <a:ext cx="5629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Problem: lots of waiting on memory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0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Reg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1524000" y="4441609"/>
            <a:ext cx="637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Smaller memories, closer to CPU → faster</a:t>
            </a:r>
          </a:p>
        </p:txBody>
      </p:sp>
      <p:sp>
        <p:nvSpPr>
          <p:cNvPr id="21" name="Rectangle 20"/>
          <p:cNvSpPr/>
          <p:nvPr>
            <p:custDataLst>
              <p:tags r:id="rId9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56518</TotalTime>
  <Words>5304</Words>
  <Application>Microsoft Macintosh PowerPoint</Application>
  <PresentationFormat>On-screen Show (4:3)</PresentationFormat>
  <Paragraphs>1243</Paragraphs>
  <Slides>63</Slides>
  <Notes>37</Notes>
  <HiddenSlides>4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-webkit-standard</vt:lpstr>
      <vt:lpstr>Arial</vt:lpstr>
      <vt:lpstr>Arial Narrow</vt:lpstr>
      <vt:lpstr>Calibri</vt:lpstr>
      <vt:lpstr>Cambria Math</vt:lpstr>
      <vt:lpstr>CMR10</vt:lpstr>
      <vt:lpstr>Courier</vt:lpstr>
      <vt:lpstr>Courier New</vt:lpstr>
      <vt:lpstr>Graphik-Medium</vt:lpstr>
      <vt:lpstr>Helvetica</vt:lpstr>
      <vt:lpstr>Roboto Regular</vt:lpstr>
      <vt:lpstr>SFRM1000</vt:lpstr>
      <vt:lpstr>Times New Roman</vt:lpstr>
      <vt:lpstr>Wingdings</vt:lpstr>
      <vt:lpstr>UWTheme-351-Au18</vt:lpstr>
      <vt:lpstr>Caches and Memory Hierarchy</vt:lpstr>
      <vt:lpstr>Aside: Registers are Inside the Processor</vt:lpstr>
      <vt:lpstr>Processor-Memory Gap</vt:lpstr>
      <vt:lpstr>C Loop Mapped to RISC-V Assembly</vt:lpstr>
      <vt:lpstr>PowerPoint Presentation</vt:lpstr>
      <vt:lpstr>PowerPoint Presentation</vt:lpstr>
      <vt:lpstr>Two-Dimensional (Nested) Arrays</vt:lpstr>
      <vt:lpstr>Problem:  Processor-Memory Bottleneck</vt:lpstr>
      <vt:lpstr>Problem:  Processor-Memory Bottleneck</vt:lpstr>
      <vt:lpstr>Block based access from main memory</vt:lpstr>
      <vt:lpstr>General Cache Mechanics</vt:lpstr>
      <vt:lpstr>General Cache Concepts:  Hit</vt:lpstr>
      <vt:lpstr>General Cache Concepts:  Miss</vt:lpstr>
      <vt:lpstr>Why Caches Work</vt:lpstr>
      <vt:lpstr>Example:  Any Locality?</vt:lpstr>
      <vt:lpstr>What Impacts Cache Hits/Misses?</vt:lpstr>
      <vt:lpstr>DEMO</vt:lpstr>
      <vt:lpstr>Int. Stride 1</vt:lpstr>
      <vt:lpstr>Short Stride 1</vt:lpstr>
      <vt:lpstr>Int Stride 2</vt:lpstr>
      <vt:lpstr>Caching Basics</vt:lpstr>
      <vt:lpstr>Tiled</vt:lpstr>
      <vt:lpstr>PowerPoint Presentation</vt:lpstr>
      <vt:lpstr>PowerPoint Presentation</vt:lpstr>
      <vt:lpstr>PowerPoint Presentation</vt:lpstr>
      <vt:lpstr>An Example Memory Hierarchy</vt:lpstr>
      <vt:lpstr>Example Cache Hierarchy</vt:lpstr>
      <vt:lpstr>Cache Performance</vt:lpstr>
      <vt:lpstr>Can we have more than one cache?</vt:lpstr>
      <vt:lpstr>Internal Cache Organization</vt:lpstr>
      <vt:lpstr>Cache Organization</vt:lpstr>
      <vt:lpstr>Block based Addressing vs Byte Addressing</vt:lpstr>
      <vt:lpstr>How to identify different blocks in cache?</vt:lpstr>
      <vt:lpstr>Mapping Memory Address to Cache</vt:lpstr>
      <vt:lpstr>Tags Differentiate Blocks in Cache</vt:lpstr>
      <vt:lpstr>Cache Organization</vt:lpstr>
      <vt:lpstr>Tags Differentiate Blocks in Same Index</vt:lpstr>
      <vt:lpstr>Example Placement</vt:lpstr>
      <vt:lpstr>Cache Read</vt:lpstr>
      <vt:lpstr>Example:  Direct-Mapped Cache (E = 1)</vt:lpstr>
      <vt:lpstr>Example:  Direct-Mapped Cache (E = 1)</vt:lpstr>
      <vt:lpstr>Example:  Direct-Mapped Cache (E = 1)</vt:lpstr>
      <vt:lpstr>Example:  Set-Associative Cache (E = 2)</vt:lpstr>
      <vt:lpstr>Example:  Set-Associative Cache (E = 2)</vt:lpstr>
      <vt:lpstr>Example:  Set-Associative Cache (E = 2)</vt:lpstr>
      <vt:lpstr>Example Code Analysis Problem</vt:lpstr>
      <vt:lpstr>Row Major</vt:lpstr>
      <vt:lpstr>PowerPoint Presentation</vt:lpstr>
      <vt:lpstr>Column Major</vt:lpstr>
      <vt:lpstr>PowerPoint Presentation</vt:lpstr>
      <vt:lpstr>Cache Organization</vt:lpstr>
      <vt:lpstr>Peer Instruction Question</vt:lpstr>
      <vt:lpstr>Other Questions</vt:lpstr>
      <vt:lpstr>Other Questions</vt:lpstr>
      <vt:lpstr>Other Questions</vt:lpstr>
      <vt:lpstr>Other Questions</vt:lpstr>
      <vt:lpstr>Cache Miss Classification: The 3Cs</vt:lpstr>
      <vt:lpstr>Hit, Compulsory, Capacity or Conflict Miss</vt:lpstr>
      <vt:lpstr>Hit, Compulsory, Capacity or Conflict Miss</vt:lpstr>
      <vt:lpstr>Hit, Compulsory, Capacity or Conflict Miss</vt:lpstr>
      <vt:lpstr>Hit, Compulsory, Capacity or Conflict Miss</vt:lpstr>
      <vt:lpstr>Hit, Compulsory, Capacity or Conflict Miss</vt:lpstr>
      <vt:lpstr>Cache Code Analysis Problem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Autumn 2016</dc:title>
  <dc:creator>Alaa Alameldeen</dc:creator>
  <cp:lastModifiedBy>Arrvindh Shriraman</cp:lastModifiedBy>
  <cp:revision>182</cp:revision>
  <cp:lastPrinted>2018-11-05T07:44:12Z</cp:lastPrinted>
  <dcterms:created xsi:type="dcterms:W3CDTF">2016-11-03T00:48:32Z</dcterms:created>
  <dcterms:modified xsi:type="dcterms:W3CDTF">2026-02-25T22:14:53Z</dcterms:modified>
</cp:coreProperties>
</file>