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2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notesSlides/notesSlide3.xml" ContentType="application/vnd.openxmlformats-officedocument.presentationml.notesSlide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4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5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notesSlides/notesSlide6.xml" ContentType="application/vnd.openxmlformats-officedocument.presentationml.notesSlide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notesSlides/notesSlide7.xml" ContentType="application/vnd.openxmlformats-officedocument.presentationml.notesSlide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8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notesSlides/notesSlide9.xml" ContentType="application/vnd.openxmlformats-officedocument.presentationml.notesSlide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notesSlides/notesSlide10.xml" ContentType="application/vnd.openxmlformats-officedocument.presentationml.notesSlide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notesSlides/notesSlide11.xml" ContentType="application/vnd.openxmlformats-officedocument.presentationml.notesSlide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notesSlides/notesSlide12.xml" ContentType="application/vnd.openxmlformats-officedocument.presentationml.notesSlide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notesSlides/notesSlide13.xml" ContentType="application/vnd.openxmlformats-officedocument.presentationml.notesSlide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notesSlides/notesSlide20.xml" ContentType="application/vnd.openxmlformats-officedocument.presentationml.notesSlide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notesSlides/notesSlide21.xml" ContentType="application/vnd.openxmlformats-officedocument.presentationml.notesSlide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notesSlides/notesSlide22.xml" ContentType="application/vnd.openxmlformats-officedocument.presentationml.notesSlide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notesSlides/notesSlide23.xml" ContentType="application/vnd.openxmlformats-officedocument.presentationml.notesSlide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notesSlides/notesSlide24.xml" ContentType="application/vnd.openxmlformats-officedocument.presentationml.notesSlide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notesSlides/notesSlide25.xml" ContentType="application/vnd.openxmlformats-officedocument.presentationml.notesSlide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notesSlides/notesSlide26.xml" ContentType="application/vnd.openxmlformats-officedocument.presentationml.notesSlide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50.xml" ContentType="application/vnd.openxmlformats-officedocument.presentationml.tags+xml"/>
  <Override PartName="/ppt/tags/tag2910.xml" ContentType="application/vnd.openxmlformats-officedocument.presentationml.tags+xml"/>
  <Override PartName="/ppt/tags/tag2970.xml" ContentType="application/vnd.openxmlformats-officedocument.presentationml.tags+xml"/>
  <Override PartName="/ppt/tags/tag965.xml" ContentType="application/vnd.openxmlformats-officedocument.presentationml.tags+xml"/>
  <Override PartName="/ppt/tags/tag8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44"/>
  </p:notesMasterIdLst>
  <p:handoutMasterIdLst>
    <p:handoutMasterId r:id="rId45"/>
  </p:handoutMasterIdLst>
  <p:sldIdLst>
    <p:sldId id="1006" r:id="rId2"/>
    <p:sldId id="262" r:id="rId3"/>
    <p:sldId id="259" r:id="rId4"/>
    <p:sldId id="260" r:id="rId5"/>
    <p:sldId id="263" r:id="rId6"/>
    <p:sldId id="264" r:id="rId7"/>
    <p:sldId id="1007" r:id="rId8"/>
    <p:sldId id="1008" r:id="rId9"/>
    <p:sldId id="1009" r:id="rId10"/>
    <p:sldId id="1010" r:id="rId11"/>
    <p:sldId id="261" r:id="rId12"/>
    <p:sldId id="1011" r:id="rId13"/>
    <p:sldId id="1012" r:id="rId14"/>
    <p:sldId id="269" r:id="rId15"/>
    <p:sldId id="266" r:id="rId16"/>
    <p:sldId id="278" r:id="rId17"/>
    <p:sldId id="1014" r:id="rId18"/>
    <p:sldId id="281" r:id="rId19"/>
    <p:sldId id="318" r:id="rId20"/>
    <p:sldId id="265" r:id="rId21"/>
    <p:sldId id="296" r:id="rId22"/>
    <p:sldId id="297" r:id="rId23"/>
    <p:sldId id="267" r:id="rId24"/>
    <p:sldId id="1016" r:id="rId25"/>
    <p:sldId id="268" r:id="rId26"/>
    <p:sldId id="309" r:id="rId27"/>
    <p:sldId id="320" r:id="rId28"/>
    <p:sldId id="271" r:id="rId29"/>
    <p:sldId id="324" r:id="rId30"/>
    <p:sldId id="1015" r:id="rId31"/>
    <p:sldId id="286" r:id="rId32"/>
    <p:sldId id="287" r:id="rId33"/>
    <p:sldId id="288" r:id="rId34"/>
    <p:sldId id="289" r:id="rId35"/>
    <p:sldId id="295" r:id="rId36"/>
    <p:sldId id="290" r:id="rId37"/>
    <p:sldId id="292" r:id="rId38"/>
    <p:sldId id="293" r:id="rId39"/>
    <p:sldId id="294" r:id="rId40"/>
    <p:sldId id="272" r:id="rId41"/>
    <p:sldId id="273" r:id="rId42"/>
    <p:sldId id="274" r:id="rId4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FF5"/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3F050-74A5-42A5-B913-DCC96F60FC1B}" v="51" dt="2023-11-07T06:29:40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7" autoAdjust="0"/>
    <p:restoredTop sz="89796" autoAdjust="0"/>
  </p:normalViewPr>
  <p:slideViewPr>
    <p:cSldViewPr snapToGrid="0">
      <p:cViewPr varScale="1">
        <p:scale>
          <a:sx n="114" d="100"/>
          <a:sy n="114" d="100"/>
        </p:scale>
        <p:origin x="20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" userId="60ed0375f93d0d69" providerId="LiveId" clId="{2A523538-26FB-4A8F-9244-8F12052A99B8}"/>
    <pc:docChg chg="undo custSel addSld delSld modSld">
      <pc:chgData name="Alaa" userId="60ed0375f93d0d69" providerId="LiveId" clId="{2A523538-26FB-4A8F-9244-8F12052A99B8}" dt="2022-11-04T17:38:20.456" v="1123"/>
      <pc:docMkLst>
        <pc:docMk/>
      </pc:docMkLst>
      <pc:sldChg chg="add">
        <pc:chgData name="Alaa" userId="60ed0375f93d0d69" providerId="LiveId" clId="{2A523538-26FB-4A8F-9244-8F12052A99B8}" dt="2022-11-03T18:44:30.725" v="35"/>
        <pc:sldMkLst>
          <pc:docMk/>
          <pc:sldMk cId="2679199305" sldId="259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4085695765" sldId="260"/>
        </pc:sldMkLst>
      </pc:sldChg>
      <pc:sldChg chg="add">
        <pc:chgData name="Alaa" userId="60ed0375f93d0d69" providerId="LiveId" clId="{2A523538-26FB-4A8F-9244-8F12052A99B8}" dt="2022-11-03T19:11:08.088" v="138"/>
        <pc:sldMkLst>
          <pc:docMk/>
          <pc:sldMk cId="2077549799" sldId="261"/>
        </pc:sldMkLst>
      </pc:sldChg>
      <pc:sldChg chg="modSp add del">
        <pc:chgData name="Alaa" userId="60ed0375f93d0d69" providerId="LiveId" clId="{2A523538-26FB-4A8F-9244-8F12052A99B8}" dt="2022-11-03T19:04:13.449" v="46" actId="47"/>
        <pc:sldMkLst>
          <pc:docMk/>
          <pc:sldMk cId="3021412180" sldId="261"/>
        </pc:sldMkLst>
        <pc:spChg chg="mod">
          <ac:chgData name="Alaa" userId="60ed0375f93d0d69" providerId="LiveId" clId="{2A523538-26FB-4A8F-9244-8F12052A99B8}" dt="2022-11-03T18:44:51.521" v="41" actId="20577"/>
          <ac:spMkLst>
            <pc:docMk/>
            <pc:sldMk cId="3021412180" sldId="261"/>
            <ac:spMk id="3" creationId="{00000000-0000-0000-0000-000000000000}"/>
          </ac:spMkLst>
        </pc:spChg>
      </pc:sldChg>
      <pc:sldChg chg="modSp add mod">
        <pc:chgData name="Alaa" userId="60ed0375f93d0d69" providerId="LiveId" clId="{2A523538-26FB-4A8F-9244-8F12052A99B8}" dt="2022-11-03T19:03:46.617" v="45" actId="6549"/>
        <pc:sldMkLst>
          <pc:docMk/>
          <pc:sldMk cId="813036401" sldId="262"/>
        </pc:sldMkLst>
        <pc:spChg chg="mod">
          <ac:chgData name="Alaa" userId="60ed0375f93d0d69" providerId="LiveId" clId="{2A523538-26FB-4A8F-9244-8F12052A99B8}" dt="2022-11-03T19:03:46.617" v="45" actId="6549"/>
          <ac:spMkLst>
            <pc:docMk/>
            <pc:sldMk cId="813036401" sldId="262"/>
            <ac:spMk id="483331" creationId="{00000000-0000-0000-0000-000000000000}"/>
          </ac:spMkLst>
        </pc:spChg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1805551853" sldId="263"/>
        </pc:sldMkLst>
      </pc:sldChg>
      <pc:sldChg chg="delSp modSp add mod">
        <pc:chgData name="Alaa" userId="60ed0375f93d0d69" providerId="LiveId" clId="{2A523538-26FB-4A8F-9244-8F12052A99B8}" dt="2022-11-03T22:06:54.784" v="1108" actId="478"/>
        <pc:sldMkLst>
          <pc:docMk/>
          <pc:sldMk cId="4191761668" sldId="264"/>
        </pc:sldMkLst>
        <pc:spChg chg="mod">
          <ac:chgData name="Alaa" userId="60ed0375f93d0d69" providerId="LiveId" clId="{2A523538-26FB-4A8F-9244-8F12052A99B8}" dt="2022-11-03T19:07:42.197" v="136" actId="20577"/>
          <ac:spMkLst>
            <pc:docMk/>
            <pc:sldMk cId="4191761668" sldId="264"/>
            <ac:spMk id="4" creationId="{00000000-0000-0000-0000-000000000000}"/>
          </ac:spMkLst>
        </pc:spChg>
        <pc:grpChg chg="del">
          <ac:chgData name="Alaa" userId="60ed0375f93d0d69" providerId="LiveId" clId="{2A523538-26FB-4A8F-9244-8F12052A99B8}" dt="2022-11-03T19:05:38.906" v="47" actId="478"/>
          <ac:grpSpMkLst>
            <pc:docMk/>
            <pc:sldMk cId="4191761668" sldId="264"/>
            <ac:grpSpMk id="34" creationId="{B83F7B5D-E7C0-4292-8985-9D864E136019}"/>
          </ac:grpSpMkLst>
        </pc:grpChg>
        <pc:inkChg chg="del topLvl">
          <ac:chgData name="Alaa" userId="60ed0375f93d0d69" providerId="LiveId" clId="{2A523538-26FB-4A8F-9244-8F12052A99B8}" dt="2022-11-03T19:05:38.906" v="47" actId="478"/>
          <ac:inkMkLst>
            <pc:docMk/>
            <pc:sldMk cId="4191761668" sldId="264"/>
            <ac:inkMk id="37" creationId="{F727BEE5-F0D5-480D-884A-0DC6D787774A}"/>
          </ac:inkMkLst>
        </pc:inkChg>
        <pc:inkChg chg="del topLvl">
          <ac:chgData name="Alaa" userId="60ed0375f93d0d69" providerId="LiveId" clId="{2A523538-26FB-4A8F-9244-8F12052A99B8}" dt="2022-11-03T22:06:54.784" v="1108" actId="478"/>
          <ac:inkMkLst>
            <pc:docMk/>
            <pc:sldMk cId="4191761668" sldId="264"/>
            <ac:inkMk id="38" creationId="{589551F6-8C21-407E-A19B-C6C0719263C9}"/>
          </ac:inkMkLst>
        </pc:inkChg>
      </pc:sldChg>
      <pc:sldChg chg="modSp mod">
        <pc:chgData name="Alaa" userId="60ed0375f93d0d69" providerId="LiveId" clId="{2A523538-26FB-4A8F-9244-8F12052A99B8}" dt="2022-11-03T22:12:41.139" v="1121" actId="6549"/>
        <pc:sldMkLst>
          <pc:docMk/>
          <pc:sldMk cId="2159370630" sldId="267"/>
        </pc:sldMkLst>
        <pc:spChg chg="mod">
          <ac:chgData name="Alaa" userId="60ed0375f93d0d69" providerId="LiveId" clId="{2A523538-26FB-4A8F-9244-8F12052A99B8}" dt="2022-11-03T22:12:33.373" v="1120" actId="20577"/>
          <ac:spMkLst>
            <pc:docMk/>
            <pc:sldMk cId="2159370630" sldId="267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22:12:41.139" v="1121" actId="6549"/>
          <ac:spMkLst>
            <pc:docMk/>
            <pc:sldMk cId="2159370630" sldId="267"/>
            <ac:spMk id="3" creationId="{00000000-0000-0000-0000-000000000000}"/>
          </ac:spMkLst>
        </pc:spChg>
      </pc:sldChg>
      <pc:sldChg chg="modSp mod">
        <pc:chgData name="Alaa" userId="60ed0375f93d0d69" providerId="LiveId" clId="{2A523538-26FB-4A8F-9244-8F12052A99B8}" dt="2022-11-03T22:13:16.447" v="1122" actId="6549"/>
        <pc:sldMkLst>
          <pc:docMk/>
          <pc:sldMk cId="3144140304" sldId="268"/>
        </pc:sldMkLst>
        <pc:spChg chg="mod">
          <ac:chgData name="Alaa" userId="60ed0375f93d0d69" providerId="LiveId" clId="{2A523538-26FB-4A8F-9244-8F12052A99B8}" dt="2022-11-03T22:13:16.447" v="1122" actId="6549"/>
          <ac:spMkLst>
            <pc:docMk/>
            <pc:sldMk cId="3144140304" sldId="268"/>
            <ac:spMk id="30722" creationId="{00000000-0000-0000-0000-000000000000}"/>
          </ac:spMkLst>
        </pc:spChg>
      </pc:sldChg>
      <pc:sldChg chg="addSp delSp modSp add mod">
        <pc:chgData name="Alaa" userId="60ed0375f93d0d69" providerId="LiveId" clId="{2A523538-26FB-4A8F-9244-8F12052A99B8}" dt="2022-11-03T19:42:28.349" v="208" actId="1076"/>
        <pc:sldMkLst>
          <pc:docMk/>
          <pc:sldMk cId="1721296725" sldId="269"/>
        </pc:sldMkLst>
        <pc:spChg chg="mod">
          <ac:chgData name="Alaa" userId="60ed0375f93d0d69" providerId="LiveId" clId="{2A523538-26FB-4A8F-9244-8F12052A99B8}" dt="2022-11-03T19:39:04.675" v="159" actId="20577"/>
          <ac:spMkLst>
            <pc:docMk/>
            <pc:sldMk cId="1721296725" sldId="269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19:42:03.716" v="204" actId="20577"/>
          <ac:spMkLst>
            <pc:docMk/>
            <pc:sldMk cId="1721296725" sldId="269"/>
            <ac:spMk id="3" creationId="{00000000-0000-0000-0000-00000000000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7" creationId="{18630EC3-5BA8-A9C0-5EA6-93FB386EC72D}"/>
          </ac:spMkLst>
        </pc:spChg>
        <pc:spChg chg="mod">
          <ac:chgData name="Alaa" userId="60ed0375f93d0d69" providerId="LiveId" clId="{2A523538-26FB-4A8F-9244-8F12052A99B8}" dt="2022-11-03T19:42:23.927" v="207" actId="1076"/>
          <ac:spMkLst>
            <pc:docMk/>
            <pc:sldMk cId="1721296725" sldId="269"/>
            <ac:spMk id="8" creationId="{290AB796-288E-21E2-5E2A-3DC41F9D8663}"/>
          </ac:spMkLst>
        </pc:spChg>
        <pc:spChg chg="mod">
          <ac:chgData name="Alaa" userId="60ed0375f93d0d69" providerId="LiveId" clId="{2A523538-26FB-4A8F-9244-8F12052A99B8}" dt="2022-11-03T19:42:28.349" v="208" actId="1076"/>
          <ac:spMkLst>
            <pc:docMk/>
            <pc:sldMk cId="1721296725" sldId="269"/>
            <ac:spMk id="9" creationId="{96812F70-61A1-97DB-8FC0-9CD48878EA33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0" creationId="{6D235F93-6122-81D1-C437-9EA40899E85C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1" creationId="{F0BAB308-5AEE-C412-C41F-70BA1E437E3F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2" creationId="{51F90AE7-5935-41BA-33AA-841709D3050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3" creationId="{EC3EDA93-4444-BA37-0F7A-2154391566C1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4" creationId="{550DB983-074A-49C4-BB2B-203E52526F70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5" creationId="{4B5EAFBE-B15D-9DD0-8F0D-B375B33862B5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6" creationId="{064CC59B-87C4-17E3-D87D-F1C19F896D6B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7" creationId="{17D591B7-7ACF-4226-675F-5EF1A0C40EEF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8" creationId="{2E11487F-B250-029A-94BC-D07A4780F1E2}"/>
          </ac:spMkLst>
        </pc:spChg>
        <pc:spChg chg="mod">
          <ac:chgData name="Alaa" userId="60ed0375f93d0d69" providerId="LiveId" clId="{2A523538-26FB-4A8F-9244-8F12052A99B8}" dt="2022-11-03T19:41:31.031" v="193"/>
          <ac:spMkLst>
            <pc:docMk/>
            <pc:sldMk cId="1721296725" sldId="269"/>
            <ac:spMk id="19" creationId="{33573189-1E6D-694F-BBF3-0ECB4AB73D27}"/>
          </ac:spMkLst>
        </pc:spChg>
        <pc:grpChg chg="add mod">
          <ac:chgData name="Alaa" userId="60ed0375f93d0d69" providerId="LiveId" clId="{2A523538-26FB-4A8F-9244-8F12052A99B8}" dt="2022-11-03T19:42:19.541" v="206" actId="1076"/>
          <ac:grpSpMkLst>
            <pc:docMk/>
            <pc:sldMk cId="1721296725" sldId="269"/>
            <ac:grpSpMk id="4" creationId="{FC03BECA-EA2B-D296-5B38-7E03E0BD57EB}"/>
          </ac:grpSpMkLst>
        </pc:grpChg>
        <pc:inkChg chg="del mod">
          <ac:chgData name="Alaa" userId="60ed0375f93d0d69" providerId="LiveId" clId="{2A523538-26FB-4A8F-9244-8F12052A99B8}" dt="2022-11-03T19:38:27.673" v="142" actId="478"/>
          <ac:inkMkLst>
            <pc:docMk/>
            <pc:sldMk cId="1721296725" sldId="269"/>
            <ac:inkMk id="6" creationId="{9CAD5E2E-D6B4-409E-9454-BF698A1A187E}"/>
          </ac:inkMkLst>
        </pc:inkChg>
        <pc:cxnChg chg="mod">
          <ac:chgData name="Alaa" userId="60ed0375f93d0d69" providerId="LiveId" clId="{2A523538-26FB-4A8F-9244-8F12052A99B8}" dt="2022-11-03T19:41:31.031" v="193"/>
          <ac:cxnSpMkLst>
            <pc:docMk/>
            <pc:sldMk cId="1721296725" sldId="269"/>
            <ac:cxnSpMk id="20" creationId="{B36CC8DB-DDD3-F464-3BD8-BB672E183FDB}"/>
          </ac:cxnSpMkLst>
        </pc:cxnChg>
      </pc:sldChg>
      <pc:sldChg chg="add">
        <pc:chgData name="Alaa" userId="60ed0375f93d0d69" providerId="LiveId" clId="{2A523538-26FB-4A8F-9244-8F12052A99B8}" dt="2022-11-03T19:44:11.136" v="209"/>
        <pc:sldMkLst>
          <pc:docMk/>
          <pc:sldMk cId="15948278" sldId="278"/>
        </pc:sldMkLst>
      </pc:sldChg>
      <pc:sldChg chg="add">
        <pc:chgData name="Alaa" userId="60ed0375f93d0d69" providerId="LiveId" clId="{2A523538-26FB-4A8F-9244-8F12052A99B8}" dt="2022-11-03T22:05:34.560" v="1107"/>
        <pc:sldMkLst>
          <pc:docMk/>
          <pc:sldMk cId="2357748848" sldId="292"/>
        </pc:sldMkLst>
      </pc:sldChg>
      <pc:sldChg chg="add">
        <pc:chgData name="Alaa" userId="60ed0375f93d0d69" providerId="LiveId" clId="{2A523538-26FB-4A8F-9244-8F12052A99B8}" dt="2022-11-03T22:05:02.965" v="1105"/>
        <pc:sldMkLst>
          <pc:docMk/>
          <pc:sldMk cId="3437669640" sldId="293"/>
        </pc:sldMkLst>
      </pc:sldChg>
      <pc:sldChg chg="add del">
        <pc:chgData name="Alaa" userId="60ed0375f93d0d69" providerId="LiveId" clId="{2A523538-26FB-4A8F-9244-8F12052A99B8}" dt="2022-11-04T17:38:20.456" v="1123"/>
        <pc:sldMkLst>
          <pc:docMk/>
          <pc:sldMk cId="1613830811" sldId="294"/>
        </pc:sldMkLst>
      </pc:sldChg>
      <pc:sldChg chg="modSp add mod">
        <pc:chgData name="Alaa" userId="60ed0375f93d0d69" providerId="LiveId" clId="{2A523538-26FB-4A8F-9244-8F12052A99B8}" dt="2022-11-03T18:37:58.940" v="34" actId="20577"/>
        <pc:sldMkLst>
          <pc:docMk/>
          <pc:sldMk cId="3199693428" sldId="1006"/>
        </pc:sldMkLst>
        <pc:spChg chg="mod">
          <ac:chgData name="Alaa" userId="60ed0375f93d0d69" providerId="LiveId" clId="{2A523538-26FB-4A8F-9244-8F12052A99B8}" dt="2022-11-03T18:37:58.940" v="34" actId="20577"/>
          <ac:spMkLst>
            <pc:docMk/>
            <pc:sldMk cId="3199693428" sldId="1006"/>
            <ac:spMk id="8" creationId="{7F0EA0D8-88D2-84E4-623E-ABD8DFE2A53C}"/>
          </ac:spMkLst>
        </pc:spChg>
        <pc:spChg chg="mod">
          <ac:chgData name="Alaa" userId="60ed0375f93d0d69" providerId="LiveId" clId="{2A523538-26FB-4A8F-9244-8F12052A99B8}" dt="2022-11-03T18:27:01.848" v="1" actId="20577"/>
          <ac:spMkLst>
            <pc:docMk/>
            <pc:sldMk cId="3199693428" sldId="1006"/>
            <ac:spMk id="9" creationId="{784DC78A-F18B-6802-70A1-A812A374A200}"/>
          </ac:spMkLst>
        </pc:spChg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96814249" sldId="1007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4236457872" sldId="1008"/>
        </pc:sldMkLst>
      </pc:sldChg>
      <pc:sldChg chg="add">
        <pc:chgData name="Alaa" userId="60ed0375f93d0d69" providerId="LiveId" clId="{2A523538-26FB-4A8F-9244-8F12052A99B8}" dt="2022-11-03T18:44:30.725" v="35"/>
        <pc:sldMkLst>
          <pc:docMk/>
          <pc:sldMk cId="1174493968" sldId="1009"/>
        </pc:sldMkLst>
      </pc:sldChg>
      <pc:sldChg chg="modSp add mod">
        <pc:chgData name="Alaa" userId="60ed0375f93d0d69" providerId="LiveId" clId="{2A523538-26FB-4A8F-9244-8F12052A99B8}" dt="2022-11-03T19:07:07.445" v="89" actId="20577"/>
        <pc:sldMkLst>
          <pc:docMk/>
          <pc:sldMk cId="3159919642" sldId="1010"/>
        </pc:sldMkLst>
        <pc:spChg chg="mod">
          <ac:chgData name="Alaa" userId="60ed0375f93d0d69" providerId="LiveId" clId="{2A523538-26FB-4A8F-9244-8F12052A99B8}" dt="2022-11-03T19:07:07.445" v="89" actId="20577"/>
          <ac:spMkLst>
            <pc:docMk/>
            <pc:sldMk cId="3159919642" sldId="1010"/>
            <ac:spMk id="2" creationId="{00000000-0000-0000-0000-000000000000}"/>
          </ac:spMkLst>
        </pc:spChg>
      </pc:sldChg>
      <pc:sldChg chg="add">
        <pc:chgData name="Alaa" userId="60ed0375f93d0d69" providerId="LiveId" clId="{2A523538-26FB-4A8F-9244-8F12052A99B8}" dt="2022-11-03T19:09:53.368" v="137"/>
        <pc:sldMkLst>
          <pc:docMk/>
          <pc:sldMk cId="1028131647" sldId="1011"/>
        </pc:sldMkLst>
      </pc:sldChg>
      <pc:sldChg chg="add">
        <pc:chgData name="Alaa" userId="60ed0375f93d0d69" providerId="LiveId" clId="{2A523538-26FB-4A8F-9244-8F12052A99B8}" dt="2022-11-03T19:38:01.562" v="139"/>
        <pc:sldMkLst>
          <pc:docMk/>
          <pc:sldMk cId="1278031404" sldId="1012"/>
        </pc:sldMkLst>
      </pc:sldChg>
      <pc:sldChg chg="addSp delSp modSp add del mod">
        <pc:chgData name="Alaa" userId="60ed0375f93d0d69" providerId="LiveId" clId="{2A523538-26FB-4A8F-9244-8F12052A99B8}" dt="2022-11-03T22:08:41.683" v="1109" actId="47"/>
        <pc:sldMkLst>
          <pc:docMk/>
          <pc:sldMk cId="424359860" sldId="1013"/>
        </pc:sldMkLst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4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5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6" creationId="{00000000-0000-0000-0000-000000000000}"/>
          </ac:spMkLst>
        </pc:spChg>
        <pc:spChg chg="mod">
          <ac:chgData name="Alaa" userId="60ed0375f93d0d69" providerId="LiveId" clId="{2A523538-26FB-4A8F-9244-8F12052A99B8}" dt="2022-11-03T19:40:56.661" v="189" actId="404"/>
          <ac:spMkLst>
            <pc:docMk/>
            <pc:sldMk cId="424359860" sldId="1013"/>
            <ac:spMk id="7" creationId="{00000000-0000-0000-0000-000000000000}"/>
          </ac:spMkLst>
        </pc:spChg>
        <pc:spChg chg="mod">
          <ac:chgData name="Alaa" userId="60ed0375f93d0d69" providerId="LiveId" clId="{2A523538-26FB-4A8F-9244-8F12052A99B8}" dt="2022-11-03T19:41:23.335" v="192" actId="255"/>
          <ac:spMkLst>
            <pc:docMk/>
            <pc:sldMk cId="424359860" sldId="1013"/>
            <ac:spMk id="8" creationId="{00000000-0000-0000-0000-000000000000}"/>
          </ac:spMkLst>
        </pc:spChg>
        <pc:spChg chg="mod">
          <ac:chgData name="Alaa" userId="60ed0375f93d0d69" providerId="LiveId" clId="{2A523538-26FB-4A8F-9244-8F12052A99B8}" dt="2022-11-03T19:41:14.850" v="191" actId="403"/>
          <ac:spMkLst>
            <pc:docMk/>
            <pc:sldMk cId="424359860" sldId="1013"/>
            <ac:spMk id="9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0" creationId="{00000000-0000-0000-0000-000000000000}"/>
          </ac:spMkLst>
        </pc:spChg>
        <pc:spChg chg="mod">
          <ac:chgData name="Alaa" userId="60ed0375f93d0d69" providerId="LiveId" clId="{2A523538-26FB-4A8F-9244-8F12052A99B8}" dt="2022-11-03T19:40:36.034" v="186" actId="1076"/>
          <ac:spMkLst>
            <pc:docMk/>
            <pc:sldMk cId="424359860" sldId="1013"/>
            <ac:spMk id="11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2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3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4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5" creationId="{00000000-0000-0000-0000-000000000000}"/>
          </ac:spMkLst>
        </pc:spChg>
        <pc:spChg chg="mod">
          <ac:chgData name="Alaa" userId="60ed0375f93d0d69" providerId="LiveId" clId="{2A523538-26FB-4A8F-9244-8F12052A99B8}" dt="2022-11-03T19:40:32.210" v="185" actId="255"/>
          <ac:spMkLst>
            <pc:docMk/>
            <pc:sldMk cId="424359860" sldId="1013"/>
            <ac:spMk id="16" creationId="{00000000-0000-0000-0000-000000000000}"/>
          </ac:spMkLst>
        </pc:spChg>
        <pc:grpChg chg="add mod">
          <ac:chgData name="Alaa" userId="60ed0375f93d0d69" providerId="LiveId" clId="{2A523538-26FB-4A8F-9244-8F12052A99B8}" dt="2022-11-03T19:40:32.210" v="185" actId="255"/>
          <ac:grpSpMkLst>
            <pc:docMk/>
            <pc:sldMk cId="424359860" sldId="1013"/>
            <ac:grpSpMk id="2" creationId="{9A934C27-8DF8-A58C-D7C0-ABA3EDB5352E}"/>
          </ac:grpSpMkLst>
        </pc:grpChg>
        <pc:inkChg chg="del">
          <ac:chgData name="Alaa" userId="60ed0375f93d0d69" providerId="LiveId" clId="{2A523538-26FB-4A8F-9244-8F12052A99B8}" dt="2022-11-03T19:38:39.117" v="143" actId="478"/>
          <ac:inkMkLst>
            <pc:docMk/>
            <pc:sldMk cId="424359860" sldId="1013"/>
            <ac:inkMk id="21" creationId="{F5F84D95-F3B0-4A54-AFCE-EB05A84FE881}"/>
          </ac:inkMkLst>
        </pc:inkChg>
        <pc:cxnChg chg="mod">
          <ac:chgData name="Alaa" userId="60ed0375f93d0d69" providerId="LiveId" clId="{2A523538-26FB-4A8F-9244-8F12052A99B8}" dt="2022-11-03T19:40:32.210" v="185" actId="255"/>
          <ac:cxnSpMkLst>
            <pc:docMk/>
            <pc:sldMk cId="424359860" sldId="1013"/>
            <ac:cxnSpMk id="18" creationId="{00000000-0000-0000-0000-000000000000}"/>
          </ac:cxnSpMkLst>
        </pc:cxnChg>
      </pc:sldChg>
      <pc:sldChg chg="add">
        <pc:chgData name="Alaa" userId="60ed0375f93d0d69" providerId="LiveId" clId="{2A523538-26FB-4A8F-9244-8F12052A99B8}" dt="2022-11-03T19:44:11.136" v="209"/>
        <pc:sldMkLst>
          <pc:docMk/>
          <pc:sldMk cId="1037296612" sldId="1014"/>
        </pc:sldMkLst>
      </pc:sldChg>
      <pc:sldChg chg="delSp modSp add mod">
        <pc:chgData name="Alaa" userId="60ed0375f93d0d69" providerId="LiveId" clId="{2A523538-26FB-4A8F-9244-8F12052A99B8}" dt="2022-11-03T22:04:09.708" v="1104" actId="20577"/>
        <pc:sldMkLst>
          <pc:docMk/>
          <pc:sldMk cId="3341167657" sldId="1015"/>
        </pc:sldMkLst>
        <pc:spChg chg="mod">
          <ac:chgData name="Alaa" userId="60ed0375f93d0d69" providerId="LiveId" clId="{2A523538-26FB-4A8F-9244-8F12052A99B8}" dt="2022-11-03T21:58:51.859" v="429" actId="20577"/>
          <ac:spMkLst>
            <pc:docMk/>
            <pc:sldMk cId="3341167657" sldId="1015"/>
            <ac:spMk id="2" creationId="{00000000-0000-0000-0000-000000000000}"/>
          </ac:spMkLst>
        </pc:spChg>
        <pc:spChg chg="mod">
          <ac:chgData name="Alaa" userId="60ed0375f93d0d69" providerId="LiveId" clId="{2A523538-26FB-4A8F-9244-8F12052A99B8}" dt="2022-11-03T22:04:09.708" v="1104" actId="20577"/>
          <ac:spMkLst>
            <pc:docMk/>
            <pc:sldMk cId="3341167657" sldId="1015"/>
            <ac:spMk id="3" creationId="{00000000-0000-0000-0000-000000000000}"/>
          </ac:spMkLst>
        </pc:spChg>
        <pc:grpChg chg="del mod">
          <ac:chgData name="Alaa" userId="60ed0375f93d0d69" providerId="LiveId" clId="{2A523538-26FB-4A8F-9244-8F12052A99B8}" dt="2022-11-03T21:59:01.315" v="431" actId="478"/>
          <ac:grpSpMkLst>
            <pc:docMk/>
            <pc:sldMk cId="3341167657" sldId="1015"/>
            <ac:grpSpMk id="5" creationId="{00000000-0000-0000-0000-000000000000}"/>
          </ac:grpSpMkLst>
        </pc:grpChg>
      </pc:sldChg>
    </pc:docChg>
  </pc:docChgLst>
  <pc:docChgLst>
    <pc:chgData name="Alaa Alameldeen" userId="60ed0375f93d0d69" providerId="LiveId" clId="{1F83F050-74A5-42A5-B913-DCC96F60FC1B}"/>
    <pc:docChg chg="undo custSel modSld modMainMaster">
      <pc:chgData name="Alaa Alameldeen" userId="60ed0375f93d0d69" providerId="LiveId" clId="{1F83F050-74A5-42A5-B913-DCC96F60FC1B}" dt="2023-11-07T06:31:16.145" v="444" actId="20577"/>
      <pc:docMkLst>
        <pc:docMk/>
      </pc:docMkLst>
      <pc:sldChg chg="modSp mod">
        <pc:chgData name="Alaa Alameldeen" userId="60ed0375f93d0d69" providerId="LiveId" clId="{1F83F050-74A5-42A5-B913-DCC96F60FC1B}" dt="2023-11-02T14:58:37.175" v="329" actId="20577"/>
        <pc:sldMkLst>
          <pc:docMk/>
          <pc:sldMk cId="2679199305" sldId="259"/>
        </pc:sldMkLst>
        <pc:spChg chg="mod">
          <ac:chgData name="Alaa Alameldeen" userId="60ed0375f93d0d69" providerId="LiveId" clId="{1F83F050-74A5-42A5-B913-DCC96F60FC1B}" dt="2023-11-02T14:58:37.175" v="329" actId="20577"/>
          <ac:spMkLst>
            <pc:docMk/>
            <pc:sldMk cId="2679199305" sldId="259"/>
            <ac:spMk id="2" creationId="{00000000-0000-0000-0000-000000000000}"/>
          </ac:spMkLst>
        </pc:spChg>
      </pc:sldChg>
      <pc:sldChg chg="modSp mod">
        <pc:chgData name="Alaa Alameldeen" userId="60ed0375f93d0d69" providerId="LiveId" clId="{1F83F050-74A5-42A5-B913-DCC96F60FC1B}" dt="2023-11-02T02:17:53.812" v="116" actId="20577"/>
        <pc:sldMkLst>
          <pc:docMk/>
          <pc:sldMk cId="4085695765" sldId="260"/>
        </pc:sldMkLst>
        <pc:spChg chg="mod">
          <ac:chgData name="Alaa Alameldeen" userId="60ed0375f93d0d69" providerId="LiveId" clId="{1F83F050-74A5-42A5-B913-DCC96F60FC1B}" dt="2023-11-02T02:17:53.812" v="116" actId="20577"/>
          <ac:spMkLst>
            <pc:docMk/>
            <pc:sldMk cId="4085695765" sldId="260"/>
            <ac:spMk id="2" creationId="{00000000-0000-0000-0000-000000000000}"/>
          </ac:spMkLst>
        </pc:spChg>
      </pc:sldChg>
      <pc:sldChg chg="modSp mod modAnim">
        <pc:chgData name="Alaa Alameldeen" userId="60ed0375f93d0d69" providerId="LiveId" clId="{1F83F050-74A5-42A5-B913-DCC96F60FC1B}" dt="2023-11-02T02:23:54.137" v="171" actId="20577"/>
        <pc:sldMkLst>
          <pc:docMk/>
          <pc:sldMk cId="2077549799" sldId="261"/>
        </pc:sldMkLst>
        <pc:spChg chg="mod">
          <ac:chgData name="Alaa Alameldeen" userId="60ed0375f93d0d69" providerId="LiveId" clId="{1F83F050-74A5-42A5-B913-DCC96F60FC1B}" dt="2023-11-02T02:23:54.137" v="171" actId="20577"/>
          <ac:spMkLst>
            <pc:docMk/>
            <pc:sldMk cId="2077549799" sldId="261"/>
            <ac:spMk id="88066" creationId="{00000000-0000-0000-0000-000000000000}"/>
          </ac:spMkLst>
        </pc:spChg>
        <pc:grpChg chg="mod">
          <ac:chgData name="Alaa Alameldeen" userId="60ed0375f93d0d69" providerId="LiveId" clId="{1F83F050-74A5-42A5-B913-DCC96F60FC1B}" dt="2023-11-02T02:21:21.887" v="131" actId="1035"/>
          <ac:grpSpMkLst>
            <pc:docMk/>
            <pc:sldMk cId="2077549799" sldId="261"/>
            <ac:grpSpMk id="3" creationId="{00000000-0000-0000-0000-000000000000}"/>
          </ac:grpSpMkLst>
        </pc:grpChg>
      </pc:sldChg>
      <pc:sldChg chg="modSp">
        <pc:chgData name="Alaa Alameldeen" userId="60ed0375f93d0d69" providerId="LiveId" clId="{1F83F050-74A5-42A5-B913-DCC96F60FC1B}" dt="2023-11-02T02:16:25.703" v="114" actId="313"/>
        <pc:sldMkLst>
          <pc:docMk/>
          <pc:sldMk cId="813036401" sldId="262"/>
        </pc:sldMkLst>
        <pc:spChg chg="mod">
          <ac:chgData name="Alaa Alameldeen" userId="60ed0375f93d0d69" providerId="LiveId" clId="{1F83F050-74A5-42A5-B913-DCC96F60FC1B}" dt="2023-11-02T02:16:25.703" v="114" actId="313"/>
          <ac:spMkLst>
            <pc:docMk/>
            <pc:sldMk cId="813036401" sldId="262"/>
            <ac:spMk id="483331" creationId="{00000000-0000-0000-0000-000000000000}"/>
          </ac:spMkLst>
        </pc:spChg>
      </pc:sldChg>
      <pc:sldChg chg="addSp modSp mod">
        <pc:chgData name="Alaa Alameldeen" userId="60ed0375f93d0d69" providerId="LiveId" clId="{1F83F050-74A5-42A5-B913-DCC96F60FC1B}" dt="2023-11-02T02:32:53.597" v="328" actId="1076"/>
        <pc:sldMkLst>
          <pc:docMk/>
          <pc:sldMk cId="1139808262" sldId="266"/>
        </pc:sldMkLst>
        <pc:spChg chg="add mod">
          <ac:chgData name="Alaa Alameldeen" userId="60ed0375f93d0d69" providerId="LiveId" clId="{1F83F050-74A5-42A5-B913-DCC96F60FC1B}" dt="2023-11-02T02:32:53.597" v="328" actId="1076"/>
          <ac:spMkLst>
            <pc:docMk/>
            <pc:sldMk cId="1139808262" sldId="266"/>
            <ac:spMk id="17" creationId="{0537D18B-285D-EA62-1B2D-A4200F274D54}"/>
          </ac:spMkLst>
        </pc:spChg>
      </pc:sldChg>
      <pc:sldChg chg="modSp mod">
        <pc:chgData name="Alaa Alameldeen" userId="60ed0375f93d0d69" providerId="LiveId" clId="{1F83F050-74A5-42A5-B913-DCC96F60FC1B}" dt="2023-11-05T05:47:30.896" v="331" actId="20577"/>
        <pc:sldMkLst>
          <pc:docMk/>
          <pc:sldMk cId="1721296725" sldId="269"/>
        </pc:sldMkLst>
        <pc:spChg chg="mod">
          <ac:chgData name="Alaa Alameldeen" userId="60ed0375f93d0d69" providerId="LiveId" clId="{1F83F050-74A5-42A5-B913-DCC96F60FC1B}" dt="2023-11-02T02:28:22.196" v="179" actId="20577"/>
          <ac:spMkLst>
            <pc:docMk/>
            <pc:sldMk cId="1721296725" sldId="269"/>
            <ac:spMk id="3" creationId="{00000000-0000-0000-0000-000000000000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7" creationId="{18630EC3-5BA8-A9C0-5EA6-93FB386EC72D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8" creationId="{290AB796-288E-21E2-5E2A-3DC41F9D8663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9" creationId="{96812F70-61A1-97DB-8FC0-9CD48878EA33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0" creationId="{6D235F93-6122-81D1-C437-9EA40899E85C}"/>
          </ac:spMkLst>
        </pc:spChg>
        <pc:spChg chg="mod">
          <ac:chgData name="Alaa Alameldeen" userId="60ed0375f93d0d69" providerId="LiveId" clId="{1F83F050-74A5-42A5-B913-DCC96F60FC1B}" dt="2023-11-05T05:47:30.896" v="331" actId="20577"/>
          <ac:spMkLst>
            <pc:docMk/>
            <pc:sldMk cId="1721296725" sldId="269"/>
            <ac:spMk id="11" creationId="{F0BAB308-5AEE-C412-C41F-70BA1E437E3F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2" creationId="{51F90AE7-5935-41BA-33AA-841709D30500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3" creationId="{EC3EDA93-4444-BA37-0F7A-2154391566C1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4" creationId="{550DB983-074A-49C4-BB2B-203E52526F70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5" creationId="{4B5EAFBE-B15D-9DD0-8F0D-B375B33862B5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6" creationId="{064CC59B-87C4-17E3-D87D-F1C19F896D6B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7" creationId="{17D591B7-7ACF-4226-675F-5EF1A0C40EEF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8" creationId="{2E11487F-B250-029A-94BC-D07A4780F1E2}"/>
          </ac:spMkLst>
        </pc:spChg>
        <pc:spChg chg="mod">
          <ac:chgData name="Alaa Alameldeen" userId="60ed0375f93d0d69" providerId="LiveId" clId="{1F83F050-74A5-42A5-B913-DCC96F60FC1B}" dt="2023-11-05T05:44:40.710" v="330" actId="20577"/>
          <ac:spMkLst>
            <pc:docMk/>
            <pc:sldMk cId="1721296725" sldId="269"/>
            <ac:spMk id="19" creationId="{33573189-1E6D-694F-BBF3-0ECB4AB73D27}"/>
          </ac:spMkLst>
        </pc:spChg>
        <pc:grpChg chg="mod">
          <ac:chgData name="Alaa Alameldeen" userId="60ed0375f93d0d69" providerId="LiveId" clId="{1F83F050-74A5-42A5-B913-DCC96F60FC1B}" dt="2023-11-05T05:44:40.710" v="330" actId="20577"/>
          <ac:grpSpMkLst>
            <pc:docMk/>
            <pc:sldMk cId="1721296725" sldId="269"/>
            <ac:grpSpMk id="4" creationId="{FC03BECA-EA2B-D296-5B38-7E03E0BD57EB}"/>
          </ac:grpSpMkLst>
        </pc:grpChg>
        <pc:cxnChg chg="mod">
          <ac:chgData name="Alaa Alameldeen" userId="60ed0375f93d0d69" providerId="LiveId" clId="{1F83F050-74A5-42A5-B913-DCC96F60FC1B}" dt="2023-11-05T05:44:40.710" v="330" actId="20577"/>
          <ac:cxnSpMkLst>
            <pc:docMk/>
            <pc:sldMk cId="1721296725" sldId="269"/>
            <ac:cxnSpMk id="20" creationId="{B36CC8DB-DDD3-F464-3BD8-BB672E183FDB}"/>
          </ac:cxnSpMkLst>
        </pc:cxnChg>
      </pc:sldChg>
      <pc:sldChg chg="modSp mod">
        <pc:chgData name="Alaa Alameldeen" userId="60ed0375f93d0d69" providerId="LiveId" clId="{1F83F050-74A5-42A5-B913-DCC96F60FC1B}" dt="2023-10-30T06:12:02.819" v="91" actId="5793"/>
        <pc:sldMkLst>
          <pc:docMk/>
          <pc:sldMk cId="3410361477" sldId="273"/>
        </pc:sldMkLst>
        <pc:spChg chg="mod">
          <ac:chgData name="Alaa Alameldeen" userId="60ed0375f93d0d69" providerId="LiveId" clId="{1F83F050-74A5-42A5-B913-DCC96F60FC1B}" dt="2023-10-30T06:12:02.819" v="91" actId="5793"/>
          <ac:spMkLst>
            <pc:docMk/>
            <pc:sldMk cId="3410361477" sldId="273"/>
            <ac:spMk id="3" creationId="{00000000-0000-0000-0000-000000000000}"/>
          </ac:spMkLst>
        </pc:spChg>
      </pc:sldChg>
      <pc:sldChg chg="modSp mod">
        <pc:chgData name="Alaa Alameldeen" userId="60ed0375f93d0d69" providerId="LiveId" clId="{1F83F050-74A5-42A5-B913-DCC96F60FC1B}" dt="2023-10-30T06:12:01.722" v="90" actId="5793"/>
        <pc:sldMkLst>
          <pc:docMk/>
          <pc:sldMk cId="2944471056" sldId="274"/>
        </pc:sldMkLst>
        <pc:spChg chg="mod">
          <ac:chgData name="Alaa Alameldeen" userId="60ed0375f93d0d69" providerId="LiveId" clId="{1F83F050-74A5-42A5-B913-DCC96F60FC1B}" dt="2023-10-30T06:12:01.722" v="90" actId="5793"/>
          <ac:spMkLst>
            <pc:docMk/>
            <pc:sldMk cId="2944471056" sldId="274"/>
            <ac:spMk id="3" creationId="{00000000-0000-0000-0000-000000000000}"/>
          </ac:spMkLst>
        </pc:spChg>
      </pc:sldChg>
      <pc:sldChg chg="modSp mod">
        <pc:chgData name="Alaa Alameldeen" userId="60ed0375f93d0d69" providerId="LiveId" clId="{1F83F050-74A5-42A5-B913-DCC96F60FC1B}" dt="2023-10-30T05:30:08.037" v="85" actId="20577"/>
        <pc:sldMkLst>
          <pc:docMk/>
          <pc:sldMk cId="480221398" sldId="287"/>
        </pc:sldMkLst>
        <pc:spChg chg="mod">
          <ac:chgData name="Alaa Alameldeen" userId="60ed0375f93d0d69" providerId="LiveId" clId="{1F83F050-74A5-42A5-B913-DCC96F60FC1B}" dt="2023-10-30T05:30:08.037" v="85" actId="20577"/>
          <ac:spMkLst>
            <pc:docMk/>
            <pc:sldMk cId="480221398" sldId="287"/>
            <ac:spMk id="34818" creationId="{00000000-0000-0000-0000-000000000000}"/>
          </ac:spMkLst>
        </pc:spChg>
      </pc:sldChg>
      <pc:sldChg chg="addSp delSp modSp mod">
        <pc:chgData name="Alaa Alameldeen" userId="60ed0375f93d0d69" providerId="LiveId" clId="{1F83F050-74A5-42A5-B913-DCC96F60FC1B}" dt="2023-11-07T06:31:16.145" v="444" actId="20577"/>
        <pc:sldMkLst>
          <pc:docMk/>
          <pc:sldMk cId="809701324" sldId="309"/>
        </pc:sldMkLst>
        <pc:spChg chg="mod">
          <ac:chgData name="Alaa Alameldeen" userId="60ed0375f93d0d69" providerId="LiveId" clId="{1F83F050-74A5-42A5-B913-DCC96F60FC1B}" dt="2023-11-07T06:31:16.145" v="444" actId="20577"/>
          <ac:spMkLst>
            <pc:docMk/>
            <pc:sldMk cId="809701324" sldId="309"/>
            <ac:spMk id="10" creationId="{00000000-0000-0000-0000-000000000000}"/>
          </ac:spMkLst>
        </pc:spChg>
        <pc:spChg chg="add del mod">
          <ac:chgData name="Alaa Alameldeen" userId="60ed0375f93d0d69" providerId="LiveId" clId="{1F83F050-74A5-42A5-B913-DCC96F60FC1B}" dt="2023-11-07T06:29:06.078" v="401" actId="767"/>
          <ac:spMkLst>
            <pc:docMk/>
            <pc:sldMk cId="809701324" sldId="309"/>
            <ac:spMk id="20" creationId="{D72132CF-CEF1-7B4F-13F2-CE7F110D38CB}"/>
          </ac:spMkLst>
        </pc:spChg>
        <pc:spChg chg="add mod">
          <ac:chgData name="Alaa Alameldeen" userId="60ed0375f93d0d69" providerId="LiveId" clId="{1F83F050-74A5-42A5-B913-DCC96F60FC1B}" dt="2023-11-07T06:30:21.488" v="438" actId="1076"/>
          <ac:spMkLst>
            <pc:docMk/>
            <pc:sldMk cId="809701324" sldId="309"/>
            <ac:spMk id="21" creationId="{86635ABE-E35D-FB45-0479-D4399807BBF9}"/>
          </ac:spMkLst>
        </pc:spChg>
        <pc:spChg chg="add 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22" creationId="{A4E3ECB4-4B2E-A961-EC76-F2D8B67BF7DA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42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48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38.525" v="442" actId="692"/>
          <ac:spMkLst>
            <pc:docMk/>
            <pc:sldMk cId="809701324" sldId="309"/>
            <ac:spMk id="51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52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53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54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55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59" creationId="{33A0DAA1-82D9-46AF-ACDA-2B57D8491BB4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60" creationId="{D27ED3FC-4A23-40AA-AD0D-CB9840FF8423}"/>
          </ac:spMkLst>
        </pc:spChg>
        <pc:spChg chg="mod">
          <ac:chgData name="Alaa Alameldeen" userId="60ed0375f93d0d69" providerId="LiveId" clId="{1F83F050-74A5-42A5-B913-DCC96F60FC1B}" dt="2023-11-07T06:30:54.005" v="443" actId="1076"/>
          <ac:spMkLst>
            <pc:docMk/>
            <pc:sldMk cId="809701324" sldId="309"/>
            <ac:spMk id="1642500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1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2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3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4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5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6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7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08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11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12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15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18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19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20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25" creationId="{00000000-0000-0000-0000-000000000000}"/>
          </ac:spMkLst>
        </pc:spChg>
        <pc:spChg chg="mod">
          <ac:chgData name="Alaa Alameldeen" userId="60ed0375f93d0d69" providerId="LiveId" clId="{1F83F050-74A5-42A5-B913-DCC96F60FC1B}" dt="2023-11-07T06:30:14.022" v="437" actId="1076"/>
          <ac:spMkLst>
            <pc:docMk/>
            <pc:sldMk cId="809701324" sldId="309"/>
            <ac:spMk id="1642526" creationId="{00000000-0000-0000-0000-000000000000}"/>
          </ac:spMkLst>
        </pc:spChg>
        <pc:grpChg chg="mod">
          <ac:chgData name="Alaa Alameldeen" userId="60ed0375f93d0d69" providerId="LiveId" clId="{1F83F050-74A5-42A5-B913-DCC96F60FC1B}" dt="2023-11-07T06:30:14.022" v="437" actId="1076"/>
          <ac:grpSpMkLst>
            <pc:docMk/>
            <pc:sldMk cId="809701324" sldId="309"/>
            <ac:grpSpMk id="7" creationId="{00000000-0000-0000-0000-000000000000}"/>
          </ac:grpSpMkLst>
        </pc:grpChg>
        <pc:grpChg chg="mod">
          <ac:chgData name="Alaa Alameldeen" userId="60ed0375f93d0d69" providerId="LiveId" clId="{1F83F050-74A5-42A5-B913-DCC96F60FC1B}" dt="2023-11-07T06:30:14.022" v="437" actId="1076"/>
          <ac:grpSpMkLst>
            <pc:docMk/>
            <pc:sldMk cId="809701324" sldId="309"/>
            <ac:grpSpMk id="8" creationId="{00000000-0000-0000-0000-000000000000}"/>
          </ac:grpSpMkLst>
        </pc:grpChg>
        <pc:grpChg chg="mod">
          <ac:chgData name="Alaa Alameldeen" userId="60ed0375f93d0d69" providerId="LiveId" clId="{1F83F050-74A5-42A5-B913-DCC96F60FC1B}" dt="2023-11-07T06:30:14.022" v="437" actId="1076"/>
          <ac:grpSpMkLst>
            <pc:docMk/>
            <pc:sldMk cId="809701324" sldId="309"/>
            <ac:grpSpMk id="9" creationId="{00000000-0000-0000-0000-000000000000}"/>
          </ac:grpSpMkLst>
        </pc:grpChg>
        <pc:grpChg chg="mod">
          <ac:chgData name="Alaa Alameldeen" userId="60ed0375f93d0d69" providerId="LiveId" clId="{1F83F050-74A5-42A5-B913-DCC96F60FC1B}" dt="2023-11-07T06:30:14.022" v="437" actId="1076"/>
          <ac:grpSpMkLst>
            <pc:docMk/>
            <pc:sldMk cId="809701324" sldId="309"/>
            <ac:grpSpMk id="50" creationId="{581BAC55-8FDC-4205-A3E9-49D985E20380}"/>
          </ac:grpSpMkLst>
        </pc:grpChg>
        <pc:cxnChg chg="del mod">
          <ac:chgData name="Alaa Alameldeen" userId="60ed0375f93d0d69" providerId="LiveId" clId="{1F83F050-74A5-42A5-B913-DCC96F60FC1B}" dt="2023-11-07T06:26:42.525" v="344" actId="478"/>
          <ac:cxnSpMkLst>
            <pc:docMk/>
            <pc:sldMk cId="809701324" sldId="309"/>
            <ac:cxnSpMk id="5" creationId="{00000000-0000-0000-0000-000000000000}"/>
          </ac:cxnSpMkLst>
        </pc:cxnChg>
        <pc:cxnChg chg="mod">
          <ac:chgData name="Alaa Alameldeen" userId="60ed0375f93d0d69" providerId="LiveId" clId="{1F83F050-74A5-42A5-B913-DCC96F60FC1B}" dt="2023-11-07T06:30:14.022" v="437" actId="1076"/>
          <ac:cxnSpMkLst>
            <pc:docMk/>
            <pc:sldMk cId="809701324" sldId="309"/>
            <ac:cxnSpMk id="6" creationId="{D5C136BA-2D19-46D4-A76D-75568A5203F8}"/>
          </ac:cxnSpMkLst>
        </pc:cxnChg>
        <pc:cxnChg chg="add mod">
          <ac:chgData name="Alaa Alameldeen" userId="60ed0375f93d0d69" providerId="LiveId" clId="{1F83F050-74A5-42A5-B913-DCC96F60FC1B}" dt="2023-11-07T06:30:14.022" v="437" actId="1076"/>
          <ac:cxnSpMkLst>
            <pc:docMk/>
            <pc:sldMk cId="809701324" sldId="309"/>
            <ac:cxnSpMk id="16" creationId="{BA65E08B-9F45-EF87-45E5-620D764B6D63}"/>
          </ac:cxnSpMkLst>
        </pc:cxnChg>
        <pc:cxnChg chg="add mod">
          <ac:chgData name="Alaa Alameldeen" userId="60ed0375f93d0d69" providerId="LiveId" clId="{1F83F050-74A5-42A5-B913-DCC96F60FC1B}" dt="2023-11-07T06:30:14.022" v="437" actId="1076"/>
          <ac:cxnSpMkLst>
            <pc:docMk/>
            <pc:sldMk cId="809701324" sldId="309"/>
            <ac:cxnSpMk id="19" creationId="{60252314-87B6-3EF1-A9ED-2C99E03DC8C4}"/>
          </ac:cxnSpMkLst>
        </pc:cxnChg>
        <pc:cxnChg chg="mod">
          <ac:chgData name="Alaa Alameldeen" userId="60ed0375f93d0d69" providerId="LiveId" clId="{1F83F050-74A5-42A5-B913-DCC96F60FC1B}" dt="2023-11-07T06:30:14.022" v="437" actId="1076"/>
          <ac:cxnSpMkLst>
            <pc:docMk/>
            <pc:sldMk cId="809701324" sldId="309"/>
            <ac:cxnSpMk id="49" creationId="{E8E2A762-0BCE-4B60-82F9-519B4588967E}"/>
          </ac:cxnSpMkLst>
        </pc:cxnChg>
      </pc:sldChg>
      <pc:sldChg chg="delSp mod">
        <pc:chgData name="Alaa Alameldeen" userId="60ed0375f93d0d69" providerId="LiveId" clId="{1F83F050-74A5-42A5-B913-DCC96F60FC1B}" dt="2023-11-02T02:13:24.722" v="110" actId="478"/>
        <pc:sldMkLst>
          <pc:docMk/>
          <pc:sldMk cId="3199693428" sldId="1006"/>
        </pc:sldMkLst>
        <pc:spChg chg="del">
          <ac:chgData name="Alaa Alameldeen" userId="60ed0375f93d0d69" providerId="LiveId" clId="{1F83F050-74A5-42A5-B913-DCC96F60FC1B}" dt="2023-11-02T02:13:24.722" v="110" actId="478"/>
          <ac:spMkLst>
            <pc:docMk/>
            <pc:sldMk cId="3199693428" sldId="1006"/>
            <ac:spMk id="10" creationId="{6EDD2BDE-02FA-A99E-45BC-02604BA5AB24}"/>
          </ac:spMkLst>
        </pc:spChg>
      </pc:sldChg>
      <pc:sldChg chg="modSp mod">
        <pc:chgData name="Alaa Alameldeen" userId="60ed0375f93d0d69" providerId="LiveId" clId="{1F83F050-74A5-42A5-B913-DCC96F60FC1B}" dt="2023-11-02T02:25:44.282" v="175" actId="20577"/>
        <pc:sldMkLst>
          <pc:docMk/>
          <pc:sldMk cId="1028131647" sldId="1011"/>
        </pc:sldMkLst>
        <pc:spChg chg="mod">
          <ac:chgData name="Alaa Alameldeen" userId="60ed0375f93d0d69" providerId="LiveId" clId="{1F83F050-74A5-42A5-B913-DCC96F60FC1B}" dt="2023-11-02T02:25:44.282" v="175" actId="20577"/>
          <ac:spMkLst>
            <pc:docMk/>
            <pc:sldMk cId="1028131647" sldId="1011"/>
            <ac:spMk id="11266" creationId="{00000000-0000-0000-0000-000000000000}"/>
          </ac:spMkLst>
        </pc:spChg>
      </pc:sldChg>
      <pc:sldChg chg="modSp">
        <pc:chgData name="Alaa Alameldeen" userId="60ed0375f93d0d69" providerId="LiveId" clId="{1F83F050-74A5-42A5-B913-DCC96F60FC1B}" dt="2023-10-30T06:20:32.093" v="109" actId="20577"/>
        <pc:sldMkLst>
          <pc:docMk/>
          <pc:sldMk cId="1037296612" sldId="1014"/>
        </pc:sldMkLst>
        <pc:spChg chg="mod">
          <ac:chgData name="Alaa Alameldeen" userId="60ed0375f93d0d69" providerId="LiveId" clId="{1F83F050-74A5-42A5-B913-DCC96F60FC1B}" dt="2023-10-30T06:20:32.093" v="109" actId="20577"/>
          <ac:spMkLst>
            <pc:docMk/>
            <pc:sldMk cId="1037296612" sldId="1014"/>
            <ac:spMk id="3" creationId="{00000000-0000-0000-0000-000000000000}"/>
          </ac:spMkLst>
        </pc:spChg>
      </pc:sldChg>
      <pc:sldMasterChg chg="modSp mod">
        <pc:chgData name="Alaa Alameldeen" userId="60ed0375f93d0d69" providerId="LiveId" clId="{1F83F050-74A5-42A5-B913-DCC96F60FC1B}" dt="2023-10-30T06:19:56.257" v="107" actId="20577"/>
        <pc:sldMasterMkLst>
          <pc:docMk/>
          <pc:sldMasterMk cId="449151243" sldId="2147483685"/>
        </pc:sldMasterMkLst>
        <pc:spChg chg="mod">
          <ac:chgData name="Alaa Alameldeen" userId="60ed0375f93d0d69" providerId="LiveId" clId="{1F83F050-74A5-42A5-B913-DCC96F60FC1B}" dt="2023-10-30T06:19:56.257" v="107" actId="20577"/>
          <ac:spMkLst>
            <pc:docMk/>
            <pc:sldMasterMk cId="449151243" sldId="2147483685"/>
            <ac:spMk id="22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F2FED-7586-4860-AB36-36D59135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23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DCE6F-21B4-4D3C-A104-A801A01F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3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27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888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94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79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52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“The architecture of the IBM System/370” R.P. Case and A. </a:t>
            </a:r>
            <a:r>
              <a:rPr lang="en-US" dirty="0" err="1"/>
              <a:t>Padegs</a:t>
            </a:r>
            <a:r>
              <a:rPr lang="en-US" dirty="0"/>
              <a:t> Communications of the ACM. 21:1, 73-96, January 1978.</a:t>
            </a:r>
          </a:p>
          <a:p>
            <a:r>
              <a:rPr lang="en-US" dirty="0"/>
              <a:t>Perhaps the first paper to use the term </a:t>
            </a:r>
            <a:r>
              <a:rPr lang="en-US" b="1" dirty="0"/>
              <a:t>translation lookaside buffer</a:t>
            </a:r>
            <a:r>
              <a:rPr lang="en-US" dirty="0"/>
              <a:t>. The name arises from the historical name for a cache, which was a lookaside buffer as called by those developing the Atlas system at the University of Manchester; a cache of address translations thus became a translation lookaside buffer. Even though the term lookaside buffer fell out of favor, TLB seems to have stuck, for whatever reason.</a:t>
            </a:r>
          </a:p>
          <a:p>
            <a:endParaRPr lang="en-US" dirty="0"/>
          </a:p>
          <a:p>
            <a:r>
              <a:rPr lang="en-US" dirty="0"/>
              <a:t>“x86info -c” on Intel Core2 Duo CPU:</a:t>
            </a:r>
          </a:p>
          <a:p>
            <a:pPr defTabSz="881440">
              <a:defRPr/>
            </a:pPr>
            <a:r>
              <a:rPr lang="en-US" dirty="0"/>
              <a:t> L1 Data TLB: 4KB pages, 4-way set associative, 16 entries</a:t>
            </a:r>
          </a:p>
          <a:p>
            <a:pPr defTabSz="881440">
              <a:defRPr/>
            </a:pPr>
            <a:r>
              <a:rPr lang="en-US" dirty="0"/>
              <a:t> Data TLB: 4K pages, 4-way associative, 256 entries.</a:t>
            </a:r>
          </a:p>
          <a:p>
            <a:pPr defTabSz="881440">
              <a:defRPr/>
            </a:pPr>
            <a:r>
              <a:rPr lang="en-US" dirty="0"/>
              <a:t> L1 Data TLB: 4MB pages, 4-way set associative, 16 entries</a:t>
            </a:r>
          </a:p>
          <a:p>
            <a:r>
              <a:rPr lang="en-US" dirty="0"/>
              <a:t> Data TLB: 4MB pages, 4-way associative, 32 entries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28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26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1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27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8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8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03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Size of page</a:t>
            </a:r>
            <a:r>
              <a:rPr lang="en-US" baseline="0" dirty="0"/>
              <a:t> table = 2^(n-p) entries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29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Calculate VPN for valid</a:t>
            </a:r>
            <a:r>
              <a:rPr lang="en-US" baseline="0" dirty="0"/>
              <a:t> TLB entry using Tag &amp; Set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38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8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TLB and Cache are separate</a:t>
            </a:r>
            <a:r>
              <a:rPr lang="en-US" baseline="0" dirty="0"/>
              <a:t> pieces of hardware; page table stored in memory</a:t>
            </a:r>
          </a:p>
          <a:p>
            <a:r>
              <a:rPr lang="en-US" baseline="0" dirty="0"/>
              <a:t>Show correlation between TLB &amp; page table (VPN 0x0D and 0x0F in particular)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1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</a:t>
            </a:r>
            <a:r>
              <a:rPr lang="en-US" baseline="0" dirty="0"/>
              <a:t> 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4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</a:t>
            </a:r>
            <a:r>
              <a:rPr lang="en-US" baseline="0" dirty="0"/>
              <a:t> Miss, page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284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Miss, Page Table Hit, Cache Miss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980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 Hit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751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DCE6F-21B4-4D3C-A104-A801A01FCC56}" type="slidenum">
              <a:rPr lang="en-US" smtClean="0"/>
              <a:t>41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4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3229" y="3307551"/>
            <a:ext cx="6843815" cy="313370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13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228600" indent="-228600">
              <a:buAutoNum type="arabicParenBoth"/>
            </a:pPr>
            <a:r>
              <a:rPr lang="en-US" dirty="0"/>
              <a:t>Adds</a:t>
            </a:r>
            <a:r>
              <a:rPr lang="en-US" baseline="0" dirty="0"/>
              <a:t> disks to memory hierarchy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Simplifies memory for processes &amp; programmers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Security/protection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05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20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14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5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18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4kB</a:t>
            </a:r>
            <a:r>
              <a:rPr lang="en-US" baseline="0" dirty="0"/>
              <a:t> page = 2^12</a:t>
            </a:r>
          </a:p>
          <a:p>
            <a:pPr lvl="1"/>
            <a:r>
              <a:rPr lang="en-US" baseline="0" dirty="0"/>
              <a:t>3 hex digits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82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0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92741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334A2B-0BDD-42EE-B3BF-DEDD8F36CA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8862" y="-2231"/>
            <a:ext cx="14863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Week 8 - 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4491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tags" Target="../tags/tag225.xml"/><Relationship Id="rId26" Type="http://schemas.openxmlformats.org/officeDocument/2006/relationships/tags" Target="../tags/tag233.xml"/><Relationship Id="rId3" Type="http://schemas.openxmlformats.org/officeDocument/2006/relationships/tags" Target="../tags/tag210.xml"/><Relationship Id="rId21" Type="http://schemas.openxmlformats.org/officeDocument/2006/relationships/tags" Target="../tags/tag228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5" Type="http://schemas.openxmlformats.org/officeDocument/2006/relationships/tags" Target="../tags/tag232.xml"/><Relationship Id="rId2" Type="http://schemas.openxmlformats.org/officeDocument/2006/relationships/tags" Target="../tags/tag209.xml"/><Relationship Id="rId16" Type="http://schemas.openxmlformats.org/officeDocument/2006/relationships/tags" Target="../tags/tag223.xml"/><Relationship Id="rId20" Type="http://schemas.openxmlformats.org/officeDocument/2006/relationships/tags" Target="../tags/tag227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tags" Target="../tags/tag218.xml"/><Relationship Id="rId24" Type="http://schemas.openxmlformats.org/officeDocument/2006/relationships/tags" Target="../tags/tag231.xml"/><Relationship Id="rId5" Type="http://schemas.openxmlformats.org/officeDocument/2006/relationships/tags" Target="../tags/tag212.xml"/><Relationship Id="rId15" Type="http://schemas.openxmlformats.org/officeDocument/2006/relationships/tags" Target="../tags/tag222.xml"/><Relationship Id="rId23" Type="http://schemas.openxmlformats.org/officeDocument/2006/relationships/tags" Target="../tags/tag230.xml"/><Relationship Id="rId10" Type="http://schemas.openxmlformats.org/officeDocument/2006/relationships/tags" Target="../tags/tag217.xml"/><Relationship Id="rId19" Type="http://schemas.openxmlformats.org/officeDocument/2006/relationships/tags" Target="../tags/tag226.xml"/><Relationship Id="rId4" Type="http://schemas.openxmlformats.org/officeDocument/2006/relationships/tags" Target="../tags/tag211.xml"/><Relationship Id="rId9" Type="http://schemas.openxmlformats.org/officeDocument/2006/relationships/tags" Target="../tags/tag216.xml"/><Relationship Id="rId14" Type="http://schemas.openxmlformats.org/officeDocument/2006/relationships/tags" Target="../tags/tag221.xml"/><Relationship Id="rId22" Type="http://schemas.openxmlformats.org/officeDocument/2006/relationships/tags" Target="../tags/tag229.xml"/><Relationship Id="rId27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13" Type="http://schemas.openxmlformats.org/officeDocument/2006/relationships/tags" Target="../tags/tag2350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notesSlide" Target="../notesSlides/notesSlide4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38.xml"/><Relationship Id="rId10" Type="http://schemas.openxmlformats.org/officeDocument/2006/relationships/tags" Target="../tags/tag243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59.xml"/><Relationship Id="rId18" Type="http://schemas.openxmlformats.org/officeDocument/2006/relationships/tags" Target="../tags/tag264.xml"/><Relationship Id="rId26" Type="http://schemas.openxmlformats.org/officeDocument/2006/relationships/tags" Target="../tags/tag272.xml"/><Relationship Id="rId39" Type="http://schemas.openxmlformats.org/officeDocument/2006/relationships/tags" Target="../tags/tag285.xml"/><Relationship Id="rId21" Type="http://schemas.openxmlformats.org/officeDocument/2006/relationships/tags" Target="../tags/tag267.xml"/><Relationship Id="rId34" Type="http://schemas.openxmlformats.org/officeDocument/2006/relationships/tags" Target="../tags/tag280.xml"/><Relationship Id="rId42" Type="http://schemas.openxmlformats.org/officeDocument/2006/relationships/tags" Target="../tags/tag288.xml"/><Relationship Id="rId7" Type="http://schemas.openxmlformats.org/officeDocument/2006/relationships/tags" Target="../tags/tag253.xml"/><Relationship Id="rId2" Type="http://schemas.openxmlformats.org/officeDocument/2006/relationships/tags" Target="../tags/tag248.xml"/><Relationship Id="rId16" Type="http://schemas.openxmlformats.org/officeDocument/2006/relationships/tags" Target="../tags/tag262.xml"/><Relationship Id="rId29" Type="http://schemas.openxmlformats.org/officeDocument/2006/relationships/tags" Target="../tags/tag275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1" Type="http://schemas.openxmlformats.org/officeDocument/2006/relationships/tags" Target="../tags/tag257.xml"/><Relationship Id="rId24" Type="http://schemas.openxmlformats.org/officeDocument/2006/relationships/tags" Target="../tags/tag270.xml"/><Relationship Id="rId32" Type="http://schemas.openxmlformats.org/officeDocument/2006/relationships/tags" Target="../tags/tag278.xml"/><Relationship Id="rId37" Type="http://schemas.openxmlformats.org/officeDocument/2006/relationships/tags" Target="../tags/tag283.xml"/><Relationship Id="rId40" Type="http://schemas.openxmlformats.org/officeDocument/2006/relationships/tags" Target="../tags/tag286.xml"/><Relationship Id="rId45" Type="http://schemas.openxmlformats.org/officeDocument/2006/relationships/notesSlide" Target="../notesSlides/notesSlide6.xml"/><Relationship Id="rId5" Type="http://schemas.openxmlformats.org/officeDocument/2006/relationships/tags" Target="../tags/tag251.xml"/><Relationship Id="rId15" Type="http://schemas.openxmlformats.org/officeDocument/2006/relationships/tags" Target="../tags/tag261.xml"/><Relationship Id="rId23" Type="http://schemas.openxmlformats.org/officeDocument/2006/relationships/tags" Target="../tags/tag269.xml"/><Relationship Id="rId28" Type="http://schemas.openxmlformats.org/officeDocument/2006/relationships/tags" Target="../tags/tag274.xml"/><Relationship Id="rId36" Type="http://schemas.openxmlformats.org/officeDocument/2006/relationships/tags" Target="../tags/tag282.xml"/><Relationship Id="rId10" Type="http://schemas.openxmlformats.org/officeDocument/2006/relationships/tags" Target="../tags/tag256.xml"/><Relationship Id="rId19" Type="http://schemas.openxmlformats.org/officeDocument/2006/relationships/tags" Target="../tags/tag265.xml"/><Relationship Id="rId31" Type="http://schemas.openxmlformats.org/officeDocument/2006/relationships/tags" Target="../tags/tag277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4" Type="http://schemas.openxmlformats.org/officeDocument/2006/relationships/tags" Target="../tags/tag260.xml"/><Relationship Id="rId22" Type="http://schemas.openxmlformats.org/officeDocument/2006/relationships/tags" Target="../tags/tag268.xml"/><Relationship Id="rId27" Type="http://schemas.openxmlformats.org/officeDocument/2006/relationships/tags" Target="../tags/tag273.xml"/><Relationship Id="rId30" Type="http://schemas.openxmlformats.org/officeDocument/2006/relationships/tags" Target="../tags/tag276.xml"/><Relationship Id="rId35" Type="http://schemas.openxmlformats.org/officeDocument/2006/relationships/tags" Target="../tags/tag281.xml"/><Relationship Id="rId43" Type="http://schemas.openxmlformats.org/officeDocument/2006/relationships/tags" Target="../tags/tag289.xml"/><Relationship Id="rId8" Type="http://schemas.openxmlformats.org/officeDocument/2006/relationships/tags" Target="../tags/tag254.xml"/><Relationship Id="rId3" Type="http://schemas.openxmlformats.org/officeDocument/2006/relationships/tags" Target="../tags/tag249.xml"/><Relationship Id="rId12" Type="http://schemas.openxmlformats.org/officeDocument/2006/relationships/tags" Target="../tags/tag258.xml"/><Relationship Id="rId17" Type="http://schemas.openxmlformats.org/officeDocument/2006/relationships/tags" Target="../tags/tag263.xml"/><Relationship Id="rId25" Type="http://schemas.openxmlformats.org/officeDocument/2006/relationships/tags" Target="../tags/tag271.xml"/><Relationship Id="rId33" Type="http://schemas.openxmlformats.org/officeDocument/2006/relationships/tags" Target="../tags/tag279.xml"/><Relationship Id="rId38" Type="http://schemas.openxmlformats.org/officeDocument/2006/relationships/tags" Target="../tags/tag284.xml"/><Relationship Id="rId20" Type="http://schemas.openxmlformats.org/officeDocument/2006/relationships/tags" Target="../tags/tag266.xml"/><Relationship Id="rId41" Type="http://schemas.openxmlformats.org/officeDocument/2006/relationships/tags" Target="../tags/tag28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97.xml"/><Relationship Id="rId13" Type="http://schemas.openxmlformats.org/officeDocument/2006/relationships/tags" Target="../tags/tag30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92.xml"/><Relationship Id="rId21" Type="http://schemas.openxmlformats.org/officeDocument/2006/relationships/image" Target="../media/image7.png"/><Relationship Id="rId7" Type="http://schemas.openxmlformats.org/officeDocument/2006/relationships/tags" Target="../tags/tag296.xml"/><Relationship Id="rId12" Type="http://schemas.openxmlformats.org/officeDocument/2006/relationships/tags" Target="../tags/tag301.xml"/><Relationship Id="rId17" Type="http://schemas.openxmlformats.org/officeDocument/2006/relationships/tags" Target="../tags/tag306.xml"/><Relationship Id="rId2" Type="http://schemas.openxmlformats.org/officeDocument/2006/relationships/tags" Target="../tags/tag291.xml"/><Relationship Id="rId16" Type="http://schemas.openxmlformats.org/officeDocument/2006/relationships/tags" Target="../tags/tag305.xml"/><Relationship Id="rId20" Type="http://schemas.openxmlformats.org/officeDocument/2006/relationships/tags" Target="../tags/tag2910.xml"/><Relationship Id="rId1" Type="http://schemas.openxmlformats.org/officeDocument/2006/relationships/tags" Target="../tags/tag290.xml"/><Relationship Id="rId6" Type="http://schemas.openxmlformats.org/officeDocument/2006/relationships/tags" Target="../tags/tag295.xml"/><Relationship Id="rId11" Type="http://schemas.openxmlformats.org/officeDocument/2006/relationships/tags" Target="../tags/tag300.xml"/><Relationship Id="rId5" Type="http://schemas.openxmlformats.org/officeDocument/2006/relationships/tags" Target="../tags/tag294.xml"/><Relationship Id="rId15" Type="http://schemas.openxmlformats.org/officeDocument/2006/relationships/tags" Target="../tags/tag304.xml"/><Relationship Id="rId23" Type="http://schemas.openxmlformats.org/officeDocument/2006/relationships/image" Target="../media/image8.png"/><Relationship Id="rId10" Type="http://schemas.openxmlformats.org/officeDocument/2006/relationships/tags" Target="../tags/tag299.xml"/><Relationship Id="rId19" Type="http://schemas.openxmlformats.org/officeDocument/2006/relationships/notesSlide" Target="../notesSlides/notesSlide7.xml"/><Relationship Id="rId4" Type="http://schemas.openxmlformats.org/officeDocument/2006/relationships/tags" Target="../tags/tag293.xml"/><Relationship Id="rId9" Type="http://schemas.openxmlformats.org/officeDocument/2006/relationships/tags" Target="../tags/tag298.xml"/><Relationship Id="rId14" Type="http://schemas.openxmlformats.org/officeDocument/2006/relationships/tags" Target="../tags/tag303.xml"/><Relationship Id="rId22" Type="http://schemas.openxmlformats.org/officeDocument/2006/relationships/tags" Target="../tags/tag297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319.xml"/><Relationship Id="rId18" Type="http://schemas.openxmlformats.org/officeDocument/2006/relationships/tags" Target="../tags/tag324.xml"/><Relationship Id="rId26" Type="http://schemas.openxmlformats.org/officeDocument/2006/relationships/tags" Target="../tags/tag332.xml"/><Relationship Id="rId39" Type="http://schemas.openxmlformats.org/officeDocument/2006/relationships/tags" Target="../tags/tag345.xml"/><Relationship Id="rId21" Type="http://schemas.openxmlformats.org/officeDocument/2006/relationships/tags" Target="../tags/tag327.xml"/><Relationship Id="rId34" Type="http://schemas.openxmlformats.org/officeDocument/2006/relationships/tags" Target="../tags/tag340.xml"/><Relationship Id="rId42" Type="http://schemas.openxmlformats.org/officeDocument/2006/relationships/tags" Target="../tags/tag348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6" Type="http://schemas.openxmlformats.org/officeDocument/2006/relationships/tags" Target="../tags/tag322.xml"/><Relationship Id="rId29" Type="http://schemas.openxmlformats.org/officeDocument/2006/relationships/tags" Target="../tags/tag335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tags" Target="../tags/tag317.xml"/><Relationship Id="rId24" Type="http://schemas.openxmlformats.org/officeDocument/2006/relationships/tags" Target="../tags/tag330.xml"/><Relationship Id="rId32" Type="http://schemas.openxmlformats.org/officeDocument/2006/relationships/tags" Target="../tags/tag338.xml"/><Relationship Id="rId37" Type="http://schemas.openxmlformats.org/officeDocument/2006/relationships/tags" Target="../tags/tag343.xml"/><Relationship Id="rId40" Type="http://schemas.openxmlformats.org/officeDocument/2006/relationships/tags" Target="../tags/tag346.xml"/><Relationship Id="rId45" Type="http://schemas.openxmlformats.org/officeDocument/2006/relationships/image" Target="NULL"/><Relationship Id="rId5" Type="http://schemas.openxmlformats.org/officeDocument/2006/relationships/tags" Target="../tags/tag311.xml"/><Relationship Id="rId15" Type="http://schemas.openxmlformats.org/officeDocument/2006/relationships/tags" Target="../tags/tag321.xml"/><Relationship Id="rId23" Type="http://schemas.openxmlformats.org/officeDocument/2006/relationships/tags" Target="../tags/tag329.xml"/><Relationship Id="rId28" Type="http://schemas.openxmlformats.org/officeDocument/2006/relationships/tags" Target="../tags/tag334.xml"/><Relationship Id="rId36" Type="http://schemas.openxmlformats.org/officeDocument/2006/relationships/tags" Target="../tags/tag342.xml"/><Relationship Id="rId10" Type="http://schemas.openxmlformats.org/officeDocument/2006/relationships/tags" Target="../tags/tag316.xml"/><Relationship Id="rId19" Type="http://schemas.openxmlformats.org/officeDocument/2006/relationships/tags" Target="../tags/tag325.xml"/><Relationship Id="rId31" Type="http://schemas.openxmlformats.org/officeDocument/2006/relationships/tags" Target="../tags/tag337.xml"/><Relationship Id="rId44" Type="http://schemas.openxmlformats.org/officeDocument/2006/relationships/notesSlide" Target="../notesSlides/notesSlide8.xml"/><Relationship Id="rId4" Type="http://schemas.openxmlformats.org/officeDocument/2006/relationships/tags" Target="../tags/tag310.xml"/><Relationship Id="rId9" Type="http://schemas.openxmlformats.org/officeDocument/2006/relationships/tags" Target="../tags/tag315.xml"/><Relationship Id="rId14" Type="http://schemas.openxmlformats.org/officeDocument/2006/relationships/tags" Target="../tags/tag320.xml"/><Relationship Id="rId22" Type="http://schemas.openxmlformats.org/officeDocument/2006/relationships/tags" Target="../tags/tag328.xml"/><Relationship Id="rId27" Type="http://schemas.openxmlformats.org/officeDocument/2006/relationships/tags" Target="../tags/tag333.xml"/><Relationship Id="rId30" Type="http://schemas.openxmlformats.org/officeDocument/2006/relationships/tags" Target="../tags/tag336.xml"/><Relationship Id="rId35" Type="http://schemas.openxmlformats.org/officeDocument/2006/relationships/tags" Target="../tags/tag341.xml"/><Relationship Id="rId43" Type="http://schemas.openxmlformats.org/officeDocument/2006/relationships/slideLayout" Target="../slideLayouts/slideLayout4.xml"/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12" Type="http://schemas.openxmlformats.org/officeDocument/2006/relationships/tags" Target="../tags/tag318.xml"/><Relationship Id="rId17" Type="http://schemas.openxmlformats.org/officeDocument/2006/relationships/tags" Target="../tags/tag323.xml"/><Relationship Id="rId25" Type="http://schemas.openxmlformats.org/officeDocument/2006/relationships/tags" Target="../tags/tag331.xml"/><Relationship Id="rId33" Type="http://schemas.openxmlformats.org/officeDocument/2006/relationships/tags" Target="../tags/tag339.xml"/><Relationship Id="rId38" Type="http://schemas.openxmlformats.org/officeDocument/2006/relationships/tags" Target="../tags/tag344.xml"/><Relationship Id="rId20" Type="http://schemas.openxmlformats.org/officeDocument/2006/relationships/tags" Target="../tags/tag326.xml"/><Relationship Id="rId41" Type="http://schemas.openxmlformats.org/officeDocument/2006/relationships/tags" Target="../tags/tag34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361.xml"/><Relationship Id="rId18" Type="http://schemas.openxmlformats.org/officeDocument/2006/relationships/tags" Target="../tags/tag366.xml"/><Relationship Id="rId26" Type="http://schemas.openxmlformats.org/officeDocument/2006/relationships/tags" Target="../tags/tag374.xml"/><Relationship Id="rId39" Type="http://schemas.openxmlformats.org/officeDocument/2006/relationships/tags" Target="../tags/tag387.xml"/><Relationship Id="rId21" Type="http://schemas.openxmlformats.org/officeDocument/2006/relationships/tags" Target="../tags/tag369.xml"/><Relationship Id="rId34" Type="http://schemas.openxmlformats.org/officeDocument/2006/relationships/tags" Target="../tags/tag382.xml"/><Relationship Id="rId42" Type="http://schemas.openxmlformats.org/officeDocument/2006/relationships/tags" Target="../tags/tag390.xml"/><Relationship Id="rId47" Type="http://schemas.openxmlformats.org/officeDocument/2006/relationships/tags" Target="../tags/tag395.xml"/><Relationship Id="rId50" Type="http://schemas.openxmlformats.org/officeDocument/2006/relationships/tags" Target="../tags/tag398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355.xml"/><Relationship Id="rId2" Type="http://schemas.openxmlformats.org/officeDocument/2006/relationships/tags" Target="../tags/tag350.xml"/><Relationship Id="rId16" Type="http://schemas.openxmlformats.org/officeDocument/2006/relationships/tags" Target="../tags/tag364.xml"/><Relationship Id="rId29" Type="http://schemas.openxmlformats.org/officeDocument/2006/relationships/tags" Target="../tags/tag377.xml"/><Relationship Id="rId11" Type="http://schemas.openxmlformats.org/officeDocument/2006/relationships/tags" Target="../tags/tag359.xml"/><Relationship Id="rId24" Type="http://schemas.openxmlformats.org/officeDocument/2006/relationships/tags" Target="../tags/tag372.xml"/><Relationship Id="rId32" Type="http://schemas.openxmlformats.org/officeDocument/2006/relationships/tags" Target="../tags/tag380.xml"/><Relationship Id="rId37" Type="http://schemas.openxmlformats.org/officeDocument/2006/relationships/tags" Target="../tags/tag385.xml"/><Relationship Id="rId40" Type="http://schemas.openxmlformats.org/officeDocument/2006/relationships/tags" Target="../tags/tag388.xml"/><Relationship Id="rId45" Type="http://schemas.openxmlformats.org/officeDocument/2006/relationships/tags" Target="../tags/tag393.xml"/><Relationship Id="rId53" Type="http://schemas.openxmlformats.org/officeDocument/2006/relationships/tags" Target="../tags/tag401.xml"/><Relationship Id="rId5" Type="http://schemas.openxmlformats.org/officeDocument/2006/relationships/tags" Target="../tags/tag353.xml"/><Relationship Id="rId10" Type="http://schemas.openxmlformats.org/officeDocument/2006/relationships/tags" Target="../tags/tag358.xml"/><Relationship Id="rId19" Type="http://schemas.openxmlformats.org/officeDocument/2006/relationships/tags" Target="../tags/tag367.xml"/><Relationship Id="rId31" Type="http://schemas.openxmlformats.org/officeDocument/2006/relationships/tags" Target="../tags/tag379.xml"/><Relationship Id="rId44" Type="http://schemas.openxmlformats.org/officeDocument/2006/relationships/tags" Target="../tags/tag392.xml"/><Relationship Id="rId52" Type="http://schemas.openxmlformats.org/officeDocument/2006/relationships/tags" Target="../tags/tag400.xml"/><Relationship Id="rId4" Type="http://schemas.openxmlformats.org/officeDocument/2006/relationships/tags" Target="../tags/tag352.xml"/><Relationship Id="rId9" Type="http://schemas.openxmlformats.org/officeDocument/2006/relationships/tags" Target="../tags/tag357.xml"/><Relationship Id="rId14" Type="http://schemas.openxmlformats.org/officeDocument/2006/relationships/tags" Target="../tags/tag362.xml"/><Relationship Id="rId22" Type="http://schemas.openxmlformats.org/officeDocument/2006/relationships/tags" Target="../tags/tag370.xml"/><Relationship Id="rId27" Type="http://schemas.openxmlformats.org/officeDocument/2006/relationships/tags" Target="../tags/tag375.xml"/><Relationship Id="rId30" Type="http://schemas.openxmlformats.org/officeDocument/2006/relationships/tags" Target="../tags/tag378.xml"/><Relationship Id="rId35" Type="http://schemas.openxmlformats.org/officeDocument/2006/relationships/tags" Target="../tags/tag383.xml"/><Relationship Id="rId43" Type="http://schemas.openxmlformats.org/officeDocument/2006/relationships/tags" Target="../tags/tag391.xml"/><Relationship Id="rId48" Type="http://schemas.openxmlformats.org/officeDocument/2006/relationships/tags" Target="../tags/tag396.xml"/><Relationship Id="rId56" Type="http://schemas.openxmlformats.org/officeDocument/2006/relationships/notesSlide" Target="../notesSlides/notesSlide9.xml"/><Relationship Id="rId8" Type="http://schemas.openxmlformats.org/officeDocument/2006/relationships/tags" Target="../tags/tag356.xml"/><Relationship Id="rId51" Type="http://schemas.openxmlformats.org/officeDocument/2006/relationships/tags" Target="../tags/tag399.xml"/><Relationship Id="rId3" Type="http://schemas.openxmlformats.org/officeDocument/2006/relationships/tags" Target="../tags/tag351.xml"/><Relationship Id="rId12" Type="http://schemas.openxmlformats.org/officeDocument/2006/relationships/tags" Target="../tags/tag360.xml"/><Relationship Id="rId17" Type="http://schemas.openxmlformats.org/officeDocument/2006/relationships/tags" Target="../tags/tag365.xml"/><Relationship Id="rId25" Type="http://schemas.openxmlformats.org/officeDocument/2006/relationships/tags" Target="../tags/tag373.xml"/><Relationship Id="rId33" Type="http://schemas.openxmlformats.org/officeDocument/2006/relationships/tags" Target="../tags/tag381.xml"/><Relationship Id="rId38" Type="http://schemas.openxmlformats.org/officeDocument/2006/relationships/tags" Target="../tags/tag386.xml"/><Relationship Id="rId46" Type="http://schemas.openxmlformats.org/officeDocument/2006/relationships/tags" Target="../tags/tag394.xml"/><Relationship Id="rId20" Type="http://schemas.openxmlformats.org/officeDocument/2006/relationships/tags" Target="../tags/tag368.xml"/><Relationship Id="rId41" Type="http://schemas.openxmlformats.org/officeDocument/2006/relationships/tags" Target="../tags/tag389.xml"/><Relationship Id="rId54" Type="http://schemas.openxmlformats.org/officeDocument/2006/relationships/tags" Target="../tags/tag402.xml"/><Relationship Id="rId1" Type="http://schemas.openxmlformats.org/officeDocument/2006/relationships/tags" Target="../tags/tag349.xml"/><Relationship Id="rId6" Type="http://schemas.openxmlformats.org/officeDocument/2006/relationships/tags" Target="../tags/tag354.xml"/><Relationship Id="rId15" Type="http://schemas.openxmlformats.org/officeDocument/2006/relationships/tags" Target="../tags/tag363.xml"/><Relationship Id="rId23" Type="http://schemas.openxmlformats.org/officeDocument/2006/relationships/tags" Target="../tags/tag371.xml"/><Relationship Id="rId28" Type="http://schemas.openxmlformats.org/officeDocument/2006/relationships/tags" Target="../tags/tag376.xml"/><Relationship Id="rId36" Type="http://schemas.openxmlformats.org/officeDocument/2006/relationships/tags" Target="../tags/tag384.xml"/><Relationship Id="rId49" Type="http://schemas.openxmlformats.org/officeDocument/2006/relationships/tags" Target="../tags/tag397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415.xml"/><Relationship Id="rId18" Type="http://schemas.openxmlformats.org/officeDocument/2006/relationships/tags" Target="../tags/tag420.xml"/><Relationship Id="rId26" Type="http://schemas.openxmlformats.org/officeDocument/2006/relationships/tags" Target="../tags/tag428.xml"/><Relationship Id="rId39" Type="http://schemas.openxmlformats.org/officeDocument/2006/relationships/tags" Target="../tags/tag441.xml"/><Relationship Id="rId21" Type="http://schemas.openxmlformats.org/officeDocument/2006/relationships/tags" Target="../tags/tag423.xml"/><Relationship Id="rId34" Type="http://schemas.openxmlformats.org/officeDocument/2006/relationships/tags" Target="../tags/tag436.xml"/><Relationship Id="rId42" Type="http://schemas.openxmlformats.org/officeDocument/2006/relationships/tags" Target="../tags/tag444.xml"/><Relationship Id="rId47" Type="http://schemas.openxmlformats.org/officeDocument/2006/relationships/tags" Target="../tags/tag449.xml"/><Relationship Id="rId50" Type="http://schemas.openxmlformats.org/officeDocument/2006/relationships/tags" Target="../tags/tag452.xml"/><Relationship Id="rId7" Type="http://schemas.openxmlformats.org/officeDocument/2006/relationships/tags" Target="../tags/tag409.xml"/><Relationship Id="rId2" Type="http://schemas.openxmlformats.org/officeDocument/2006/relationships/tags" Target="../tags/tag404.xml"/><Relationship Id="rId16" Type="http://schemas.openxmlformats.org/officeDocument/2006/relationships/tags" Target="../tags/tag418.xml"/><Relationship Id="rId29" Type="http://schemas.openxmlformats.org/officeDocument/2006/relationships/tags" Target="../tags/tag431.xml"/><Relationship Id="rId11" Type="http://schemas.openxmlformats.org/officeDocument/2006/relationships/tags" Target="../tags/tag413.xml"/><Relationship Id="rId24" Type="http://schemas.openxmlformats.org/officeDocument/2006/relationships/tags" Target="../tags/tag426.xml"/><Relationship Id="rId32" Type="http://schemas.openxmlformats.org/officeDocument/2006/relationships/tags" Target="../tags/tag434.xml"/><Relationship Id="rId37" Type="http://schemas.openxmlformats.org/officeDocument/2006/relationships/tags" Target="../tags/tag439.xml"/><Relationship Id="rId40" Type="http://schemas.openxmlformats.org/officeDocument/2006/relationships/tags" Target="../tags/tag442.xml"/><Relationship Id="rId45" Type="http://schemas.openxmlformats.org/officeDocument/2006/relationships/tags" Target="../tags/tag447.xml"/><Relationship Id="rId53" Type="http://schemas.openxmlformats.org/officeDocument/2006/relationships/notesSlide" Target="../notesSlides/notesSlide10.xml"/><Relationship Id="rId5" Type="http://schemas.openxmlformats.org/officeDocument/2006/relationships/tags" Target="../tags/tag407.xml"/><Relationship Id="rId10" Type="http://schemas.openxmlformats.org/officeDocument/2006/relationships/tags" Target="../tags/tag412.xml"/><Relationship Id="rId19" Type="http://schemas.openxmlformats.org/officeDocument/2006/relationships/tags" Target="../tags/tag421.xml"/><Relationship Id="rId31" Type="http://schemas.openxmlformats.org/officeDocument/2006/relationships/tags" Target="../tags/tag433.xml"/><Relationship Id="rId44" Type="http://schemas.openxmlformats.org/officeDocument/2006/relationships/tags" Target="../tags/tag446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06.xml"/><Relationship Id="rId9" Type="http://schemas.openxmlformats.org/officeDocument/2006/relationships/tags" Target="../tags/tag411.xml"/><Relationship Id="rId14" Type="http://schemas.openxmlformats.org/officeDocument/2006/relationships/tags" Target="../tags/tag416.xml"/><Relationship Id="rId22" Type="http://schemas.openxmlformats.org/officeDocument/2006/relationships/tags" Target="../tags/tag424.xml"/><Relationship Id="rId27" Type="http://schemas.openxmlformats.org/officeDocument/2006/relationships/tags" Target="../tags/tag429.xml"/><Relationship Id="rId30" Type="http://schemas.openxmlformats.org/officeDocument/2006/relationships/tags" Target="../tags/tag432.xml"/><Relationship Id="rId35" Type="http://schemas.openxmlformats.org/officeDocument/2006/relationships/tags" Target="../tags/tag437.xml"/><Relationship Id="rId43" Type="http://schemas.openxmlformats.org/officeDocument/2006/relationships/tags" Target="../tags/tag445.xml"/><Relationship Id="rId48" Type="http://schemas.openxmlformats.org/officeDocument/2006/relationships/tags" Target="../tags/tag450.xml"/><Relationship Id="rId8" Type="http://schemas.openxmlformats.org/officeDocument/2006/relationships/tags" Target="../tags/tag410.xml"/><Relationship Id="rId51" Type="http://schemas.openxmlformats.org/officeDocument/2006/relationships/tags" Target="../tags/tag453.xml"/><Relationship Id="rId3" Type="http://schemas.openxmlformats.org/officeDocument/2006/relationships/tags" Target="../tags/tag405.xml"/><Relationship Id="rId12" Type="http://schemas.openxmlformats.org/officeDocument/2006/relationships/tags" Target="../tags/tag414.xml"/><Relationship Id="rId17" Type="http://schemas.openxmlformats.org/officeDocument/2006/relationships/tags" Target="../tags/tag419.xml"/><Relationship Id="rId25" Type="http://schemas.openxmlformats.org/officeDocument/2006/relationships/tags" Target="../tags/tag427.xml"/><Relationship Id="rId33" Type="http://schemas.openxmlformats.org/officeDocument/2006/relationships/tags" Target="../tags/tag435.xml"/><Relationship Id="rId38" Type="http://schemas.openxmlformats.org/officeDocument/2006/relationships/tags" Target="../tags/tag440.xml"/><Relationship Id="rId46" Type="http://schemas.openxmlformats.org/officeDocument/2006/relationships/tags" Target="../tags/tag448.xml"/><Relationship Id="rId20" Type="http://schemas.openxmlformats.org/officeDocument/2006/relationships/tags" Target="../tags/tag422.xml"/><Relationship Id="rId41" Type="http://schemas.openxmlformats.org/officeDocument/2006/relationships/tags" Target="../tags/tag443.xml"/><Relationship Id="rId1" Type="http://schemas.openxmlformats.org/officeDocument/2006/relationships/tags" Target="../tags/tag403.xml"/><Relationship Id="rId6" Type="http://schemas.openxmlformats.org/officeDocument/2006/relationships/tags" Target="../tags/tag408.xml"/><Relationship Id="rId15" Type="http://schemas.openxmlformats.org/officeDocument/2006/relationships/tags" Target="../tags/tag417.xml"/><Relationship Id="rId23" Type="http://schemas.openxmlformats.org/officeDocument/2006/relationships/tags" Target="../tags/tag425.xml"/><Relationship Id="rId28" Type="http://schemas.openxmlformats.org/officeDocument/2006/relationships/tags" Target="../tags/tag430.xml"/><Relationship Id="rId36" Type="http://schemas.openxmlformats.org/officeDocument/2006/relationships/tags" Target="../tags/tag438.xml"/><Relationship Id="rId49" Type="http://schemas.openxmlformats.org/officeDocument/2006/relationships/tags" Target="../tags/tag45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461.xml"/><Relationship Id="rId13" Type="http://schemas.openxmlformats.org/officeDocument/2006/relationships/tags" Target="../tags/tag466.xml"/><Relationship Id="rId18" Type="http://schemas.openxmlformats.org/officeDocument/2006/relationships/tags" Target="../tags/tag471.xml"/><Relationship Id="rId3" Type="http://schemas.openxmlformats.org/officeDocument/2006/relationships/tags" Target="../tags/tag456.xml"/><Relationship Id="rId21" Type="http://schemas.openxmlformats.org/officeDocument/2006/relationships/tags" Target="../tags/tag474.xml"/><Relationship Id="rId7" Type="http://schemas.openxmlformats.org/officeDocument/2006/relationships/tags" Target="../tags/tag460.xml"/><Relationship Id="rId12" Type="http://schemas.openxmlformats.org/officeDocument/2006/relationships/tags" Target="../tags/tag465.xml"/><Relationship Id="rId17" Type="http://schemas.openxmlformats.org/officeDocument/2006/relationships/tags" Target="../tags/tag470.xml"/><Relationship Id="rId25" Type="http://schemas.openxmlformats.org/officeDocument/2006/relationships/notesSlide" Target="../notesSlides/notesSlide11.xml"/><Relationship Id="rId2" Type="http://schemas.openxmlformats.org/officeDocument/2006/relationships/tags" Target="../tags/tag455.xml"/><Relationship Id="rId16" Type="http://schemas.openxmlformats.org/officeDocument/2006/relationships/tags" Target="../tags/tag469.xml"/><Relationship Id="rId20" Type="http://schemas.openxmlformats.org/officeDocument/2006/relationships/tags" Target="../tags/tag473.xml"/><Relationship Id="rId1" Type="http://schemas.openxmlformats.org/officeDocument/2006/relationships/tags" Target="../tags/tag454.xml"/><Relationship Id="rId6" Type="http://schemas.openxmlformats.org/officeDocument/2006/relationships/tags" Target="../tags/tag459.xml"/><Relationship Id="rId11" Type="http://schemas.openxmlformats.org/officeDocument/2006/relationships/tags" Target="../tags/tag464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458.xml"/><Relationship Id="rId15" Type="http://schemas.openxmlformats.org/officeDocument/2006/relationships/tags" Target="../tags/tag468.xml"/><Relationship Id="rId23" Type="http://schemas.openxmlformats.org/officeDocument/2006/relationships/tags" Target="../tags/tag476.xml"/><Relationship Id="rId10" Type="http://schemas.openxmlformats.org/officeDocument/2006/relationships/tags" Target="../tags/tag463.xml"/><Relationship Id="rId19" Type="http://schemas.openxmlformats.org/officeDocument/2006/relationships/tags" Target="../tags/tag472.xml"/><Relationship Id="rId4" Type="http://schemas.openxmlformats.org/officeDocument/2006/relationships/tags" Target="../tags/tag457.xml"/><Relationship Id="rId9" Type="http://schemas.openxmlformats.org/officeDocument/2006/relationships/tags" Target="../tags/tag462.xml"/><Relationship Id="rId14" Type="http://schemas.openxmlformats.org/officeDocument/2006/relationships/tags" Target="../tags/tag467.xml"/><Relationship Id="rId22" Type="http://schemas.openxmlformats.org/officeDocument/2006/relationships/tags" Target="../tags/tag47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484.xml"/><Relationship Id="rId13" Type="http://schemas.openxmlformats.org/officeDocument/2006/relationships/tags" Target="../tags/tag489.xml"/><Relationship Id="rId18" Type="http://schemas.openxmlformats.org/officeDocument/2006/relationships/tags" Target="../tags/tag494.xml"/><Relationship Id="rId26" Type="http://schemas.openxmlformats.org/officeDocument/2006/relationships/tags" Target="../tags/tag502.xml"/><Relationship Id="rId3" Type="http://schemas.openxmlformats.org/officeDocument/2006/relationships/tags" Target="../tags/tag479.xml"/><Relationship Id="rId21" Type="http://schemas.openxmlformats.org/officeDocument/2006/relationships/tags" Target="../tags/tag497.xml"/><Relationship Id="rId7" Type="http://schemas.openxmlformats.org/officeDocument/2006/relationships/tags" Target="../tags/tag483.xml"/><Relationship Id="rId12" Type="http://schemas.openxmlformats.org/officeDocument/2006/relationships/tags" Target="../tags/tag488.xml"/><Relationship Id="rId17" Type="http://schemas.openxmlformats.org/officeDocument/2006/relationships/tags" Target="../tags/tag493.xml"/><Relationship Id="rId25" Type="http://schemas.openxmlformats.org/officeDocument/2006/relationships/tags" Target="../tags/tag501.xml"/><Relationship Id="rId2" Type="http://schemas.openxmlformats.org/officeDocument/2006/relationships/tags" Target="../tags/tag478.xml"/><Relationship Id="rId16" Type="http://schemas.openxmlformats.org/officeDocument/2006/relationships/tags" Target="../tags/tag492.xml"/><Relationship Id="rId20" Type="http://schemas.openxmlformats.org/officeDocument/2006/relationships/tags" Target="../tags/tag496.xml"/><Relationship Id="rId29" Type="http://schemas.openxmlformats.org/officeDocument/2006/relationships/tags" Target="../tags/tag505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11" Type="http://schemas.openxmlformats.org/officeDocument/2006/relationships/tags" Target="../tags/tag487.xml"/><Relationship Id="rId24" Type="http://schemas.openxmlformats.org/officeDocument/2006/relationships/tags" Target="../tags/tag500.xml"/><Relationship Id="rId32" Type="http://schemas.openxmlformats.org/officeDocument/2006/relationships/notesSlide" Target="../notesSlides/notesSlide12.xml"/><Relationship Id="rId5" Type="http://schemas.openxmlformats.org/officeDocument/2006/relationships/tags" Target="../tags/tag481.xml"/><Relationship Id="rId15" Type="http://schemas.openxmlformats.org/officeDocument/2006/relationships/tags" Target="../tags/tag491.xml"/><Relationship Id="rId23" Type="http://schemas.openxmlformats.org/officeDocument/2006/relationships/tags" Target="../tags/tag499.xml"/><Relationship Id="rId28" Type="http://schemas.openxmlformats.org/officeDocument/2006/relationships/tags" Target="../tags/tag504.xml"/><Relationship Id="rId10" Type="http://schemas.openxmlformats.org/officeDocument/2006/relationships/tags" Target="../tags/tag486.xml"/><Relationship Id="rId19" Type="http://schemas.openxmlformats.org/officeDocument/2006/relationships/tags" Target="../tags/tag495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480.xml"/><Relationship Id="rId9" Type="http://schemas.openxmlformats.org/officeDocument/2006/relationships/tags" Target="../tags/tag485.xml"/><Relationship Id="rId14" Type="http://schemas.openxmlformats.org/officeDocument/2006/relationships/tags" Target="../tags/tag490.xml"/><Relationship Id="rId22" Type="http://schemas.openxmlformats.org/officeDocument/2006/relationships/tags" Target="../tags/tag498.xml"/><Relationship Id="rId27" Type="http://schemas.openxmlformats.org/officeDocument/2006/relationships/tags" Target="../tags/tag503.xml"/><Relationship Id="rId30" Type="http://schemas.openxmlformats.org/officeDocument/2006/relationships/tags" Target="../tags/tag50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514.xml"/><Relationship Id="rId13" Type="http://schemas.openxmlformats.org/officeDocument/2006/relationships/tags" Target="../tags/tag519.xml"/><Relationship Id="rId18" Type="http://schemas.openxmlformats.org/officeDocument/2006/relationships/tags" Target="../tags/tag524.xml"/><Relationship Id="rId3" Type="http://schemas.openxmlformats.org/officeDocument/2006/relationships/tags" Target="../tags/tag509.xml"/><Relationship Id="rId21" Type="http://schemas.openxmlformats.org/officeDocument/2006/relationships/tags" Target="../tags/tag527.xml"/><Relationship Id="rId7" Type="http://schemas.openxmlformats.org/officeDocument/2006/relationships/tags" Target="../tags/tag513.xml"/><Relationship Id="rId12" Type="http://schemas.openxmlformats.org/officeDocument/2006/relationships/tags" Target="../tags/tag518.xml"/><Relationship Id="rId17" Type="http://schemas.openxmlformats.org/officeDocument/2006/relationships/tags" Target="../tags/tag523.xml"/><Relationship Id="rId25" Type="http://schemas.openxmlformats.org/officeDocument/2006/relationships/notesSlide" Target="../notesSlides/notesSlide13.xml"/><Relationship Id="rId2" Type="http://schemas.openxmlformats.org/officeDocument/2006/relationships/tags" Target="../tags/tag508.xml"/><Relationship Id="rId16" Type="http://schemas.openxmlformats.org/officeDocument/2006/relationships/tags" Target="../tags/tag522.xml"/><Relationship Id="rId20" Type="http://schemas.openxmlformats.org/officeDocument/2006/relationships/tags" Target="../tags/tag526.xml"/><Relationship Id="rId1" Type="http://schemas.openxmlformats.org/officeDocument/2006/relationships/tags" Target="../tags/tag507.xml"/><Relationship Id="rId6" Type="http://schemas.openxmlformats.org/officeDocument/2006/relationships/tags" Target="../tags/tag512.xml"/><Relationship Id="rId11" Type="http://schemas.openxmlformats.org/officeDocument/2006/relationships/tags" Target="../tags/tag517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511.xml"/><Relationship Id="rId15" Type="http://schemas.openxmlformats.org/officeDocument/2006/relationships/tags" Target="../tags/tag521.xml"/><Relationship Id="rId23" Type="http://schemas.openxmlformats.org/officeDocument/2006/relationships/tags" Target="../tags/tag529.xml"/><Relationship Id="rId10" Type="http://schemas.openxmlformats.org/officeDocument/2006/relationships/tags" Target="../tags/tag516.xml"/><Relationship Id="rId19" Type="http://schemas.openxmlformats.org/officeDocument/2006/relationships/tags" Target="../tags/tag525.xml"/><Relationship Id="rId4" Type="http://schemas.openxmlformats.org/officeDocument/2006/relationships/tags" Target="../tags/tag510.xml"/><Relationship Id="rId9" Type="http://schemas.openxmlformats.org/officeDocument/2006/relationships/tags" Target="../tags/tag515.xml"/><Relationship Id="rId14" Type="http://schemas.openxmlformats.org/officeDocument/2006/relationships/tags" Target="../tags/tag520.xml"/><Relationship Id="rId22" Type="http://schemas.openxmlformats.org/officeDocument/2006/relationships/tags" Target="../tags/tag52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532.xml"/><Relationship Id="rId2" Type="http://schemas.openxmlformats.org/officeDocument/2006/relationships/tags" Target="../tags/tag531.xml"/><Relationship Id="rId1" Type="http://schemas.openxmlformats.org/officeDocument/2006/relationships/tags" Target="../tags/tag530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tags" Target="../tags/tag535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3.png"/><Relationship Id="rId2" Type="http://schemas.openxmlformats.org/officeDocument/2006/relationships/tags" Target="../tags/tag534.xml"/><Relationship Id="rId1" Type="http://schemas.openxmlformats.org/officeDocument/2006/relationships/tags" Target="../tags/tag533.xml"/><Relationship Id="rId6" Type="http://schemas.openxmlformats.org/officeDocument/2006/relationships/tags" Target="../tags/tag538.xml"/><Relationship Id="rId11" Type="http://schemas.openxmlformats.org/officeDocument/2006/relationships/image" Target="../media/image12.png"/><Relationship Id="rId5" Type="http://schemas.openxmlformats.org/officeDocument/2006/relationships/tags" Target="../tags/tag537.xml"/><Relationship Id="rId10" Type="http://schemas.openxmlformats.org/officeDocument/2006/relationships/image" Target="../media/image11.png"/><Relationship Id="rId4" Type="http://schemas.openxmlformats.org/officeDocument/2006/relationships/tags" Target="../tags/tag536.xml"/><Relationship Id="rId9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541.xml"/><Relationship Id="rId2" Type="http://schemas.openxmlformats.org/officeDocument/2006/relationships/tags" Target="../tags/tag540.xml"/><Relationship Id="rId1" Type="http://schemas.openxmlformats.org/officeDocument/2006/relationships/tags" Target="../tags/tag539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544.xml"/><Relationship Id="rId7" Type="http://schemas.openxmlformats.org/officeDocument/2006/relationships/image" Target="../media/image40.png"/><Relationship Id="rId2" Type="http://schemas.openxmlformats.org/officeDocument/2006/relationships/tags" Target="../tags/tag543.xml"/><Relationship Id="rId1" Type="http://schemas.openxmlformats.org/officeDocument/2006/relationships/tags" Target="../tags/tag542.xml"/><Relationship Id="rId6" Type="http://schemas.openxmlformats.org/officeDocument/2006/relationships/tags" Target="../tags/tag965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25.xml"/><Relationship Id="rId18" Type="http://schemas.openxmlformats.org/officeDocument/2006/relationships/tags" Target="../tags/tag30.xml"/><Relationship Id="rId26" Type="http://schemas.openxmlformats.org/officeDocument/2006/relationships/tags" Target="../tags/tag38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33.xml"/><Relationship Id="rId34" Type="http://schemas.openxmlformats.org/officeDocument/2006/relationships/tags" Target="../tags/tag46.xml"/><Relationship Id="rId42" Type="http://schemas.openxmlformats.org/officeDocument/2006/relationships/image" Target="../media/image3.tiff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6" Type="http://schemas.openxmlformats.org/officeDocument/2006/relationships/tags" Target="../tags/tag28.xml"/><Relationship Id="rId20" Type="http://schemas.openxmlformats.org/officeDocument/2006/relationships/tags" Target="../tags/tag32.xml"/><Relationship Id="rId29" Type="http://schemas.openxmlformats.org/officeDocument/2006/relationships/tags" Target="../tags/tag41.xml"/><Relationship Id="rId41" Type="http://schemas.openxmlformats.org/officeDocument/2006/relationships/image" Target="../media/image2.tiff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24" Type="http://schemas.openxmlformats.org/officeDocument/2006/relationships/tags" Target="../tags/tag36.xml"/><Relationship Id="rId32" Type="http://schemas.openxmlformats.org/officeDocument/2006/relationships/tags" Target="../tags/tag44.xml"/><Relationship Id="rId37" Type="http://schemas.openxmlformats.org/officeDocument/2006/relationships/tags" Target="../tags/tag49.xml"/><Relationship Id="rId40" Type="http://schemas.openxmlformats.org/officeDocument/2006/relationships/notesSlide" Target="../notesSlides/notesSlide2.xml"/><Relationship Id="rId5" Type="http://schemas.openxmlformats.org/officeDocument/2006/relationships/tags" Target="../tags/tag17.xml"/><Relationship Id="rId15" Type="http://schemas.openxmlformats.org/officeDocument/2006/relationships/tags" Target="../tags/tag27.xml"/><Relationship Id="rId23" Type="http://schemas.openxmlformats.org/officeDocument/2006/relationships/tags" Target="../tags/tag35.xml"/><Relationship Id="rId28" Type="http://schemas.openxmlformats.org/officeDocument/2006/relationships/tags" Target="../tags/tag40.xml"/><Relationship Id="rId36" Type="http://schemas.openxmlformats.org/officeDocument/2006/relationships/tags" Target="../tags/tag48.xml"/><Relationship Id="rId10" Type="http://schemas.openxmlformats.org/officeDocument/2006/relationships/tags" Target="../tags/tag22.xml"/><Relationship Id="rId19" Type="http://schemas.openxmlformats.org/officeDocument/2006/relationships/tags" Target="../tags/tag31.xml"/><Relationship Id="rId31" Type="http://schemas.openxmlformats.org/officeDocument/2006/relationships/tags" Target="../tags/tag43.xml"/><Relationship Id="rId44" Type="http://schemas.openxmlformats.org/officeDocument/2006/relationships/image" Target="../media/image5.tiff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tags" Target="../tags/tag26.xml"/><Relationship Id="rId22" Type="http://schemas.openxmlformats.org/officeDocument/2006/relationships/tags" Target="../tags/tag34.xml"/><Relationship Id="rId27" Type="http://schemas.openxmlformats.org/officeDocument/2006/relationships/tags" Target="../tags/tag39.xml"/><Relationship Id="rId30" Type="http://schemas.openxmlformats.org/officeDocument/2006/relationships/tags" Target="../tags/tag42.xml"/><Relationship Id="rId35" Type="http://schemas.openxmlformats.org/officeDocument/2006/relationships/tags" Target="../tags/tag47.xml"/><Relationship Id="rId43" Type="http://schemas.openxmlformats.org/officeDocument/2006/relationships/image" Target="../media/image4.tiff"/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12" Type="http://schemas.openxmlformats.org/officeDocument/2006/relationships/tags" Target="../tags/tag24.xml"/><Relationship Id="rId17" Type="http://schemas.openxmlformats.org/officeDocument/2006/relationships/tags" Target="../tags/tag29.xml"/><Relationship Id="rId25" Type="http://schemas.openxmlformats.org/officeDocument/2006/relationships/tags" Target="../tags/tag37.xml"/><Relationship Id="rId33" Type="http://schemas.openxmlformats.org/officeDocument/2006/relationships/tags" Target="../tags/tag45.xml"/><Relationship Id="rId38" Type="http://schemas.openxmlformats.org/officeDocument/2006/relationships/tags" Target="../tags/tag5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l_5-level_pagin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tags" Target="../tags/tag570.xml"/><Relationship Id="rId21" Type="http://schemas.openxmlformats.org/officeDocument/2006/relationships/tags" Target="../tags/tag565.xml"/><Relationship Id="rId42" Type="http://schemas.openxmlformats.org/officeDocument/2006/relationships/tags" Target="../tags/tag586.xml"/><Relationship Id="rId47" Type="http://schemas.openxmlformats.org/officeDocument/2006/relationships/tags" Target="../tags/tag591.xml"/><Relationship Id="rId63" Type="http://schemas.openxmlformats.org/officeDocument/2006/relationships/tags" Target="../tags/tag607.xml"/><Relationship Id="rId68" Type="http://schemas.openxmlformats.org/officeDocument/2006/relationships/tags" Target="../tags/tag612.xml"/><Relationship Id="rId7" Type="http://schemas.openxmlformats.org/officeDocument/2006/relationships/tags" Target="../tags/tag551.xml"/><Relationship Id="rId2" Type="http://schemas.openxmlformats.org/officeDocument/2006/relationships/tags" Target="../tags/tag546.xml"/><Relationship Id="rId16" Type="http://schemas.openxmlformats.org/officeDocument/2006/relationships/tags" Target="../tags/tag560.xml"/><Relationship Id="rId29" Type="http://schemas.openxmlformats.org/officeDocument/2006/relationships/tags" Target="../tags/tag573.xml"/><Relationship Id="rId11" Type="http://schemas.openxmlformats.org/officeDocument/2006/relationships/tags" Target="../tags/tag555.xml"/><Relationship Id="rId24" Type="http://schemas.openxmlformats.org/officeDocument/2006/relationships/tags" Target="../tags/tag568.xml"/><Relationship Id="rId32" Type="http://schemas.openxmlformats.org/officeDocument/2006/relationships/tags" Target="../tags/tag576.xml"/><Relationship Id="rId37" Type="http://schemas.openxmlformats.org/officeDocument/2006/relationships/tags" Target="../tags/tag581.xml"/><Relationship Id="rId40" Type="http://schemas.openxmlformats.org/officeDocument/2006/relationships/tags" Target="../tags/tag584.xml"/><Relationship Id="rId45" Type="http://schemas.openxmlformats.org/officeDocument/2006/relationships/tags" Target="../tags/tag589.xml"/><Relationship Id="rId53" Type="http://schemas.openxmlformats.org/officeDocument/2006/relationships/tags" Target="../tags/tag597.xml"/><Relationship Id="rId58" Type="http://schemas.openxmlformats.org/officeDocument/2006/relationships/tags" Target="../tags/tag602.xml"/><Relationship Id="rId66" Type="http://schemas.openxmlformats.org/officeDocument/2006/relationships/tags" Target="../tags/tag610.xml"/><Relationship Id="rId5" Type="http://schemas.openxmlformats.org/officeDocument/2006/relationships/tags" Target="../tags/tag549.xml"/><Relationship Id="rId61" Type="http://schemas.openxmlformats.org/officeDocument/2006/relationships/tags" Target="../tags/tag605.xml"/><Relationship Id="rId19" Type="http://schemas.openxmlformats.org/officeDocument/2006/relationships/tags" Target="../tags/tag563.xml"/><Relationship Id="rId14" Type="http://schemas.openxmlformats.org/officeDocument/2006/relationships/tags" Target="../tags/tag558.xml"/><Relationship Id="rId22" Type="http://schemas.openxmlformats.org/officeDocument/2006/relationships/tags" Target="../tags/tag566.xml"/><Relationship Id="rId27" Type="http://schemas.openxmlformats.org/officeDocument/2006/relationships/tags" Target="../tags/tag571.xml"/><Relationship Id="rId30" Type="http://schemas.openxmlformats.org/officeDocument/2006/relationships/tags" Target="../tags/tag574.xml"/><Relationship Id="rId35" Type="http://schemas.openxmlformats.org/officeDocument/2006/relationships/tags" Target="../tags/tag579.xml"/><Relationship Id="rId43" Type="http://schemas.openxmlformats.org/officeDocument/2006/relationships/tags" Target="../tags/tag587.xml"/><Relationship Id="rId48" Type="http://schemas.openxmlformats.org/officeDocument/2006/relationships/tags" Target="../tags/tag592.xml"/><Relationship Id="rId56" Type="http://schemas.openxmlformats.org/officeDocument/2006/relationships/tags" Target="../tags/tag600.xml"/><Relationship Id="rId64" Type="http://schemas.openxmlformats.org/officeDocument/2006/relationships/tags" Target="../tags/tag608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552.xml"/><Relationship Id="rId51" Type="http://schemas.openxmlformats.org/officeDocument/2006/relationships/tags" Target="../tags/tag595.xml"/><Relationship Id="rId3" Type="http://schemas.openxmlformats.org/officeDocument/2006/relationships/tags" Target="../tags/tag547.xml"/><Relationship Id="rId12" Type="http://schemas.openxmlformats.org/officeDocument/2006/relationships/tags" Target="../tags/tag556.xml"/><Relationship Id="rId17" Type="http://schemas.openxmlformats.org/officeDocument/2006/relationships/tags" Target="../tags/tag561.xml"/><Relationship Id="rId25" Type="http://schemas.openxmlformats.org/officeDocument/2006/relationships/tags" Target="../tags/tag569.xml"/><Relationship Id="rId33" Type="http://schemas.openxmlformats.org/officeDocument/2006/relationships/tags" Target="../tags/tag577.xml"/><Relationship Id="rId38" Type="http://schemas.openxmlformats.org/officeDocument/2006/relationships/tags" Target="../tags/tag582.xml"/><Relationship Id="rId46" Type="http://schemas.openxmlformats.org/officeDocument/2006/relationships/tags" Target="../tags/tag590.xml"/><Relationship Id="rId59" Type="http://schemas.openxmlformats.org/officeDocument/2006/relationships/tags" Target="../tags/tag603.xml"/><Relationship Id="rId67" Type="http://schemas.openxmlformats.org/officeDocument/2006/relationships/tags" Target="../tags/tag611.xml"/><Relationship Id="rId20" Type="http://schemas.openxmlformats.org/officeDocument/2006/relationships/tags" Target="../tags/tag564.xml"/><Relationship Id="rId41" Type="http://schemas.openxmlformats.org/officeDocument/2006/relationships/tags" Target="../tags/tag585.xml"/><Relationship Id="rId54" Type="http://schemas.openxmlformats.org/officeDocument/2006/relationships/tags" Target="../tags/tag598.xml"/><Relationship Id="rId62" Type="http://schemas.openxmlformats.org/officeDocument/2006/relationships/tags" Target="../tags/tag606.xml"/><Relationship Id="rId1" Type="http://schemas.openxmlformats.org/officeDocument/2006/relationships/tags" Target="../tags/tag545.xml"/><Relationship Id="rId6" Type="http://schemas.openxmlformats.org/officeDocument/2006/relationships/tags" Target="../tags/tag550.xml"/><Relationship Id="rId15" Type="http://schemas.openxmlformats.org/officeDocument/2006/relationships/tags" Target="../tags/tag559.xml"/><Relationship Id="rId23" Type="http://schemas.openxmlformats.org/officeDocument/2006/relationships/tags" Target="../tags/tag567.xml"/><Relationship Id="rId28" Type="http://schemas.openxmlformats.org/officeDocument/2006/relationships/tags" Target="../tags/tag572.xml"/><Relationship Id="rId36" Type="http://schemas.openxmlformats.org/officeDocument/2006/relationships/tags" Target="../tags/tag580.xml"/><Relationship Id="rId49" Type="http://schemas.openxmlformats.org/officeDocument/2006/relationships/tags" Target="../tags/tag593.xml"/><Relationship Id="rId57" Type="http://schemas.openxmlformats.org/officeDocument/2006/relationships/tags" Target="../tags/tag601.xml"/><Relationship Id="rId10" Type="http://schemas.openxmlformats.org/officeDocument/2006/relationships/tags" Target="../tags/tag554.xml"/><Relationship Id="rId31" Type="http://schemas.openxmlformats.org/officeDocument/2006/relationships/tags" Target="../tags/tag575.xml"/><Relationship Id="rId44" Type="http://schemas.openxmlformats.org/officeDocument/2006/relationships/tags" Target="../tags/tag588.xml"/><Relationship Id="rId52" Type="http://schemas.openxmlformats.org/officeDocument/2006/relationships/tags" Target="../tags/tag596.xml"/><Relationship Id="rId60" Type="http://schemas.openxmlformats.org/officeDocument/2006/relationships/tags" Target="../tags/tag604.xml"/><Relationship Id="rId65" Type="http://schemas.openxmlformats.org/officeDocument/2006/relationships/tags" Target="../tags/tag609.xml"/><Relationship Id="rId4" Type="http://schemas.openxmlformats.org/officeDocument/2006/relationships/tags" Target="../tags/tag548.xml"/><Relationship Id="rId9" Type="http://schemas.openxmlformats.org/officeDocument/2006/relationships/tags" Target="../tags/tag553.xml"/><Relationship Id="rId13" Type="http://schemas.openxmlformats.org/officeDocument/2006/relationships/tags" Target="../tags/tag557.xml"/><Relationship Id="rId18" Type="http://schemas.openxmlformats.org/officeDocument/2006/relationships/tags" Target="../tags/tag562.xml"/><Relationship Id="rId39" Type="http://schemas.openxmlformats.org/officeDocument/2006/relationships/tags" Target="../tags/tag583.xml"/><Relationship Id="rId34" Type="http://schemas.openxmlformats.org/officeDocument/2006/relationships/tags" Target="../tags/tag578.xml"/><Relationship Id="rId50" Type="http://schemas.openxmlformats.org/officeDocument/2006/relationships/tags" Target="../tags/tag594.xml"/><Relationship Id="rId55" Type="http://schemas.openxmlformats.org/officeDocument/2006/relationships/tags" Target="../tags/tag59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615.xml"/><Relationship Id="rId2" Type="http://schemas.openxmlformats.org/officeDocument/2006/relationships/tags" Target="../tags/tag614.xml"/><Relationship Id="rId1" Type="http://schemas.openxmlformats.org/officeDocument/2006/relationships/tags" Target="../tags/tag613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17" Type="http://schemas.openxmlformats.org/officeDocument/2006/relationships/tags" Target="../tags/tag732.xml"/><Relationship Id="rId21" Type="http://schemas.openxmlformats.org/officeDocument/2006/relationships/tags" Target="../tags/tag636.xml"/><Relationship Id="rId42" Type="http://schemas.openxmlformats.org/officeDocument/2006/relationships/tags" Target="../tags/tag657.xml"/><Relationship Id="rId63" Type="http://schemas.openxmlformats.org/officeDocument/2006/relationships/tags" Target="../tags/tag678.xml"/><Relationship Id="rId84" Type="http://schemas.openxmlformats.org/officeDocument/2006/relationships/tags" Target="../tags/tag699.xml"/><Relationship Id="rId16" Type="http://schemas.openxmlformats.org/officeDocument/2006/relationships/tags" Target="../tags/tag631.xml"/><Relationship Id="rId107" Type="http://schemas.openxmlformats.org/officeDocument/2006/relationships/tags" Target="../tags/tag722.xml"/><Relationship Id="rId11" Type="http://schemas.openxmlformats.org/officeDocument/2006/relationships/tags" Target="../tags/tag626.xml"/><Relationship Id="rId32" Type="http://schemas.openxmlformats.org/officeDocument/2006/relationships/tags" Target="../tags/tag647.xml"/><Relationship Id="rId37" Type="http://schemas.openxmlformats.org/officeDocument/2006/relationships/tags" Target="../tags/tag652.xml"/><Relationship Id="rId53" Type="http://schemas.openxmlformats.org/officeDocument/2006/relationships/tags" Target="../tags/tag668.xml"/><Relationship Id="rId58" Type="http://schemas.openxmlformats.org/officeDocument/2006/relationships/tags" Target="../tags/tag673.xml"/><Relationship Id="rId74" Type="http://schemas.openxmlformats.org/officeDocument/2006/relationships/tags" Target="../tags/tag689.xml"/><Relationship Id="rId79" Type="http://schemas.openxmlformats.org/officeDocument/2006/relationships/tags" Target="../tags/tag694.xml"/><Relationship Id="rId102" Type="http://schemas.openxmlformats.org/officeDocument/2006/relationships/tags" Target="../tags/tag717.xml"/><Relationship Id="rId123" Type="http://schemas.openxmlformats.org/officeDocument/2006/relationships/tags" Target="../tags/tag738.xml"/><Relationship Id="rId128" Type="http://schemas.openxmlformats.org/officeDocument/2006/relationships/tags" Target="../tags/tag743.xml"/><Relationship Id="rId5" Type="http://schemas.openxmlformats.org/officeDocument/2006/relationships/tags" Target="../tags/tag620.xml"/><Relationship Id="rId90" Type="http://schemas.openxmlformats.org/officeDocument/2006/relationships/tags" Target="../tags/tag705.xml"/><Relationship Id="rId95" Type="http://schemas.openxmlformats.org/officeDocument/2006/relationships/tags" Target="../tags/tag710.xml"/><Relationship Id="rId22" Type="http://schemas.openxmlformats.org/officeDocument/2006/relationships/tags" Target="../tags/tag637.xml"/><Relationship Id="rId27" Type="http://schemas.openxmlformats.org/officeDocument/2006/relationships/tags" Target="../tags/tag642.xml"/><Relationship Id="rId43" Type="http://schemas.openxmlformats.org/officeDocument/2006/relationships/tags" Target="../tags/tag658.xml"/><Relationship Id="rId48" Type="http://schemas.openxmlformats.org/officeDocument/2006/relationships/tags" Target="../tags/tag663.xml"/><Relationship Id="rId64" Type="http://schemas.openxmlformats.org/officeDocument/2006/relationships/tags" Target="../tags/tag679.xml"/><Relationship Id="rId69" Type="http://schemas.openxmlformats.org/officeDocument/2006/relationships/tags" Target="../tags/tag684.xml"/><Relationship Id="rId113" Type="http://schemas.openxmlformats.org/officeDocument/2006/relationships/tags" Target="../tags/tag728.xml"/><Relationship Id="rId118" Type="http://schemas.openxmlformats.org/officeDocument/2006/relationships/tags" Target="../tags/tag733.xml"/><Relationship Id="rId80" Type="http://schemas.openxmlformats.org/officeDocument/2006/relationships/tags" Target="../tags/tag695.xml"/><Relationship Id="rId85" Type="http://schemas.openxmlformats.org/officeDocument/2006/relationships/tags" Target="../tags/tag700.xml"/><Relationship Id="rId12" Type="http://schemas.openxmlformats.org/officeDocument/2006/relationships/tags" Target="../tags/tag627.xml"/><Relationship Id="rId17" Type="http://schemas.openxmlformats.org/officeDocument/2006/relationships/tags" Target="../tags/tag632.xml"/><Relationship Id="rId33" Type="http://schemas.openxmlformats.org/officeDocument/2006/relationships/tags" Target="../tags/tag648.xml"/><Relationship Id="rId38" Type="http://schemas.openxmlformats.org/officeDocument/2006/relationships/tags" Target="../tags/tag653.xml"/><Relationship Id="rId59" Type="http://schemas.openxmlformats.org/officeDocument/2006/relationships/tags" Target="../tags/tag674.xml"/><Relationship Id="rId103" Type="http://schemas.openxmlformats.org/officeDocument/2006/relationships/tags" Target="../tags/tag718.xml"/><Relationship Id="rId108" Type="http://schemas.openxmlformats.org/officeDocument/2006/relationships/tags" Target="../tags/tag723.xml"/><Relationship Id="rId124" Type="http://schemas.openxmlformats.org/officeDocument/2006/relationships/tags" Target="../tags/tag739.xml"/><Relationship Id="rId129" Type="http://schemas.openxmlformats.org/officeDocument/2006/relationships/tags" Target="../tags/tag744.xml"/><Relationship Id="rId54" Type="http://schemas.openxmlformats.org/officeDocument/2006/relationships/tags" Target="../tags/tag669.xml"/><Relationship Id="rId70" Type="http://schemas.openxmlformats.org/officeDocument/2006/relationships/tags" Target="../tags/tag685.xml"/><Relationship Id="rId75" Type="http://schemas.openxmlformats.org/officeDocument/2006/relationships/tags" Target="../tags/tag690.xml"/><Relationship Id="rId91" Type="http://schemas.openxmlformats.org/officeDocument/2006/relationships/tags" Target="../tags/tag706.xml"/><Relationship Id="rId96" Type="http://schemas.openxmlformats.org/officeDocument/2006/relationships/tags" Target="../tags/tag711.xml"/><Relationship Id="rId1" Type="http://schemas.openxmlformats.org/officeDocument/2006/relationships/tags" Target="../tags/tag616.xml"/><Relationship Id="rId6" Type="http://schemas.openxmlformats.org/officeDocument/2006/relationships/tags" Target="../tags/tag621.xml"/><Relationship Id="rId23" Type="http://schemas.openxmlformats.org/officeDocument/2006/relationships/tags" Target="../tags/tag638.xml"/><Relationship Id="rId28" Type="http://schemas.openxmlformats.org/officeDocument/2006/relationships/tags" Target="../tags/tag643.xml"/><Relationship Id="rId49" Type="http://schemas.openxmlformats.org/officeDocument/2006/relationships/tags" Target="../tags/tag664.xml"/><Relationship Id="rId114" Type="http://schemas.openxmlformats.org/officeDocument/2006/relationships/tags" Target="../tags/tag729.xml"/><Relationship Id="rId119" Type="http://schemas.openxmlformats.org/officeDocument/2006/relationships/tags" Target="../tags/tag734.xml"/><Relationship Id="rId44" Type="http://schemas.openxmlformats.org/officeDocument/2006/relationships/tags" Target="../tags/tag659.xml"/><Relationship Id="rId60" Type="http://schemas.openxmlformats.org/officeDocument/2006/relationships/tags" Target="../tags/tag675.xml"/><Relationship Id="rId65" Type="http://schemas.openxmlformats.org/officeDocument/2006/relationships/tags" Target="../tags/tag680.xml"/><Relationship Id="rId81" Type="http://schemas.openxmlformats.org/officeDocument/2006/relationships/tags" Target="../tags/tag696.xml"/><Relationship Id="rId86" Type="http://schemas.openxmlformats.org/officeDocument/2006/relationships/tags" Target="../tags/tag701.xml"/><Relationship Id="rId130" Type="http://schemas.openxmlformats.org/officeDocument/2006/relationships/tags" Target="../tags/tag745.xml"/><Relationship Id="rId13" Type="http://schemas.openxmlformats.org/officeDocument/2006/relationships/tags" Target="../tags/tag628.xml"/><Relationship Id="rId18" Type="http://schemas.openxmlformats.org/officeDocument/2006/relationships/tags" Target="../tags/tag633.xml"/><Relationship Id="rId39" Type="http://schemas.openxmlformats.org/officeDocument/2006/relationships/tags" Target="../tags/tag654.xml"/><Relationship Id="rId109" Type="http://schemas.openxmlformats.org/officeDocument/2006/relationships/tags" Target="../tags/tag724.xml"/><Relationship Id="rId34" Type="http://schemas.openxmlformats.org/officeDocument/2006/relationships/tags" Target="../tags/tag649.xml"/><Relationship Id="rId50" Type="http://schemas.openxmlformats.org/officeDocument/2006/relationships/tags" Target="../tags/tag665.xml"/><Relationship Id="rId55" Type="http://schemas.openxmlformats.org/officeDocument/2006/relationships/tags" Target="../tags/tag670.xml"/><Relationship Id="rId76" Type="http://schemas.openxmlformats.org/officeDocument/2006/relationships/tags" Target="../tags/tag691.xml"/><Relationship Id="rId97" Type="http://schemas.openxmlformats.org/officeDocument/2006/relationships/tags" Target="../tags/tag712.xml"/><Relationship Id="rId104" Type="http://schemas.openxmlformats.org/officeDocument/2006/relationships/tags" Target="../tags/tag719.xml"/><Relationship Id="rId120" Type="http://schemas.openxmlformats.org/officeDocument/2006/relationships/tags" Target="../tags/tag735.xml"/><Relationship Id="rId125" Type="http://schemas.openxmlformats.org/officeDocument/2006/relationships/tags" Target="../tags/tag740.xml"/><Relationship Id="rId7" Type="http://schemas.openxmlformats.org/officeDocument/2006/relationships/tags" Target="../tags/tag622.xml"/><Relationship Id="rId71" Type="http://schemas.openxmlformats.org/officeDocument/2006/relationships/tags" Target="../tags/tag686.xml"/><Relationship Id="rId92" Type="http://schemas.openxmlformats.org/officeDocument/2006/relationships/tags" Target="../tags/tag707.xml"/><Relationship Id="rId2" Type="http://schemas.openxmlformats.org/officeDocument/2006/relationships/tags" Target="../tags/tag617.xml"/><Relationship Id="rId29" Type="http://schemas.openxmlformats.org/officeDocument/2006/relationships/tags" Target="../tags/tag644.xml"/><Relationship Id="rId24" Type="http://schemas.openxmlformats.org/officeDocument/2006/relationships/tags" Target="../tags/tag639.xml"/><Relationship Id="rId40" Type="http://schemas.openxmlformats.org/officeDocument/2006/relationships/tags" Target="../tags/tag655.xml"/><Relationship Id="rId45" Type="http://schemas.openxmlformats.org/officeDocument/2006/relationships/tags" Target="../tags/tag660.xml"/><Relationship Id="rId66" Type="http://schemas.openxmlformats.org/officeDocument/2006/relationships/tags" Target="../tags/tag681.xml"/><Relationship Id="rId87" Type="http://schemas.openxmlformats.org/officeDocument/2006/relationships/tags" Target="../tags/tag702.xml"/><Relationship Id="rId110" Type="http://schemas.openxmlformats.org/officeDocument/2006/relationships/tags" Target="../tags/tag725.xml"/><Relationship Id="rId115" Type="http://schemas.openxmlformats.org/officeDocument/2006/relationships/tags" Target="../tags/tag730.xml"/><Relationship Id="rId131" Type="http://schemas.openxmlformats.org/officeDocument/2006/relationships/tags" Target="../tags/tag746.xml"/><Relationship Id="rId61" Type="http://schemas.openxmlformats.org/officeDocument/2006/relationships/tags" Target="../tags/tag676.xml"/><Relationship Id="rId82" Type="http://schemas.openxmlformats.org/officeDocument/2006/relationships/tags" Target="../tags/tag697.xml"/><Relationship Id="rId19" Type="http://schemas.openxmlformats.org/officeDocument/2006/relationships/tags" Target="../tags/tag634.xml"/><Relationship Id="rId14" Type="http://schemas.openxmlformats.org/officeDocument/2006/relationships/tags" Target="../tags/tag629.xml"/><Relationship Id="rId30" Type="http://schemas.openxmlformats.org/officeDocument/2006/relationships/tags" Target="../tags/tag645.xml"/><Relationship Id="rId35" Type="http://schemas.openxmlformats.org/officeDocument/2006/relationships/tags" Target="../tags/tag650.xml"/><Relationship Id="rId56" Type="http://schemas.openxmlformats.org/officeDocument/2006/relationships/tags" Target="../tags/tag671.xml"/><Relationship Id="rId77" Type="http://schemas.openxmlformats.org/officeDocument/2006/relationships/tags" Target="../tags/tag692.xml"/><Relationship Id="rId100" Type="http://schemas.openxmlformats.org/officeDocument/2006/relationships/tags" Target="../tags/tag715.xml"/><Relationship Id="rId105" Type="http://schemas.openxmlformats.org/officeDocument/2006/relationships/tags" Target="../tags/tag720.xml"/><Relationship Id="rId126" Type="http://schemas.openxmlformats.org/officeDocument/2006/relationships/tags" Target="../tags/tag741.xml"/><Relationship Id="rId8" Type="http://schemas.openxmlformats.org/officeDocument/2006/relationships/tags" Target="../tags/tag623.xml"/><Relationship Id="rId51" Type="http://schemas.openxmlformats.org/officeDocument/2006/relationships/tags" Target="../tags/tag666.xml"/><Relationship Id="rId72" Type="http://schemas.openxmlformats.org/officeDocument/2006/relationships/tags" Target="../tags/tag687.xml"/><Relationship Id="rId93" Type="http://schemas.openxmlformats.org/officeDocument/2006/relationships/tags" Target="../tags/tag708.xml"/><Relationship Id="rId98" Type="http://schemas.openxmlformats.org/officeDocument/2006/relationships/tags" Target="../tags/tag713.xml"/><Relationship Id="rId121" Type="http://schemas.openxmlformats.org/officeDocument/2006/relationships/tags" Target="../tags/tag736.xml"/><Relationship Id="rId3" Type="http://schemas.openxmlformats.org/officeDocument/2006/relationships/tags" Target="../tags/tag618.xml"/><Relationship Id="rId25" Type="http://schemas.openxmlformats.org/officeDocument/2006/relationships/tags" Target="../tags/tag640.xml"/><Relationship Id="rId46" Type="http://schemas.openxmlformats.org/officeDocument/2006/relationships/tags" Target="../tags/tag661.xml"/><Relationship Id="rId67" Type="http://schemas.openxmlformats.org/officeDocument/2006/relationships/tags" Target="../tags/tag682.xml"/><Relationship Id="rId116" Type="http://schemas.openxmlformats.org/officeDocument/2006/relationships/tags" Target="../tags/tag731.xml"/><Relationship Id="rId20" Type="http://schemas.openxmlformats.org/officeDocument/2006/relationships/tags" Target="../tags/tag635.xml"/><Relationship Id="rId41" Type="http://schemas.openxmlformats.org/officeDocument/2006/relationships/tags" Target="../tags/tag656.xml"/><Relationship Id="rId62" Type="http://schemas.openxmlformats.org/officeDocument/2006/relationships/tags" Target="../tags/tag677.xml"/><Relationship Id="rId83" Type="http://schemas.openxmlformats.org/officeDocument/2006/relationships/tags" Target="../tags/tag698.xml"/><Relationship Id="rId88" Type="http://schemas.openxmlformats.org/officeDocument/2006/relationships/tags" Target="../tags/tag703.xml"/><Relationship Id="rId111" Type="http://schemas.openxmlformats.org/officeDocument/2006/relationships/tags" Target="../tags/tag726.xml"/><Relationship Id="rId132" Type="http://schemas.openxmlformats.org/officeDocument/2006/relationships/slideLayout" Target="../slideLayouts/slideLayout2.xml"/><Relationship Id="rId15" Type="http://schemas.openxmlformats.org/officeDocument/2006/relationships/tags" Target="../tags/tag630.xml"/><Relationship Id="rId36" Type="http://schemas.openxmlformats.org/officeDocument/2006/relationships/tags" Target="../tags/tag651.xml"/><Relationship Id="rId57" Type="http://schemas.openxmlformats.org/officeDocument/2006/relationships/tags" Target="../tags/tag672.xml"/><Relationship Id="rId106" Type="http://schemas.openxmlformats.org/officeDocument/2006/relationships/tags" Target="../tags/tag721.xml"/><Relationship Id="rId127" Type="http://schemas.openxmlformats.org/officeDocument/2006/relationships/tags" Target="../tags/tag742.xml"/><Relationship Id="rId10" Type="http://schemas.openxmlformats.org/officeDocument/2006/relationships/tags" Target="../tags/tag625.xml"/><Relationship Id="rId31" Type="http://schemas.openxmlformats.org/officeDocument/2006/relationships/tags" Target="../tags/tag646.xml"/><Relationship Id="rId52" Type="http://schemas.openxmlformats.org/officeDocument/2006/relationships/tags" Target="../tags/tag667.xml"/><Relationship Id="rId73" Type="http://schemas.openxmlformats.org/officeDocument/2006/relationships/tags" Target="../tags/tag688.xml"/><Relationship Id="rId78" Type="http://schemas.openxmlformats.org/officeDocument/2006/relationships/tags" Target="../tags/tag693.xml"/><Relationship Id="rId94" Type="http://schemas.openxmlformats.org/officeDocument/2006/relationships/tags" Target="../tags/tag709.xml"/><Relationship Id="rId99" Type="http://schemas.openxmlformats.org/officeDocument/2006/relationships/tags" Target="../tags/tag714.xml"/><Relationship Id="rId101" Type="http://schemas.openxmlformats.org/officeDocument/2006/relationships/tags" Target="../tags/tag716.xml"/><Relationship Id="rId122" Type="http://schemas.openxmlformats.org/officeDocument/2006/relationships/tags" Target="../tags/tag737.xml"/><Relationship Id="rId4" Type="http://schemas.openxmlformats.org/officeDocument/2006/relationships/tags" Target="../tags/tag619.xml"/><Relationship Id="rId9" Type="http://schemas.openxmlformats.org/officeDocument/2006/relationships/tags" Target="../tags/tag624.xml"/><Relationship Id="rId26" Type="http://schemas.openxmlformats.org/officeDocument/2006/relationships/tags" Target="../tags/tag641.xml"/><Relationship Id="rId47" Type="http://schemas.openxmlformats.org/officeDocument/2006/relationships/tags" Target="../tags/tag662.xml"/><Relationship Id="rId68" Type="http://schemas.openxmlformats.org/officeDocument/2006/relationships/tags" Target="../tags/tag683.xml"/><Relationship Id="rId89" Type="http://schemas.openxmlformats.org/officeDocument/2006/relationships/tags" Target="../tags/tag704.xml"/><Relationship Id="rId112" Type="http://schemas.openxmlformats.org/officeDocument/2006/relationships/tags" Target="../tags/tag727.xml"/><Relationship Id="rId133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13" Type="http://schemas.openxmlformats.org/officeDocument/2006/relationships/tags" Target="../tags/tag759.xml"/><Relationship Id="rId18" Type="http://schemas.openxmlformats.org/officeDocument/2006/relationships/tags" Target="../tags/tag764.xml"/><Relationship Id="rId26" Type="http://schemas.openxmlformats.org/officeDocument/2006/relationships/tags" Target="../tags/tag772.xml"/><Relationship Id="rId39" Type="http://schemas.openxmlformats.org/officeDocument/2006/relationships/tags" Target="../tags/tag785.xml"/><Relationship Id="rId21" Type="http://schemas.openxmlformats.org/officeDocument/2006/relationships/tags" Target="../tags/tag767.xml"/><Relationship Id="rId34" Type="http://schemas.openxmlformats.org/officeDocument/2006/relationships/tags" Target="../tags/tag780.xml"/><Relationship Id="rId42" Type="http://schemas.openxmlformats.org/officeDocument/2006/relationships/tags" Target="../tags/tag788.xml"/><Relationship Id="rId7" Type="http://schemas.openxmlformats.org/officeDocument/2006/relationships/tags" Target="../tags/tag753.xml"/><Relationship Id="rId205" Type="http://schemas.openxmlformats.org/officeDocument/2006/relationships/image" Target="../media/image30.png"/><Relationship Id="rId2" Type="http://schemas.openxmlformats.org/officeDocument/2006/relationships/tags" Target="../tags/tag748.xml"/><Relationship Id="rId16" Type="http://schemas.openxmlformats.org/officeDocument/2006/relationships/tags" Target="../tags/tag762.xml"/><Relationship Id="rId29" Type="http://schemas.openxmlformats.org/officeDocument/2006/relationships/tags" Target="../tags/tag775.xml"/><Relationship Id="rId1" Type="http://schemas.openxmlformats.org/officeDocument/2006/relationships/tags" Target="../tags/tag747.xml"/><Relationship Id="rId6" Type="http://schemas.openxmlformats.org/officeDocument/2006/relationships/tags" Target="../tags/tag752.xml"/><Relationship Id="rId11" Type="http://schemas.openxmlformats.org/officeDocument/2006/relationships/tags" Target="../tags/tag757.xml"/><Relationship Id="rId24" Type="http://schemas.openxmlformats.org/officeDocument/2006/relationships/tags" Target="../tags/tag770.xml"/><Relationship Id="rId32" Type="http://schemas.openxmlformats.org/officeDocument/2006/relationships/tags" Target="../tags/tag778.xml"/><Relationship Id="rId37" Type="http://schemas.openxmlformats.org/officeDocument/2006/relationships/tags" Target="../tags/tag783.xml"/><Relationship Id="rId40" Type="http://schemas.openxmlformats.org/officeDocument/2006/relationships/tags" Target="../tags/tag786.xml"/><Relationship Id="rId45" Type="http://schemas.openxmlformats.org/officeDocument/2006/relationships/tags" Target="../tags/tag818.xml"/><Relationship Id="rId5" Type="http://schemas.openxmlformats.org/officeDocument/2006/relationships/tags" Target="../tags/tag751.xml"/><Relationship Id="rId15" Type="http://schemas.openxmlformats.org/officeDocument/2006/relationships/tags" Target="../tags/tag761.xml"/><Relationship Id="rId23" Type="http://schemas.openxmlformats.org/officeDocument/2006/relationships/tags" Target="../tags/tag769.xml"/><Relationship Id="rId28" Type="http://schemas.openxmlformats.org/officeDocument/2006/relationships/tags" Target="../tags/tag774.xml"/><Relationship Id="rId36" Type="http://schemas.openxmlformats.org/officeDocument/2006/relationships/tags" Target="../tags/tag782.xml"/><Relationship Id="rId10" Type="http://schemas.openxmlformats.org/officeDocument/2006/relationships/tags" Target="../tags/tag756.xml"/><Relationship Id="rId19" Type="http://schemas.openxmlformats.org/officeDocument/2006/relationships/tags" Target="../tags/tag765.xml"/><Relationship Id="rId31" Type="http://schemas.openxmlformats.org/officeDocument/2006/relationships/tags" Target="../tags/tag777.xml"/><Relationship Id="rId44" Type="http://schemas.openxmlformats.org/officeDocument/2006/relationships/notesSlide" Target="../notesSlides/notesSlide22.xml"/><Relationship Id="rId4" Type="http://schemas.openxmlformats.org/officeDocument/2006/relationships/tags" Target="../tags/tag750.xml"/><Relationship Id="rId9" Type="http://schemas.openxmlformats.org/officeDocument/2006/relationships/tags" Target="../tags/tag755.xml"/><Relationship Id="rId14" Type="http://schemas.openxmlformats.org/officeDocument/2006/relationships/tags" Target="../tags/tag760.xml"/><Relationship Id="rId22" Type="http://schemas.openxmlformats.org/officeDocument/2006/relationships/tags" Target="../tags/tag768.xml"/><Relationship Id="rId27" Type="http://schemas.openxmlformats.org/officeDocument/2006/relationships/tags" Target="../tags/tag773.xml"/><Relationship Id="rId30" Type="http://schemas.openxmlformats.org/officeDocument/2006/relationships/tags" Target="../tags/tag776.xml"/><Relationship Id="rId35" Type="http://schemas.openxmlformats.org/officeDocument/2006/relationships/tags" Target="../tags/tag781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754.xml"/><Relationship Id="rId3" Type="http://schemas.openxmlformats.org/officeDocument/2006/relationships/tags" Target="../tags/tag749.xml"/><Relationship Id="rId12" Type="http://schemas.openxmlformats.org/officeDocument/2006/relationships/tags" Target="../tags/tag758.xml"/><Relationship Id="rId17" Type="http://schemas.openxmlformats.org/officeDocument/2006/relationships/tags" Target="../tags/tag763.xml"/><Relationship Id="rId25" Type="http://schemas.openxmlformats.org/officeDocument/2006/relationships/tags" Target="../tags/tag771.xml"/><Relationship Id="rId33" Type="http://schemas.openxmlformats.org/officeDocument/2006/relationships/tags" Target="../tags/tag779.xml"/><Relationship Id="rId38" Type="http://schemas.openxmlformats.org/officeDocument/2006/relationships/tags" Target="../tags/tag784.xml"/><Relationship Id="rId20" Type="http://schemas.openxmlformats.org/officeDocument/2006/relationships/tags" Target="../tags/tag766.xml"/><Relationship Id="rId41" Type="http://schemas.openxmlformats.org/officeDocument/2006/relationships/tags" Target="../tags/tag78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791.xml"/><Relationship Id="rId2" Type="http://schemas.openxmlformats.org/officeDocument/2006/relationships/tags" Target="../tags/tag790.xml"/><Relationship Id="rId1" Type="http://schemas.openxmlformats.org/officeDocument/2006/relationships/tags" Target="../tags/tag789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92.xml"/></Relationships>
</file>

<file path=ppt/slides/_rels/slide36.xml.rels><?xml version="1.0" encoding="UTF-8" standalone="yes"?>
<Relationships xmlns="http://schemas.openxmlformats.org/package/2006/relationships"><Relationship Id="rId26" Type="http://schemas.openxmlformats.org/officeDocument/2006/relationships/tags" Target="../tags/tag819.xml"/><Relationship Id="rId21" Type="http://schemas.openxmlformats.org/officeDocument/2006/relationships/tags" Target="../tags/tag813.xml"/><Relationship Id="rId42" Type="http://schemas.openxmlformats.org/officeDocument/2006/relationships/tags" Target="../tags/tag835.xml"/><Relationship Id="rId47" Type="http://schemas.openxmlformats.org/officeDocument/2006/relationships/tags" Target="../tags/tag840.xml"/><Relationship Id="rId63" Type="http://schemas.openxmlformats.org/officeDocument/2006/relationships/tags" Target="../tags/tag856.xml"/><Relationship Id="rId68" Type="http://schemas.openxmlformats.org/officeDocument/2006/relationships/tags" Target="../tags/tag861.xml"/><Relationship Id="rId16" Type="http://schemas.openxmlformats.org/officeDocument/2006/relationships/tags" Target="../tags/tag808.xml"/><Relationship Id="rId11" Type="http://schemas.openxmlformats.org/officeDocument/2006/relationships/tags" Target="../tags/tag803.xml"/><Relationship Id="rId24" Type="http://schemas.openxmlformats.org/officeDocument/2006/relationships/tags" Target="../tags/tag816.xml"/><Relationship Id="rId32" Type="http://schemas.openxmlformats.org/officeDocument/2006/relationships/tags" Target="../tags/tag825.xml"/><Relationship Id="rId37" Type="http://schemas.openxmlformats.org/officeDocument/2006/relationships/tags" Target="../tags/tag830.xml"/><Relationship Id="rId40" Type="http://schemas.openxmlformats.org/officeDocument/2006/relationships/tags" Target="../tags/tag833.xml"/><Relationship Id="rId45" Type="http://schemas.openxmlformats.org/officeDocument/2006/relationships/tags" Target="../tags/tag838.xml"/><Relationship Id="rId53" Type="http://schemas.openxmlformats.org/officeDocument/2006/relationships/tags" Target="../tags/tag846.xml"/><Relationship Id="rId58" Type="http://schemas.openxmlformats.org/officeDocument/2006/relationships/tags" Target="../tags/tag851.xml"/><Relationship Id="rId66" Type="http://schemas.openxmlformats.org/officeDocument/2006/relationships/tags" Target="../tags/tag859.xml"/><Relationship Id="rId74" Type="http://schemas.openxmlformats.org/officeDocument/2006/relationships/tags" Target="../tags/tag867.xml"/><Relationship Id="rId79" Type="http://schemas.openxmlformats.org/officeDocument/2006/relationships/notesSlide" Target="../notesSlides/notesSlide24.xml"/><Relationship Id="rId5" Type="http://schemas.openxmlformats.org/officeDocument/2006/relationships/tags" Target="../tags/tag797.xml"/><Relationship Id="rId61" Type="http://schemas.openxmlformats.org/officeDocument/2006/relationships/tags" Target="../tags/tag854.xml"/><Relationship Id="rId19" Type="http://schemas.openxmlformats.org/officeDocument/2006/relationships/tags" Target="../tags/tag811.xml"/><Relationship Id="rId14" Type="http://schemas.openxmlformats.org/officeDocument/2006/relationships/tags" Target="../tags/tag806.xml"/><Relationship Id="rId22" Type="http://schemas.openxmlformats.org/officeDocument/2006/relationships/tags" Target="../tags/tag814.xml"/><Relationship Id="rId27" Type="http://schemas.openxmlformats.org/officeDocument/2006/relationships/tags" Target="../tags/tag820.xml"/><Relationship Id="rId30" Type="http://schemas.openxmlformats.org/officeDocument/2006/relationships/tags" Target="../tags/tag823.xml"/><Relationship Id="rId35" Type="http://schemas.openxmlformats.org/officeDocument/2006/relationships/tags" Target="../tags/tag828.xml"/><Relationship Id="rId43" Type="http://schemas.openxmlformats.org/officeDocument/2006/relationships/tags" Target="../tags/tag836.xml"/><Relationship Id="rId48" Type="http://schemas.openxmlformats.org/officeDocument/2006/relationships/tags" Target="../tags/tag841.xml"/><Relationship Id="rId56" Type="http://schemas.openxmlformats.org/officeDocument/2006/relationships/tags" Target="../tags/tag849.xml"/><Relationship Id="rId64" Type="http://schemas.openxmlformats.org/officeDocument/2006/relationships/tags" Target="../tags/tag857.xml"/><Relationship Id="rId69" Type="http://schemas.openxmlformats.org/officeDocument/2006/relationships/tags" Target="../tags/tag862.xml"/><Relationship Id="rId77" Type="http://schemas.openxmlformats.org/officeDocument/2006/relationships/tags" Target="../tags/tag870.xml"/><Relationship Id="rId8" Type="http://schemas.openxmlformats.org/officeDocument/2006/relationships/tags" Target="../tags/tag800.xml"/><Relationship Id="rId51" Type="http://schemas.openxmlformats.org/officeDocument/2006/relationships/tags" Target="../tags/tag844.xml"/><Relationship Id="rId72" Type="http://schemas.openxmlformats.org/officeDocument/2006/relationships/tags" Target="../tags/tag865.xml"/><Relationship Id="rId3" Type="http://schemas.openxmlformats.org/officeDocument/2006/relationships/tags" Target="../tags/tag795.xml"/><Relationship Id="rId12" Type="http://schemas.openxmlformats.org/officeDocument/2006/relationships/tags" Target="../tags/tag804.xml"/><Relationship Id="rId17" Type="http://schemas.openxmlformats.org/officeDocument/2006/relationships/tags" Target="../tags/tag809.xml"/><Relationship Id="rId25" Type="http://schemas.openxmlformats.org/officeDocument/2006/relationships/tags" Target="../tags/tag817.xml"/><Relationship Id="rId33" Type="http://schemas.openxmlformats.org/officeDocument/2006/relationships/tags" Target="../tags/tag826.xml"/><Relationship Id="rId38" Type="http://schemas.openxmlformats.org/officeDocument/2006/relationships/tags" Target="../tags/tag831.xml"/><Relationship Id="rId46" Type="http://schemas.openxmlformats.org/officeDocument/2006/relationships/tags" Target="../tags/tag839.xml"/><Relationship Id="rId59" Type="http://schemas.openxmlformats.org/officeDocument/2006/relationships/tags" Target="../tags/tag852.xml"/><Relationship Id="rId67" Type="http://schemas.openxmlformats.org/officeDocument/2006/relationships/tags" Target="../tags/tag860.xml"/><Relationship Id="rId20" Type="http://schemas.openxmlformats.org/officeDocument/2006/relationships/tags" Target="../tags/tag812.xml"/><Relationship Id="rId41" Type="http://schemas.openxmlformats.org/officeDocument/2006/relationships/tags" Target="../tags/tag834.xml"/><Relationship Id="rId54" Type="http://schemas.openxmlformats.org/officeDocument/2006/relationships/tags" Target="../tags/tag847.xml"/><Relationship Id="rId62" Type="http://schemas.openxmlformats.org/officeDocument/2006/relationships/tags" Target="../tags/tag855.xml"/><Relationship Id="rId70" Type="http://schemas.openxmlformats.org/officeDocument/2006/relationships/tags" Target="../tags/tag863.xml"/><Relationship Id="rId75" Type="http://schemas.openxmlformats.org/officeDocument/2006/relationships/tags" Target="../tags/tag868.xml"/><Relationship Id="rId1" Type="http://schemas.openxmlformats.org/officeDocument/2006/relationships/tags" Target="../tags/tag793.xml"/><Relationship Id="rId6" Type="http://schemas.openxmlformats.org/officeDocument/2006/relationships/tags" Target="../tags/tag798.xml"/><Relationship Id="rId15" Type="http://schemas.openxmlformats.org/officeDocument/2006/relationships/tags" Target="../tags/tag807.xml"/><Relationship Id="rId23" Type="http://schemas.openxmlformats.org/officeDocument/2006/relationships/tags" Target="../tags/tag815.xml"/><Relationship Id="rId28" Type="http://schemas.openxmlformats.org/officeDocument/2006/relationships/tags" Target="../tags/tag821.xml"/><Relationship Id="rId36" Type="http://schemas.openxmlformats.org/officeDocument/2006/relationships/tags" Target="../tags/tag829.xml"/><Relationship Id="rId49" Type="http://schemas.openxmlformats.org/officeDocument/2006/relationships/tags" Target="../tags/tag842.xml"/><Relationship Id="rId57" Type="http://schemas.openxmlformats.org/officeDocument/2006/relationships/tags" Target="../tags/tag850.xml"/><Relationship Id="rId10" Type="http://schemas.openxmlformats.org/officeDocument/2006/relationships/tags" Target="../tags/tag802.xml"/><Relationship Id="rId31" Type="http://schemas.openxmlformats.org/officeDocument/2006/relationships/tags" Target="../tags/tag824.xml"/><Relationship Id="rId44" Type="http://schemas.openxmlformats.org/officeDocument/2006/relationships/tags" Target="../tags/tag837.xml"/><Relationship Id="rId52" Type="http://schemas.openxmlformats.org/officeDocument/2006/relationships/tags" Target="../tags/tag845.xml"/><Relationship Id="rId60" Type="http://schemas.openxmlformats.org/officeDocument/2006/relationships/tags" Target="../tags/tag853.xml"/><Relationship Id="rId65" Type="http://schemas.openxmlformats.org/officeDocument/2006/relationships/tags" Target="../tags/tag858.xml"/><Relationship Id="rId73" Type="http://schemas.openxmlformats.org/officeDocument/2006/relationships/tags" Target="../tags/tag866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796.xml"/><Relationship Id="rId9" Type="http://schemas.openxmlformats.org/officeDocument/2006/relationships/tags" Target="../tags/tag801.xml"/><Relationship Id="rId13" Type="http://schemas.openxmlformats.org/officeDocument/2006/relationships/tags" Target="../tags/tag805.xml"/><Relationship Id="rId18" Type="http://schemas.openxmlformats.org/officeDocument/2006/relationships/tags" Target="../tags/tag810.xml"/><Relationship Id="rId39" Type="http://schemas.openxmlformats.org/officeDocument/2006/relationships/tags" Target="../tags/tag832.xml"/><Relationship Id="rId34" Type="http://schemas.openxmlformats.org/officeDocument/2006/relationships/tags" Target="../tags/tag827.xml"/><Relationship Id="rId50" Type="http://schemas.openxmlformats.org/officeDocument/2006/relationships/tags" Target="../tags/tag843.xml"/><Relationship Id="rId55" Type="http://schemas.openxmlformats.org/officeDocument/2006/relationships/tags" Target="../tags/tag848.xml"/><Relationship Id="rId76" Type="http://schemas.openxmlformats.org/officeDocument/2006/relationships/tags" Target="../tags/tag869.xml"/><Relationship Id="rId7" Type="http://schemas.openxmlformats.org/officeDocument/2006/relationships/tags" Target="../tags/tag799.xml"/><Relationship Id="rId71" Type="http://schemas.openxmlformats.org/officeDocument/2006/relationships/tags" Target="../tags/tag864.xml"/><Relationship Id="rId2" Type="http://schemas.openxmlformats.org/officeDocument/2006/relationships/tags" Target="../tags/tag794.xml"/><Relationship Id="rId29" Type="http://schemas.openxmlformats.org/officeDocument/2006/relationships/tags" Target="../tags/tag822.xml"/></Relationships>
</file>

<file path=ppt/slides/_rels/slide37.xml.rels><?xml version="1.0" encoding="UTF-8" standalone="yes"?>
<Relationships xmlns="http://schemas.openxmlformats.org/package/2006/relationships"><Relationship Id="rId26" Type="http://schemas.openxmlformats.org/officeDocument/2006/relationships/tags" Target="../tags/tag896.xml"/><Relationship Id="rId21" Type="http://schemas.openxmlformats.org/officeDocument/2006/relationships/tags" Target="../tags/tag891.xml"/><Relationship Id="rId42" Type="http://schemas.openxmlformats.org/officeDocument/2006/relationships/tags" Target="../tags/tag912.xml"/><Relationship Id="rId47" Type="http://schemas.openxmlformats.org/officeDocument/2006/relationships/tags" Target="../tags/tag917.xml"/><Relationship Id="rId63" Type="http://schemas.openxmlformats.org/officeDocument/2006/relationships/tags" Target="../tags/tag933.xml"/><Relationship Id="rId68" Type="http://schemas.openxmlformats.org/officeDocument/2006/relationships/tags" Target="../tags/tag938.xml"/><Relationship Id="rId16" Type="http://schemas.openxmlformats.org/officeDocument/2006/relationships/tags" Target="../tags/tag886.xml"/><Relationship Id="rId11" Type="http://schemas.openxmlformats.org/officeDocument/2006/relationships/tags" Target="../tags/tag881.xml"/><Relationship Id="rId24" Type="http://schemas.openxmlformats.org/officeDocument/2006/relationships/tags" Target="../tags/tag894.xml"/><Relationship Id="rId32" Type="http://schemas.openxmlformats.org/officeDocument/2006/relationships/tags" Target="../tags/tag902.xml"/><Relationship Id="rId37" Type="http://schemas.openxmlformats.org/officeDocument/2006/relationships/tags" Target="../tags/tag907.xml"/><Relationship Id="rId40" Type="http://schemas.openxmlformats.org/officeDocument/2006/relationships/tags" Target="../tags/tag910.xml"/><Relationship Id="rId45" Type="http://schemas.openxmlformats.org/officeDocument/2006/relationships/tags" Target="../tags/tag915.xml"/><Relationship Id="rId53" Type="http://schemas.openxmlformats.org/officeDocument/2006/relationships/tags" Target="../tags/tag923.xml"/><Relationship Id="rId58" Type="http://schemas.openxmlformats.org/officeDocument/2006/relationships/tags" Target="../tags/tag928.xml"/><Relationship Id="rId66" Type="http://schemas.openxmlformats.org/officeDocument/2006/relationships/tags" Target="../tags/tag936.xml"/><Relationship Id="rId74" Type="http://schemas.openxmlformats.org/officeDocument/2006/relationships/tags" Target="../tags/tag944.xml"/><Relationship Id="rId79" Type="http://schemas.openxmlformats.org/officeDocument/2006/relationships/notesSlide" Target="../notesSlides/notesSlide25.xml"/><Relationship Id="rId5" Type="http://schemas.openxmlformats.org/officeDocument/2006/relationships/tags" Target="../tags/tag875.xml"/><Relationship Id="rId61" Type="http://schemas.openxmlformats.org/officeDocument/2006/relationships/tags" Target="../tags/tag931.xml"/><Relationship Id="rId19" Type="http://schemas.openxmlformats.org/officeDocument/2006/relationships/tags" Target="../tags/tag889.xml"/><Relationship Id="rId14" Type="http://schemas.openxmlformats.org/officeDocument/2006/relationships/tags" Target="../tags/tag884.xml"/><Relationship Id="rId22" Type="http://schemas.openxmlformats.org/officeDocument/2006/relationships/tags" Target="../tags/tag892.xml"/><Relationship Id="rId27" Type="http://schemas.openxmlformats.org/officeDocument/2006/relationships/tags" Target="../tags/tag897.xml"/><Relationship Id="rId30" Type="http://schemas.openxmlformats.org/officeDocument/2006/relationships/tags" Target="../tags/tag900.xml"/><Relationship Id="rId35" Type="http://schemas.openxmlformats.org/officeDocument/2006/relationships/tags" Target="../tags/tag905.xml"/><Relationship Id="rId43" Type="http://schemas.openxmlformats.org/officeDocument/2006/relationships/tags" Target="../tags/tag913.xml"/><Relationship Id="rId48" Type="http://schemas.openxmlformats.org/officeDocument/2006/relationships/tags" Target="../tags/tag918.xml"/><Relationship Id="rId56" Type="http://schemas.openxmlformats.org/officeDocument/2006/relationships/tags" Target="../tags/tag926.xml"/><Relationship Id="rId64" Type="http://schemas.openxmlformats.org/officeDocument/2006/relationships/tags" Target="../tags/tag934.xml"/><Relationship Id="rId69" Type="http://schemas.openxmlformats.org/officeDocument/2006/relationships/tags" Target="../tags/tag939.xml"/><Relationship Id="rId77" Type="http://schemas.openxmlformats.org/officeDocument/2006/relationships/tags" Target="../tags/tag947.xml"/><Relationship Id="rId8" Type="http://schemas.openxmlformats.org/officeDocument/2006/relationships/tags" Target="../tags/tag878.xml"/><Relationship Id="rId51" Type="http://schemas.openxmlformats.org/officeDocument/2006/relationships/tags" Target="../tags/tag921.xml"/><Relationship Id="rId72" Type="http://schemas.openxmlformats.org/officeDocument/2006/relationships/tags" Target="../tags/tag942.xml"/><Relationship Id="rId3" Type="http://schemas.openxmlformats.org/officeDocument/2006/relationships/tags" Target="../tags/tag873.xml"/><Relationship Id="rId12" Type="http://schemas.openxmlformats.org/officeDocument/2006/relationships/tags" Target="../tags/tag882.xml"/><Relationship Id="rId17" Type="http://schemas.openxmlformats.org/officeDocument/2006/relationships/tags" Target="../tags/tag887.xml"/><Relationship Id="rId25" Type="http://schemas.openxmlformats.org/officeDocument/2006/relationships/tags" Target="../tags/tag895.xml"/><Relationship Id="rId33" Type="http://schemas.openxmlformats.org/officeDocument/2006/relationships/tags" Target="../tags/tag903.xml"/><Relationship Id="rId38" Type="http://schemas.openxmlformats.org/officeDocument/2006/relationships/tags" Target="../tags/tag908.xml"/><Relationship Id="rId46" Type="http://schemas.openxmlformats.org/officeDocument/2006/relationships/tags" Target="../tags/tag916.xml"/><Relationship Id="rId59" Type="http://schemas.openxmlformats.org/officeDocument/2006/relationships/tags" Target="../tags/tag929.xml"/><Relationship Id="rId67" Type="http://schemas.openxmlformats.org/officeDocument/2006/relationships/tags" Target="../tags/tag937.xml"/><Relationship Id="rId20" Type="http://schemas.openxmlformats.org/officeDocument/2006/relationships/tags" Target="../tags/tag890.xml"/><Relationship Id="rId41" Type="http://schemas.openxmlformats.org/officeDocument/2006/relationships/tags" Target="../tags/tag911.xml"/><Relationship Id="rId54" Type="http://schemas.openxmlformats.org/officeDocument/2006/relationships/tags" Target="../tags/tag924.xml"/><Relationship Id="rId62" Type="http://schemas.openxmlformats.org/officeDocument/2006/relationships/tags" Target="../tags/tag932.xml"/><Relationship Id="rId70" Type="http://schemas.openxmlformats.org/officeDocument/2006/relationships/tags" Target="../tags/tag940.xml"/><Relationship Id="rId75" Type="http://schemas.openxmlformats.org/officeDocument/2006/relationships/tags" Target="../tags/tag945.xml"/><Relationship Id="rId1" Type="http://schemas.openxmlformats.org/officeDocument/2006/relationships/tags" Target="../tags/tag871.xml"/><Relationship Id="rId6" Type="http://schemas.openxmlformats.org/officeDocument/2006/relationships/tags" Target="../tags/tag876.xml"/><Relationship Id="rId15" Type="http://schemas.openxmlformats.org/officeDocument/2006/relationships/tags" Target="../tags/tag885.xml"/><Relationship Id="rId23" Type="http://schemas.openxmlformats.org/officeDocument/2006/relationships/tags" Target="../tags/tag893.xml"/><Relationship Id="rId28" Type="http://schemas.openxmlformats.org/officeDocument/2006/relationships/tags" Target="../tags/tag898.xml"/><Relationship Id="rId36" Type="http://schemas.openxmlformats.org/officeDocument/2006/relationships/tags" Target="../tags/tag906.xml"/><Relationship Id="rId49" Type="http://schemas.openxmlformats.org/officeDocument/2006/relationships/tags" Target="../tags/tag919.xml"/><Relationship Id="rId57" Type="http://schemas.openxmlformats.org/officeDocument/2006/relationships/tags" Target="../tags/tag927.xml"/><Relationship Id="rId10" Type="http://schemas.openxmlformats.org/officeDocument/2006/relationships/tags" Target="../tags/tag880.xml"/><Relationship Id="rId31" Type="http://schemas.openxmlformats.org/officeDocument/2006/relationships/tags" Target="../tags/tag901.xml"/><Relationship Id="rId44" Type="http://schemas.openxmlformats.org/officeDocument/2006/relationships/tags" Target="../tags/tag914.xml"/><Relationship Id="rId52" Type="http://schemas.openxmlformats.org/officeDocument/2006/relationships/tags" Target="../tags/tag922.xml"/><Relationship Id="rId60" Type="http://schemas.openxmlformats.org/officeDocument/2006/relationships/tags" Target="../tags/tag930.xml"/><Relationship Id="rId65" Type="http://schemas.openxmlformats.org/officeDocument/2006/relationships/tags" Target="../tags/tag935.xml"/><Relationship Id="rId73" Type="http://schemas.openxmlformats.org/officeDocument/2006/relationships/tags" Target="../tags/tag943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874.xml"/><Relationship Id="rId9" Type="http://schemas.openxmlformats.org/officeDocument/2006/relationships/tags" Target="../tags/tag879.xml"/><Relationship Id="rId13" Type="http://schemas.openxmlformats.org/officeDocument/2006/relationships/tags" Target="../tags/tag883.xml"/><Relationship Id="rId18" Type="http://schemas.openxmlformats.org/officeDocument/2006/relationships/tags" Target="../tags/tag888.xml"/><Relationship Id="rId39" Type="http://schemas.openxmlformats.org/officeDocument/2006/relationships/tags" Target="../tags/tag909.xml"/><Relationship Id="rId34" Type="http://schemas.openxmlformats.org/officeDocument/2006/relationships/tags" Target="../tags/tag904.xml"/><Relationship Id="rId50" Type="http://schemas.openxmlformats.org/officeDocument/2006/relationships/tags" Target="../tags/tag920.xml"/><Relationship Id="rId55" Type="http://schemas.openxmlformats.org/officeDocument/2006/relationships/tags" Target="../tags/tag925.xml"/><Relationship Id="rId76" Type="http://schemas.openxmlformats.org/officeDocument/2006/relationships/tags" Target="../tags/tag946.xml"/><Relationship Id="rId7" Type="http://schemas.openxmlformats.org/officeDocument/2006/relationships/tags" Target="../tags/tag877.xml"/><Relationship Id="rId71" Type="http://schemas.openxmlformats.org/officeDocument/2006/relationships/tags" Target="../tags/tag941.xml"/><Relationship Id="rId2" Type="http://schemas.openxmlformats.org/officeDocument/2006/relationships/tags" Target="../tags/tag872.xml"/><Relationship Id="rId29" Type="http://schemas.openxmlformats.org/officeDocument/2006/relationships/tags" Target="../tags/tag899.xml"/></Relationships>
</file>

<file path=ppt/slides/_rels/slide38.xml.rels><?xml version="1.0" encoding="UTF-8" standalone="yes"?>
<Relationships xmlns="http://schemas.openxmlformats.org/package/2006/relationships"><Relationship Id="rId26" Type="http://schemas.openxmlformats.org/officeDocument/2006/relationships/tags" Target="../tags/tag974.xml"/><Relationship Id="rId21" Type="http://schemas.openxmlformats.org/officeDocument/2006/relationships/tags" Target="../tags/tag969.xml"/><Relationship Id="rId42" Type="http://schemas.openxmlformats.org/officeDocument/2006/relationships/tags" Target="../tags/tag990.xml"/><Relationship Id="rId47" Type="http://schemas.openxmlformats.org/officeDocument/2006/relationships/tags" Target="../tags/tag995.xml"/><Relationship Id="rId63" Type="http://schemas.openxmlformats.org/officeDocument/2006/relationships/tags" Target="../tags/tag1011.xml"/><Relationship Id="rId68" Type="http://schemas.openxmlformats.org/officeDocument/2006/relationships/tags" Target="../tags/tag1016.xml"/><Relationship Id="rId16" Type="http://schemas.openxmlformats.org/officeDocument/2006/relationships/tags" Target="../tags/tag963.xml"/><Relationship Id="rId11" Type="http://schemas.openxmlformats.org/officeDocument/2006/relationships/tags" Target="../tags/tag958.xml"/><Relationship Id="rId24" Type="http://schemas.openxmlformats.org/officeDocument/2006/relationships/tags" Target="../tags/tag972.xml"/><Relationship Id="rId32" Type="http://schemas.openxmlformats.org/officeDocument/2006/relationships/tags" Target="../tags/tag980.xml"/><Relationship Id="rId37" Type="http://schemas.openxmlformats.org/officeDocument/2006/relationships/tags" Target="../tags/tag985.xml"/><Relationship Id="rId40" Type="http://schemas.openxmlformats.org/officeDocument/2006/relationships/tags" Target="../tags/tag988.xml"/><Relationship Id="rId45" Type="http://schemas.openxmlformats.org/officeDocument/2006/relationships/tags" Target="../tags/tag993.xml"/><Relationship Id="rId53" Type="http://schemas.openxmlformats.org/officeDocument/2006/relationships/tags" Target="../tags/tag1001.xml"/><Relationship Id="rId58" Type="http://schemas.openxmlformats.org/officeDocument/2006/relationships/tags" Target="../tags/tag1006.xml"/><Relationship Id="rId66" Type="http://schemas.openxmlformats.org/officeDocument/2006/relationships/tags" Target="../tags/tag1014.xml"/><Relationship Id="rId74" Type="http://schemas.openxmlformats.org/officeDocument/2006/relationships/tags" Target="../tags/tag1022.xml"/><Relationship Id="rId79" Type="http://schemas.openxmlformats.org/officeDocument/2006/relationships/notesSlide" Target="../notesSlides/notesSlide26.xml"/><Relationship Id="rId5" Type="http://schemas.openxmlformats.org/officeDocument/2006/relationships/tags" Target="../tags/tag952.xml"/><Relationship Id="rId61" Type="http://schemas.openxmlformats.org/officeDocument/2006/relationships/tags" Target="../tags/tag1009.xml"/><Relationship Id="rId19" Type="http://schemas.openxmlformats.org/officeDocument/2006/relationships/tags" Target="../tags/tag967.xml"/><Relationship Id="rId14" Type="http://schemas.openxmlformats.org/officeDocument/2006/relationships/tags" Target="../tags/tag961.xml"/><Relationship Id="rId22" Type="http://schemas.openxmlformats.org/officeDocument/2006/relationships/tags" Target="../tags/tag970.xml"/><Relationship Id="rId27" Type="http://schemas.openxmlformats.org/officeDocument/2006/relationships/tags" Target="../tags/tag975.xml"/><Relationship Id="rId30" Type="http://schemas.openxmlformats.org/officeDocument/2006/relationships/tags" Target="../tags/tag978.xml"/><Relationship Id="rId35" Type="http://schemas.openxmlformats.org/officeDocument/2006/relationships/tags" Target="../tags/tag983.xml"/><Relationship Id="rId43" Type="http://schemas.openxmlformats.org/officeDocument/2006/relationships/tags" Target="../tags/tag991.xml"/><Relationship Id="rId48" Type="http://schemas.openxmlformats.org/officeDocument/2006/relationships/tags" Target="../tags/tag996.xml"/><Relationship Id="rId56" Type="http://schemas.openxmlformats.org/officeDocument/2006/relationships/tags" Target="../tags/tag1004.xml"/><Relationship Id="rId64" Type="http://schemas.openxmlformats.org/officeDocument/2006/relationships/tags" Target="../tags/tag1012.xml"/><Relationship Id="rId69" Type="http://schemas.openxmlformats.org/officeDocument/2006/relationships/tags" Target="../tags/tag1017.xml"/><Relationship Id="rId77" Type="http://schemas.openxmlformats.org/officeDocument/2006/relationships/tags" Target="../tags/tag1025.xml"/><Relationship Id="rId8" Type="http://schemas.openxmlformats.org/officeDocument/2006/relationships/tags" Target="../tags/tag955.xml"/><Relationship Id="rId51" Type="http://schemas.openxmlformats.org/officeDocument/2006/relationships/tags" Target="../tags/tag999.xml"/><Relationship Id="rId72" Type="http://schemas.openxmlformats.org/officeDocument/2006/relationships/tags" Target="../tags/tag1020.xml"/><Relationship Id="rId3" Type="http://schemas.openxmlformats.org/officeDocument/2006/relationships/tags" Target="../tags/tag950.xml"/><Relationship Id="rId12" Type="http://schemas.openxmlformats.org/officeDocument/2006/relationships/tags" Target="../tags/tag959.xml"/><Relationship Id="rId17" Type="http://schemas.openxmlformats.org/officeDocument/2006/relationships/tags" Target="../tags/tag964.xml"/><Relationship Id="rId25" Type="http://schemas.openxmlformats.org/officeDocument/2006/relationships/tags" Target="../tags/tag973.xml"/><Relationship Id="rId33" Type="http://schemas.openxmlformats.org/officeDocument/2006/relationships/tags" Target="../tags/tag981.xml"/><Relationship Id="rId38" Type="http://schemas.openxmlformats.org/officeDocument/2006/relationships/tags" Target="../tags/tag986.xml"/><Relationship Id="rId46" Type="http://schemas.openxmlformats.org/officeDocument/2006/relationships/tags" Target="../tags/tag994.xml"/><Relationship Id="rId59" Type="http://schemas.openxmlformats.org/officeDocument/2006/relationships/tags" Target="../tags/tag1007.xml"/><Relationship Id="rId67" Type="http://schemas.openxmlformats.org/officeDocument/2006/relationships/tags" Target="../tags/tag1015.xml"/><Relationship Id="rId20" Type="http://schemas.openxmlformats.org/officeDocument/2006/relationships/tags" Target="../tags/tag968.xml"/><Relationship Id="rId41" Type="http://schemas.openxmlformats.org/officeDocument/2006/relationships/tags" Target="../tags/tag989.xml"/><Relationship Id="rId54" Type="http://schemas.openxmlformats.org/officeDocument/2006/relationships/tags" Target="../tags/tag1002.xml"/><Relationship Id="rId62" Type="http://schemas.openxmlformats.org/officeDocument/2006/relationships/tags" Target="../tags/tag1010.xml"/><Relationship Id="rId70" Type="http://schemas.openxmlformats.org/officeDocument/2006/relationships/tags" Target="../tags/tag1018.xml"/><Relationship Id="rId75" Type="http://schemas.openxmlformats.org/officeDocument/2006/relationships/tags" Target="../tags/tag1023.xml"/><Relationship Id="rId1" Type="http://schemas.openxmlformats.org/officeDocument/2006/relationships/tags" Target="../tags/tag948.xml"/><Relationship Id="rId6" Type="http://schemas.openxmlformats.org/officeDocument/2006/relationships/tags" Target="../tags/tag953.xml"/><Relationship Id="rId15" Type="http://schemas.openxmlformats.org/officeDocument/2006/relationships/tags" Target="../tags/tag962.xml"/><Relationship Id="rId23" Type="http://schemas.openxmlformats.org/officeDocument/2006/relationships/tags" Target="../tags/tag971.xml"/><Relationship Id="rId28" Type="http://schemas.openxmlformats.org/officeDocument/2006/relationships/tags" Target="../tags/tag976.xml"/><Relationship Id="rId36" Type="http://schemas.openxmlformats.org/officeDocument/2006/relationships/tags" Target="../tags/tag984.xml"/><Relationship Id="rId49" Type="http://schemas.openxmlformats.org/officeDocument/2006/relationships/tags" Target="../tags/tag997.xml"/><Relationship Id="rId57" Type="http://schemas.openxmlformats.org/officeDocument/2006/relationships/tags" Target="../tags/tag1005.xml"/><Relationship Id="rId10" Type="http://schemas.openxmlformats.org/officeDocument/2006/relationships/tags" Target="../tags/tag957.xml"/><Relationship Id="rId31" Type="http://schemas.openxmlformats.org/officeDocument/2006/relationships/tags" Target="../tags/tag979.xml"/><Relationship Id="rId44" Type="http://schemas.openxmlformats.org/officeDocument/2006/relationships/tags" Target="../tags/tag992.xml"/><Relationship Id="rId52" Type="http://schemas.openxmlformats.org/officeDocument/2006/relationships/tags" Target="../tags/tag1000.xml"/><Relationship Id="rId60" Type="http://schemas.openxmlformats.org/officeDocument/2006/relationships/tags" Target="../tags/tag1008.xml"/><Relationship Id="rId65" Type="http://schemas.openxmlformats.org/officeDocument/2006/relationships/tags" Target="../tags/tag1013.xml"/><Relationship Id="rId73" Type="http://schemas.openxmlformats.org/officeDocument/2006/relationships/tags" Target="../tags/tag1021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951.xml"/><Relationship Id="rId9" Type="http://schemas.openxmlformats.org/officeDocument/2006/relationships/tags" Target="../tags/tag956.xml"/><Relationship Id="rId13" Type="http://schemas.openxmlformats.org/officeDocument/2006/relationships/tags" Target="../tags/tag960.xml"/><Relationship Id="rId18" Type="http://schemas.openxmlformats.org/officeDocument/2006/relationships/tags" Target="../tags/tag966.xml"/><Relationship Id="rId39" Type="http://schemas.openxmlformats.org/officeDocument/2006/relationships/tags" Target="../tags/tag987.xml"/><Relationship Id="rId34" Type="http://schemas.openxmlformats.org/officeDocument/2006/relationships/tags" Target="../tags/tag982.xml"/><Relationship Id="rId50" Type="http://schemas.openxmlformats.org/officeDocument/2006/relationships/tags" Target="../tags/tag998.xml"/><Relationship Id="rId55" Type="http://schemas.openxmlformats.org/officeDocument/2006/relationships/tags" Target="../tags/tag1003.xml"/><Relationship Id="rId76" Type="http://schemas.openxmlformats.org/officeDocument/2006/relationships/tags" Target="../tags/tag1024.xml"/><Relationship Id="rId7" Type="http://schemas.openxmlformats.org/officeDocument/2006/relationships/tags" Target="../tags/tag954.xml"/><Relationship Id="rId71" Type="http://schemas.openxmlformats.org/officeDocument/2006/relationships/tags" Target="../tags/tag1019.xml"/><Relationship Id="rId2" Type="http://schemas.openxmlformats.org/officeDocument/2006/relationships/tags" Target="../tags/tag949.xml"/><Relationship Id="rId29" Type="http://schemas.openxmlformats.org/officeDocument/2006/relationships/tags" Target="../tags/tag977.xml"/></Relationships>
</file>

<file path=ppt/slides/_rels/slide39.xml.rels><?xml version="1.0" encoding="UTF-8" standalone="yes"?>
<Relationships xmlns="http://schemas.openxmlformats.org/package/2006/relationships"><Relationship Id="rId26" Type="http://schemas.openxmlformats.org/officeDocument/2006/relationships/tags" Target="../tags/tag1051.xml"/><Relationship Id="rId21" Type="http://schemas.openxmlformats.org/officeDocument/2006/relationships/tags" Target="../tags/tag1046.xml"/><Relationship Id="rId42" Type="http://schemas.openxmlformats.org/officeDocument/2006/relationships/tags" Target="../tags/tag1067.xml"/><Relationship Id="rId47" Type="http://schemas.openxmlformats.org/officeDocument/2006/relationships/tags" Target="../tags/tag1072.xml"/><Relationship Id="rId63" Type="http://schemas.openxmlformats.org/officeDocument/2006/relationships/tags" Target="../tags/tag1088.xml"/><Relationship Id="rId68" Type="http://schemas.openxmlformats.org/officeDocument/2006/relationships/tags" Target="../tags/tag1093.xml"/><Relationship Id="rId16" Type="http://schemas.openxmlformats.org/officeDocument/2006/relationships/tags" Target="../tags/tag1041.xml"/><Relationship Id="rId11" Type="http://schemas.openxmlformats.org/officeDocument/2006/relationships/tags" Target="../tags/tag1036.xml"/><Relationship Id="rId24" Type="http://schemas.openxmlformats.org/officeDocument/2006/relationships/tags" Target="../tags/tag1049.xml"/><Relationship Id="rId32" Type="http://schemas.openxmlformats.org/officeDocument/2006/relationships/tags" Target="../tags/tag1057.xml"/><Relationship Id="rId37" Type="http://schemas.openxmlformats.org/officeDocument/2006/relationships/tags" Target="../tags/tag1062.xml"/><Relationship Id="rId40" Type="http://schemas.openxmlformats.org/officeDocument/2006/relationships/tags" Target="../tags/tag1065.xml"/><Relationship Id="rId45" Type="http://schemas.openxmlformats.org/officeDocument/2006/relationships/tags" Target="../tags/tag1070.xml"/><Relationship Id="rId53" Type="http://schemas.openxmlformats.org/officeDocument/2006/relationships/tags" Target="../tags/tag1078.xml"/><Relationship Id="rId58" Type="http://schemas.openxmlformats.org/officeDocument/2006/relationships/tags" Target="../tags/tag1083.xml"/><Relationship Id="rId66" Type="http://schemas.openxmlformats.org/officeDocument/2006/relationships/tags" Target="../tags/tag1091.xml"/><Relationship Id="rId74" Type="http://schemas.openxmlformats.org/officeDocument/2006/relationships/tags" Target="../tags/tag1099.xml"/><Relationship Id="rId79" Type="http://schemas.openxmlformats.org/officeDocument/2006/relationships/notesSlide" Target="../notesSlides/notesSlide27.xml"/><Relationship Id="rId5" Type="http://schemas.openxmlformats.org/officeDocument/2006/relationships/tags" Target="../tags/tag1030.xml"/><Relationship Id="rId61" Type="http://schemas.openxmlformats.org/officeDocument/2006/relationships/tags" Target="../tags/tag1086.xml"/><Relationship Id="rId19" Type="http://schemas.openxmlformats.org/officeDocument/2006/relationships/tags" Target="../tags/tag1044.xml"/><Relationship Id="rId14" Type="http://schemas.openxmlformats.org/officeDocument/2006/relationships/tags" Target="../tags/tag1039.xml"/><Relationship Id="rId22" Type="http://schemas.openxmlformats.org/officeDocument/2006/relationships/tags" Target="../tags/tag1047.xml"/><Relationship Id="rId27" Type="http://schemas.openxmlformats.org/officeDocument/2006/relationships/tags" Target="../tags/tag1052.xml"/><Relationship Id="rId30" Type="http://schemas.openxmlformats.org/officeDocument/2006/relationships/tags" Target="../tags/tag1055.xml"/><Relationship Id="rId35" Type="http://schemas.openxmlformats.org/officeDocument/2006/relationships/tags" Target="../tags/tag1060.xml"/><Relationship Id="rId43" Type="http://schemas.openxmlformats.org/officeDocument/2006/relationships/tags" Target="../tags/tag1068.xml"/><Relationship Id="rId48" Type="http://schemas.openxmlformats.org/officeDocument/2006/relationships/tags" Target="../tags/tag1073.xml"/><Relationship Id="rId56" Type="http://schemas.openxmlformats.org/officeDocument/2006/relationships/tags" Target="../tags/tag1081.xml"/><Relationship Id="rId64" Type="http://schemas.openxmlformats.org/officeDocument/2006/relationships/tags" Target="../tags/tag1089.xml"/><Relationship Id="rId69" Type="http://schemas.openxmlformats.org/officeDocument/2006/relationships/tags" Target="../tags/tag1094.xml"/><Relationship Id="rId77" Type="http://schemas.openxmlformats.org/officeDocument/2006/relationships/tags" Target="../tags/tag1102.xml"/><Relationship Id="rId8" Type="http://schemas.openxmlformats.org/officeDocument/2006/relationships/tags" Target="../tags/tag1033.xml"/><Relationship Id="rId51" Type="http://schemas.openxmlformats.org/officeDocument/2006/relationships/tags" Target="../tags/tag1076.xml"/><Relationship Id="rId72" Type="http://schemas.openxmlformats.org/officeDocument/2006/relationships/tags" Target="../tags/tag1097.xml"/><Relationship Id="rId3" Type="http://schemas.openxmlformats.org/officeDocument/2006/relationships/tags" Target="../tags/tag1028.xml"/><Relationship Id="rId12" Type="http://schemas.openxmlformats.org/officeDocument/2006/relationships/tags" Target="../tags/tag1037.xml"/><Relationship Id="rId17" Type="http://schemas.openxmlformats.org/officeDocument/2006/relationships/tags" Target="../tags/tag1042.xml"/><Relationship Id="rId25" Type="http://schemas.openxmlformats.org/officeDocument/2006/relationships/tags" Target="../tags/tag1050.xml"/><Relationship Id="rId33" Type="http://schemas.openxmlformats.org/officeDocument/2006/relationships/tags" Target="../tags/tag1058.xml"/><Relationship Id="rId38" Type="http://schemas.openxmlformats.org/officeDocument/2006/relationships/tags" Target="../tags/tag1063.xml"/><Relationship Id="rId46" Type="http://schemas.openxmlformats.org/officeDocument/2006/relationships/tags" Target="../tags/tag1071.xml"/><Relationship Id="rId59" Type="http://schemas.openxmlformats.org/officeDocument/2006/relationships/tags" Target="../tags/tag1084.xml"/><Relationship Id="rId67" Type="http://schemas.openxmlformats.org/officeDocument/2006/relationships/tags" Target="../tags/tag1092.xml"/><Relationship Id="rId20" Type="http://schemas.openxmlformats.org/officeDocument/2006/relationships/tags" Target="../tags/tag1045.xml"/><Relationship Id="rId41" Type="http://schemas.openxmlformats.org/officeDocument/2006/relationships/tags" Target="../tags/tag1066.xml"/><Relationship Id="rId54" Type="http://schemas.openxmlformats.org/officeDocument/2006/relationships/tags" Target="../tags/tag1079.xml"/><Relationship Id="rId62" Type="http://schemas.openxmlformats.org/officeDocument/2006/relationships/tags" Target="../tags/tag1087.xml"/><Relationship Id="rId70" Type="http://schemas.openxmlformats.org/officeDocument/2006/relationships/tags" Target="../tags/tag1095.xml"/><Relationship Id="rId75" Type="http://schemas.openxmlformats.org/officeDocument/2006/relationships/tags" Target="../tags/tag1100.xml"/><Relationship Id="rId1" Type="http://schemas.openxmlformats.org/officeDocument/2006/relationships/tags" Target="../tags/tag1026.xml"/><Relationship Id="rId6" Type="http://schemas.openxmlformats.org/officeDocument/2006/relationships/tags" Target="../tags/tag1031.xml"/><Relationship Id="rId15" Type="http://schemas.openxmlformats.org/officeDocument/2006/relationships/tags" Target="../tags/tag1040.xml"/><Relationship Id="rId23" Type="http://schemas.openxmlformats.org/officeDocument/2006/relationships/tags" Target="../tags/tag1048.xml"/><Relationship Id="rId28" Type="http://schemas.openxmlformats.org/officeDocument/2006/relationships/tags" Target="../tags/tag1053.xml"/><Relationship Id="rId36" Type="http://schemas.openxmlformats.org/officeDocument/2006/relationships/tags" Target="../tags/tag1061.xml"/><Relationship Id="rId49" Type="http://schemas.openxmlformats.org/officeDocument/2006/relationships/tags" Target="../tags/tag1074.xml"/><Relationship Id="rId57" Type="http://schemas.openxmlformats.org/officeDocument/2006/relationships/tags" Target="../tags/tag1082.xml"/><Relationship Id="rId10" Type="http://schemas.openxmlformats.org/officeDocument/2006/relationships/tags" Target="../tags/tag1035.xml"/><Relationship Id="rId31" Type="http://schemas.openxmlformats.org/officeDocument/2006/relationships/tags" Target="../tags/tag1056.xml"/><Relationship Id="rId44" Type="http://schemas.openxmlformats.org/officeDocument/2006/relationships/tags" Target="../tags/tag1069.xml"/><Relationship Id="rId52" Type="http://schemas.openxmlformats.org/officeDocument/2006/relationships/tags" Target="../tags/tag1077.xml"/><Relationship Id="rId60" Type="http://schemas.openxmlformats.org/officeDocument/2006/relationships/tags" Target="../tags/tag1085.xml"/><Relationship Id="rId65" Type="http://schemas.openxmlformats.org/officeDocument/2006/relationships/tags" Target="../tags/tag1090.xml"/><Relationship Id="rId73" Type="http://schemas.openxmlformats.org/officeDocument/2006/relationships/tags" Target="../tags/tag1098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1029.xml"/><Relationship Id="rId9" Type="http://schemas.openxmlformats.org/officeDocument/2006/relationships/tags" Target="../tags/tag1034.xml"/><Relationship Id="rId13" Type="http://schemas.openxmlformats.org/officeDocument/2006/relationships/tags" Target="../tags/tag1038.xml"/><Relationship Id="rId18" Type="http://schemas.openxmlformats.org/officeDocument/2006/relationships/tags" Target="../tags/tag1043.xml"/><Relationship Id="rId39" Type="http://schemas.openxmlformats.org/officeDocument/2006/relationships/tags" Target="../tags/tag1064.xml"/><Relationship Id="rId34" Type="http://schemas.openxmlformats.org/officeDocument/2006/relationships/tags" Target="../tags/tag1059.xml"/><Relationship Id="rId50" Type="http://schemas.openxmlformats.org/officeDocument/2006/relationships/tags" Target="../tags/tag1075.xml"/><Relationship Id="rId55" Type="http://schemas.openxmlformats.org/officeDocument/2006/relationships/tags" Target="../tags/tag1080.xml"/><Relationship Id="rId76" Type="http://schemas.openxmlformats.org/officeDocument/2006/relationships/tags" Target="../tags/tag1101.xml"/><Relationship Id="rId7" Type="http://schemas.openxmlformats.org/officeDocument/2006/relationships/tags" Target="../tags/tag1032.xml"/><Relationship Id="rId71" Type="http://schemas.openxmlformats.org/officeDocument/2006/relationships/tags" Target="../tags/tag1096.xml"/><Relationship Id="rId2" Type="http://schemas.openxmlformats.org/officeDocument/2006/relationships/tags" Target="../tags/tag1027.xml"/><Relationship Id="rId29" Type="http://schemas.openxmlformats.org/officeDocument/2006/relationships/tags" Target="../tags/tag1054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26" Type="http://schemas.openxmlformats.org/officeDocument/2006/relationships/tags" Target="../tags/tag76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71.xml"/><Relationship Id="rId34" Type="http://schemas.openxmlformats.org/officeDocument/2006/relationships/tags" Target="../tags/tag84.xml"/><Relationship Id="rId42" Type="http://schemas.openxmlformats.org/officeDocument/2006/relationships/image" Target="../media/image3.tiff"/><Relationship Id="rId7" Type="http://schemas.openxmlformats.org/officeDocument/2006/relationships/tags" Target="../tags/tag57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tags" Target="../tags/tag70.xml"/><Relationship Id="rId29" Type="http://schemas.openxmlformats.org/officeDocument/2006/relationships/tags" Target="../tags/tag79.xml"/><Relationship Id="rId41" Type="http://schemas.openxmlformats.org/officeDocument/2006/relationships/image" Target="../media/image2.tiff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tags" Target="../tags/tag74.xml"/><Relationship Id="rId32" Type="http://schemas.openxmlformats.org/officeDocument/2006/relationships/tags" Target="../tags/tag82.xml"/><Relationship Id="rId37" Type="http://schemas.openxmlformats.org/officeDocument/2006/relationships/tags" Target="../tags/tag87.xml"/><Relationship Id="rId40" Type="http://schemas.openxmlformats.org/officeDocument/2006/relationships/notesSlide" Target="../notesSlides/notesSlide3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tags" Target="../tags/tag73.xml"/><Relationship Id="rId28" Type="http://schemas.openxmlformats.org/officeDocument/2006/relationships/tags" Target="../tags/tag78.xml"/><Relationship Id="rId36" Type="http://schemas.openxmlformats.org/officeDocument/2006/relationships/tags" Target="../tags/tag86.xml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31" Type="http://schemas.openxmlformats.org/officeDocument/2006/relationships/tags" Target="../tags/tag81.xml"/><Relationship Id="rId44" Type="http://schemas.openxmlformats.org/officeDocument/2006/relationships/image" Target="../media/image5.tiff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tags" Target="../tags/tag77.xml"/><Relationship Id="rId30" Type="http://schemas.openxmlformats.org/officeDocument/2006/relationships/tags" Target="../tags/tag80.xml"/><Relationship Id="rId35" Type="http://schemas.openxmlformats.org/officeDocument/2006/relationships/tags" Target="../tags/tag85.xml"/><Relationship Id="rId43" Type="http://schemas.openxmlformats.org/officeDocument/2006/relationships/image" Target="../media/image4.tiff"/><Relationship Id="rId8" Type="http://schemas.openxmlformats.org/officeDocument/2006/relationships/tags" Target="../tags/tag58.xml"/><Relationship Id="rId3" Type="http://schemas.openxmlformats.org/officeDocument/2006/relationships/tags" Target="../tags/tag53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tags" Target="../tags/tag75.xml"/><Relationship Id="rId33" Type="http://schemas.openxmlformats.org/officeDocument/2006/relationships/tags" Target="../tags/tag83.xml"/><Relationship Id="rId38" Type="http://schemas.openxmlformats.org/officeDocument/2006/relationships/tags" Target="../tags/tag8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tags" Target="../tags/tag101.xml"/><Relationship Id="rId18" Type="http://schemas.openxmlformats.org/officeDocument/2006/relationships/tags" Target="../tags/tag106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1" Type="http://schemas.openxmlformats.org/officeDocument/2006/relationships/tags" Target="../tags/tag109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17" Type="http://schemas.openxmlformats.org/officeDocument/2006/relationships/tags" Target="../tags/tag105.xml"/><Relationship Id="rId25" Type="http://schemas.openxmlformats.org/officeDocument/2006/relationships/tags" Target="../tags/tag113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20" Type="http://schemas.openxmlformats.org/officeDocument/2006/relationships/tags" Target="../tags/tag108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24" Type="http://schemas.openxmlformats.org/officeDocument/2006/relationships/tags" Target="../tags/tag112.xml"/><Relationship Id="rId5" Type="http://schemas.openxmlformats.org/officeDocument/2006/relationships/tags" Target="../tags/tag93.xml"/><Relationship Id="rId15" Type="http://schemas.openxmlformats.org/officeDocument/2006/relationships/tags" Target="../tags/tag103.xml"/><Relationship Id="rId23" Type="http://schemas.openxmlformats.org/officeDocument/2006/relationships/tags" Target="../tags/tag111.xml"/><Relationship Id="rId10" Type="http://schemas.openxmlformats.org/officeDocument/2006/relationships/tags" Target="../tags/tag98.xml"/><Relationship Id="rId19" Type="http://schemas.openxmlformats.org/officeDocument/2006/relationships/tags" Target="../tags/tag107.xml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tags" Target="../tags/tag102.xml"/><Relationship Id="rId22" Type="http://schemas.openxmlformats.org/officeDocument/2006/relationships/tags" Target="../tags/tag1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tags" Target="../tags/tag126.xml"/><Relationship Id="rId18" Type="http://schemas.openxmlformats.org/officeDocument/2006/relationships/tags" Target="../tags/tag131.xml"/><Relationship Id="rId3" Type="http://schemas.openxmlformats.org/officeDocument/2006/relationships/tags" Target="../tags/tag116.xml"/><Relationship Id="rId21" Type="http://schemas.openxmlformats.org/officeDocument/2006/relationships/tags" Target="../tags/tag134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17" Type="http://schemas.openxmlformats.org/officeDocument/2006/relationships/tags" Target="../tags/tag130.xml"/><Relationship Id="rId2" Type="http://schemas.openxmlformats.org/officeDocument/2006/relationships/tags" Target="../tags/tag115.xml"/><Relationship Id="rId16" Type="http://schemas.openxmlformats.org/officeDocument/2006/relationships/tags" Target="../tags/tag129.xml"/><Relationship Id="rId20" Type="http://schemas.openxmlformats.org/officeDocument/2006/relationships/tags" Target="../tags/tag133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18.xml"/><Relationship Id="rId15" Type="http://schemas.openxmlformats.org/officeDocument/2006/relationships/tags" Target="../tags/tag128.xml"/><Relationship Id="rId23" Type="http://schemas.openxmlformats.org/officeDocument/2006/relationships/tags" Target="../tags/tag136.xml"/><Relationship Id="rId10" Type="http://schemas.openxmlformats.org/officeDocument/2006/relationships/tags" Target="../tags/tag123.xml"/><Relationship Id="rId19" Type="http://schemas.openxmlformats.org/officeDocument/2006/relationships/tags" Target="../tags/tag132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tags" Target="../tags/tag127.xml"/><Relationship Id="rId22" Type="http://schemas.openxmlformats.org/officeDocument/2006/relationships/tags" Target="../tags/tag1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" Type="http://schemas.openxmlformats.org/officeDocument/2006/relationships/tags" Target="../tags/tag139.xml"/><Relationship Id="rId21" Type="http://schemas.openxmlformats.org/officeDocument/2006/relationships/tags" Target="../tags/tag157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38.xml"/><Relationship Id="rId16" Type="http://schemas.openxmlformats.org/officeDocument/2006/relationships/tags" Target="../tags/tag152.xml"/><Relationship Id="rId20" Type="http://schemas.openxmlformats.org/officeDocument/2006/relationships/tags" Target="../tags/tag156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24" Type="http://schemas.openxmlformats.org/officeDocument/2006/relationships/tags" Target="../tags/tag160.xml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23" Type="http://schemas.openxmlformats.org/officeDocument/2006/relationships/tags" Target="../tags/tag159.xml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tags" Target="../tags/tag15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13" Type="http://schemas.openxmlformats.org/officeDocument/2006/relationships/tags" Target="../tags/tag173.xml"/><Relationship Id="rId18" Type="http://schemas.openxmlformats.org/officeDocument/2006/relationships/tags" Target="../tags/tag178.xml"/><Relationship Id="rId3" Type="http://schemas.openxmlformats.org/officeDocument/2006/relationships/tags" Target="../tags/tag163.xml"/><Relationship Id="rId21" Type="http://schemas.openxmlformats.org/officeDocument/2006/relationships/tags" Target="../tags/tag181.xml"/><Relationship Id="rId7" Type="http://schemas.openxmlformats.org/officeDocument/2006/relationships/tags" Target="../tags/tag167.xml"/><Relationship Id="rId12" Type="http://schemas.openxmlformats.org/officeDocument/2006/relationships/tags" Target="../tags/tag172.xml"/><Relationship Id="rId17" Type="http://schemas.openxmlformats.org/officeDocument/2006/relationships/tags" Target="../tags/tag177.xml"/><Relationship Id="rId2" Type="http://schemas.openxmlformats.org/officeDocument/2006/relationships/tags" Target="../tags/tag162.xml"/><Relationship Id="rId16" Type="http://schemas.openxmlformats.org/officeDocument/2006/relationships/tags" Target="../tags/tag176.xml"/><Relationship Id="rId20" Type="http://schemas.openxmlformats.org/officeDocument/2006/relationships/tags" Target="../tags/tag180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tags" Target="../tags/tag171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65.xml"/><Relationship Id="rId15" Type="http://schemas.openxmlformats.org/officeDocument/2006/relationships/tags" Target="../tags/tag175.xml"/><Relationship Id="rId23" Type="http://schemas.openxmlformats.org/officeDocument/2006/relationships/tags" Target="../tags/tag183.xml"/><Relationship Id="rId10" Type="http://schemas.openxmlformats.org/officeDocument/2006/relationships/tags" Target="../tags/tag170.xml"/><Relationship Id="rId19" Type="http://schemas.openxmlformats.org/officeDocument/2006/relationships/tags" Target="../tags/tag179.xml"/><Relationship Id="rId4" Type="http://schemas.openxmlformats.org/officeDocument/2006/relationships/tags" Target="../tags/tag164.xml"/><Relationship Id="rId9" Type="http://schemas.openxmlformats.org/officeDocument/2006/relationships/tags" Target="../tags/tag169.xml"/><Relationship Id="rId14" Type="http://schemas.openxmlformats.org/officeDocument/2006/relationships/tags" Target="../tags/tag174.xml"/><Relationship Id="rId22" Type="http://schemas.openxmlformats.org/officeDocument/2006/relationships/tags" Target="../tags/tag18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18" Type="http://schemas.openxmlformats.org/officeDocument/2006/relationships/tags" Target="../tags/tag201.xml"/><Relationship Id="rId3" Type="http://schemas.openxmlformats.org/officeDocument/2006/relationships/tags" Target="../tags/tag186.xml"/><Relationship Id="rId21" Type="http://schemas.openxmlformats.org/officeDocument/2006/relationships/tags" Target="../tags/tag204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tags" Target="../tags/tag20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85.xml"/><Relationship Id="rId16" Type="http://schemas.openxmlformats.org/officeDocument/2006/relationships/tags" Target="../tags/tag199.xml"/><Relationship Id="rId20" Type="http://schemas.openxmlformats.org/officeDocument/2006/relationships/tags" Target="../tags/tag203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24" Type="http://schemas.openxmlformats.org/officeDocument/2006/relationships/tags" Target="../tags/tag207.xml"/><Relationship Id="rId5" Type="http://schemas.openxmlformats.org/officeDocument/2006/relationships/tags" Target="../tags/tag188.xml"/><Relationship Id="rId15" Type="http://schemas.openxmlformats.org/officeDocument/2006/relationships/tags" Target="../tags/tag198.xml"/><Relationship Id="rId23" Type="http://schemas.openxmlformats.org/officeDocument/2006/relationships/tags" Target="../tags/tag206.xml"/><Relationship Id="rId10" Type="http://schemas.openxmlformats.org/officeDocument/2006/relationships/tags" Target="../tags/tag193.xml"/><Relationship Id="rId19" Type="http://schemas.openxmlformats.org/officeDocument/2006/relationships/tags" Target="../tags/tag202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tags" Target="../tags/tag197.xml"/><Relationship Id="rId22" Type="http://schemas.openxmlformats.org/officeDocument/2006/relationships/tags" Target="../tags/tag2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and Virtual Memory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8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 on Multicore Processors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114800" y="3911560"/>
            <a:ext cx="4754880" cy="2671762"/>
          </a:xfrm>
        </p:spPr>
        <p:txBody>
          <a:bodyPr/>
          <a:lstStyle/>
          <a:p>
            <a:r>
              <a:rPr lang="en-US" sz="2400" dirty="0"/>
              <a:t>Multicore processors</a:t>
            </a:r>
          </a:p>
          <a:p>
            <a:pPr lvl="1"/>
            <a:r>
              <a:rPr lang="en-US" sz="2000" dirty="0"/>
              <a:t>Multiple CPUs (“cores”) on single chip</a:t>
            </a:r>
          </a:p>
          <a:p>
            <a:pPr lvl="1"/>
            <a:r>
              <a:rPr lang="en-US" sz="2000" dirty="0"/>
              <a:t>Share main memory (and some of the caches)</a:t>
            </a:r>
          </a:p>
          <a:p>
            <a:pPr lvl="1"/>
            <a:r>
              <a:rPr lang="en-US" sz="2000" dirty="0"/>
              <a:t>Each can execute a separate process</a:t>
            </a:r>
          </a:p>
          <a:p>
            <a:pPr lvl="2"/>
            <a:r>
              <a:rPr lang="en-US" sz="1800" dirty="0"/>
              <a:t>Kernel schedules processes to cores</a:t>
            </a:r>
          </a:p>
          <a:p>
            <a:pPr lvl="2"/>
            <a:r>
              <a:rPr lang="en-US" sz="1800" b="1" i="1" dirty="0"/>
              <a:t>Still</a:t>
            </a:r>
            <a:r>
              <a:rPr lang="en-US" sz="1800" b="1" dirty="0"/>
              <a:t> constantly swapping processes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7" name="Rectangle 16"/>
          <p:cNvSpPr/>
          <p:nvPr>
            <p:custDataLst>
              <p:tags r:id="rId4"/>
            </p:custDataLst>
          </p:nvPr>
        </p:nvSpPr>
        <p:spPr bwMode="auto">
          <a:xfrm>
            <a:off x="25908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8" name="Rectangle 17"/>
          <p:cNvSpPr/>
          <p:nvPr>
            <p:custDataLst>
              <p:tags r:id="rId5"/>
            </p:custDataLst>
          </p:nvPr>
        </p:nvSpPr>
        <p:spPr bwMode="auto">
          <a:xfrm>
            <a:off x="27291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3" name="Rectangle 22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8" name="Rectangle 27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9" name="Rectangle 28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0" name="Rectangle 29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1" name="Rectangle 30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2" name="Rectangle 31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7" name="Rectangle 36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8" name="Rectangle 37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9" name="Rectangle 38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0" name="Rectangle 39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1" name="Rectangle 40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2" name="Rectangle 41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3" name="Rectangle 42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4" name="Rectangle 43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5" name="Rectangle 44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6" name="Rectangle 45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47" name="TextBox 46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914400" y="3867912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1052716" y="4325112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51" name="Rectangle 50"/>
          <p:cNvSpPr/>
          <p:nvPr>
            <p:custDataLst>
              <p:tags r:id="rId26"/>
            </p:custDataLst>
          </p:nvPr>
        </p:nvSpPr>
        <p:spPr bwMode="auto">
          <a:xfrm>
            <a:off x="838200" y="1676400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19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Memory as we know it so far… is </a:t>
            </a:r>
            <a:r>
              <a:rPr lang="en-US" i="1" dirty="0"/>
              <a:t>virtual!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0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sz="2400" dirty="0"/>
                  <a:t>Programs refer to virtual memory addresses</a:t>
                </a:r>
              </a:p>
              <a:p>
                <a:pPr lvl="1"/>
                <a:r>
                  <a:rPr lang="en-US" sz="2000" dirty="0"/>
                  <a:t>Conceptually memory is just a very large array of bytes </a:t>
                </a:r>
              </a:p>
              <a:p>
                <a:pPr marL="363474" lvl="1" indent="0">
                  <a:buNone/>
                </a:pPr>
                <a:r>
                  <a:rPr lang="en-US" sz="2000" dirty="0"/>
                  <a:t>	(</a:t>
                </a:r>
                <a14:m>
                  <m:oMath xmlns:m="http://schemas.openxmlformats.org/officeDocument/2006/math">
                    <m:r>
                      <a:rPr lang="en-US" sz="2000" dirty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baseline="30000" dirty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; w=64 for 64-bit machines)</a:t>
                </a:r>
              </a:p>
              <a:p>
                <a:pPr lvl="1"/>
                <a:r>
                  <a:rPr lang="en-US" sz="2000" dirty="0"/>
                  <a:t>System provides private address space to each process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Allocation:  Compiler and run-time system</a:t>
                </a:r>
              </a:p>
              <a:p>
                <a:pPr lvl="1"/>
                <a:r>
                  <a:rPr lang="en-US" sz="2000" dirty="0"/>
                  <a:t>Where different program objects should be stored</a:t>
                </a:r>
              </a:p>
              <a:p>
                <a:pPr lvl="1"/>
                <a:r>
                  <a:rPr lang="en-US" sz="2000" dirty="0"/>
                  <a:t>All allocation within single virtual address space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/>
                  <a:t>But…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probably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 </a:t>
                </a:r>
              </a:p>
              <a:p>
                <a:pPr lvl="1"/>
                <a:r>
                  <a:rPr lang="en-US" sz="2000" dirty="0"/>
                  <a:t>We </a:t>
                </a:r>
                <a:r>
                  <a:rPr lang="en-US" sz="2000" i="1" dirty="0"/>
                  <a:t>certainly</a:t>
                </a:r>
                <a:r>
                  <a:rPr lang="en-US" sz="2000" dirty="0"/>
                  <a:t> don’t have </a:t>
                </a:r>
                <a14:m>
                  <m:oMath xmlns:m="http://schemas.openxmlformats.org/officeDocument/2006/math">
                    <m:r>
                      <a:rPr lang="en-US" sz="20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000" i="0" baseline="3000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en-US" sz="2000" dirty="0"/>
                  <a:t> bytes of physical memory</a:t>
                </a:r>
                <a:br>
                  <a:rPr lang="en-US" sz="2000" dirty="0"/>
                </a:br>
                <a:r>
                  <a:rPr lang="en-US" sz="2000" b="1" i="1" u="sng" dirty="0"/>
                  <a:t>for every process</a:t>
                </a:r>
                <a:endParaRPr lang="en-US" sz="2000" dirty="0"/>
              </a:p>
              <a:p>
                <a:pPr lvl="1"/>
                <a:r>
                  <a:rPr lang="en-US" sz="2000" dirty="0"/>
                  <a:t>Processes should not interfere with one another</a:t>
                </a:r>
              </a:p>
              <a:p>
                <a:pPr lvl="2"/>
                <a:r>
                  <a:rPr lang="en-US" sz="1800" dirty="0"/>
                  <a:t>Except in certain cases where they want to share code or data</a:t>
                </a:r>
              </a:p>
            </p:txBody>
          </p:sp>
        </mc:Choice>
        <mc:Fallback xmlns="">
          <p:sp>
            <p:nvSpPr>
              <p:cNvPr id="880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3"/>
                </p:custDataLst>
              </p:nvPr>
            </p:nvSpPr>
            <p:spPr>
              <a:blipFill>
                <a:blip r:embed="rId14"/>
                <a:stretch>
                  <a:fillRect l="-146" t="-980" b="-66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lide Number Placeholder 1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6930373" y="1318665"/>
            <a:ext cx="2048166" cy="4671926"/>
            <a:chOff x="6930373" y="1930086"/>
            <a:chExt cx="2048166" cy="4671926"/>
          </a:xfrm>
        </p:grpSpPr>
        <p:sp>
          <p:nvSpPr>
            <p:cNvPr id="21" name="Rectangle 20"/>
            <p:cNvSpPr/>
            <p:nvPr>
              <p:custDataLst>
                <p:tags r:id="rId4"/>
              </p:custDataLst>
            </p:nvPr>
          </p:nvSpPr>
          <p:spPr bwMode="auto">
            <a:xfrm>
              <a:off x="7987939" y="201821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2" name="Rectangle 21"/>
            <p:cNvSpPr/>
            <p:nvPr>
              <p:custDataLst>
                <p:tags r:id="rId5"/>
              </p:custDataLst>
            </p:nvPr>
          </p:nvSpPr>
          <p:spPr bwMode="auto">
            <a:xfrm>
              <a:off x="7987939" y="2204402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3" name="Rectangle 22"/>
            <p:cNvSpPr/>
            <p:nvPr>
              <p:custDataLst>
                <p:tags r:id="rId6"/>
              </p:custDataLst>
            </p:nvPr>
          </p:nvSpPr>
          <p:spPr bwMode="auto">
            <a:xfrm>
              <a:off x="7987939" y="2393315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5" name="Rectangle 24"/>
            <p:cNvSpPr/>
            <p:nvPr>
              <p:custDataLst>
                <p:tags r:id="rId7"/>
              </p:custDataLst>
            </p:nvPr>
          </p:nvSpPr>
          <p:spPr bwMode="auto">
            <a:xfrm>
              <a:off x="7987938" y="6316634"/>
              <a:ext cx="990600" cy="1889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6" name="Rectangle 25"/>
            <p:cNvSpPr/>
            <p:nvPr>
              <p:custDataLst>
                <p:tags r:id="rId8"/>
              </p:custDataLst>
            </p:nvPr>
          </p:nvSpPr>
          <p:spPr bwMode="auto">
            <a:xfrm>
              <a:off x="7987938" y="2582228"/>
              <a:ext cx="990600" cy="373969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27" name="TextBox 26"/>
            <p:cNvSpPr txBox="1"/>
            <p:nvPr>
              <p:custDataLst>
                <p:tags r:id="rId9"/>
              </p:custDataLst>
            </p:nvPr>
          </p:nvSpPr>
          <p:spPr>
            <a:xfrm>
              <a:off x="6958131" y="1930086"/>
              <a:ext cx="10647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0xFF∙∙∙∙∙∙F</a:t>
              </a:r>
            </a:p>
          </p:txBody>
        </p:sp>
        <p:sp>
          <p:nvSpPr>
            <p:cNvPr id="28" name="TextBox 27"/>
            <p:cNvSpPr txBox="1"/>
            <p:nvPr>
              <p:custDataLst>
                <p:tags r:id="rId10"/>
              </p:custDataLst>
            </p:nvPr>
          </p:nvSpPr>
          <p:spPr>
            <a:xfrm>
              <a:off x="6930373" y="6232680"/>
              <a:ext cx="1098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0x00∙∙∙∙∙∙0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49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Efficient use of limited main memory 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Use main memory as a cache </a:t>
            </a:r>
            <a:r>
              <a:rPr lang="en-GB" sz="2000" dirty="0"/>
              <a:t>for parts of a virtual address space</a:t>
            </a:r>
          </a:p>
          <a:p>
            <a:pPr lvl="2"/>
            <a:r>
              <a:rPr lang="en-GB" sz="1800" dirty="0"/>
              <a:t>Some non-cached parts stored on disk</a:t>
            </a:r>
          </a:p>
          <a:p>
            <a:pPr lvl="2"/>
            <a:r>
              <a:rPr lang="en-GB" sz="1800" dirty="0"/>
              <a:t>Some (unallocated) non-cached parts stored nowhere</a:t>
            </a:r>
          </a:p>
          <a:p>
            <a:pPr lvl="1"/>
            <a:r>
              <a:rPr lang="en-GB" sz="2000" dirty="0"/>
              <a:t>Keep only active areas of virtual address space in memory</a:t>
            </a:r>
          </a:p>
          <a:p>
            <a:pPr lvl="2"/>
            <a:r>
              <a:rPr lang="en-GB" sz="1800" dirty="0"/>
              <a:t>Transfer data back and forth as needed</a:t>
            </a:r>
          </a:p>
          <a:p>
            <a:r>
              <a:rPr lang="en-GB" sz="2400" dirty="0">
                <a:solidFill>
                  <a:srgbClr val="FF0000"/>
                </a:solidFill>
              </a:rPr>
              <a:t>Simplifies memory management </a:t>
            </a:r>
            <a:r>
              <a:rPr lang="en-GB" sz="2400" dirty="0"/>
              <a:t>for programmers</a:t>
            </a:r>
          </a:p>
          <a:p>
            <a:pPr lvl="1"/>
            <a:r>
              <a:rPr lang="en-GB" sz="2000" dirty="0"/>
              <a:t>Each process “gets” the same full, private linear address space</a:t>
            </a:r>
          </a:p>
          <a:p>
            <a:r>
              <a:rPr lang="en-GB" sz="2400" dirty="0"/>
              <a:t>Isolates address spaces (</a:t>
            </a:r>
            <a:r>
              <a:rPr lang="en-GB" sz="2400" dirty="0">
                <a:solidFill>
                  <a:srgbClr val="FF0000"/>
                </a:solidFill>
              </a:rPr>
              <a:t>protection</a:t>
            </a:r>
            <a:r>
              <a:rPr lang="en-GB" sz="2400" dirty="0"/>
              <a:t>)</a:t>
            </a:r>
          </a:p>
          <a:p>
            <a:pPr lvl="1"/>
            <a:r>
              <a:rPr lang="en-GB" sz="2000" dirty="0"/>
              <a:t>One process can’t interfere with another’s memory	</a:t>
            </a:r>
          </a:p>
          <a:p>
            <a:pPr lvl="2"/>
            <a:r>
              <a:rPr lang="en-GB" sz="1800" dirty="0"/>
              <a:t>They operate in </a:t>
            </a:r>
            <a:r>
              <a:rPr lang="en-GB" sz="1800" i="1" dirty="0"/>
              <a:t>different address spaces</a:t>
            </a:r>
          </a:p>
          <a:p>
            <a:pPr lvl="1"/>
            <a:r>
              <a:rPr lang="en-GB" sz="2000" dirty="0"/>
              <a:t>User process cannot access privileged information</a:t>
            </a:r>
          </a:p>
          <a:p>
            <a:pPr lvl="2"/>
            <a:r>
              <a:rPr lang="en-GB" sz="1800" dirty="0"/>
              <a:t>Different sections of address spaces have different permissions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31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849998" y="1982110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5303838"/>
            <a:ext cx="8366125" cy="127952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Physical addresses are </a:t>
            </a:r>
            <a:r>
              <a:rPr lang="en-GB" b="0" i="1" dirty="0"/>
              <a:t>completely invisible to programs</a:t>
            </a:r>
            <a:endParaRPr lang="en-GB" b="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desktops, laptops, servers, smartphones…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9219" name="Rectangle 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324600" y="408768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18213" y="1519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18213" y="1747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79402" y="4040056"/>
            <a:ext cx="5784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70676" y="1225418"/>
            <a:ext cx="136011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2321226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19800" y="1976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18213" y="22049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324600" y="15238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324600" y="17524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5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324600" y="19810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324600" y="22096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324600" y="24382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324600" y="26668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018213" y="24335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018213" y="2662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24600" y="28954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24600" y="31240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18213" y="2890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019800" y="3119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324600" y="386384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638200" y="2088541"/>
            <a:ext cx="136714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7315201" y="2438268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42669" y="4702043"/>
            <a:ext cx="12726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 (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/float)</a:t>
            </a:r>
          </a:p>
        </p:txBody>
      </p:sp>
      <p:sp>
        <p:nvSpPr>
          <p:cNvPr id="9249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24600" y="3353119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018213" y="335425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400800" y="3587618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>
            <p:custDataLst>
              <p:tags r:id="rId32"/>
            </p:custDataLst>
          </p:nvPr>
        </p:nvCxnSpPr>
        <p:spPr bwMode="auto">
          <a:xfrm flipV="1">
            <a:off x="4495800" y="258655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>
            <p:custDataLst>
              <p:tags r:id="rId33"/>
            </p:custDataLst>
          </p:nvPr>
        </p:nvCxnSpPr>
        <p:spPr bwMode="auto">
          <a:xfrm rot="10800000" flipH="1">
            <a:off x="7467601" y="2895468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>
            <p:custDataLst>
              <p:tags r:id="rId34"/>
            </p:custDataLst>
          </p:nvPr>
        </p:nvCxnSpPr>
        <p:spPr bwMode="auto">
          <a:xfrm rot="5400000">
            <a:off x="7080250" y="3810662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>
            <p:custDataLst>
              <p:tags r:id="rId35"/>
            </p:custDataLst>
          </p:nvPr>
        </p:nvCxnSpPr>
        <p:spPr bwMode="auto">
          <a:xfrm rot="10800000">
            <a:off x="1524000" y="2855113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990600" y="232171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37"/>
            </p:custDataLst>
          </p:nvPr>
        </p:nvCxnSpPr>
        <p:spPr bwMode="auto">
          <a:xfrm flipV="1">
            <a:off x="2057400" y="258384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070855" y="2080209"/>
            <a:ext cx="1279046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>
            <p:custDataLst>
              <p:tags r:id="rId39"/>
            </p:custDataLst>
          </p:nvPr>
        </p:nvSpPr>
        <p:spPr>
          <a:xfrm>
            <a:off x="762000" y="167811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7" name="TextBox 46"/>
          <p:cNvSpPr txBox="1"/>
          <p:nvPr>
            <p:custDataLst>
              <p:tags r:id="rId40"/>
            </p:custDataLst>
          </p:nvPr>
        </p:nvSpPr>
        <p:spPr>
          <a:xfrm>
            <a:off x="5044293" y="2574217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</a:t>
            </a:r>
          </a:p>
        </p:txBody>
      </p:sp>
      <p:sp>
        <p:nvSpPr>
          <p:cNvPr id="48" name="TextBox 47"/>
          <p:cNvSpPr txBox="1"/>
          <p:nvPr>
            <p:custDataLst>
              <p:tags r:id="rId41"/>
            </p:custDataLst>
          </p:nvPr>
        </p:nvSpPr>
        <p:spPr>
          <a:xfrm>
            <a:off x="2242581" y="2573916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0x4100</a:t>
            </a:r>
          </a:p>
        </p:txBody>
      </p:sp>
      <p:sp>
        <p:nvSpPr>
          <p:cNvPr id="2" name="TextBox 1"/>
          <p:cNvSpPr txBox="1"/>
          <p:nvPr>
            <p:custDataLst>
              <p:tags r:id="rId42"/>
            </p:custDataLst>
          </p:nvPr>
        </p:nvSpPr>
        <p:spPr>
          <a:xfrm>
            <a:off x="2496282" y="3660964"/>
            <a:ext cx="2463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 Management Unit</a:t>
            </a:r>
          </a:p>
        </p:txBody>
      </p:sp>
      <p:cxnSp>
        <p:nvCxnSpPr>
          <p:cNvPr id="4" name="Straight Arrow Connector 3"/>
          <p:cNvCxnSpPr>
            <a:stCxn id="2" idx="0"/>
            <a:endCxn id="9226" idx="2"/>
          </p:cNvCxnSpPr>
          <p:nvPr>
            <p:custDataLst>
              <p:tags r:id="rId43"/>
            </p:custDataLst>
          </p:nvPr>
        </p:nvCxnSpPr>
        <p:spPr bwMode="auto">
          <a:xfrm flipV="1">
            <a:off x="3727837" y="2854626"/>
            <a:ext cx="234563" cy="80633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7803140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Indirection and Address Spaces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Virtual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b="0" dirty="0"/>
                  <a:t> virtual addresses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b="0" dirty="0"/>
                  <a:t>-1}</a:t>
                </a:r>
                <a:endParaRPr lang="en-US" sz="2000" dirty="0">
                  <a:solidFill>
                    <a:srgbClr val="990000"/>
                  </a:solidFill>
                </a:endParaRP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Physical address space:</a:t>
                </a:r>
                <a:r>
                  <a:rPr lang="en-US" sz="2400" dirty="0">
                    <a:solidFill>
                      <a:srgbClr val="990000"/>
                    </a:solidFill>
                  </a:rPr>
                  <a:t>  </a:t>
                </a:r>
                <a:r>
                  <a:rPr lang="en-US" sz="2400" b="0" dirty="0"/>
                  <a:t>Set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baseline="30000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b="0" dirty="0"/>
                  <a:t> physical addresses</a:t>
                </a:r>
                <a:endParaRPr lang="en-US" sz="2400" dirty="0"/>
              </a:p>
              <a:p>
                <a:pPr lvl="1"/>
                <a:r>
                  <a:rPr lang="en-US" sz="2000" b="0" dirty="0"/>
                  <a:t>{0, 1, 2, 3, …,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sz="2000" b="0" dirty="0"/>
                  <a:t>-1}</a:t>
                </a:r>
              </a:p>
              <a:p>
                <a:r>
                  <a:rPr lang="en-US" sz="2400" dirty="0"/>
                  <a:t>Every byte in main memory has:</a:t>
                </a:r>
              </a:p>
              <a:p>
                <a:pPr lvl="1"/>
                <a:r>
                  <a:rPr lang="en-US" sz="2000" dirty="0"/>
                  <a:t>One physical address (PA)</a:t>
                </a:r>
              </a:p>
              <a:p>
                <a:pPr lvl="1"/>
                <a:r>
                  <a:rPr lang="en-US" sz="2000" dirty="0"/>
                  <a:t>Zero, one, </a:t>
                </a:r>
                <a:r>
                  <a:rPr lang="en-US" sz="2000" i="1" dirty="0"/>
                  <a:t>or more</a:t>
                </a:r>
                <a:r>
                  <a:rPr lang="en-US" sz="2000" dirty="0"/>
                  <a:t> virtual addresses (VAs)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0"/>
                </p:custDataLst>
              </p:nvPr>
            </p:nvSpPr>
            <p:spPr>
              <a:blipFill>
                <a:blip r:embed="rId21"/>
                <a:stretch>
                  <a:fillRect l="-146" b="-25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C03BECA-EA2B-D296-5B38-7E03E0BD57EB}"/>
              </a:ext>
            </a:extLst>
          </p:cNvPr>
          <p:cNvGrpSpPr/>
          <p:nvPr/>
        </p:nvGrpSpPr>
        <p:grpSpPr>
          <a:xfrm>
            <a:off x="1371601" y="896810"/>
            <a:ext cx="5678561" cy="2710610"/>
            <a:chOff x="380135" y="1147744"/>
            <a:chExt cx="8331524" cy="428481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8630EC3-5BA8-A9C0-5EA6-93FB386EC72D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6283573" y="2342272"/>
              <a:ext cx="2428086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Physical memory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0AB796-288E-21E2-5E2A-3DC41F9D8663}"/>
                </a:ext>
              </a:extLst>
            </p:cNvPr>
            <p:cNvSpPr txBox="1"/>
            <p:nvPr>
              <p:custDataLst>
                <p:tags r:id="rId5"/>
              </p:custDataLst>
            </p:nvPr>
          </p:nvSpPr>
          <p:spPr>
            <a:xfrm>
              <a:off x="1646192" y="1147744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812F70-61A1-97DB-8FC0-9CD48878EA33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443232" y="3654109"/>
              <a:ext cx="2257218" cy="43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Lato" panose="020F0502020204030203" pitchFamily="34" charset="0"/>
                </a:rPr>
                <a:t>Virtual memory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235F93-6122-81D1-C437-9EA40899E85C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494255" y="1958598"/>
              <a:ext cx="1609137" cy="4763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Process 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380135" y="4586455"/>
                  <a:ext cx="1677100" cy="5838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Lato" panose="020F0502020204030203" pitchFamily="34" charset="0"/>
                    </a:rPr>
                    <a:t>Process </a:t>
                  </a:r>
                  <a14:m>
                    <m:oMath xmlns:m="http://schemas.openxmlformats.org/officeDocument/2006/math">
                      <m:r>
                        <a:rPr lang="en-CA" b="0" i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a14:m>
                  <a:endPara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Lato" panose="020F0502020204030203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F0BAB308-5AEE-C412-C41F-70BA1E437E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>
                <a:xfrm>
                  <a:off x="380135" y="4586455"/>
                  <a:ext cx="1677100" cy="583824"/>
                </a:xfrm>
                <a:prstGeom prst="rect">
                  <a:avLst/>
                </a:prstGeom>
                <a:blipFill>
                  <a:blip r:embed="rId23"/>
                  <a:stretch>
                    <a:fillRect l="-4255" t="-8197" b="-26230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F90AE7-5935-41BA-33AA-841709D30500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 bwMode="auto">
            <a:xfrm>
              <a:off x="3779792" y="1851158"/>
              <a:ext cx="2514600" cy="3200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2000" i="1" dirty="0">
                  <a:solidFill>
                    <a:srgbClr val="990000"/>
                  </a:solidFill>
                  <a:latin typeface="Lato" panose="020F0502020204030203" pitchFamily="34" charset="0"/>
                </a:rPr>
                <a:t>mapping</a:t>
              </a:r>
            </a:p>
          </p:txBody>
        </p:sp>
        <p:sp>
          <p:nvSpPr>
            <p:cNvPr id="13" name="Left-Right Arrow 12">
              <a:extLst>
                <a:ext uri="{FF2B5EF4-FFF2-40B4-BE49-F238E27FC236}">
                  <a16:creationId xmlns:a16="http://schemas.microsoft.com/office/drawing/2014/main" id="{EC3EDA93-4444-BA37-0F7A-2154391566C1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 bwMode="auto">
            <a:xfrm>
              <a:off x="2560592" y="2155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" name="Left-Right Arrow 13">
              <a:extLst>
                <a:ext uri="{FF2B5EF4-FFF2-40B4-BE49-F238E27FC236}">
                  <a16:creationId xmlns:a16="http://schemas.microsoft.com/office/drawing/2014/main" id="{550DB983-074A-49C4-BB2B-203E52526F70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 bwMode="auto">
            <a:xfrm>
              <a:off x="2560592" y="4529826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5" name="Left-Right Arrow 14">
              <a:extLst>
                <a:ext uri="{FF2B5EF4-FFF2-40B4-BE49-F238E27FC236}">
                  <a16:creationId xmlns:a16="http://schemas.microsoft.com/office/drawing/2014/main" id="{4B5EAFBE-B15D-9DD0-8F0D-B375B33862B5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 bwMode="auto">
            <a:xfrm>
              <a:off x="25605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6" name="Left-Right Arrow 15">
              <a:extLst>
                <a:ext uri="{FF2B5EF4-FFF2-40B4-BE49-F238E27FC236}">
                  <a16:creationId xmlns:a16="http://schemas.microsoft.com/office/drawing/2014/main" id="{064CC59B-87C4-17E3-D87D-F1C19F896D6B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 bwMode="auto">
            <a:xfrm>
              <a:off x="6294392" y="3298958"/>
              <a:ext cx="1219200" cy="369332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7D591B7-7ACF-4226-675F-5EF1A0C40EEF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 bwMode="auto">
            <a:xfrm>
              <a:off x="2103392" y="16225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E11487F-B250-029A-94BC-D07A4780F1E2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 bwMode="auto">
            <a:xfrm>
              <a:off x="2103392" y="4137158"/>
              <a:ext cx="457200" cy="1295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573189-1E6D-694F-BBF3-0ECB4AB73D27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 bwMode="auto">
            <a:xfrm>
              <a:off x="7502341" y="2835859"/>
              <a:ext cx="457200" cy="1295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36CC8DB-DDD3-F464-3BD8-BB672E183FDB}"/>
                </a:ext>
              </a:extLst>
            </p:cNvPr>
            <p:cNvCxnSpPr/>
            <p:nvPr>
              <p:custDataLst>
                <p:tags r:id="rId17"/>
              </p:custDataLst>
            </p:nvPr>
          </p:nvCxnSpPr>
          <p:spPr bwMode="auto">
            <a:xfrm rot="5400000">
              <a:off x="1956826" y="3409693"/>
              <a:ext cx="750332" cy="1588"/>
            </a:xfrm>
            <a:prstGeom prst="line">
              <a:avLst/>
            </a:prstGeom>
            <a:noFill/>
            <a:ln w="6985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72129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The Page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519929" y="1464718"/>
            <a:ext cx="2511131" cy="388248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80994" y="2591873"/>
            <a:ext cx="1898146" cy="2755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9915" y="3102456"/>
            <a:ext cx="1153951" cy="13327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997" y="3102456"/>
            <a:ext cx="1018348" cy="966169"/>
          </a:xfrm>
          <a:prstGeom prst="rect">
            <a:avLst/>
          </a:prstGeom>
          <a:solidFill>
            <a:srgbClr val="FFB3B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29745" y="2443318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58427"/>
              </p:ext>
            </p:extLst>
          </p:nvPr>
        </p:nvGraphicFramePr>
        <p:xfrm>
          <a:off x="4080994" y="3326945"/>
          <a:ext cx="1898146" cy="202025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1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345816"/>
              </p:ext>
            </p:extLst>
          </p:nvPr>
        </p:nvGraphicFramePr>
        <p:xfrm>
          <a:off x="2089915" y="3468886"/>
          <a:ext cx="1153951" cy="96627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15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088670" y="3311505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90651" y="3649009"/>
            <a:ext cx="1153215" cy="21465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Line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80995" y="3824289"/>
            <a:ext cx="946682" cy="24433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Block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82134" y="3649008"/>
            <a:ext cx="461732" cy="214655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918" y="2530958"/>
            <a:ext cx="1471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requested 32-bits</a:t>
            </a:r>
          </a:p>
        </p:txBody>
      </p:sp>
      <p:cxnSp>
        <p:nvCxnSpPr>
          <p:cNvPr id="16" name="Straight Arrow Connector 15"/>
          <p:cNvCxnSpPr>
            <a:stCxn id="15" idx="2"/>
            <a:endCxn id="14" idx="0"/>
          </p:cNvCxnSpPr>
          <p:nvPr/>
        </p:nvCxnSpPr>
        <p:spPr bwMode="auto">
          <a:xfrm flipH="1">
            <a:off x="3013000" y="2838735"/>
            <a:ext cx="61759" cy="81027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3192" y="1362456"/>
            <a:ext cx="836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LD t1, 0 (</a:t>
            </a:r>
            <a:r>
              <a:rPr lang="en-US" sz="2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sp</a:t>
            </a: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11647" y="4204728"/>
            <a:ext cx="695381" cy="540344"/>
          </a:xfrm>
          <a:prstGeom prst="rect">
            <a:avLst/>
          </a:prstGeom>
          <a:solidFill>
            <a:srgbClr val="FCFE9A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TLB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51896" y="3797450"/>
            <a:ext cx="801781" cy="407278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MMU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37D18B-285D-EA62-1B2D-A4200F274D54}"/>
              </a:ext>
            </a:extLst>
          </p:cNvPr>
          <p:cNvSpPr txBox="1"/>
          <p:nvPr/>
        </p:nvSpPr>
        <p:spPr>
          <a:xfrm>
            <a:off x="0" y="5992992"/>
            <a:ext cx="8413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latin typeface="Calibri" pitchFamily="34" charset="0"/>
              </a:rPr>
              <a:t>Cache&lt;-&gt;Mem.: Block/Line (~64B): Unit of lookup/allocation. Managed by HW</a:t>
            </a:r>
          </a:p>
          <a:p>
            <a:r>
              <a:rPr lang="en-CA" sz="2000" b="1" dirty="0">
                <a:latin typeface="Calibri" pitchFamily="34" charset="0"/>
              </a:rPr>
              <a:t>Memory&lt;-&gt;Disk: Page (~4KB). Unit of lookup/allocation. Managed by OS</a:t>
            </a:r>
          </a:p>
        </p:txBody>
      </p:sp>
    </p:spTree>
    <p:extLst>
      <p:ext uri="{BB962C8B-B14F-4D97-AF65-F5344CB8AC3E}">
        <p14:creationId xmlns:p14="http://schemas.microsoft.com/office/powerpoint/2010/main" val="113980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62000" y="2560320"/>
            <a:ext cx="7239000" cy="3782287"/>
            <a:chOff x="762000" y="1225418"/>
            <a:chExt cx="7239000" cy="3782287"/>
          </a:xfrm>
        </p:grpSpPr>
        <p:sp>
          <p:nvSpPr>
            <p:cNvPr id="91" name="Rectangle 90"/>
            <p:cNvSpPr/>
            <p:nvPr>
              <p:custDataLst>
                <p:tags r:id="rId3"/>
              </p:custDataLst>
            </p:nvPr>
          </p:nvSpPr>
          <p:spPr bwMode="auto">
            <a:xfrm>
              <a:off x="849998" y="1982110"/>
              <a:ext cx="3749615" cy="11493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324600" y="4087681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Text Box 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18213" y="1519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0:</a:t>
              </a:r>
            </a:p>
          </p:txBody>
        </p:sp>
        <p:sp>
          <p:nvSpPr>
            <p:cNvPr id="94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018213" y="1747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779402" y="4040056"/>
              <a:ext cx="57842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M-1:</a:t>
              </a:r>
            </a:p>
          </p:txBody>
        </p:sp>
        <p:sp>
          <p:nvSpPr>
            <p:cNvPr id="96" name="Text Box 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070676" y="1225418"/>
              <a:ext cx="136011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29000" y="2321226"/>
              <a:ext cx="1066800" cy="53340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MMU</a:t>
              </a:r>
            </a:p>
          </p:txBody>
        </p:sp>
        <p:sp>
          <p:nvSpPr>
            <p:cNvPr id="98" name="Text Box 1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019800" y="1976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2:</a:t>
              </a:r>
            </a:p>
          </p:txBody>
        </p:sp>
        <p:sp>
          <p:nvSpPr>
            <p:cNvPr id="99" name="Text Box 1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8213" y="22049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3:</a:t>
              </a:r>
            </a:p>
          </p:txBody>
        </p:sp>
        <p:sp>
          <p:nvSpPr>
            <p:cNvPr id="100" name="Rectangle 1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324600" y="15238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17524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324600" y="19810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2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324600" y="22096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324600" y="24382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5" name="Rectangle 2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324600" y="26668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Text Box 2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8213" y="24335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4:</a:t>
              </a:r>
            </a:p>
          </p:txBody>
        </p:sp>
        <p:sp>
          <p:nvSpPr>
            <p:cNvPr id="107" name="Text Box 2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18213" y="2662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5:</a:t>
              </a:r>
            </a:p>
          </p:txBody>
        </p:sp>
        <p:sp>
          <p:nvSpPr>
            <p:cNvPr id="108" name="Rectangle 2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4600" y="28954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2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324600" y="31240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 Box 2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018213" y="2890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6:</a:t>
              </a:r>
            </a:p>
          </p:txBody>
        </p:sp>
        <p:sp>
          <p:nvSpPr>
            <p:cNvPr id="111" name="Text Box 2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019800" y="3119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7:</a:t>
              </a:r>
            </a:p>
          </p:txBody>
        </p:sp>
        <p:sp>
          <p:nvSpPr>
            <p:cNvPr id="112" name="Rectangle 2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324600" y="3863843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638200" y="2088541"/>
              <a:ext cx="1367147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(PA)</a:t>
              </a:r>
            </a:p>
          </p:txBody>
        </p:sp>
        <p:sp>
          <p:nvSpPr>
            <p:cNvPr id="114" name="AutoShape 31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7315201" y="2438268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842669" y="4702043"/>
              <a:ext cx="127263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Data (</a:t>
              </a:r>
              <a:r>
                <a:rPr lang="en-GB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/float)</a:t>
              </a:r>
            </a:p>
          </p:txBody>
        </p:sp>
        <p:sp>
          <p:nvSpPr>
            <p:cNvPr id="116" name="Rectangle 3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324600" y="3353119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Text Box 3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6018213" y="335425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8:</a:t>
              </a:r>
            </a:p>
          </p:txBody>
        </p:sp>
        <p:sp>
          <p:nvSpPr>
            <p:cNvPr id="118" name="Rectangle 3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400800" y="3587618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 anchor="ctr"/>
            <a:lstStyle/>
            <a:p>
              <a:pPr algn="ctr" rtl="1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cxnSp>
          <p:nvCxnSpPr>
            <p:cNvPr id="119" name="Straight Arrow Connector 118"/>
            <p:cNvCxnSpPr>
              <a:stCxn id="97" idx="3"/>
              <a:endCxn id="106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4495800" y="2586550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Straight Connector 119"/>
            <p:cNvCxnSpPr/>
            <p:nvPr>
              <p:custDataLst>
                <p:tags r:id="rId32"/>
              </p:custDataLst>
            </p:nvPr>
          </p:nvCxnSpPr>
          <p:spPr bwMode="auto">
            <a:xfrm rot="10800000" flipH="1">
              <a:off x="7467601" y="2895468"/>
              <a:ext cx="533399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>
              <p:custDataLst>
                <p:tags r:id="rId33"/>
              </p:custDataLst>
            </p:nvPr>
          </p:nvCxnSpPr>
          <p:spPr bwMode="auto">
            <a:xfrm rot="5400000">
              <a:off x="7080250" y="3810662"/>
              <a:ext cx="1839912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hape 60"/>
            <p:cNvCxnSpPr>
              <a:endCxn id="123" idx="2"/>
            </p:cNvCxnSpPr>
            <p:nvPr>
              <p:custDataLst>
                <p:tags r:id="rId34"/>
              </p:custDataLst>
            </p:nvPr>
          </p:nvCxnSpPr>
          <p:spPr bwMode="auto">
            <a:xfrm rot="10800000">
              <a:off x="1524000" y="2855113"/>
              <a:ext cx="6475412" cy="1876304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3" name="Rectangle 1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990600" y="2321713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124" name="Straight Arrow Connector 123"/>
            <p:cNvCxnSpPr>
              <a:stCxn id="123" idx="3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057400" y="2583844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5" name="Text Box 9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070855" y="2080209"/>
              <a:ext cx="1279046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(VA)</a:t>
              </a:r>
            </a:p>
          </p:txBody>
        </p:sp>
        <p:sp>
          <p:nvSpPr>
            <p:cNvPr id="126" name="TextBox 125"/>
            <p:cNvSpPr txBox="1"/>
            <p:nvPr>
              <p:custDataLst>
                <p:tags r:id="rId38"/>
              </p:custDataLst>
            </p:nvPr>
          </p:nvSpPr>
          <p:spPr>
            <a:xfrm>
              <a:off x="762000" y="1678118"/>
              <a:ext cx="1034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 Chip</a:t>
              </a:r>
            </a:p>
          </p:txBody>
        </p:sp>
        <p:sp>
          <p:nvSpPr>
            <p:cNvPr id="127" name="TextBox 126"/>
            <p:cNvSpPr txBox="1"/>
            <p:nvPr>
              <p:custDataLst>
                <p:tags r:id="rId39"/>
              </p:custDataLst>
            </p:nvPr>
          </p:nvSpPr>
          <p:spPr>
            <a:xfrm>
              <a:off x="5044293" y="2574217"/>
              <a:ext cx="5549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</a:t>
              </a:r>
            </a:p>
          </p:txBody>
        </p:sp>
        <p:sp>
          <p:nvSpPr>
            <p:cNvPr id="128" name="TextBox 127"/>
            <p:cNvSpPr txBox="1"/>
            <p:nvPr>
              <p:custDataLst>
                <p:tags r:id="rId40"/>
              </p:custDataLst>
            </p:nvPr>
          </p:nvSpPr>
          <p:spPr>
            <a:xfrm>
              <a:off x="2242581" y="2573916"/>
              <a:ext cx="9252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0x4100</a:t>
              </a:r>
            </a:p>
          </p:txBody>
        </p:sp>
        <p:sp>
          <p:nvSpPr>
            <p:cNvPr id="129" name="TextBox 128"/>
            <p:cNvSpPr txBox="1"/>
            <p:nvPr>
              <p:custDataLst>
                <p:tags r:id="rId41"/>
              </p:custDataLst>
            </p:nvPr>
          </p:nvSpPr>
          <p:spPr>
            <a:xfrm>
              <a:off x="2496282" y="3660964"/>
              <a:ext cx="24631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Memory Management Unit</a:t>
              </a:r>
            </a:p>
          </p:txBody>
        </p:sp>
        <p:cxnSp>
          <p:nvCxnSpPr>
            <p:cNvPr id="130" name="Straight Arrow Connector 129"/>
            <p:cNvCxnSpPr>
              <a:stCxn id="129" idx="0"/>
              <a:endCxn id="97" idx="2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727837" y="2854626"/>
              <a:ext cx="234563" cy="806338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How do we perform the virtual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charset="0"/>
                        <a:cs typeface="Calibri" charset="0"/>
                      </a:rPr>
                      <m:t>→</m:t>
                    </m:r>
                  </m:oMath>
                </a14:m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 physical address translation?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blipFill rotWithShape="0">
                <a:blip r:embed="rId45"/>
                <a:stretch>
                  <a:fillRect b="-8442"/>
                </a:stretch>
              </a:blip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827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Translation:  Page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altLang="ko-KR" dirty="0">
                <a:ea typeface="굴림" charset="-127"/>
                <a:cs typeface="굴림" charset="-127"/>
              </a:rPr>
              <a:t>CPU-generated address can be split into:</a:t>
            </a: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1"/>
            <a:r>
              <a:rPr lang="en-US" dirty="0"/>
              <a:t>Request is Virtual Address (</a:t>
            </a:r>
            <a:r>
              <a:rPr lang="en-US" dirty="0">
                <a:solidFill>
                  <a:srgbClr val="FF0000"/>
                </a:solidFill>
              </a:rPr>
              <a:t>VA</a:t>
            </a:r>
            <a:r>
              <a:rPr lang="en-US" dirty="0"/>
              <a:t>), want Physical Address (</a:t>
            </a:r>
            <a:r>
              <a:rPr lang="en-US" dirty="0">
                <a:solidFill>
                  <a:srgbClr val="FF0000"/>
                </a:solidFill>
              </a:rPr>
              <a:t>PA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Physical Offset = Virtual Offset  (page-aligned)</a:t>
            </a:r>
          </a:p>
          <a:p>
            <a:pPr>
              <a:spcBef>
                <a:spcPts val="1800"/>
              </a:spcBef>
            </a:pPr>
            <a:r>
              <a:rPr lang="en-US" dirty="0"/>
              <a:t>Use lookup table called the </a:t>
            </a:r>
            <a:r>
              <a:rPr lang="en-US" i="1" dirty="0">
                <a:solidFill>
                  <a:srgbClr val="FF0000"/>
                </a:solidFill>
              </a:rPr>
              <a:t>Page Table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PT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Replace Virtual Page Number (</a:t>
            </a:r>
            <a:r>
              <a:rPr lang="en-US" dirty="0">
                <a:solidFill>
                  <a:srgbClr val="FF0000"/>
                </a:solidFill>
              </a:rPr>
              <a:t>VPN</a:t>
            </a:r>
            <a:r>
              <a:rPr lang="en-US" dirty="0"/>
              <a:t>) with Physical Page Number (</a:t>
            </a:r>
            <a:r>
              <a:rPr lang="en-US" dirty="0">
                <a:solidFill>
                  <a:srgbClr val="FF0000"/>
                </a:solidFill>
              </a:rPr>
              <a:t>PPN</a:t>
            </a:r>
            <a:r>
              <a:rPr lang="en-US" dirty="0"/>
              <a:t>) to generate Physical Address</a:t>
            </a:r>
          </a:p>
          <a:p>
            <a:pPr lvl="1"/>
            <a:r>
              <a:rPr lang="en-US" dirty="0"/>
              <a:t>Index PT using VPN:  Page Table Entry (</a:t>
            </a:r>
            <a:r>
              <a:rPr lang="en-US" dirty="0">
                <a:solidFill>
                  <a:srgbClr val="FF0000"/>
                </a:solidFill>
              </a:rPr>
              <a:t>PTE</a:t>
            </a:r>
            <a:r>
              <a:rPr lang="en-US" dirty="0"/>
              <a:t>) stores the PPN plus management bits (</a:t>
            </a:r>
            <a:r>
              <a:rPr lang="en-US" i="1" dirty="0"/>
              <a:t>e.g.</a:t>
            </a:r>
            <a:r>
              <a:rPr lang="en-US" dirty="0"/>
              <a:t> Valid, Dirty, access rights)</a:t>
            </a:r>
          </a:p>
          <a:p>
            <a:pPr lvl="1"/>
            <a:r>
              <a:rPr lang="en-US" dirty="0"/>
              <a:t>Has an entry for </a:t>
            </a:r>
            <a:r>
              <a:rPr lang="en-US" i="1" dirty="0"/>
              <a:t>every</a:t>
            </a:r>
            <a:r>
              <a:rPr lang="en-US" dirty="0"/>
              <a:t> virtual page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834640" y="2057400"/>
            <a:ext cx="4937760" cy="365760"/>
            <a:chOff x="119339" y="-48576"/>
            <a:chExt cx="4937760" cy="365760"/>
          </a:xfrm>
        </p:grpSpPr>
        <p:sp>
          <p:nvSpPr>
            <p:cNvPr id="8" name="Rectangle 7"/>
            <p:cNvSpPr/>
            <p:nvPr/>
          </p:nvSpPr>
          <p:spPr>
            <a:xfrm>
              <a:off x="119339" y="-48576"/>
              <a:ext cx="310896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28299" y="-48576"/>
              <a:ext cx="182880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Offset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-bit address: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blipFill rotWithShape="0">
                <a:blip r:embed="rId2"/>
                <a:stretch>
                  <a:fillRect t="-18333" r="-2985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29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b="1" i="1" dirty="0">
                <a:solidFill>
                  <a:srgbClr val="FF0000"/>
                </a:solidFill>
              </a:rPr>
              <a:t>Page hit:</a:t>
            </a:r>
            <a:r>
              <a:rPr lang="en-GB" dirty="0"/>
              <a:t>  VM reference is in physical memory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84" name="Text Box 1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86" name="Rectangle 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7" name="Rectangle 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1" name="Rectangle 8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2" name="Rectangle 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Rectangle 1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Rectangle 2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5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6" name="Rectangle 2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7" name="Rectangle 2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8" name="Rectangle 2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9" name="Rectangle 2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0" name="Rectangle 2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1" name="Rectangle 2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 Box 28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03" name="Text Box 37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Text Box 38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05" name="Text Box 39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06" name="Oval 4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7" name="Oval 4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8" name="Oval 4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9" name="Oval 4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0" name="Oval 53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1" name="Oval 55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Rectangle 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2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cxnSp>
        <p:nvCxnSpPr>
          <p:cNvPr id="61" name="Shape 60"/>
          <p:cNvCxnSpPr>
            <a:stCxn id="69" idx="2"/>
          </p:cNvCxnSpPr>
          <p:nvPr>
            <p:custDataLst>
              <p:tags r:id="rId4"/>
            </p:custDataLst>
          </p:nvPr>
        </p:nvCxnSpPr>
        <p:spPr bwMode="auto">
          <a:xfrm rot="5400000">
            <a:off x="1308315" y="2757488"/>
            <a:ext cx="64008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68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1440" y="5120640"/>
            <a:ext cx="5723029" cy="1600200"/>
            <a:chOff x="91440" y="5120640"/>
            <a:chExt cx="5723029" cy="160020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190909" y="5120640"/>
              <a:ext cx="562356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  <a:endPara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>
              <p:custDataLst>
                <p:tags r:id="rId22"/>
              </p:custDataLst>
            </p:nvPr>
          </p:nvSpPr>
          <p:spPr bwMode="auto">
            <a:xfrm>
              <a:off x="1554480" y="557784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20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0x00740b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" y="557784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73" name="Rectangle 72"/>
            <p:cNvSpPr/>
            <p:nvPr>
              <p:custDataLst>
                <p:tags r:id="rId23"/>
              </p:custDataLst>
            </p:nvPr>
          </p:nvSpPr>
          <p:spPr bwMode="auto">
            <a:xfrm>
              <a:off x="155448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VPN:</a:t>
              </a:r>
            </a:p>
          </p:txBody>
        </p:sp>
        <p:sp>
          <p:nvSpPr>
            <p:cNvPr id="77" name="Rectangle 76"/>
            <p:cNvSpPr/>
            <p:nvPr>
              <p:custDataLst>
                <p:tags r:id="rId24"/>
              </p:custDataLst>
            </p:nvPr>
          </p:nvSpPr>
          <p:spPr bwMode="auto">
            <a:xfrm>
              <a:off x="438912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608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PPN: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25"/>
              </p:custDataLst>
            </p:nvPr>
          </p:nvSpPr>
          <p:spPr bwMode="auto">
            <a:xfrm>
              <a:off x="4389120" y="5577840"/>
              <a:ext cx="1292146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926080" y="557784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2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32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33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34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35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36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37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38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40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1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43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6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24845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54864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Page fault:</a:t>
            </a:r>
            <a:r>
              <a:rPr lang="en-GB" i="1" dirty="0">
                <a:solidFill>
                  <a:srgbClr val="C00000"/>
                </a:solidFill>
              </a:rPr>
              <a:t>  </a:t>
            </a:r>
            <a:r>
              <a:rPr lang="en-GB" dirty="0"/>
              <a:t>VM reference is NOT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physical memory 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127" name="Text Box 11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129" name="Rectangle 3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0" name="Rectangle 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1" name="Rectangle 5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2" name="Rectangle 6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3" name="Rectangle 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4" name="Rectangle 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5" name="Rectangle 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6" name="Rectangle 1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7" name="Rectangle 20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Rectangle 21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39" name="Rectangle 22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0" name="Rectangle 23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1" name="Rectangle 24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2" name="Rectangle 25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" name="Rectangle 26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5" name="Text Box 28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49" name="Oval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0" name="Oval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1" name="Oval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2" name="Oval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3" name="Oval 53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4" name="Oval 5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5" name="Rectangle 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5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59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60" name="Text Box 4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66" name="Text Box 1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67" name="Rectangle 4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68" name="Rectangle 4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69" name="Rectangle 5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70" name="Rectangle 5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71" name="Rectangle 5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72" name="Rectangle 5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74" name="Line 1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5" name="Line 5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77" name="Line 1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8" name="Line 1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9" name="Line 1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0" name="Line 5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81" name="Shape 60"/>
          <p:cNvCxnSpPr>
            <a:stCxn id="182" idx="2"/>
            <a:endCxn id="143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02042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Rectangle 181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183" name="Group 182"/>
          <p:cNvGrpSpPr/>
          <p:nvPr/>
        </p:nvGrpSpPr>
        <p:grpSpPr>
          <a:xfrm>
            <a:off x="91440" y="5120640"/>
            <a:ext cx="4671469" cy="1600200"/>
            <a:chOff x="91440" y="5120640"/>
            <a:chExt cx="4671469" cy="1600200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190909" y="5120640"/>
              <a:ext cx="457200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Provide a virtual address request (in hex) that results in</a:t>
              </a:r>
              <a:r>
                <a:rPr kumimoji="0" lang="en-US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this particular page fault:</a:t>
              </a:r>
              <a:endParaRPr kumimoji="0" lang="en-US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185" name="Rectangle 184"/>
            <p:cNvSpPr/>
            <p:nvPr>
              <p:custDataLst>
                <p:tags r:id="rId6"/>
              </p:custDataLst>
            </p:nvPr>
          </p:nvSpPr>
          <p:spPr bwMode="auto">
            <a:xfrm>
              <a:off x="1554479" y="6126480"/>
              <a:ext cx="18288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774165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08280" y="1045464"/>
            <a:ext cx="8366760" cy="4974336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</a:rPr>
              <a:t>process</a:t>
            </a:r>
            <a:r>
              <a:rPr lang="en-US" dirty="0"/>
              <a:t> is an instance of a running program</a:t>
            </a:r>
          </a:p>
          <a:p>
            <a:pPr lvl="1"/>
            <a:r>
              <a:rPr lang="en-US" dirty="0"/>
              <a:t>Provided by the OS</a:t>
            </a:r>
          </a:p>
          <a:p>
            <a:pPr lvl="2"/>
            <a:r>
              <a:rPr lang="en-US" dirty="0"/>
              <a:t>OS uses a data structure (PCB) to represent each process</a:t>
            </a:r>
          </a:p>
          <a:p>
            <a:pPr lvl="1"/>
            <a:r>
              <a:rPr lang="en-US" dirty="0"/>
              <a:t>Maintains the </a:t>
            </a:r>
            <a:r>
              <a:rPr lang="en-US" b="1" i="1" dirty="0">
                <a:solidFill>
                  <a:srgbClr val="C00000"/>
                </a:solidFill>
              </a:rPr>
              <a:t>interface</a:t>
            </a:r>
            <a:r>
              <a:rPr lang="en-US" dirty="0"/>
              <a:t> between the program and the underlying hardware (CPU + memory)</a:t>
            </a:r>
          </a:p>
          <a:p>
            <a:pPr>
              <a:spcBef>
                <a:spcPts val="1800"/>
              </a:spcBef>
            </a:pPr>
            <a:r>
              <a:rPr lang="en-US" dirty="0"/>
              <a:t>“Process” provides each program with two key abstractions:</a:t>
            </a:r>
          </a:p>
          <a:p>
            <a:pPr lvl="1"/>
            <a:r>
              <a:rPr lang="en-US" i="1" dirty="0"/>
              <a:t>Logical control flow</a:t>
            </a:r>
          </a:p>
          <a:p>
            <a:pPr lvl="2"/>
            <a:r>
              <a:rPr lang="en-US" dirty="0"/>
              <a:t>Each program seems to have exclusive use of the CPU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context switching</a:t>
            </a:r>
          </a:p>
          <a:p>
            <a:pPr lvl="1"/>
            <a:r>
              <a:rPr lang="en-US" i="1" dirty="0"/>
              <a:t>Private address space</a:t>
            </a:r>
          </a:p>
          <a:p>
            <a:pPr lvl="2"/>
            <a:r>
              <a:rPr lang="en-US" dirty="0"/>
              <a:t>Each program seems to have exclusive use of main memory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/>
              <a:t>virtual memory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2" name="Group 11"/>
          <p:cNvGrpSpPr/>
          <p:nvPr>
            <p:custDataLst>
              <p:tags r:id="rId4"/>
            </p:custDataLst>
          </p:nvPr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>
              <p:custDataLst>
                <p:tags r:id="rId11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sp>
          <p:nvSpPr>
            <p:cNvPr id="3" name="Rectangle 2"/>
            <p:cNvSpPr/>
            <p:nvPr>
              <p:custDataLst>
                <p:tags r:id="rId12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8" name="Group 7"/>
          <p:cNvGrpSpPr/>
          <p:nvPr>
            <p:custDataLst>
              <p:tags r:id="rId5"/>
            </p:custDataLst>
          </p:nvPr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>
              <p:custDataLst>
                <p:tags r:id="rId6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</p:txBody>
        </p:sp>
        <p:sp>
          <p:nvSpPr>
            <p:cNvPr id="7" name="Rectangle 6"/>
            <p:cNvSpPr/>
            <p:nvPr>
              <p:custDataLst>
                <p:tags r:id="rId7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9" name="Rectangle 8"/>
            <p:cNvSpPr/>
            <p:nvPr>
              <p:custDataLst>
                <p:tags r:id="rId8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0" name="Rectangle 9"/>
            <p:cNvSpPr/>
            <p:nvPr>
              <p:custDataLst>
                <p:tags r:id="rId9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11" name="Rectangle 10"/>
            <p:cNvSpPr/>
            <p:nvPr>
              <p:custDataLst>
                <p:tags r:id="rId10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303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Hit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164013"/>
            <a:ext cx="8366125" cy="2057400"/>
          </a:xfrm>
          <a:ln/>
        </p:spPr>
        <p:txBody>
          <a:bodyPr/>
          <a:lstStyle/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>
                <a:solidFill>
                  <a:srgbClr val="4B2A85"/>
                </a:solidFill>
              </a:rPr>
              <a:t> 	</a:t>
            </a:r>
            <a:r>
              <a:rPr lang="en-GB" sz="2000" b="0" dirty="0"/>
              <a:t>Processor sends </a:t>
            </a:r>
            <a:r>
              <a:rPr lang="en-GB" sz="2000" b="0" i="1" dirty="0"/>
              <a:t>virtual </a:t>
            </a:r>
            <a:r>
              <a:rPr lang="en-GB" sz="2000" b="0" dirty="0"/>
              <a:t>address to MMU (</a:t>
            </a:r>
            <a:r>
              <a:rPr lang="en-GB" sz="2000" b="0" i="1" dirty="0"/>
              <a:t>memory management unit</a:t>
            </a:r>
            <a:r>
              <a:rPr lang="en-GB" sz="2000" b="0" dirty="0"/>
              <a:t>)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  </a:t>
            </a:r>
            <a:r>
              <a:rPr lang="en-GB" sz="2000" b="0" dirty="0"/>
              <a:t>MMU fetches PTE from page table in cache/memory</a:t>
            </a:r>
            <a:br>
              <a:rPr lang="en-GB" sz="2000" b="0" dirty="0"/>
            </a:br>
            <a:r>
              <a:rPr lang="en-GB" sz="1800" b="0" dirty="0"/>
              <a:t>(Uses PTBR to find beginning of page table for current process)</a:t>
            </a:r>
            <a:endParaRPr lang="en-GB" sz="2000" b="0" dirty="0"/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	</a:t>
            </a:r>
            <a:r>
              <a:rPr lang="en-GB" sz="2000" b="0" dirty="0"/>
              <a:t>MMU sends </a:t>
            </a:r>
            <a:r>
              <a:rPr lang="en-GB" sz="2000" b="0" i="1" dirty="0"/>
              <a:t>physical </a:t>
            </a:r>
            <a:r>
              <a:rPr lang="en-GB" sz="2000" b="0" dirty="0"/>
              <a:t>address</a:t>
            </a:r>
            <a:r>
              <a:rPr lang="en-GB" sz="2000" b="0" i="1" dirty="0"/>
              <a:t> </a:t>
            </a:r>
            <a:r>
              <a:rPr lang="en-GB" sz="2000" b="0" dirty="0"/>
              <a:t>to cache/memory requesting data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	</a:t>
            </a:r>
            <a:r>
              <a:rPr lang="en-GB" sz="2000" b="0" dirty="0"/>
              <a:t>Cache/memory sends data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53199" y="1362546"/>
            <a:ext cx="1547191" cy="244659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10818" y="2631411"/>
            <a:ext cx="3657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2018" y="3580538"/>
            <a:ext cx="52255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9"/>
            </p:custDataLst>
          </p:nvPr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11"/>
            </p:custDataLst>
          </p:nvPr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3018" y="2157277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3"/>
            </p:custDataLst>
          </p:nvPr>
        </p:nvSpPr>
        <p:spPr>
          <a:xfrm>
            <a:off x="1390151" y="1577141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517396" y="1717011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5"/>
            </p:custDataLst>
          </p:nvPr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8531" y="2021811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7"/>
            </p:custDataLst>
          </p:nvPr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>
            <p:custDataLst>
              <p:tags r:id="rId18"/>
            </p:custDataLst>
          </p:nvPr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37487" y="173748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1051560" y="6217920"/>
            <a:ext cx="7040880" cy="521208"/>
          </a:xfrm>
          <a:prstGeom prst="roundRect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= Virtual Address	PTEA = Page Table Entry Address	PTE= Page Table Entry </a:t>
            </a:r>
            <a:b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 = Physical Address	Data = Contents of memory stored at VA originally requested by CPU </a:t>
            </a:r>
          </a:p>
        </p:txBody>
      </p:sp>
    </p:spTree>
    <p:extLst>
      <p:ext uri="{BB962C8B-B14F-4D97-AF65-F5344CB8AC3E}">
        <p14:creationId xmlns:p14="http://schemas.microsoft.com/office/powerpoint/2010/main" val="302451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Fault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389438"/>
            <a:ext cx="8366125" cy="22860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/>
              <a:t>	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</a:t>
            </a:r>
            <a:r>
              <a:rPr lang="en-GB" sz="2000" b="0" dirty="0"/>
              <a:t>  MMU fetches PTE from page table in cache/memory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</a:t>
            </a:r>
            <a:r>
              <a:rPr lang="en-GB" sz="2000" b="0" dirty="0"/>
              <a:t>	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</a:t>
            </a:r>
            <a:r>
              <a:rPr lang="en-GB" sz="2000" b="0" dirty="0"/>
              <a:t>	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6)</a:t>
            </a:r>
            <a:r>
              <a:rPr lang="en-GB" sz="2000" b="0" dirty="0"/>
              <a:t>	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7)</a:t>
            </a:r>
            <a:r>
              <a:rPr lang="en-GB" sz="2000" b="0" dirty="0"/>
              <a:t>	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8"/>
            </p:custDataLst>
          </p:nvPr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7633" y="2829849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0"/>
            </p:custDataLst>
          </p:nvPr>
        </p:nvSpPr>
        <p:spPr>
          <a:xfrm>
            <a:off x="614766" y="224124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42011" y="2394344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2"/>
            </p:custDataLst>
          </p:nvPr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793146" y="2835472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4"/>
            </p:custDataLst>
          </p:nvPr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>
            <p:custDataLst>
              <p:tags r:id="rId22"/>
            </p:custDataLst>
          </p:nvPr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>
            <p:custDataLst>
              <p:tags r:id="rId24"/>
            </p:custDataLst>
          </p:nvPr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>
            <p:custDataLst>
              <p:tags r:id="rId25"/>
            </p:custDataLst>
          </p:nvPr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925" y="2353733"/>
            <a:ext cx="1041096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863386" y="3302001"/>
            <a:ext cx="908752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73612" y="1180238"/>
            <a:ext cx="89509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5853300" y="227285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302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54864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 TLB hit eliminates a memory access!</a:t>
            </a:r>
          </a:p>
          <a:p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  <p:sp>
          <p:nvSpPr>
            <p:cNvPr id="3" name="Trapezoid 2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3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3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3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3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4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48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9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5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59809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619437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Address Translation Is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MMU accesses memory </a:t>
            </a:r>
            <a:r>
              <a:rPr lang="en-GB" i="1" dirty="0"/>
              <a:t>twice</a:t>
            </a:r>
            <a:r>
              <a:rPr lang="en-GB" dirty="0"/>
              <a:t>: once to get the PTE for translation, and then again for the actual memory request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PTEs </a:t>
            </a:r>
            <a:r>
              <a:rPr lang="en-GB" i="1" dirty="0"/>
              <a:t>may</a:t>
            </a:r>
            <a:r>
              <a:rPr lang="en-GB" dirty="0"/>
              <a:t> be cached in L1 like any other memory word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they may be evicted by other data references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And a hit in the L1 cache still requires 3-4 cycles</a:t>
            </a:r>
          </a:p>
          <a:p>
            <a:endParaRPr lang="en-US" b="0" dirty="0"/>
          </a:p>
          <a:p>
            <a:r>
              <a:rPr lang="en-US" b="0" i="1" dirty="0"/>
              <a:t>What can we do to make this faster?</a:t>
            </a:r>
          </a:p>
          <a:p>
            <a:pPr lvl="1"/>
            <a:r>
              <a:rPr lang="en-GB" b="1" dirty="0"/>
              <a:t>Solution:  </a:t>
            </a:r>
            <a:r>
              <a:rPr lang="en-GB" dirty="0"/>
              <a:t>add another cache!  </a:t>
            </a:r>
            <a:endParaRPr lang="en-GB" dirty="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lvl="1"/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F899-88D3-7C4D-B62D-6AC0A5AB5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6075" y="697741"/>
            <a:ext cx="8405982" cy="365125"/>
          </a:xfrm>
        </p:spPr>
        <p:txBody>
          <a:bodyPr/>
          <a:lstStyle/>
          <a:p>
            <a:r>
              <a:rPr lang="en-US" dirty="0"/>
              <a:t>Cache and </a:t>
            </a:r>
            <a:r>
              <a:rPr lang="en-US" dirty="0" err="1"/>
              <a:t>Phy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8BC36-479D-8EC3-FAEC-FD0504E660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F636E46-66C7-C77F-C153-71CEBF337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170331"/>
              </p:ext>
            </p:extLst>
          </p:nvPr>
        </p:nvGraphicFramePr>
        <p:xfrm>
          <a:off x="1140240" y="3067928"/>
          <a:ext cx="2428150" cy="29260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56550">
                  <a:extLst>
                    <a:ext uri="{9D8B030D-6E8A-4147-A177-3AD203B41FA5}">
                      <a16:colId xmlns:a16="http://schemas.microsoft.com/office/drawing/2014/main" val="878746322"/>
                    </a:ext>
                  </a:extLst>
                </a:gridCol>
                <a:gridCol w="659330">
                  <a:extLst>
                    <a:ext uri="{9D8B030D-6E8A-4147-A177-3AD203B41FA5}">
                      <a16:colId xmlns:a16="http://schemas.microsoft.com/office/drawing/2014/main" val="1344925960"/>
                    </a:ext>
                  </a:extLst>
                </a:gridCol>
                <a:gridCol w="712270">
                  <a:extLst>
                    <a:ext uri="{9D8B030D-6E8A-4147-A177-3AD203B41FA5}">
                      <a16:colId xmlns:a16="http://schemas.microsoft.com/office/drawing/2014/main" val="3237364062"/>
                    </a:ext>
                  </a:extLst>
                </a:gridCol>
              </a:tblGrid>
              <a:tr h="364763">
                <a:tc>
                  <a:txBody>
                    <a:bodyPr/>
                    <a:lstStyle/>
                    <a:p>
                      <a:r>
                        <a:rPr lang="en-CA" dirty="0"/>
                        <a:t>     Block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706119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05225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r>
                        <a:rPr lang="en-CA" dirty="0"/>
                        <a:t>2^k bytes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922931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88291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204492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632348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182423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31019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7439AAE-9E09-B9E5-31D7-219BE2715107}"/>
              </a:ext>
            </a:extLst>
          </p:cNvPr>
          <p:cNvSpPr txBox="1"/>
          <p:nvPr/>
        </p:nvSpPr>
        <p:spPr>
          <a:xfrm>
            <a:off x="-76075" y="4268018"/>
            <a:ext cx="617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latin typeface="Calibri" pitchFamily="34" charset="0"/>
              </a:rPr>
              <a:t>Sets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449DDA-4A29-BA6F-7D3A-5437CC2DB65C}"/>
              </a:ext>
            </a:extLst>
          </p:cNvPr>
          <p:cNvSpPr txBox="1"/>
          <p:nvPr/>
        </p:nvSpPr>
        <p:spPr>
          <a:xfrm>
            <a:off x="2045459" y="2646704"/>
            <a:ext cx="736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latin typeface="Calibri" pitchFamily="34" charset="0"/>
              </a:rPr>
              <a:t>Ways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F765589-616C-3C68-D8C6-8A3503A815C9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84641" y="1532141"/>
                <a:ext cx="1645920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Tag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𝒕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F765589-616C-3C68-D8C6-8A3503A815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84641" y="1532141"/>
                <a:ext cx="1645920" cy="366623"/>
              </a:xfrm>
              <a:prstGeom prst="rect">
                <a:avLst/>
              </a:prstGeom>
              <a:blipFill>
                <a:blip r:embed="rId8"/>
                <a:stretch>
                  <a:fillRect t="-3125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5B21924-107C-A753-0CF0-B2344D51B8E3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827841" y="1532141"/>
                <a:ext cx="1279902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Offset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𝒌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5B21924-107C-A753-0CF0-B2344D51B8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827841" y="1532141"/>
                <a:ext cx="1279902" cy="366623"/>
              </a:xfrm>
              <a:prstGeom prst="rect">
                <a:avLst/>
              </a:prstGeom>
              <a:blipFill>
                <a:blip r:embed="rId9"/>
                <a:stretch>
                  <a:fillRect t="-3125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FD70966-E846-C57B-090C-59AF25CB63AB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1730561" y="1532141"/>
                <a:ext cx="1097280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Set 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FD70966-E846-C57B-090C-59AF25CB63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1730561" y="1532141"/>
                <a:ext cx="1097280" cy="366623"/>
              </a:xfrm>
              <a:prstGeom prst="rect">
                <a:avLst/>
              </a:prstGeom>
              <a:blipFill>
                <a:blip r:embed="rId10"/>
                <a:stretch>
                  <a:fillRect t="-3125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8EAD57C-6B79-9AD6-A8AD-DA55D41C35E6}"/>
              </a:ext>
            </a:extLst>
          </p:cNvPr>
          <p:cNvCxnSpPr>
            <a:cxnSpLocks/>
          </p:cNvCxnSpPr>
          <p:nvPr/>
        </p:nvCxnSpPr>
        <p:spPr bwMode="auto">
          <a:xfrm flipH="1">
            <a:off x="1558573" y="1898764"/>
            <a:ext cx="1873879" cy="1993012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4">
            <a:extLst>
              <a:ext uri="{FF2B5EF4-FFF2-40B4-BE49-F238E27FC236}">
                <a16:creationId xmlns:a16="http://schemas.microsoft.com/office/drawing/2014/main" id="{563270B0-913B-379F-8871-28E0CDC3E8F3}"/>
              </a:ext>
            </a:extLst>
          </p:cNvPr>
          <p:cNvCxnSpPr>
            <a:cxnSpLocks/>
            <a:endCxn id="5" idx="1"/>
          </p:cNvCxnSpPr>
          <p:nvPr/>
        </p:nvCxnSpPr>
        <p:spPr bwMode="auto">
          <a:xfrm rot="5400000">
            <a:off x="242472" y="2796533"/>
            <a:ext cx="2632204" cy="836667"/>
          </a:xfrm>
          <a:prstGeom prst="bentConnector4">
            <a:avLst>
              <a:gd name="adj1" fmla="val 22209"/>
              <a:gd name="adj2" fmla="val 127323"/>
            </a:avLst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0AC3F4C-226E-6BC3-1A49-CED5C79A6C0D}"/>
              </a:ext>
            </a:extLst>
          </p:cNvPr>
          <p:cNvSpPr txBox="1"/>
          <p:nvPr/>
        </p:nvSpPr>
        <p:spPr>
          <a:xfrm>
            <a:off x="357018" y="1835908"/>
            <a:ext cx="46019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Match ==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5DCF36-EB4A-241E-6BFC-8BA6DA034CEB}"/>
              </a:ext>
            </a:extLst>
          </p:cNvPr>
          <p:cNvSpPr txBox="1"/>
          <p:nvPr/>
        </p:nvSpPr>
        <p:spPr>
          <a:xfrm>
            <a:off x="907601" y="118196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Block Number</a:t>
            </a:r>
            <a:endParaRPr lang="en-US" b="1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A195A50-8F37-2300-510F-99F083F7C9F7}"/>
              </a:ext>
            </a:extLst>
          </p:cNvPr>
          <p:cNvSpPr txBox="1">
            <a:spLocks/>
          </p:cNvSpPr>
          <p:nvPr/>
        </p:nvSpPr>
        <p:spPr bwMode="auto">
          <a:xfrm>
            <a:off x="5317399" y="697741"/>
            <a:ext cx="840598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  <a:lvl2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2pPr>
            <a:lvl3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3pPr>
            <a:lvl4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4pPr>
            <a:lvl5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5pPr>
            <a:lvl6pPr marL="5762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6pPr>
            <a:lvl7pPr marL="10334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7pPr>
            <a:lvl8pPr marL="14906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8pPr>
            <a:lvl9pPr marL="19478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r>
              <a:rPr lang="en-US" kern="0" dirty="0"/>
              <a:t>TLB and Virt. </a:t>
            </a:r>
            <a:r>
              <a:rPr lang="en-US" kern="0" dirty="0" err="1"/>
              <a:t>Addr</a:t>
            </a:r>
            <a:r>
              <a:rPr lang="en-US" kern="0" dirty="0"/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1089C8-69A6-5765-88C7-23A6CA092CDD}"/>
              </a:ext>
            </a:extLst>
          </p:cNvPr>
          <p:cNvSpPr txBox="1"/>
          <p:nvPr/>
        </p:nvSpPr>
        <p:spPr>
          <a:xfrm>
            <a:off x="1140240" y="3429000"/>
            <a:ext cx="69973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/>
              <a:t>0x……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6800339-1ADC-9309-0042-5E89B704D679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4926187" y="1560614"/>
                <a:ext cx="1645920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𝒕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6800339-1ADC-9309-0042-5E89B704D6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4926187" y="1560614"/>
                <a:ext cx="1645920" cy="366623"/>
              </a:xfrm>
              <a:prstGeom prst="rect">
                <a:avLst/>
              </a:prstGeom>
              <a:blipFill>
                <a:blip r:embed="rId11"/>
                <a:stretch>
                  <a:fillRect t="-3125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401D32D-CCBC-E42A-C192-411DD035B11D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7669387" y="1560614"/>
                <a:ext cx="1279902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Page Off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𝒌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401D32D-CCBC-E42A-C192-411DD035B1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7669387" y="1560614"/>
                <a:ext cx="1279902" cy="366623"/>
              </a:xfrm>
              <a:prstGeom prst="rect">
                <a:avLst/>
              </a:prstGeom>
              <a:blipFill>
                <a:blip r:embed="rId12"/>
                <a:stretch>
                  <a:fillRect l="-2885" t="-3125" r="-3846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F2E59FC-F8D0-063E-CCBD-B689D4E724C6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6572107" y="1560614"/>
                <a:ext cx="1097280" cy="36662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Set 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F2E59FC-F8D0-063E-CCBD-B689D4E724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6572107" y="1560614"/>
                <a:ext cx="1097280" cy="366623"/>
              </a:xfrm>
              <a:prstGeom prst="rect">
                <a:avLst/>
              </a:prstGeom>
              <a:blipFill>
                <a:blip r:embed="rId13"/>
                <a:stretch>
                  <a:fillRect l="-8989" t="-3125" r="-8989" b="-21875"/>
                </a:stretch>
              </a:blipFill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89AE7B2B-3039-C2EF-661C-C653E1611F85}"/>
              </a:ext>
            </a:extLst>
          </p:cNvPr>
          <p:cNvSpPr txBox="1"/>
          <p:nvPr/>
        </p:nvSpPr>
        <p:spPr>
          <a:xfrm>
            <a:off x="5779842" y="123332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Virt. Page Number</a:t>
            </a:r>
            <a:endParaRPr lang="en-US" b="1" dirty="0"/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7DC8A795-2F37-7CC1-C665-64A688ECB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650300"/>
              </p:ext>
            </p:extLst>
          </p:nvPr>
        </p:nvGraphicFramePr>
        <p:xfrm>
          <a:off x="6047126" y="3005033"/>
          <a:ext cx="2428150" cy="34747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56550">
                  <a:extLst>
                    <a:ext uri="{9D8B030D-6E8A-4147-A177-3AD203B41FA5}">
                      <a16:colId xmlns:a16="http://schemas.microsoft.com/office/drawing/2014/main" val="878746322"/>
                    </a:ext>
                  </a:extLst>
                </a:gridCol>
                <a:gridCol w="659330">
                  <a:extLst>
                    <a:ext uri="{9D8B030D-6E8A-4147-A177-3AD203B41FA5}">
                      <a16:colId xmlns:a16="http://schemas.microsoft.com/office/drawing/2014/main" val="1344925960"/>
                    </a:ext>
                  </a:extLst>
                </a:gridCol>
                <a:gridCol w="712270">
                  <a:extLst>
                    <a:ext uri="{9D8B030D-6E8A-4147-A177-3AD203B41FA5}">
                      <a16:colId xmlns:a16="http://schemas.microsoft.com/office/drawing/2014/main" val="3237364062"/>
                    </a:ext>
                  </a:extLst>
                </a:gridCol>
              </a:tblGrid>
              <a:tr h="364763">
                <a:tc>
                  <a:txBody>
                    <a:bodyPr/>
                    <a:lstStyle/>
                    <a:p>
                      <a:r>
                        <a:rPr lang="en-CA" dirty="0"/>
                        <a:t>     PPN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706119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05225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r>
                        <a:rPr lang="en-CA" dirty="0"/>
                        <a:t>PPN (</a:t>
                      </a:r>
                      <a:r>
                        <a:rPr lang="en-CA" dirty="0" err="1"/>
                        <a:t>phy</a:t>
                      </a:r>
                      <a:r>
                        <a:rPr lang="en-CA" dirty="0"/>
                        <a:t> page number)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922931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88291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204492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632348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182423"/>
                  </a:ext>
                </a:extLst>
              </a:tr>
              <a:tr h="3647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310199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0FA815E1-EBB8-F74A-97FE-9C202BBDE8AB}"/>
              </a:ext>
            </a:extLst>
          </p:cNvPr>
          <p:cNvSpPr txBox="1"/>
          <p:nvPr/>
        </p:nvSpPr>
        <p:spPr>
          <a:xfrm>
            <a:off x="6909988" y="2624965"/>
            <a:ext cx="736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latin typeface="Calibri" pitchFamily="34" charset="0"/>
              </a:rPr>
              <a:t>Ways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05AC6E-72A7-EAC6-DCF7-42A49DF35336}"/>
              </a:ext>
            </a:extLst>
          </p:cNvPr>
          <p:cNvSpPr txBox="1"/>
          <p:nvPr/>
        </p:nvSpPr>
        <p:spPr>
          <a:xfrm>
            <a:off x="5266745" y="4297906"/>
            <a:ext cx="617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latin typeface="Calibri" pitchFamily="34" charset="0"/>
              </a:rPr>
              <a:t>Sets</a:t>
            </a:r>
          </a:p>
        </p:txBody>
      </p:sp>
      <p:cxnSp>
        <p:nvCxnSpPr>
          <p:cNvPr id="33" name="Straight Arrow Connector 14">
            <a:extLst>
              <a:ext uri="{FF2B5EF4-FFF2-40B4-BE49-F238E27FC236}">
                <a16:creationId xmlns:a16="http://schemas.microsoft.com/office/drawing/2014/main" id="{CABB068F-3700-D38E-E548-783C023C9C46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156441" y="2837423"/>
            <a:ext cx="2632204" cy="836667"/>
          </a:xfrm>
          <a:prstGeom prst="bentConnector4">
            <a:avLst>
              <a:gd name="adj1" fmla="val 22209"/>
              <a:gd name="adj2" fmla="val 127323"/>
            </a:avLst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CDF8582-09A3-9C2E-6063-D9923425101E}"/>
              </a:ext>
            </a:extLst>
          </p:cNvPr>
          <p:cNvSpPr txBox="1"/>
          <p:nvPr/>
        </p:nvSpPr>
        <p:spPr>
          <a:xfrm>
            <a:off x="5284437" y="1890431"/>
            <a:ext cx="46019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Match ==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FA9EA4-0385-7F0A-9BF4-512E39B1BAB3}"/>
              </a:ext>
            </a:extLst>
          </p:cNvPr>
          <p:cNvSpPr txBox="1"/>
          <p:nvPr/>
        </p:nvSpPr>
        <p:spPr>
          <a:xfrm>
            <a:off x="5749147" y="6529485"/>
            <a:ext cx="2225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latin typeface="Calibri" pitchFamily="34" charset="0"/>
              </a:rPr>
              <a:t>Address = </a:t>
            </a:r>
            <a:r>
              <a:rPr lang="en-CA" sz="2000" b="1" dirty="0">
                <a:latin typeface="Calibri" pitchFamily="34" charset="0"/>
              </a:rPr>
              <a:t>PPN . Off</a:t>
            </a:r>
          </a:p>
        </p:txBody>
      </p:sp>
    </p:spTree>
    <p:extLst>
      <p:ext uri="{BB962C8B-B14F-4D97-AF65-F5344CB8AC3E}">
        <p14:creationId xmlns:p14="http://schemas.microsoft.com/office/powerpoint/2010/main" val="312076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669066" cy="4974336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FF0000"/>
                </a:solidFill>
                <a:effectLst/>
              </a:rPr>
              <a:t>Translation Lookaside Buffer</a:t>
            </a:r>
            <a:r>
              <a:rPr lang="en-GB" dirty="0">
                <a:solidFill>
                  <a:srgbClr val="FF0000"/>
                </a:solidFill>
                <a:effectLst/>
              </a:rPr>
              <a:t> </a:t>
            </a:r>
            <a:r>
              <a:rPr lang="en-GB" dirty="0">
                <a:effectLst/>
              </a:rPr>
              <a:t>(</a:t>
            </a:r>
            <a:r>
              <a:rPr lang="en-GB" dirty="0">
                <a:solidFill>
                  <a:srgbClr val="FF0000"/>
                </a:solidFill>
                <a:effectLst/>
              </a:rPr>
              <a:t>TLB</a:t>
            </a:r>
            <a:r>
              <a:rPr lang="en-GB" dirty="0">
                <a:effectLst/>
              </a:rPr>
              <a:t>):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VPN into </a:t>
            </a:r>
            <a:r>
              <a:rPr lang="en-GB" b="1" dirty="0"/>
              <a:t>TLB Tag</a:t>
            </a:r>
            <a:r>
              <a:rPr lang="en-GB" dirty="0"/>
              <a:t> and </a:t>
            </a:r>
            <a:r>
              <a:rPr lang="en-GB" b="1" dirty="0"/>
              <a:t>TLB Index</a:t>
            </a:r>
            <a:r>
              <a:rPr lang="en-GB" dirty="0"/>
              <a:t> based on # of sets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Stores </a:t>
            </a:r>
            <a:r>
              <a:rPr lang="en-GB" i="1" dirty="0"/>
              <a:t>page table entries</a:t>
            </a:r>
            <a:r>
              <a:rPr lang="en-GB" dirty="0"/>
              <a:t> for a small number of pages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Much </a:t>
            </a:r>
            <a:r>
              <a:rPr lang="en-GB" dirty="0"/>
              <a:t>faster than a page table lookup in cache/memory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BD1A4F-9121-4608-80FE-65E08FA6B30F}"/>
              </a:ext>
            </a:extLst>
          </p:cNvPr>
          <p:cNvGrpSpPr/>
          <p:nvPr/>
        </p:nvGrpSpPr>
        <p:grpSpPr>
          <a:xfrm>
            <a:off x="1097280" y="4937760"/>
            <a:ext cx="3474720" cy="914400"/>
            <a:chOff x="1097280" y="4846320"/>
            <a:chExt cx="347472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CBA742-D86B-4C78-834D-B96FD5C93329}"/>
                </a:ext>
              </a:extLst>
            </p:cNvPr>
            <p:cNvSpPr/>
            <p:nvPr/>
          </p:nvSpPr>
          <p:spPr bwMode="auto">
            <a:xfrm>
              <a:off x="1097280" y="4846320"/>
              <a:ext cx="21945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D834EB-AB54-4026-9D78-6CA9F1DB266A}"/>
                </a:ext>
              </a:extLst>
            </p:cNvPr>
            <p:cNvSpPr/>
            <p:nvPr/>
          </p:nvSpPr>
          <p:spPr bwMode="auto">
            <a:xfrm>
              <a:off x="3291840" y="484632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18C77E-8581-459D-9A8B-1CC9D5D0DE27}"/>
                </a:ext>
              </a:extLst>
            </p:cNvPr>
            <p:cNvSpPr/>
            <p:nvPr/>
          </p:nvSpPr>
          <p:spPr bwMode="auto">
            <a:xfrm>
              <a:off x="1097280" y="5486400"/>
              <a:ext cx="146304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1E7E00-3B92-4216-B4A6-E88E0A679619}"/>
                </a:ext>
              </a:extLst>
            </p:cNvPr>
            <p:cNvSpPr/>
            <p:nvPr/>
          </p:nvSpPr>
          <p:spPr bwMode="auto">
            <a:xfrm>
              <a:off x="2560320" y="5486400"/>
              <a:ext cx="73152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9C888B8-2BD0-4394-AB4E-0B7DD9A28B4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880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5C6EF04-0426-4350-9C65-7FA5DA64C3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608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FAB18C-B13F-41D8-BB74-D9C0204EBDCC}"/>
              </a:ext>
            </a:extLst>
          </p:cNvPr>
          <p:cNvGrpSpPr/>
          <p:nvPr/>
        </p:nvGrpSpPr>
        <p:grpSpPr>
          <a:xfrm>
            <a:off x="5321218" y="4663440"/>
            <a:ext cx="2451182" cy="1508760"/>
            <a:chOff x="5321218" y="4663440"/>
            <a:chExt cx="2451182" cy="1508760"/>
          </a:xfrm>
        </p:grpSpPr>
        <p:sp>
          <p:nvSpPr>
            <p:cNvPr id="6" name="Rectangle 5"/>
            <p:cNvSpPr/>
            <p:nvPr/>
          </p:nvSpPr>
          <p:spPr bwMode="auto">
            <a:xfrm>
              <a:off x="5669280" y="4663440"/>
              <a:ext cx="2103120" cy="1508760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8" name="Rectangle 411"/>
            <p:cNvSpPr>
              <a:spLocks noChangeArrowheads="1"/>
            </p:cNvSpPr>
            <p:nvPr/>
          </p:nvSpPr>
          <p:spPr bwMode="auto">
            <a:xfrm>
              <a:off x="6766560" y="502920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9" name="Rectangle 379"/>
            <p:cNvSpPr>
              <a:spLocks noChangeArrowheads="1"/>
            </p:cNvSpPr>
            <p:nvPr/>
          </p:nvSpPr>
          <p:spPr bwMode="auto">
            <a:xfrm>
              <a:off x="6080760" y="502920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12" name="Rectangle 411"/>
            <p:cNvSpPr>
              <a:spLocks noChangeArrowheads="1"/>
            </p:cNvSpPr>
            <p:nvPr/>
          </p:nvSpPr>
          <p:spPr bwMode="auto">
            <a:xfrm>
              <a:off x="6766560" y="530352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16" name="Rectangle 411"/>
            <p:cNvSpPr>
              <a:spLocks noChangeArrowheads="1"/>
            </p:cNvSpPr>
            <p:nvPr/>
          </p:nvSpPr>
          <p:spPr bwMode="auto">
            <a:xfrm>
              <a:off x="6766560" y="557784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4" name="Rectangle 411">
              <a:extLst>
                <a:ext uri="{FF2B5EF4-FFF2-40B4-BE49-F238E27FC236}">
                  <a16:creationId xmlns:a16="http://schemas.microsoft.com/office/drawing/2014/main" id="{E9B3288B-81CA-4715-A9EA-9AE71DC70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6560" y="585216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F4A7EC5-B9C1-472B-880F-E4E5F0B57DBF}"/>
                </a:ext>
              </a:extLst>
            </p:cNvPr>
            <p:cNvSpPr txBox="1"/>
            <p:nvPr/>
          </p:nvSpPr>
          <p:spPr>
            <a:xfrm>
              <a:off x="5321218" y="4754880"/>
              <a:ext cx="346831" cy="123110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2"/>
                  </a:solidFill>
                  <a:latin typeface="Calibri" pitchFamily="34" charset="0"/>
                </a:rPr>
                <a:t>Set</a:t>
              </a:r>
            </a:p>
            <a:p>
              <a:pPr algn="ctr">
                <a:spcBef>
                  <a:spcPts val="1200"/>
                </a:spcBef>
              </a:pPr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0</a:t>
              </a:r>
            </a:p>
            <a:p>
              <a:pPr algn="ctr"/>
              <a:endParaRPr lang="en-US" sz="1600" dirty="0">
                <a:solidFill>
                  <a:schemeClr val="bg2"/>
                </a:solidFill>
                <a:latin typeface="Calibri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79">
              <a:extLst>
                <a:ext uri="{FF2B5EF4-FFF2-40B4-BE49-F238E27FC236}">
                  <a16:creationId xmlns:a16="http://schemas.microsoft.com/office/drawing/2014/main" id="{1FF6C211-FC78-4750-8C09-3638FDB5D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02920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36" name="Rectangle 379">
              <a:extLst>
                <a:ext uri="{FF2B5EF4-FFF2-40B4-BE49-F238E27FC236}">
                  <a16:creationId xmlns:a16="http://schemas.microsoft.com/office/drawing/2014/main" id="{3B96F8FD-A6E8-49C2-AEFC-69C710BF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30352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37" name="Rectangle 379">
              <a:extLst>
                <a:ext uri="{FF2B5EF4-FFF2-40B4-BE49-F238E27FC236}">
                  <a16:creationId xmlns:a16="http://schemas.microsoft.com/office/drawing/2014/main" id="{A7DF3955-EDF3-45E5-ABA6-074273DCC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30352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0" name="Rectangle 379">
              <a:extLst>
                <a:ext uri="{FF2B5EF4-FFF2-40B4-BE49-F238E27FC236}">
                  <a16:creationId xmlns:a16="http://schemas.microsoft.com/office/drawing/2014/main" id="{D5E7A767-0E6C-4CAD-89D1-C7F68B25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57784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41" name="Rectangle 379">
              <a:extLst>
                <a:ext uri="{FF2B5EF4-FFF2-40B4-BE49-F238E27FC236}">
                  <a16:creationId xmlns:a16="http://schemas.microsoft.com/office/drawing/2014/main" id="{EBE4FDC1-A1BC-4884-849E-741A239E3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57" y="557784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4" name="Rectangle 379">
              <a:extLst>
                <a:ext uri="{FF2B5EF4-FFF2-40B4-BE49-F238E27FC236}">
                  <a16:creationId xmlns:a16="http://schemas.microsoft.com/office/drawing/2014/main" id="{B054AAC1-7CB0-4305-BE64-8182FBD6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85216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5" name="Rectangle 379">
              <a:extLst>
                <a:ext uri="{FF2B5EF4-FFF2-40B4-BE49-F238E27FC236}">
                  <a16:creationId xmlns:a16="http://schemas.microsoft.com/office/drawing/2014/main" id="{B0ADB769-4849-4E2D-B2DF-D17BF6892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85216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414030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70332" y="321616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 and Memory Access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26</a:t>
            </a:fld>
            <a:endParaRPr lang="en-US"/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2951882" y="1004492"/>
            <a:ext cx="2469395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0" rIns="90488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800" b="1" dirty="0">
                <a:solidFill>
                  <a:srgbClr val="00B05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272684" y="166793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261004" y="29480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 the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3551670" y="2948093"/>
            <a:ext cx="1376411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Update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255164" y="43196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Fault</a:t>
            </a:r>
            <a:endParaRPr lang="en-US" altLang="ko-KR" dirty="0"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0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284364" y="29480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6290204" y="4319693"/>
            <a:ext cx="1828800" cy="7315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Physical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Address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187084" y="1393613"/>
            <a:ext cx="0" cy="27432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065202" y="2308013"/>
            <a:ext cx="1093249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394475" y="2308013"/>
            <a:ext cx="91852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Hit</a:t>
            </a:r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118004" y="3798485"/>
            <a:ext cx="1103060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not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278524" y="3798485"/>
            <a:ext cx="937758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204604" y="3798485"/>
            <a:ext cx="1222772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4278524" y="4319693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5192924" y="5051213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278524" y="5371253"/>
            <a:ext cx="1828800" cy="4663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400" dirty="0">
                <a:latin typeface="Courier New" panose="02070309020205020404" pitchFamily="49" charset="0"/>
                <a:ea typeface="굴림" charset="-127"/>
                <a:cs typeface="Courier New" panose="02070309020205020404" pitchFamily="49" charset="0"/>
              </a:rPr>
              <a:t>SIGSEGV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75404" y="2399453"/>
            <a:ext cx="4023360" cy="548640"/>
            <a:chOff x="2560320" y="2519164"/>
            <a:chExt cx="4023360" cy="548640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>
              <a:off x="4572000" y="2519164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" name="Elbow Connector 3"/>
            <p:cNvCxnSpPr/>
            <p:nvPr/>
          </p:nvCxnSpPr>
          <p:spPr>
            <a:xfrm>
              <a:off x="457200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/>
            <p:nvPr/>
          </p:nvCxnSpPr>
          <p:spPr>
            <a:xfrm flipH="1">
              <a:off x="256032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prstDash val="soli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180234" y="3798485"/>
            <a:ext cx="987451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169564" y="3679613"/>
            <a:ext cx="2011680" cy="640080"/>
            <a:chOff x="1554480" y="3973060"/>
            <a:chExt cx="2011680" cy="640080"/>
          </a:xfrm>
        </p:grpSpPr>
        <p:sp>
          <p:nvSpPr>
            <p:cNvPr id="41" name="Line 12"/>
            <p:cNvSpPr>
              <a:spLocks noChangeShapeType="1"/>
            </p:cNvSpPr>
            <p:nvPr/>
          </p:nvSpPr>
          <p:spPr bwMode="auto">
            <a:xfrm>
              <a:off x="2560320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Elbow Connector 42"/>
            <p:cNvCxnSpPr/>
            <p:nvPr/>
          </p:nvCxnSpPr>
          <p:spPr>
            <a:xfrm flipH="1">
              <a:off x="15544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256032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192924" y="3679613"/>
            <a:ext cx="2011680" cy="640080"/>
            <a:chOff x="5577840" y="3973060"/>
            <a:chExt cx="2011680" cy="640080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4" name="Elbow Connector 43"/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320684" y="5178195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Check Cache</a:t>
            </a: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 flipH="1">
            <a:off x="7180688" y="4959773"/>
            <a:ext cx="9478" cy="269854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1169564" y="5051213"/>
            <a:ext cx="0" cy="411480"/>
          </a:xfrm>
          <a:prstGeom prst="line">
            <a:avLst/>
          </a:prstGeom>
          <a:noFill/>
          <a:ln w="698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>
            <a:off x="3178243" y="4319693"/>
            <a:ext cx="3001" cy="1143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55164" y="5371253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Disk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62328" y="5371253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Mem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>
            <a:off x="3181244" y="5737013"/>
            <a:ext cx="0" cy="3657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E2A762-0BCE-4B60-82F9-519B4588967E}"/>
              </a:ext>
            </a:extLst>
          </p:cNvPr>
          <p:cNvCxnSpPr/>
          <p:nvPr/>
        </p:nvCxnSpPr>
        <p:spPr>
          <a:xfrm>
            <a:off x="3181244" y="6102773"/>
            <a:ext cx="10058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D5C136BA-2D19-46D4-A76D-75568A5203F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1989522" y="4914053"/>
            <a:ext cx="365760" cy="2011680"/>
          </a:xfrm>
          <a:prstGeom prst="bentConnector4">
            <a:avLst>
              <a:gd name="adj1" fmla="val 100537"/>
              <a:gd name="adj2" fmla="val 50000"/>
            </a:avLst>
          </a:prstGeom>
          <a:noFill/>
          <a:ln w="698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81BAC55-8FDC-4205-A3E9-49D985E20380}"/>
              </a:ext>
            </a:extLst>
          </p:cNvPr>
          <p:cNvGrpSpPr/>
          <p:nvPr/>
        </p:nvGrpSpPr>
        <p:grpSpPr>
          <a:xfrm>
            <a:off x="6174848" y="5543954"/>
            <a:ext cx="2011680" cy="640080"/>
            <a:chOff x="5577840" y="3973060"/>
            <a:chExt cx="2011680" cy="640080"/>
          </a:xfrm>
        </p:grpSpPr>
        <p:sp>
          <p:nvSpPr>
            <p:cNvPr id="56" name="Line 12">
              <a:extLst>
                <a:ext uri="{FF2B5EF4-FFF2-40B4-BE49-F238E27FC236}">
                  <a16:creationId xmlns:a16="http://schemas.microsoft.com/office/drawing/2014/main" id="{0D95886D-427D-40F0-BFD1-947AE8B3B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Elbow Connector 43">
              <a:extLst>
                <a:ext uri="{FF2B5EF4-FFF2-40B4-BE49-F238E27FC236}">
                  <a16:creationId xmlns:a16="http://schemas.microsoft.com/office/drawing/2014/main" id="{2877408F-A956-4A58-A5BE-0A96D82482C8}"/>
                </a:ext>
              </a:extLst>
            </p:cNvPr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45">
              <a:extLst>
                <a:ext uri="{FF2B5EF4-FFF2-40B4-BE49-F238E27FC236}">
                  <a16:creationId xmlns:a16="http://schemas.microsoft.com/office/drawing/2014/main" id="{A77B6F8B-4595-4E3F-BC6C-4BB280A04FC2}"/>
                </a:ext>
              </a:extLst>
            </p:cNvPr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16">
            <a:extLst>
              <a:ext uri="{FF2B5EF4-FFF2-40B4-BE49-F238E27FC236}">
                <a16:creationId xmlns:a16="http://schemas.microsoft.com/office/drawing/2014/main" id="{33A0DAA1-82D9-46AF-ACDA-2B57D849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328" y="5482341"/>
            <a:ext cx="48891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Hit</a:t>
            </a:r>
          </a:p>
        </p:txBody>
      </p:sp>
      <p:sp>
        <p:nvSpPr>
          <p:cNvPr id="60" name="Rectangle 16">
            <a:extLst>
              <a:ext uri="{FF2B5EF4-FFF2-40B4-BE49-F238E27FC236}">
                <a16:creationId xmlns:a16="http://schemas.microsoft.com/office/drawing/2014/main" id="{D27ED3FC-4A23-40AA-AD0D-CB9840FF8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408" y="5498235"/>
            <a:ext cx="66043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Miss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65E08B-9F45-EF87-45E5-620D764B6D63}"/>
              </a:ext>
            </a:extLst>
          </p:cNvPr>
          <p:cNvCxnSpPr>
            <a:stCxn id="1642504" idx="3"/>
            <a:endCxn id="1642506" idx="1"/>
          </p:cNvCxnSpPr>
          <p:nvPr/>
        </p:nvCxnSpPr>
        <p:spPr bwMode="auto">
          <a:xfrm>
            <a:off x="4928081" y="3313853"/>
            <a:ext cx="35628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0252314-87B6-3EF1-A9ED-2C99E03DC8C4}"/>
              </a:ext>
            </a:extLst>
          </p:cNvPr>
          <p:cNvCxnSpPr/>
          <p:nvPr/>
        </p:nvCxnSpPr>
        <p:spPr bwMode="auto">
          <a:xfrm flipH="1" flipV="1">
            <a:off x="4167685" y="3679613"/>
            <a:ext cx="19399" cy="24231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6635ABE-E35D-FB45-0479-D4399807BBF9}"/>
              </a:ext>
            </a:extLst>
          </p:cNvPr>
          <p:cNvSpPr txBox="1"/>
          <p:nvPr/>
        </p:nvSpPr>
        <p:spPr>
          <a:xfrm>
            <a:off x="5673559" y="6074194"/>
            <a:ext cx="1187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Calibri" pitchFamily="34" charset="0"/>
              </a:rPr>
              <a:t>Get data </a:t>
            </a:r>
          </a:p>
          <a:p>
            <a:r>
              <a:rPr lang="en-CA" dirty="0">
                <a:latin typeface="Calibri" pitchFamily="34" charset="0"/>
              </a:rPr>
              <a:t>from Mem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E3ECB4-4B2E-A961-EC76-F2D8B67BF7DA}"/>
              </a:ext>
            </a:extLst>
          </p:cNvPr>
          <p:cNvSpPr txBox="1"/>
          <p:nvPr/>
        </p:nvSpPr>
        <p:spPr>
          <a:xfrm>
            <a:off x="7500184" y="6039282"/>
            <a:ext cx="1259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Calibri" pitchFamily="34" charset="0"/>
              </a:rPr>
              <a:t>Get data </a:t>
            </a:r>
          </a:p>
          <a:p>
            <a:r>
              <a:rPr lang="en-CA" dirty="0">
                <a:latin typeface="Calibri" pitchFamily="34" charset="0"/>
              </a:rPr>
              <a:t>from Cache</a:t>
            </a:r>
          </a:p>
        </p:txBody>
      </p:sp>
    </p:spTree>
    <p:extLst>
      <p:ext uri="{BB962C8B-B14F-4D97-AF65-F5344CB8AC3E}">
        <p14:creationId xmlns:p14="http://schemas.microsoft.com/office/powerpoint/2010/main" val="80970132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Manipulation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27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9604AF5-27E0-4A0D-B742-FE0AEA2BF0CF}"/>
              </a:ext>
            </a:extLst>
          </p:cNvPr>
          <p:cNvGrpSpPr>
            <a:grpSpLocks noChangeAspect="1"/>
          </p:cNvGrpSpPr>
          <p:nvPr/>
        </p:nvGrpSpPr>
        <p:grpSpPr>
          <a:xfrm>
            <a:off x="182880" y="1828800"/>
            <a:ext cx="8503920" cy="3840480"/>
            <a:chOff x="502920" y="1371600"/>
            <a:chExt cx="7086600" cy="32004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80A3EE3-50B5-4D14-8E65-2E6487562A70}"/>
                </a:ext>
              </a:extLst>
            </p:cNvPr>
            <p:cNvSpPr/>
            <p:nvPr/>
          </p:nvSpPr>
          <p:spPr bwMode="auto">
            <a:xfrm>
              <a:off x="5669280" y="265176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FF4818E-773F-4CFF-9847-5A4B00969551}"/>
                </a:ext>
              </a:extLst>
            </p:cNvPr>
            <p:cNvSpPr/>
            <p:nvPr/>
          </p:nvSpPr>
          <p:spPr bwMode="auto">
            <a:xfrm>
              <a:off x="5669280" y="201168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659EAE6-1110-4407-A314-0B046A6F0C05}"/>
                </a:ext>
              </a:extLst>
            </p:cNvPr>
            <p:cNvSpPr/>
            <p:nvPr/>
          </p:nvSpPr>
          <p:spPr bwMode="auto">
            <a:xfrm>
              <a:off x="2926080" y="2651760"/>
              <a:ext cx="2743200" cy="27432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50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00A8BA1-7963-4A28-8C43-CA95D1088FB8}"/>
                </a:ext>
              </a:extLst>
            </p:cNvPr>
            <p:cNvSpPr/>
            <p:nvPr/>
          </p:nvSpPr>
          <p:spPr bwMode="auto">
            <a:xfrm>
              <a:off x="4754880" y="2011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TLB Index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C05CBC3-5DF9-4D6D-824D-FE9E08DB61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04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06BCF24-E587-4F0C-87F8-7D31BC220A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120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BA9A8AE-B79C-4D6F-9F41-0258589FFF90}"/>
                </a:ext>
              </a:extLst>
            </p:cNvPr>
            <p:cNvSpPr txBox="1"/>
            <p:nvPr/>
          </p:nvSpPr>
          <p:spPr>
            <a:xfrm>
              <a:off x="731520" y="137160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request from CPU: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/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noFill/>
              </p:spPr>
              <p:txBody>
                <a:bodyPr wrap="square" t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2000" dirty="0">
                      <a:latin typeface="Calibri" pitchFamily="34" charset="0"/>
                    </a:rPr>
                    <a:t>-bit physical address:</a:t>
                  </a: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66667" r="-4348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9E77AA8-4768-4A2D-B4FF-3C2C2C9014AD}"/>
                </a:ext>
              </a:extLst>
            </p:cNvPr>
            <p:cNvSpPr txBox="1"/>
            <p:nvPr/>
          </p:nvSpPr>
          <p:spPr>
            <a:xfrm>
              <a:off x="731520" y="2011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TLB: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714942-7DBA-472C-A6E5-61DCAA725A4A}"/>
                </a:ext>
              </a:extLst>
            </p:cNvPr>
            <p:cNvSpPr txBox="1"/>
            <p:nvPr/>
          </p:nvSpPr>
          <p:spPr>
            <a:xfrm>
              <a:off x="502920" y="2651760"/>
              <a:ext cx="2286000" cy="274320"/>
            </a:xfrm>
            <a:prstGeom prst="rect">
              <a:avLst/>
            </a:prstGeom>
            <a:noFill/>
          </p:spPr>
          <p:txBody>
            <a:bodyPr wrap="square" lIns="0" tIns="0" rIns="9144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 (on TLB miss) access PT: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/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0" tIns="45720" rIns="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𝑛</m:t>
                      </m:r>
                    </m:oMath>
                  </a14:m>
                  <a:r>
                    <a:rPr lang="en-US" sz="2000" dirty="0">
                      <a:solidFill>
                        <a:schemeClr val="bg2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-bit virtual address</a:t>
                  </a:r>
                </a:p>
              </p:txBody>
            </p:sp>
          </mc:Choice>
          <mc:Fallback xmlns="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5517" b="-36207"/>
                  </a:stretch>
                </a:blipFill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2B5590E-4F1A-4CE9-9352-AB6324B9F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976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1317ABA-5D9A-4EF5-8E76-C14ADE1170F5}"/>
                </a:ext>
              </a:extLst>
            </p:cNvPr>
            <p:cNvSpPr/>
            <p:nvPr/>
          </p:nvSpPr>
          <p:spPr bwMode="auto">
            <a:xfrm>
              <a:off x="5669280" y="365760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58A9EE5-5EF9-4F46-8EB2-D6FC9A4D8865}"/>
                </a:ext>
              </a:extLst>
            </p:cNvPr>
            <p:cNvSpPr/>
            <p:nvPr/>
          </p:nvSpPr>
          <p:spPr bwMode="auto">
            <a:xfrm>
              <a:off x="3291840" y="3657600"/>
              <a:ext cx="237744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Physical Page Number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31539E8-A02D-4BEF-BE3D-3D887A39DE6D}"/>
                </a:ext>
              </a:extLst>
            </p:cNvPr>
            <p:cNvSpPr/>
            <p:nvPr/>
          </p:nvSpPr>
          <p:spPr bwMode="auto">
            <a:xfrm>
              <a:off x="6035040" y="4297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F0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237BF28-EEED-4556-99CB-E7E35D2579C7}"/>
                </a:ext>
              </a:extLst>
            </p:cNvPr>
            <p:cNvSpPr/>
            <p:nvPr/>
          </p:nvSpPr>
          <p:spPr bwMode="auto">
            <a:xfrm>
              <a:off x="4937760" y="4297680"/>
              <a:ext cx="109728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Cache Index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2BB5B7-5816-4209-A2DE-36051FA098D7}"/>
                </a:ext>
              </a:extLst>
            </p:cNvPr>
            <p:cNvSpPr/>
            <p:nvPr/>
          </p:nvSpPr>
          <p:spPr bwMode="auto">
            <a:xfrm>
              <a:off x="2926080" y="2011680"/>
              <a:ext cx="182880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TLB Tag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6E34AE4-0D85-497C-9EAB-72AA14A18B6A}"/>
                </a:ext>
              </a:extLst>
            </p:cNvPr>
            <p:cNvSpPr/>
            <p:nvPr/>
          </p:nvSpPr>
          <p:spPr bwMode="auto">
            <a:xfrm>
              <a:off x="3291840" y="4297680"/>
              <a:ext cx="164592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Cache Tag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F75CE55-7C64-411F-B327-09708B9AB4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48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2FFFF8E1-5ED2-4B1B-AC87-223AF0DC7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864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5E27A3-C044-42EF-A983-8E4FCAFF61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224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C442D4-2FD3-4AC6-BE63-BB9AE6931872}"/>
                </a:ext>
              </a:extLst>
            </p:cNvPr>
            <p:cNvSpPr txBox="1"/>
            <p:nvPr/>
          </p:nvSpPr>
          <p:spPr>
            <a:xfrm>
              <a:off x="731520" y="4297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cache: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C9F44C27-B678-43B2-8976-0E312B7F84AA}"/>
                </a:ext>
              </a:extLst>
            </p:cNvPr>
            <p:cNvSpPr/>
            <p:nvPr/>
          </p:nvSpPr>
          <p:spPr bwMode="auto">
            <a:xfrm>
              <a:off x="6309360" y="2148840"/>
              <a:ext cx="1280160" cy="164592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9262C539-C7BD-4CA1-9217-D4CE31407E91}"/>
                </a:ext>
              </a:extLst>
            </p:cNvPr>
            <p:cNvSpPr/>
            <p:nvPr/>
          </p:nvSpPr>
          <p:spPr bwMode="auto">
            <a:xfrm>
              <a:off x="6419088" y="2788920"/>
              <a:ext cx="1060704" cy="100584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6A69456-7372-4193-B45B-E7D6E6EFD968}"/>
                </a:ext>
              </a:extLst>
            </p:cNvPr>
            <p:cNvSpPr txBox="1"/>
            <p:nvPr/>
          </p:nvSpPr>
          <p:spPr>
            <a:xfrm>
              <a:off x="5029200" y="3139292"/>
              <a:ext cx="2377440" cy="307777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r"/>
              <a:r>
                <a:rPr lang="en-US" sz="2400" b="1" dirty="0">
                  <a:solidFill>
                    <a:srgbClr val="C00000"/>
                  </a:solidFill>
                  <a:latin typeface="Calibri" pitchFamily="34" charset="0"/>
                </a:rPr>
                <a:t>TRANSLATION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112592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4" y="1362074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Basic Parameters</a:t>
                </a:r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	Number of addresses in virtual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	Number of addresses in physical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	Page size (bytes)</a:t>
                </a:r>
                <a:endParaRPr lang="en-US" baseline="30000" dirty="0"/>
              </a:p>
              <a:p>
                <a:r>
                  <a:rPr lang="en-US" dirty="0"/>
                  <a:t>Components of the virtual address (VA)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VPO</a:t>
                </a:r>
                <a:r>
                  <a:rPr lang="en-US" dirty="0"/>
                  <a:t>	Virtual page offset 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VPN</a:t>
                </a:r>
                <a:r>
                  <a:rPr lang="en-US" dirty="0"/>
                  <a:t>	Virtual page number</a:t>
                </a:r>
                <a:endParaRPr lang="en-US" b="1" dirty="0"/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TLBI</a:t>
                </a:r>
                <a:r>
                  <a:rPr lang="en-US" dirty="0"/>
                  <a:t>	TLB index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TLBT</a:t>
                </a:r>
                <a:r>
                  <a:rPr lang="en-US" dirty="0"/>
                  <a:t>	TLB tag</a:t>
                </a:r>
              </a:p>
              <a:p>
                <a:r>
                  <a:rPr lang="en-US" dirty="0"/>
                  <a:t>Components of the physical address (PA)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PPO</a:t>
                </a:r>
                <a:r>
                  <a:rPr lang="en-US" dirty="0"/>
                  <a:t>	Physical page offset (same as VPO)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PPN	</a:t>
                </a:r>
                <a:r>
                  <a:rPr lang="en-US" dirty="0"/>
                  <a:t>Physical page number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939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xfrm>
                <a:off x="396874" y="1362074"/>
                <a:ext cx="8366760" cy="4974336"/>
              </a:xfrm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bits wide are the following fields?</a:t>
            </a:r>
          </a:p>
          <a:p>
            <a:pPr lvl="1"/>
            <a:r>
              <a:rPr lang="en-US" dirty="0"/>
              <a:t>16 KiB pages</a:t>
            </a:r>
          </a:p>
          <a:p>
            <a:pPr lvl="1"/>
            <a:r>
              <a:rPr lang="en-US" dirty="0"/>
              <a:t>48-bit virtual addresses</a:t>
            </a:r>
          </a:p>
          <a:p>
            <a:pPr lvl="1"/>
            <a:r>
              <a:rPr lang="en-US" dirty="0"/>
              <a:t>16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29</a:t>
            </a:fld>
            <a:endParaRPr lang="en-US"/>
          </a:p>
        </p:txBody>
      </p:sp>
      <p:grpSp>
        <p:nvGrpSpPr>
          <p:cNvPr id="5" name="Group 19"/>
          <p:cNvGrpSpPr/>
          <p:nvPr/>
        </p:nvGrpSpPr>
        <p:grpSpPr>
          <a:xfrm>
            <a:off x="914399" y="4297680"/>
            <a:ext cx="2468881" cy="2011680"/>
            <a:chOff x="1273628" y="4197096"/>
            <a:chExt cx="2468881" cy="2011680"/>
          </a:xfrm>
        </p:grpSpPr>
        <p:grpSp>
          <p:nvGrpSpPr>
            <p:cNvPr id="6" name="Group 17"/>
            <p:cNvGrpSpPr/>
            <p:nvPr/>
          </p:nvGrpSpPr>
          <p:grpSpPr>
            <a:xfrm>
              <a:off x="1273628" y="4197096"/>
              <a:ext cx="2468881" cy="2011680"/>
              <a:chOff x="7955279" y="3293581"/>
              <a:chExt cx="2468881" cy="2011680"/>
            </a:xfrm>
          </p:grpSpPr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7955280" y="3657600"/>
                <a:ext cx="2383971" cy="523220"/>
                <a:chOff x="869214" y="1743728"/>
                <a:chExt cx="2383897" cy="392422"/>
              </a:xfrm>
            </p:grpSpPr>
            <p:sp>
              <p:nvSpPr>
                <p:cNvPr id="1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1515805" y="1743728"/>
                  <a:ext cx="1737306" cy="392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24</a:t>
                  </a:r>
                </a:p>
              </p:txBody>
            </p:sp>
            <p:sp>
              <p:nvSpPr>
                <p:cNvPr id="20" name="Rectangle 6"/>
                <p:cNvSpPr>
                  <a:spLocks noChangeArrowheads="1"/>
                </p:cNvSpPr>
                <p:nvPr/>
              </p:nvSpPr>
              <p:spPr bwMode="auto">
                <a:xfrm>
                  <a:off x="869214" y="1763081"/>
                  <a:ext cx="562958" cy="346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(A)</a:t>
                  </a:r>
                </a:p>
              </p:txBody>
            </p:sp>
          </p:grpSp>
          <p:grpSp>
            <p:nvGrpSpPr>
              <p:cNvPr id="9" name="Group 2"/>
              <p:cNvGrpSpPr/>
              <p:nvPr/>
            </p:nvGrpSpPr>
            <p:grpSpPr>
              <a:xfrm>
                <a:off x="7955279" y="4023360"/>
                <a:ext cx="2383972" cy="523220"/>
                <a:chOff x="868997" y="3240088"/>
                <a:chExt cx="2383972" cy="523220"/>
              </a:xfrm>
            </p:grpSpPr>
            <p:sp>
              <p:nvSpPr>
                <p:cNvPr id="1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515609" y="32400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32	 18</a:t>
                  </a:r>
                </a:p>
              </p:txBody>
            </p:sp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>
                  <a:off x="868997" y="3265893"/>
                  <a:ext cx="56692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(B)</a:t>
                  </a:r>
                </a:p>
              </p:txBody>
            </p:sp>
          </p:grpSp>
          <p:grpSp>
            <p:nvGrpSpPr>
              <p:cNvPr id="10" name="Group 3"/>
              <p:cNvGrpSpPr/>
              <p:nvPr/>
            </p:nvGrpSpPr>
            <p:grpSpPr>
              <a:xfrm>
                <a:off x="7968476" y="4389120"/>
                <a:ext cx="2370775" cy="523220"/>
                <a:chOff x="882194" y="4154488"/>
                <a:chExt cx="2370775" cy="523220"/>
              </a:xfrm>
            </p:grpSpPr>
            <p:sp>
              <p:nvSpPr>
                <p:cNvPr id="1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515609" y="41544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30	 20</a:t>
                  </a:r>
                </a:p>
              </p:txBody>
            </p:sp>
            <p:sp>
              <p:nvSpPr>
                <p:cNvPr id="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2194" y="4180293"/>
                  <a:ext cx="54053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(C)</a:t>
                  </a:r>
                </a:p>
              </p:txBody>
            </p:sp>
          </p:grpSp>
          <p:grpSp>
            <p:nvGrpSpPr>
              <p:cNvPr id="11" name="Group 4"/>
              <p:cNvGrpSpPr/>
              <p:nvPr/>
            </p:nvGrpSpPr>
            <p:grpSpPr>
              <a:xfrm>
                <a:off x="7955280" y="4757158"/>
                <a:ext cx="2383971" cy="523220"/>
                <a:chOff x="856298" y="5068888"/>
                <a:chExt cx="2383971" cy="523220"/>
              </a:xfrm>
            </p:grpSpPr>
            <p:sp>
              <p:nvSpPr>
                <p:cNvPr id="1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502909" y="50688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20</a:t>
                  </a:r>
                </a:p>
              </p:txBody>
            </p:sp>
            <p:sp>
              <p:nvSpPr>
                <p:cNvPr id="14" name="Rectangle 9"/>
                <p:cNvSpPr>
                  <a:spLocks noChangeArrowheads="1"/>
                </p:cNvSpPr>
                <p:nvPr/>
              </p:nvSpPr>
              <p:spPr bwMode="auto">
                <a:xfrm>
                  <a:off x="856298" y="5080383"/>
                  <a:ext cx="57099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(D)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955280" y="3293581"/>
                <a:ext cx="2468880" cy="20116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1920240" y="4206240"/>
              <a:ext cx="17373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VPN	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464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695266" y="1951651"/>
            <a:ext cx="1449751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2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665" y="2871404"/>
            <a:ext cx="936729" cy="936729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 bwMode="auto">
          <a:xfrm>
            <a:off x="5660155" y="1483690"/>
            <a:ext cx="1413853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3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054" y="2305150"/>
            <a:ext cx="1103801" cy="1103801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 bwMode="auto">
          <a:xfrm>
            <a:off x="7204668" y="2468713"/>
            <a:ext cx="1427672" cy="1961146"/>
          </a:xfrm>
          <a:prstGeom prst="roundRect">
            <a:avLst>
              <a:gd name="adj" fmla="val 3415"/>
            </a:avLst>
          </a:prstGeom>
          <a:solidFill>
            <a:srgbClr val="DDF3E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Process 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4489" y="3458017"/>
            <a:ext cx="858453" cy="85845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35" name="Group 34"/>
          <p:cNvGrpSpPr/>
          <p:nvPr>
            <p:custDataLst>
              <p:tags r:id="rId3"/>
            </p:custDataLst>
          </p:nvPr>
        </p:nvGrpSpPr>
        <p:grpSpPr>
          <a:xfrm>
            <a:off x="1340225" y="2416612"/>
            <a:ext cx="687249" cy="869391"/>
            <a:chOff x="7212150" y="3291499"/>
            <a:chExt cx="1371600" cy="1905000"/>
          </a:xfrm>
        </p:grpSpPr>
        <p:sp>
          <p:nvSpPr>
            <p:cNvPr id="36" name="Rectangle 35"/>
            <p:cNvSpPr/>
            <p:nvPr>
              <p:custDataLst>
                <p:tags r:id="rId25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37" name="Rectangle 36"/>
            <p:cNvSpPr/>
            <p:nvPr>
              <p:custDataLst>
                <p:tags r:id="rId26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38" name="Rectangle 37"/>
            <p:cNvSpPr/>
            <p:nvPr>
              <p:custDataLst>
                <p:tags r:id="rId27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39" name="Rectangle 38"/>
            <p:cNvSpPr/>
            <p:nvPr>
              <p:custDataLst>
                <p:tags r:id="rId28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0" name="Rectangle 39"/>
            <p:cNvSpPr/>
            <p:nvPr>
              <p:custDataLst>
                <p:tags r:id="rId29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41" name="Group 40"/>
          <p:cNvGrpSpPr/>
          <p:nvPr>
            <p:custDataLst>
              <p:tags r:id="rId4"/>
            </p:custDataLst>
          </p:nvPr>
        </p:nvGrpSpPr>
        <p:grpSpPr>
          <a:xfrm>
            <a:off x="1340225" y="3353985"/>
            <a:ext cx="687249" cy="452599"/>
            <a:chOff x="7208670" y="5257800"/>
            <a:chExt cx="1371600" cy="990600"/>
          </a:xfrm>
        </p:grpSpPr>
        <p:sp>
          <p:nvSpPr>
            <p:cNvPr id="42" name="Rectangle 41"/>
            <p:cNvSpPr/>
            <p:nvPr>
              <p:custDataLst>
                <p:tags r:id="rId23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43" name="Rectangle 42"/>
            <p:cNvSpPr/>
            <p:nvPr>
              <p:custDataLst>
                <p:tags r:id="rId24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44" name="Group 43"/>
          <p:cNvGrpSpPr/>
          <p:nvPr>
            <p:custDataLst>
              <p:tags r:id="rId5"/>
            </p:custDataLst>
          </p:nvPr>
        </p:nvGrpSpPr>
        <p:grpSpPr>
          <a:xfrm>
            <a:off x="6267290" y="1936998"/>
            <a:ext cx="687249" cy="869391"/>
            <a:chOff x="7212150" y="3291499"/>
            <a:chExt cx="1371600" cy="1905000"/>
          </a:xfrm>
        </p:grpSpPr>
        <p:sp>
          <p:nvSpPr>
            <p:cNvPr id="45" name="Rectangle 44"/>
            <p:cNvSpPr/>
            <p:nvPr>
              <p:custDataLst>
                <p:tags r:id="rId18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46" name="Rectangle 45"/>
            <p:cNvSpPr/>
            <p:nvPr>
              <p:custDataLst>
                <p:tags r:id="rId19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47" name="Rectangle 46"/>
            <p:cNvSpPr/>
            <p:nvPr>
              <p:custDataLst>
                <p:tags r:id="rId20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48" name="Rectangle 47"/>
            <p:cNvSpPr/>
            <p:nvPr>
              <p:custDataLst>
                <p:tags r:id="rId21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49" name="Rectangle 48"/>
            <p:cNvSpPr/>
            <p:nvPr>
              <p:custDataLst>
                <p:tags r:id="rId22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50" name="Group 49"/>
          <p:cNvGrpSpPr/>
          <p:nvPr>
            <p:custDataLst>
              <p:tags r:id="rId6"/>
            </p:custDataLst>
          </p:nvPr>
        </p:nvGrpSpPr>
        <p:grpSpPr>
          <a:xfrm>
            <a:off x="6267290" y="2874371"/>
            <a:ext cx="687249" cy="452599"/>
            <a:chOff x="7208670" y="5257800"/>
            <a:chExt cx="1371600" cy="990600"/>
          </a:xfrm>
        </p:grpSpPr>
        <p:sp>
          <p:nvSpPr>
            <p:cNvPr id="51" name="Rectangle 50"/>
            <p:cNvSpPr/>
            <p:nvPr>
              <p:custDataLst>
                <p:tags r:id="rId16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52" name="Rectangle 51"/>
            <p:cNvSpPr/>
            <p:nvPr>
              <p:custDataLst>
                <p:tags r:id="rId17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grpSp>
        <p:nvGrpSpPr>
          <p:cNvPr id="62" name="Group 61"/>
          <p:cNvGrpSpPr/>
          <p:nvPr>
            <p:custDataLst>
              <p:tags r:id="rId7"/>
            </p:custDataLst>
          </p:nvPr>
        </p:nvGrpSpPr>
        <p:grpSpPr>
          <a:xfrm>
            <a:off x="7856547" y="2909932"/>
            <a:ext cx="687249" cy="869391"/>
            <a:chOff x="7212150" y="3291499"/>
            <a:chExt cx="1371600" cy="1905000"/>
          </a:xfrm>
        </p:grpSpPr>
        <p:sp>
          <p:nvSpPr>
            <p:cNvPr id="63" name="Rectangle 62"/>
            <p:cNvSpPr/>
            <p:nvPr>
              <p:custDataLst>
                <p:tags r:id="rId11"/>
              </p:custDataLst>
            </p:nvPr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45720" rIns="0" bIns="0"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“Memory”</a:t>
              </a:r>
            </a:p>
          </p:txBody>
        </p:sp>
        <p:sp>
          <p:nvSpPr>
            <p:cNvPr id="64" name="Rectangle 63"/>
            <p:cNvSpPr/>
            <p:nvPr>
              <p:custDataLst>
                <p:tags r:id="rId12"/>
              </p:custDataLst>
            </p:nvPr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5" name="Rectangle 64"/>
            <p:cNvSpPr/>
            <p:nvPr>
              <p:custDataLst>
                <p:tags r:id="rId13"/>
              </p:custDataLst>
            </p:nvPr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66" name="Rectangle 65"/>
            <p:cNvSpPr/>
            <p:nvPr>
              <p:custDataLst>
                <p:tags r:id="rId14"/>
              </p:custDataLst>
            </p:nvPr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Code</a:t>
              </a:r>
            </a:p>
          </p:txBody>
        </p:sp>
        <p:sp>
          <p:nvSpPr>
            <p:cNvPr id="67" name="Rectangle 66"/>
            <p:cNvSpPr/>
            <p:nvPr>
              <p:custDataLst>
                <p:tags r:id="rId15"/>
              </p:custDataLst>
            </p:nvPr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800" dirty="0"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</p:grpSp>
      <p:grpSp>
        <p:nvGrpSpPr>
          <p:cNvPr id="68" name="Group 67"/>
          <p:cNvGrpSpPr/>
          <p:nvPr>
            <p:custDataLst>
              <p:tags r:id="rId8"/>
            </p:custDataLst>
          </p:nvPr>
        </p:nvGrpSpPr>
        <p:grpSpPr>
          <a:xfrm>
            <a:off x="7856547" y="3847305"/>
            <a:ext cx="687249" cy="452599"/>
            <a:chOff x="7208670" y="5257800"/>
            <a:chExt cx="1371600" cy="990600"/>
          </a:xfrm>
        </p:grpSpPr>
        <p:sp>
          <p:nvSpPr>
            <p:cNvPr id="69" name="Rectangle 68"/>
            <p:cNvSpPr/>
            <p:nvPr>
              <p:custDataLst>
                <p:tags r:id="rId9"/>
              </p:custDataLst>
            </p:nvPr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“CPU”</a:t>
              </a:r>
            </a:p>
          </p:txBody>
        </p:sp>
        <p:sp>
          <p:nvSpPr>
            <p:cNvPr id="70" name="Rectangle 69"/>
            <p:cNvSpPr/>
            <p:nvPr>
              <p:custDataLst>
                <p:tags r:id="rId10"/>
              </p:custDataLst>
            </p:nvPr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600" dirty="0">
                  <a:latin typeface="Calibri" panose="020F0502020204030204" pitchFamily="34" charset="0"/>
                  <a:cs typeface="Calibri" panose="020F0502020204030204" pitchFamily="34" charset="0"/>
                </a:rPr>
                <a:t>Registers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7919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VM Topics Not Covered in 295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more than one page size</a:t>
            </a:r>
          </a:p>
          <a:p>
            <a:pPr lvl="1"/>
            <a:r>
              <a:rPr lang="en-US" dirty="0"/>
              <a:t>Small pages lead to more TLB misses; large pages lead to fragmentation</a:t>
            </a:r>
          </a:p>
          <a:p>
            <a:pPr lvl="1"/>
            <a:r>
              <a:rPr lang="en-US" dirty="0"/>
              <a:t>Modern CPUs support &gt;1 page size (e.g., 4KB, 2MB, 1GB)</a:t>
            </a:r>
          </a:p>
          <a:p>
            <a:r>
              <a:rPr lang="en-US" dirty="0"/>
              <a:t>Multi-level page tables</a:t>
            </a:r>
          </a:p>
          <a:p>
            <a:pPr lvl="1"/>
            <a:r>
              <a:rPr lang="en-US" dirty="0"/>
              <a:t>Needed to support large VM address space </a:t>
            </a:r>
          </a:p>
          <a:p>
            <a:pPr lvl="1"/>
            <a:r>
              <a:rPr lang="en-US" dirty="0">
                <a:hlinkClick r:id="rId3"/>
              </a:rPr>
              <a:t>https://en.wikipedia.org/wiki/Intel_5-level_paging</a:t>
            </a:r>
            <a:r>
              <a:rPr lang="en-US" dirty="0"/>
              <a:t> </a:t>
            </a:r>
          </a:p>
          <a:p>
            <a:r>
              <a:rPr lang="en-US" dirty="0"/>
              <a:t>TLB hierarchy</a:t>
            </a:r>
          </a:p>
          <a:p>
            <a:pPr lvl="1"/>
            <a:r>
              <a:rPr lang="en-US" dirty="0"/>
              <a:t>Modern CPUs have more than one level in TLB</a:t>
            </a:r>
          </a:p>
          <a:p>
            <a:pPr lvl="1"/>
            <a:r>
              <a:rPr lang="en-US" dirty="0"/>
              <a:t>L1 usually split into two structures, one for instructions (</a:t>
            </a:r>
            <a:r>
              <a:rPr lang="en-US" dirty="0" err="1"/>
              <a:t>iTLB</a:t>
            </a:r>
            <a:r>
              <a:rPr lang="en-US" dirty="0"/>
              <a:t>) and another for data (</a:t>
            </a:r>
            <a:r>
              <a:rPr lang="en-US" dirty="0" err="1"/>
              <a:t>dTLB</a:t>
            </a:r>
            <a:r>
              <a:rPr lang="en-US" dirty="0"/>
              <a:t>). Entries 32-256</a:t>
            </a:r>
          </a:p>
          <a:p>
            <a:pPr lvl="1"/>
            <a:r>
              <a:rPr lang="en-US" dirty="0"/>
              <a:t>L2 TLB unified (instructions and data), 512-2048 entries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67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Memory System Example (small)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14-bit virtual addresses</a:t>
            </a:r>
          </a:p>
          <a:p>
            <a:pPr lvl="1"/>
            <a:r>
              <a:rPr lang="en-GB" dirty="0"/>
              <a:t>12-bit physical address</a:t>
            </a:r>
          </a:p>
          <a:p>
            <a:pPr lvl="1"/>
            <a:r>
              <a:rPr lang="en-GB" dirty="0"/>
              <a:t>Page size = 64 bytes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31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1288" y="3474720"/>
            <a:ext cx="6823075" cy="1392156"/>
            <a:chOff x="960438" y="3090862"/>
            <a:chExt cx="6823075" cy="13921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43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9604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44780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4478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3516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9351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11" name="Rectangle 1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2252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4225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0988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098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5" name="Rectangle 20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9725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3972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8461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8461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9" name="Rectangle 2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37197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7197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1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85933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593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34670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3467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5" name="Rectangle 35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834063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58340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7" name="Rectangle 38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321425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63214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9" name="Rectangle 4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0878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68087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tangle 4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29615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2961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33" name="Group 83"/>
            <p:cNvGrpSpPr>
              <a:grpSpLocks/>
            </p:cNvGrpSpPr>
            <p:nvPr>
              <p:custDataLst>
                <p:tags r:id="rId61"/>
              </p:custDataLst>
            </p:nvPr>
          </p:nvGrpSpPr>
          <p:grpSpPr bwMode="auto">
            <a:xfrm>
              <a:off x="4858228" y="3830637"/>
              <a:ext cx="2907792" cy="333375"/>
              <a:chOff x="3061" y="2242"/>
              <a:chExt cx="1842" cy="210"/>
            </a:xfrm>
          </p:grpSpPr>
          <p:sp>
            <p:nvSpPr>
              <p:cNvPr id="39" name="Line 84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061" y="2352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 Box 85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792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34" name="Group 92"/>
            <p:cNvGrpSpPr>
              <a:grpSpLocks/>
            </p:cNvGrpSpPr>
            <p:nvPr>
              <p:custDataLst>
                <p:tags r:id="rId62"/>
              </p:custDataLst>
            </p:nvPr>
          </p:nvGrpSpPr>
          <p:grpSpPr bwMode="auto">
            <a:xfrm>
              <a:off x="960438" y="3830637"/>
              <a:ext cx="3916363" cy="333375"/>
              <a:chOff x="605" y="2242"/>
              <a:chExt cx="2467" cy="210"/>
            </a:xfrm>
          </p:grpSpPr>
          <p:sp>
            <p:nvSpPr>
              <p:cNvPr id="37" name="Line 93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605" y="2347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Text Box 94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31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  <p:sp>
          <p:nvSpPr>
            <p:cNvPr id="35" name="Text Box 95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811814" y="4143376"/>
              <a:ext cx="219456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36" name="Text Box 96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5346700" y="4149808"/>
              <a:ext cx="1930848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Offset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12264" y="5127625"/>
            <a:ext cx="5865814" cy="1330243"/>
            <a:chOff x="1935163" y="5127625"/>
            <a:chExt cx="5865814" cy="1330243"/>
          </a:xfrm>
        </p:grpSpPr>
        <p:sp>
          <p:nvSpPr>
            <p:cNvPr id="42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3516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351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44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2252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4225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46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09888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098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48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397250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3972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8461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8461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52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7197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37197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54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85933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85933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4670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34670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58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34063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340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0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321425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14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2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0878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8087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29615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2961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66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876801" y="5791200"/>
              <a:ext cx="2924176" cy="333375"/>
              <a:chOff x="3072" y="3298"/>
              <a:chExt cx="1842" cy="210"/>
            </a:xfrm>
          </p:grpSpPr>
          <p:sp>
            <p:nvSpPr>
              <p:cNvPr id="72" name="Line 8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Text Box 8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67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1981200" y="5791200"/>
              <a:ext cx="2924176" cy="333375"/>
              <a:chOff x="1248" y="3298"/>
              <a:chExt cx="1842" cy="210"/>
            </a:xfrm>
          </p:grpSpPr>
          <p:sp>
            <p:nvSpPr>
              <p:cNvPr id="70" name="Line 90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Text Box 9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sp>
          <p:nvSpPr>
            <p:cNvPr id="68" name="Text Box 97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211419" y="6124658"/>
              <a:ext cx="228600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  <p:sp>
          <p:nvSpPr>
            <p:cNvPr id="69" name="Text Box 98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5269072" y="6124658"/>
              <a:ext cx="210312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0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GB" dirty="0"/>
              <a:t>Only showing first 16 entries (out of _____)</a:t>
            </a:r>
          </a:p>
          <a:p>
            <a:pPr lvl="1"/>
            <a:r>
              <a:rPr lang="en-GB" b="1" dirty="0"/>
              <a:t>Note:  </a:t>
            </a:r>
            <a:r>
              <a:rPr lang="en-GB" dirty="0"/>
              <a:t>Showing 2 hex digits for PPN even though only 6 bits</a:t>
            </a:r>
          </a:p>
          <a:p>
            <a:pPr lvl="1"/>
            <a:r>
              <a:rPr lang="en-GB" b="1" dirty="0"/>
              <a:t>Note:</a:t>
            </a:r>
            <a:r>
              <a:rPr lang="en-GB" dirty="0"/>
              <a:t>  Other management bits not shown, but part of PTE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2024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/>
        </p:nvGraphicFramePr>
        <p:xfrm>
          <a:off x="475488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2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1828800"/>
          </a:xfrm>
        </p:spPr>
        <p:txBody>
          <a:bodyPr/>
          <a:lstStyle/>
          <a:p>
            <a:r>
              <a:rPr lang="en-GB" dirty="0"/>
              <a:t>16 entries total</a:t>
            </a:r>
          </a:p>
          <a:p>
            <a:r>
              <a:rPr lang="en-GB" dirty="0"/>
              <a:t>4-way set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17071" y="2705099"/>
            <a:ext cx="6831542" cy="1337734"/>
            <a:chOff x="1117071" y="2705099"/>
            <a:chExt cx="6831542" cy="1337734"/>
          </a:xfrm>
        </p:grpSpPr>
        <p:sp>
          <p:nvSpPr>
            <p:cNvPr id="35846" name="Rectangle 6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2553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255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61290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6129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35852" name="Rectangle 12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100263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1002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35855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2587625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6" name="Rectangle 1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25876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5858" name="Rectangle 18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307498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9" name="Rectangle 19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30749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5861" name="Rectangle 2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356235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2" name="Rectangle 2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623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5864" name="Rectangle 24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4049713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5" name="Rectangle 25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04971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5867" name="Rectangle 27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4537075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8" name="Rectangle 28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453707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70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02443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1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0244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873" name="Rectangle 33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551180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4" name="Rectangle 34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55118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876" name="Rectangle 36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5999163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7" name="Rectangle 37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59991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879" name="Rectangle 39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6486525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0" name="Rectangle 40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64865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882" name="Rectangle 4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697388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3" name="Rectangle 43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69738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5885" name="Rectangle 45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746125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6" name="Rectangle 46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74612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" name="Group 47"/>
            <p:cNvGrpSpPr>
              <a:grpSpLocks/>
            </p:cNvGrpSpPr>
            <p:nvPr>
              <p:custDataLst>
                <p:tags r:id="rId120"/>
              </p:custDataLst>
            </p:nvPr>
          </p:nvGrpSpPr>
          <p:grpSpPr bwMode="auto">
            <a:xfrm>
              <a:off x="5024437" y="3709458"/>
              <a:ext cx="2924175" cy="333375"/>
              <a:chOff x="3061" y="2126"/>
              <a:chExt cx="1842" cy="210"/>
            </a:xfrm>
          </p:grpSpPr>
          <p:sp>
            <p:nvSpPr>
              <p:cNvPr id="35888" name="Line 4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3061" y="2231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89" name="Text Box 49"/>
              <p:cNvSpPr txBox="1"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418" y="2126"/>
                <a:ext cx="1128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offset</a:t>
                </a:r>
              </a:p>
            </p:txBody>
          </p:sp>
        </p:grpSp>
        <p:grpSp>
          <p:nvGrpSpPr>
            <p:cNvPr id="3" name="Group 50"/>
            <p:cNvGrpSpPr>
              <a:grpSpLocks/>
            </p:cNvGrpSpPr>
            <p:nvPr>
              <p:custDataLst>
                <p:tags r:id="rId121"/>
              </p:custDataLst>
            </p:nvPr>
          </p:nvGrpSpPr>
          <p:grpSpPr bwMode="auto">
            <a:xfrm>
              <a:off x="1117071" y="3703637"/>
              <a:ext cx="3916362" cy="333375"/>
              <a:chOff x="605" y="2117"/>
              <a:chExt cx="2467" cy="210"/>
            </a:xfrm>
          </p:grpSpPr>
          <p:sp>
            <p:nvSpPr>
              <p:cNvPr id="35891" name="Line 51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605" y="2226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2" name="Text Box 52"/>
              <p:cNvSpPr txBox="1">
                <a:spLocks noChangeArrowheads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1191" y="2117"/>
                <a:ext cx="1259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number</a:t>
                </a:r>
              </a:p>
            </p:txBody>
          </p:sp>
        </p:grpSp>
        <p:grpSp>
          <p:nvGrpSpPr>
            <p:cNvPr id="4" name="Group 53"/>
            <p:cNvGrpSpPr>
              <a:grpSpLocks/>
            </p:cNvGrpSpPr>
            <p:nvPr>
              <p:custDataLst>
                <p:tags r:id="rId122"/>
              </p:custDataLst>
            </p:nvPr>
          </p:nvGrpSpPr>
          <p:grpSpPr bwMode="auto">
            <a:xfrm>
              <a:off x="4040189" y="2708803"/>
              <a:ext cx="998537" cy="306388"/>
              <a:chOff x="2441" y="1501"/>
              <a:chExt cx="629" cy="193"/>
            </a:xfrm>
          </p:grpSpPr>
          <p:sp>
            <p:nvSpPr>
              <p:cNvPr id="35894" name="Line 54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2445" y="1579"/>
                <a:ext cx="625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5" name="Text Box 55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2441" y="1501"/>
                <a:ext cx="628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index</a:t>
                </a:r>
              </a:p>
            </p:txBody>
          </p:sp>
        </p:grpSp>
        <p:grpSp>
          <p:nvGrpSpPr>
            <p:cNvPr id="5" name="Group 56"/>
            <p:cNvGrpSpPr>
              <a:grpSpLocks/>
            </p:cNvGrpSpPr>
            <p:nvPr>
              <p:custDataLst>
                <p:tags r:id="rId123"/>
              </p:custDataLst>
            </p:nvPr>
          </p:nvGrpSpPr>
          <p:grpSpPr bwMode="auto">
            <a:xfrm>
              <a:off x="1125538" y="2705099"/>
              <a:ext cx="2925762" cy="306388"/>
              <a:chOff x="605" y="1488"/>
              <a:chExt cx="1843" cy="193"/>
            </a:xfrm>
          </p:grpSpPr>
          <p:sp>
            <p:nvSpPr>
              <p:cNvPr id="35897" name="Line 57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605" y="1566"/>
                <a:ext cx="184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8" name="Text Box 58"/>
              <p:cNvSpPr txBox="1"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1318" y="1488"/>
                <a:ext cx="503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</a:t>
                </a:r>
              </a:p>
            </p:txBody>
          </p:sp>
        </p:grpSp>
      </p:grpSp>
      <p:sp>
        <p:nvSpPr>
          <p:cNvPr id="35900" name="Rectangle 6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34987" y="4724400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1160462" y="5049838"/>
            <a:ext cx="7527926" cy="1588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6" name="Line 126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1162050" y="5375275"/>
            <a:ext cx="7526338" cy="1588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7" name="Line 127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1160462" y="5700713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8" name="Line 128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1160462" y="6026151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9" name="Line 12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0" name="Line 130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1" name="Line 13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2" name="Line 132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3" name="Line 133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4" name="Line 134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5" name="Line 135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6" name="Line 136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7" name="Line 137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8" name="Line 138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0" name="Line 140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1" name="Line 141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2" name="Line 1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1160462" y="4725988"/>
            <a:ext cx="7527926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3" name="Line 1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4" name="Line 144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1146086" y="6351589"/>
            <a:ext cx="7562850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>
            <p:custDataLst>
              <p:tags r:id="rId88"/>
            </p:custDataLst>
          </p:nvPr>
        </p:nvCxnSpPr>
        <p:spPr bwMode="auto">
          <a:xfrm flipH="1">
            <a:off x="6545228" y="2558396"/>
            <a:ext cx="261972" cy="36330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1" name="Line 126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1170614" y="5380868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Line 126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1168904" y="5700623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Line 126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1167194" y="6027681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07200" y="164592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Why does the TLB ignore the page offset?</a:t>
            </a:r>
          </a:p>
        </p:txBody>
      </p:sp>
    </p:spTree>
    <p:extLst>
      <p:ext uri="{BB962C8B-B14F-4D97-AF65-F5344CB8AC3E}">
        <p14:creationId xmlns:p14="http://schemas.microsoft.com/office/powerpoint/2010/main" val="636448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5" y="1362456"/>
                <a:ext cx="8366125" cy="1097280"/>
              </a:xfrm>
            </p:spPr>
            <p:txBody>
              <a:bodyPr/>
              <a:lstStyle/>
              <a:p>
                <a:r>
                  <a:rPr lang="en-GB" dirty="0"/>
                  <a:t>Direct-mapped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4 B,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16</a:t>
                </a:r>
              </a:p>
              <a:p>
                <a:r>
                  <a:rPr lang="en-GB" dirty="0"/>
                  <a:t>Physically addressed</a:t>
                </a:r>
              </a:p>
            </p:txBody>
          </p:sp>
        </mc:Choice>
        <mc:Fallback xmlns="">
          <p:sp>
            <p:nvSpPr>
              <p:cNvPr id="368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5"/>
                </p:custDataLst>
              </p:nvPr>
            </p:nvSpPr>
            <p:spPr>
              <a:xfrm>
                <a:off x="396875" y="1362456"/>
                <a:ext cx="8366125" cy="1097280"/>
              </a:xfrm>
              <a:blipFill rotWithShape="0">
                <a:blip r:embed="rId205"/>
                <a:stretch>
                  <a:fillRect l="-291" t="-5556" b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3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2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8" name="Rectangle 3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07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73" y="2156"/>
              <a:ext cx="1300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0" name="Text Box 46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286" y="2156"/>
              <a:ext cx="1427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515113" y="2486554"/>
            <a:ext cx="1098553" cy="306388"/>
            <a:chOff x="4104" y="1478"/>
            <a:chExt cx="692" cy="193"/>
          </a:xfrm>
        </p:grpSpPr>
        <p:sp>
          <p:nvSpPr>
            <p:cNvPr id="36912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3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104" y="1478"/>
              <a:ext cx="69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offset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4627033" y="2487613"/>
            <a:ext cx="1927225" cy="306388"/>
            <a:chOff x="2920" y="146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6" name="Text Box 5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219" y="1468"/>
              <a:ext cx="67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index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1711325" y="2486025"/>
            <a:ext cx="2894013" cy="306388"/>
            <a:chOff x="1078" y="1483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9" name="Text Box 5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60" y="1483"/>
              <a:ext cx="553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tag</a:t>
              </a:r>
              <a:endParaRPr lang="en-GB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  <p:graphicFrame>
        <p:nvGraphicFramePr>
          <p:cNvPr id="207" name="Table 20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8" name="Table 20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9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Current State of Memory System</a:t>
            </a:r>
          </a:p>
        </p:txBody>
      </p:sp>
      <p:sp>
        <p:nvSpPr>
          <p:cNvPr id="206" name="TextBox 205"/>
          <p:cNvSpPr txBox="1"/>
          <p:nvPr>
            <p:custDataLst>
              <p:tags r:id="rId2"/>
            </p:custDataLst>
          </p:nvPr>
        </p:nvSpPr>
        <p:spPr>
          <a:xfrm>
            <a:off x="182880" y="3623250"/>
            <a:ext cx="893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Cache:</a:t>
            </a:r>
          </a:p>
        </p:txBody>
      </p:sp>
      <p:sp>
        <p:nvSpPr>
          <p:cNvPr id="459" name="TextBox 458"/>
          <p:cNvSpPr txBox="1"/>
          <p:nvPr>
            <p:custDataLst>
              <p:tags r:id="rId3"/>
            </p:custDataLst>
          </p:nvPr>
        </p:nvSpPr>
        <p:spPr>
          <a:xfrm>
            <a:off x="182880" y="12426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TLB:</a:t>
            </a:r>
          </a:p>
        </p:txBody>
      </p:sp>
      <p:sp>
        <p:nvSpPr>
          <p:cNvPr id="460" name="TextBox 459"/>
          <p:cNvSpPr txBox="1"/>
          <p:nvPr>
            <p:custDataLst>
              <p:tags r:id="rId4"/>
            </p:custDataLst>
          </p:nvPr>
        </p:nvSpPr>
        <p:spPr>
          <a:xfrm>
            <a:off x="6126480" y="1062930"/>
            <a:ext cx="2275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(partial):</a:t>
            </a:r>
          </a:p>
        </p:txBody>
      </p:sp>
      <p:graphicFrame>
        <p:nvGraphicFramePr>
          <p:cNvPr id="457" name="Table 45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58" name="Table 45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1" name="Table 460"/>
          <p:cNvGraphicFramePr>
            <a:graphicFrameLocks noGrp="1"/>
          </p:cNvGraphicFramePr>
          <p:nvPr/>
        </p:nvGraphicFramePr>
        <p:xfrm>
          <a:off x="182880" y="1645920"/>
          <a:ext cx="5577840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2" name="Table 461"/>
          <p:cNvGraphicFramePr>
            <a:graphicFrameLocks noGrp="1"/>
          </p:cNvGraphicFramePr>
          <p:nvPr/>
        </p:nvGraphicFramePr>
        <p:xfrm>
          <a:off x="612648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3" name="Table 462"/>
          <p:cNvGraphicFramePr>
            <a:graphicFrameLocks noGrp="1"/>
          </p:cNvGraphicFramePr>
          <p:nvPr/>
        </p:nvGraphicFramePr>
        <p:xfrm>
          <a:off x="758952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8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0x03D4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36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2" name="Rounded Rectangle 171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7484547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0x038F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37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23577488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0x0020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38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4376696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0x036B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39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161383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57018" y="1386673"/>
            <a:ext cx="8405982" cy="527538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Computer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79273" y="5335675"/>
            <a:ext cx="8152261" cy="1213304"/>
          </a:xfrm>
          <a:prstGeom prst="roundRect">
            <a:avLst>
              <a:gd name="adj" fmla="val 0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134092" y="5475916"/>
            <a:ext cx="7400308" cy="904164"/>
          </a:xfrm>
          <a:prstGeom prst="roundRect">
            <a:avLst>
              <a:gd name="adj" fmla="val 9695"/>
            </a:avLst>
          </a:prstGeom>
          <a:solidFill>
            <a:srgbClr val="C5B281">
              <a:alpha val="4117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/Applications/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8230" y="5821747"/>
            <a:ext cx="522514" cy="522514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2783394" y="5845595"/>
            <a:ext cx="133643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Chrome.exe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322465" y="5855934"/>
            <a:ext cx="1053403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Slack.exe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29946" y="5855934"/>
            <a:ext cx="1674722" cy="428329"/>
          </a:xfrm>
          <a:prstGeom prst="roundRect">
            <a:avLst>
              <a:gd name="adj" fmla="val 9695"/>
            </a:avLst>
          </a:prstGeom>
          <a:solidFill>
            <a:srgbClr val="B8A67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PowerPoint.exe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3228127" y="3795096"/>
            <a:ext cx="1783397" cy="120732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b" anchorCtr="0"/>
          <a:lstStyle/>
          <a:p>
            <a:pPr algn="ctr"/>
            <a:r>
              <a:rPr lang="en-US" sz="1600" b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396513" y="2572115"/>
            <a:ext cx="1479581" cy="1961146"/>
            <a:chOff x="3396513" y="2572115"/>
            <a:chExt cx="1479581" cy="1961146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3396513" y="2572115"/>
              <a:ext cx="147958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  <a:endParaRPr lang="en-US" sz="1600" b="0" i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67670" y="3408951"/>
              <a:ext cx="936729" cy="936729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>
              <p:custDataLst>
                <p:tags r:id="rId30"/>
              </p:custDataLst>
            </p:nvPr>
          </p:nvGrpSpPr>
          <p:grpSpPr>
            <a:xfrm>
              <a:off x="4074146" y="2960700"/>
              <a:ext cx="687249" cy="869391"/>
              <a:chOff x="7212150" y="3291499"/>
              <a:chExt cx="1371600" cy="1905000"/>
            </a:xfrm>
          </p:grpSpPr>
          <p:sp>
            <p:nvSpPr>
              <p:cNvPr id="27" name="Rectangle 26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28" name="Rectangle 27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29" name="Rectangle 28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0" name="Rectangle 29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31" name="Rectangle 30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32" name="Group 31"/>
            <p:cNvGrpSpPr/>
            <p:nvPr>
              <p:custDataLst>
                <p:tags r:id="rId31"/>
              </p:custDataLst>
            </p:nvPr>
          </p:nvGrpSpPr>
          <p:grpSpPr>
            <a:xfrm>
              <a:off x="4074146" y="3898073"/>
              <a:ext cx="687249" cy="452599"/>
              <a:chOff x="7208670" y="5257800"/>
              <a:chExt cx="1371600" cy="990600"/>
            </a:xfrm>
          </p:grpSpPr>
          <p:sp>
            <p:nvSpPr>
              <p:cNvPr id="33" name="Rectangle 32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695266" y="1951651"/>
            <a:ext cx="1449751" cy="1961146"/>
            <a:chOff x="695266" y="1951651"/>
            <a:chExt cx="1449751" cy="1961146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695266" y="1951651"/>
              <a:ext cx="1449751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2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7665" y="2871404"/>
              <a:ext cx="936729" cy="936729"/>
            </a:xfrm>
            <a:prstGeom prst="rect">
              <a:avLst/>
            </a:prstGeom>
          </p:spPr>
        </p:pic>
        <p:grpSp>
          <p:nvGrpSpPr>
            <p:cNvPr id="35" name="Group 34"/>
            <p:cNvGrpSpPr/>
            <p:nvPr>
              <p:custDataLst>
                <p:tags r:id="rId21"/>
              </p:custDataLst>
            </p:nvPr>
          </p:nvGrpSpPr>
          <p:grpSpPr>
            <a:xfrm>
              <a:off x="1340225" y="2416612"/>
              <a:ext cx="687249" cy="869391"/>
              <a:chOff x="7212150" y="3291499"/>
              <a:chExt cx="1371600" cy="1905000"/>
            </a:xfrm>
          </p:grpSpPr>
          <p:sp>
            <p:nvSpPr>
              <p:cNvPr id="36" name="Rectangle 3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37" name="Rectangle 36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38" name="Rectangle 37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39" name="Rectangle 38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0" name="Rectangle 39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41" name="Group 40"/>
            <p:cNvGrpSpPr/>
            <p:nvPr>
              <p:custDataLst>
                <p:tags r:id="rId22"/>
              </p:custDataLst>
            </p:nvPr>
          </p:nvGrpSpPr>
          <p:grpSpPr>
            <a:xfrm>
              <a:off x="1340225" y="3353985"/>
              <a:ext cx="687249" cy="452599"/>
              <a:chOff x="7208670" y="5257800"/>
              <a:chExt cx="1371600" cy="990600"/>
            </a:xfrm>
          </p:grpSpPr>
          <p:sp>
            <p:nvSpPr>
              <p:cNvPr id="42" name="Rectangle 4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43" name="Rectangle 42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5660155" y="1483690"/>
            <a:ext cx="1413853" cy="1961146"/>
            <a:chOff x="5660155" y="1483690"/>
            <a:chExt cx="1413853" cy="1961146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5660155" y="1483690"/>
              <a:ext cx="1413853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3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96054" y="2305150"/>
              <a:ext cx="1103801" cy="1103801"/>
            </a:xfrm>
            <a:prstGeom prst="rect">
              <a:avLst/>
            </a:prstGeom>
          </p:spPr>
        </p:pic>
        <p:grpSp>
          <p:nvGrpSpPr>
            <p:cNvPr id="44" name="Group 43"/>
            <p:cNvGrpSpPr/>
            <p:nvPr>
              <p:custDataLst>
                <p:tags r:id="rId12"/>
              </p:custDataLst>
            </p:nvPr>
          </p:nvGrpSpPr>
          <p:grpSpPr>
            <a:xfrm>
              <a:off x="6267290" y="1936998"/>
              <a:ext cx="687249" cy="869391"/>
              <a:chOff x="7212150" y="3291499"/>
              <a:chExt cx="1371600" cy="1905000"/>
            </a:xfrm>
          </p:grpSpPr>
          <p:sp>
            <p:nvSpPr>
              <p:cNvPr id="45" name="Rectangle 44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46" name="Rectangle 45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47" name="Rectangle 46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48" name="Rectangle 47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49" name="Rectangle 48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50" name="Group 49"/>
            <p:cNvGrpSpPr/>
            <p:nvPr>
              <p:custDataLst>
                <p:tags r:id="rId13"/>
              </p:custDataLst>
            </p:nvPr>
          </p:nvGrpSpPr>
          <p:grpSpPr>
            <a:xfrm>
              <a:off x="6267290" y="2874371"/>
              <a:ext cx="687249" cy="452599"/>
              <a:chOff x="7208670" y="5257800"/>
              <a:chExt cx="1371600" cy="990600"/>
            </a:xfrm>
          </p:grpSpPr>
          <p:sp>
            <p:nvSpPr>
              <p:cNvPr id="51" name="Rectangle 50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7204668" y="2468713"/>
            <a:ext cx="1427672" cy="1961146"/>
            <a:chOff x="7204668" y="2468713"/>
            <a:chExt cx="1427672" cy="1961146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204668" y="2468713"/>
              <a:ext cx="1427672" cy="1961146"/>
            </a:xfrm>
            <a:prstGeom prst="roundRect">
              <a:avLst>
                <a:gd name="adj" fmla="val 3415"/>
              </a:avLst>
            </a:prstGeom>
            <a:solidFill>
              <a:srgbClr val="DDF3E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0"/>
            <a:lstStyle/>
            <a:p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Process 4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84489" y="3458017"/>
              <a:ext cx="858453" cy="858453"/>
            </a:xfrm>
            <a:prstGeom prst="rect">
              <a:avLst/>
            </a:prstGeom>
          </p:spPr>
        </p:pic>
        <p:grpSp>
          <p:nvGrpSpPr>
            <p:cNvPr id="62" name="Group 61"/>
            <p:cNvGrpSpPr/>
            <p:nvPr>
              <p:custDataLst>
                <p:tags r:id="rId3"/>
              </p:custDataLst>
            </p:nvPr>
          </p:nvGrpSpPr>
          <p:grpSpPr>
            <a:xfrm>
              <a:off x="7856547" y="2909932"/>
              <a:ext cx="687249" cy="869391"/>
              <a:chOff x="7212150" y="3291499"/>
              <a:chExt cx="1371600" cy="1905000"/>
            </a:xfrm>
          </p:grpSpPr>
          <p:sp>
            <p:nvSpPr>
              <p:cNvPr id="63" name="Rectangle 62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7212150" y="3291499"/>
                <a:ext cx="1371600" cy="1905000"/>
              </a:xfrm>
              <a:prstGeom prst="rect">
                <a:avLst/>
              </a:prstGeom>
              <a:solidFill>
                <a:srgbClr val="F1C7C7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lIns="0" tIns="45720" rIns="0" bIns="0"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“Memory”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7348740" y="3861884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Stack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7348740" y="4166685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Heap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7348740" y="4739470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Code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7348740" y="4455389"/>
                <a:ext cx="1066800" cy="304801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</a:t>
                </a:r>
              </a:p>
            </p:txBody>
          </p:sp>
        </p:grpSp>
        <p:grpSp>
          <p:nvGrpSpPr>
            <p:cNvPr id="68" name="Group 67"/>
            <p:cNvGrpSpPr/>
            <p:nvPr>
              <p:custDataLst>
                <p:tags r:id="rId4"/>
              </p:custDataLst>
            </p:nvPr>
          </p:nvGrpSpPr>
          <p:grpSpPr>
            <a:xfrm>
              <a:off x="7856547" y="3847305"/>
              <a:ext cx="687249" cy="452599"/>
              <a:chOff x="7208670" y="5257800"/>
              <a:chExt cx="1371600" cy="990600"/>
            </a:xfrm>
          </p:grpSpPr>
          <p:sp>
            <p:nvSpPr>
              <p:cNvPr id="69" name="Rectangle 68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7208670" y="5257800"/>
                <a:ext cx="1371600" cy="990600"/>
              </a:xfrm>
              <a:prstGeom prst="rect">
                <a:avLst/>
              </a:prstGeom>
              <a:solidFill>
                <a:srgbClr val="F6F5BD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sz="1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“CPU”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7361070" y="5715000"/>
                <a:ext cx="1066800" cy="304800"/>
              </a:xfrm>
              <a:prstGeom prst="rect">
                <a:avLst/>
              </a:prstGeom>
              <a:solidFill>
                <a:srgbClr val="FFFFFF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</p:grpSp>
      </p:grpSp>
      <p:sp>
        <p:nvSpPr>
          <p:cNvPr id="72" name="Rounded Rectangle 71"/>
          <p:cNvSpPr/>
          <p:nvPr/>
        </p:nvSpPr>
        <p:spPr bwMode="auto">
          <a:xfrm>
            <a:off x="945338" y="4162992"/>
            <a:ext cx="1186217" cy="952831"/>
          </a:xfrm>
          <a:prstGeom prst="roundRect">
            <a:avLst>
              <a:gd name="adj" fmla="val 3415"/>
            </a:avLst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0"/>
          <a:lstStyle/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Operating</a:t>
            </a:r>
          </a:p>
          <a:p>
            <a:r>
              <a:rPr lang="en-US" sz="1600" b="0" i="1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00800" y="640080"/>
            <a:ext cx="1979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It’s an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illusion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ea typeface="Lato Semibold" charset="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856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0.17743 -0.1585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72" y="-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0.29722 0.09051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system has the following properties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MiB</a:t>
            </a:r>
            <a:r>
              <a:rPr lang="en-US" sz="2000" dirty="0"/>
              <a:t> of physical address space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GiB</a:t>
            </a:r>
            <a:r>
              <a:rPr lang="en-US" sz="2000" dirty="0"/>
              <a:t> of virtual address space</a:t>
            </a:r>
          </a:p>
          <a:p>
            <a:pPr lvl="1"/>
            <a:r>
              <a:rPr lang="en-US" sz="2000" dirty="0"/>
              <a:t>32 KiB page size</a:t>
            </a:r>
          </a:p>
          <a:p>
            <a:pPr lvl="1"/>
            <a:r>
              <a:rPr lang="en-US" sz="2000" dirty="0"/>
              <a:t>4-entry fully associative TLB with LRU replacement</a:t>
            </a:r>
          </a:p>
          <a:p>
            <a:pPr lvl="2"/>
            <a:endParaRPr lang="en-US" sz="1800" dirty="0"/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US" sz="2400" dirty="0"/>
              <a:t>Fill in the following blanks: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61973"/>
              </p:ext>
            </p:extLst>
          </p:nvPr>
        </p:nvGraphicFramePr>
        <p:xfrm>
          <a:off x="1100520" y="4421393"/>
          <a:ext cx="676656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Minimum bit-width of PTBR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bits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 # of valid 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834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2"/>
            </a:pPr>
            <a:r>
              <a:rPr lang="en-US" sz="2400" dirty="0"/>
              <a:t>What is the largest stride (in bytes) between successive memory accesses (in the VA space)?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14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3"/>
            </a:pPr>
            <a:r>
              <a:rPr lang="en-US" sz="2400" dirty="0"/>
              <a:t>Assuming all of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starts on disk, what are the following hit rates for the execution of the for-loop?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42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2515"/>
              </p:ext>
            </p:extLst>
          </p:nvPr>
        </p:nvGraphicFramePr>
        <p:xfrm>
          <a:off x="1196657" y="4201160"/>
          <a:ext cx="67665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Table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7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Multiprocessing:  The Illusion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4" y="4480560"/>
            <a:ext cx="8366760" cy="2194560"/>
          </a:xfrm>
        </p:spPr>
        <p:txBody>
          <a:bodyPr/>
          <a:lstStyle/>
          <a:p>
            <a:r>
              <a:rPr lang="en-US" dirty="0"/>
              <a:t>Computer runs many processes simultaneously</a:t>
            </a:r>
          </a:p>
          <a:p>
            <a:pPr lvl="1"/>
            <a:r>
              <a:rPr lang="en-US" dirty="0"/>
              <a:t>Applications for one or more users</a:t>
            </a:r>
          </a:p>
          <a:p>
            <a:pPr lvl="2"/>
            <a:r>
              <a:rPr lang="en-US" dirty="0"/>
              <a:t>Web browsers, email clients, editors, …</a:t>
            </a:r>
          </a:p>
          <a:p>
            <a:pPr lvl="1"/>
            <a:r>
              <a:rPr lang="en-US" dirty="0"/>
              <a:t>Background tasks</a:t>
            </a:r>
          </a:p>
          <a:p>
            <a:pPr lvl="2"/>
            <a:r>
              <a:rPr lang="en-US" dirty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" name="Rectangle 22"/>
          <p:cNvSpPr/>
          <p:nvPr>
            <p:custDataLst>
              <p:tags r:id="rId4"/>
            </p:custDataLst>
          </p:nvPr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24" name="Rectangle 23"/>
          <p:cNvSpPr/>
          <p:nvPr>
            <p:custDataLst>
              <p:tags r:id="rId5"/>
            </p:custDataLst>
          </p:nvPr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5" name="Rectangle 24"/>
          <p:cNvSpPr/>
          <p:nvPr>
            <p:custDataLst>
              <p:tags r:id="rId6"/>
            </p:custDataLst>
          </p:nvPr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7" name="Rectangle 26"/>
          <p:cNvSpPr/>
          <p:nvPr>
            <p:custDataLst>
              <p:tags r:id="rId8"/>
            </p:custDataLst>
          </p:nvPr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28" name="Rectangle 27"/>
          <p:cNvSpPr/>
          <p:nvPr>
            <p:custDataLst>
              <p:tags r:id="rId9"/>
            </p:custDataLst>
          </p:nvPr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38" name="Rectangle 37"/>
          <p:cNvSpPr/>
          <p:nvPr>
            <p:custDataLst>
              <p:tags r:id="rId12"/>
            </p:custDataLst>
          </p:nvPr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39" name="Rectangle 38"/>
          <p:cNvSpPr/>
          <p:nvPr>
            <p:custDataLst>
              <p:tags r:id="rId13"/>
            </p:custDataLst>
          </p:nvPr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0" name="Rectangle 39"/>
          <p:cNvSpPr/>
          <p:nvPr>
            <p:custDataLst>
              <p:tags r:id="rId14"/>
            </p:custDataLst>
          </p:nvPr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1" name="Rectangle 40"/>
          <p:cNvSpPr/>
          <p:nvPr>
            <p:custDataLst>
              <p:tags r:id="rId15"/>
            </p:custDataLst>
          </p:nvPr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2" name="Rectangle 41"/>
          <p:cNvSpPr/>
          <p:nvPr>
            <p:custDataLst>
              <p:tags r:id="rId16"/>
            </p:custDataLst>
          </p:nvPr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3" name="Rectangle 42"/>
          <p:cNvSpPr/>
          <p:nvPr>
            <p:custDataLst>
              <p:tags r:id="rId17"/>
            </p:custDataLst>
          </p:nvPr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TextBox 2"/>
          <p:cNvSpPr txBox="1"/>
          <p:nvPr>
            <p:custDataLst>
              <p:tags r:id="rId18"/>
            </p:custDataLst>
          </p:nvPr>
        </p:nvSpPr>
        <p:spPr>
          <a:xfrm>
            <a:off x="4267200" y="2254663"/>
            <a:ext cx="503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44" name="Rectangle 43"/>
          <p:cNvSpPr/>
          <p:nvPr>
            <p:custDataLst>
              <p:tags r:id="rId19"/>
            </p:custDataLst>
          </p:nvPr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45" name="Rectangle 44"/>
          <p:cNvSpPr/>
          <p:nvPr>
            <p:custDataLst>
              <p:tags r:id="rId20"/>
            </p:custDataLst>
          </p:nvPr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46" name="Rectangle 45"/>
          <p:cNvSpPr/>
          <p:nvPr>
            <p:custDataLst>
              <p:tags r:id="rId21"/>
            </p:custDataLst>
          </p:nvPr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47" name="Rectangle 46"/>
          <p:cNvSpPr/>
          <p:nvPr>
            <p:custDataLst>
              <p:tags r:id="rId22"/>
            </p:custDataLst>
          </p:nvPr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48" name="Rectangle 47"/>
          <p:cNvSpPr/>
          <p:nvPr>
            <p:custDataLst>
              <p:tags r:id="rId23"/>
            </p:custDataLst>
          </p:nvPr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9" name="Rectangle 48"/>
          <p:cNvSpPr/>
          <p:nvPr>
            <p:custDataLst>
              <p:tags r:id="rId24"/>
            </p:custDataLst>
          </p:nvPr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50" name="Rectangle 49"/>
          <p:cNvSpPr/>
          <p:nvPr>
            <p:custDataLst>
              <p:tags r:id="rId25"/>
            </p:custDataLst>
          </p:nvPr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80555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Multiprocessing:  The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737360"/>
          </a:xfrm>
        </p:spPr>
        <p:txBody>
          <a:bodyPr>
            <a:noAutofit/>
          </a:bodyPr>
          <a:lstStyle/>
          <a:p>
            <a:r>
              <a:rPr lang="en-US" sz="2400" dirty="0"/>
              <a:t>Single processor executes multiple processes </a:t>
            </a:r>
            <a:r>
              <a:rPr lang="en-US" sz="2400" i="1" dirty="0"/>
              <a:t>concurrently</a:t>
            </a:r>
          </a:p>
          <a:p>
            <a:pPr lvl="1"/>
            <a:r>
              <a:rPr lang="en-US" sz="2000" dirty="0"/>
              <a:t>Process executions interleaved, CPU runs </a:t>
            </a:r>
            <a:r>
              <a:rPr lang="en-US" sz="2000" i="1" dirty="0"/>
              <a:t>one at a time</a:t>
            </a:r>
          </a:p>
          <a:p>
            <a:pPr lvl="1"/>
            <a:r>
              <a:rPr lang="en-US" sz="2000" dirty="0"/>
              <a:t>Address spaces managed by virtual memory system (today’s lecture)</a:t>
            </a:r>
          </a:p>
          <a:p>
            <a:pPr lvl="1"/>
            <a:r>
              <a:rPr lang="en-US" sz="2000" i="1" dirty="0"/>
              <a:t>Execution context</a:t>
            </a:r>
            <a:r>
              <a:rPr lang="en-US" sz="2000" dirty="0"/>
              <a:t> (register values, stack, </a:t>
            </a:r>
            <a:r>
              <a:rPr lang="is-IS" sz="2000" dirty="0"/>
              <a:t>…)</a:t>
            </a:r>
            <a:r>
              <a:rPr lang="en-US" sz="2000" dirty="0"/>
              <a:t> for other processes saved in memory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9176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  <a:endParaRPr lang="en-US" b="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09728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Save current registers in memory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9144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10527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838200" y="1668696"/>
            <a:ext cx="1536192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Lato" panose="020F0502020204030203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4"/>
            </p:custDataLst>
          </p:nvPr>
        </p:nvSpPr>
        <p:spPr bwMode="auto">
          <a:xfrm>
            <a:off x="144780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4937760"/>
            <a:ext cx="8366760" cy="1371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dirty="0"/>
              <a:t>Schedule next process for execution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4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5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15" name="Rectangle 14"/>
          <p:cNvSpPr/>
          <p:nvPr>
            <p:custDataLst>
              <p:tags r:id="rId6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7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10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1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2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3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4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5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6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7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8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9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20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1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2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3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3645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Rectangle 12"/>
          <p:cNvSpPr/>
          <p:nvPr>
            <p:custDataLst>
              <p:tags r:id="rId3"/>
            </p:custDataLst>
          </p:nvPr>
        </p:nvSpPr>
        <p:spPr bwMode="auto">
          <a:xfrm>
            <a:off x="2590800" y="385876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" name="Rectangle 13"/>
          <p:cNvSpPr/>
          <p:nvPr>
            <p:custDataLst>
              <p:tags r:id="rId4"/>
            </p:custDataLst>
          </p:nvPr>
        </p:nvSpPr>
        <p:spPr bwMode="auto">
          <a:xfrm>
            <a:off x="2729116" y="4315968"/>
            <a:ext cx="1066800" cy="3048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>
            <p:custDataLst>
              <p:tags r:id="rId5"/>
            </p:custDataLst>
          </p:nvPr>
        </p:nvSpPr>
        <p:spPr bwMode="auto">
          <a:xfrm>
            <a:off x="751396" y="1307592"/>
            <a:ext cx="6030404" cy="241401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6" name="Rectangle 15"/>
          <p:cNvSpPr/>
          <p:nvPr>
            <p:custDataLst>
              <p:tags r:id="rId6"/>
            </p:custDataLst>
          </p:nvPr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7" name="Rectangle 16"/>
          <p:cNvSpPr/>
          <p:nvPr>
            <p:custDataLst>
              <p:tags r:id="rId7"/>
            </p:custDataLst>
          </p:nvPr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18" name="Rectangle 17"/>
          <p:cNvSpPr/>
          <p:nvPr>
            <p:custDataLst>
              <p:tags r:id="rId8"/>
            </p:custDataLst>
          </p:nvPr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9" name="Rectangle 18"/>
          <p:cNvSpPr/>
          <p:nvPr>
            <p:custDataLst>
              <p:tags r:id="rId9"/>
            </p:custDataLst>
          </p:nvPr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" name="Rectangle 2"/>
          <p:cNvSpPr/>
          <p:nvPr>
            <p:custDataLst>
              <p:tags r:id="rId10"/>
            </p:custDataLst>
          </p:nvPr>
        </p:nvSpPr>
        <p:spPr bwMode="auto">
          <a:xfrm>
            <a:off x="2514600" y="1668696"/>
            <a:ext cx="1538084" cy="325526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dash"/>
              </a:ln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>
            <p:custDataLst>
              <p:tags r:id="rId11"/>
            </p:custDataLst>
          </p:nvPr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0" name="Rectangle 29"/>
          <p:cNvSpPr/>
          <p:nvPr>
            <p:custDataLst>
              <p:tags r:id="rId12"/>
            </p:custDataLst>
          </p:nvPr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1" name="Rectangle 30"/>
          <p:cNvSpPr/>
          <p:nvPr>
            <p:custDataLst>
              <p:tags r:id="rId13"/>
            </p:custDataLst>
          </p:nvPr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32" name="Rectangle 31"/>
          <p:cNvSpPr/>
          <p:nvPr>
            <p:custDataLst>
              <p:tags r:id="rId14"/>
            </p:custDataLst>
          </p:nvPr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3" name="Rectangle 32"/>
          <p:cNvSpPr/>
          <p:nvPr>
            <p:custDataLst>
              <p:tags r:id="rId15"/>
            </p:custDataLst>
          </p:nvPr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35" name="Rectangle 34"/>
          <p:cNvSpPr/>
          <p:nvPr>
            <p:custDataLst>
              <p:tags r:id="rId16"/>
            </p:custDataLst>
          </p:nvPr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36" name="Rectangle 35"/>
          <p:cNvSpPr/>
          <p:nvPr>
            <p:custDataLst>
              <p:tags r:id="rId17"/>
            </p:custDataLst>
          </p:nvPr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39" name="Rectangle 38"/>
          <p:cNvSpPr/>
          <p:nvPr>
            <p:custDataLst>
              <p:tags r:id="rId18"/>
            </p:custDataLst>
          </p:nvPr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0" name="Rectangle 39"/>
          <p:cNvSpPr/>
          <p:nvPr>
            <p:custDataLst>
              <p:tags r:id="rId19"/>
            </p:custDataLst>
          </p:nvPr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47" name="Rectangle 46"/>
          <p:cNvSpPr/>
          <p:nvPr>
            <p:custDataLst>
              <p:tags r:id="rId20"/>
            </p:custDataLst>
          </p:nvPr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49" name="Rectangle 48"/>
          <p:cNvSpPr/>
          <p:nvPr>
            <p:custDataLst>
              <p:tags r:id="rId21"/>
            </p:custDataLst>
          </p:nvPr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Saved registers</a:t>
            </a:r>
          </a:p>
        </p:txBody>
      </p:sp>
      <p:sp>
        <p:nvSpPr>
          <p:cNvPr id="50" name="TextBox 49"/>
          <p:cNvSpPr txBox="1"/>
          <p:nvPr>
            <p:custDataLst>
              <p:tags r:id="rId22"/>
            </p:custDataLst>
          </p:nvPr>
        </p:nvSpPr>
        <p:spPr>
          <a:xfrm>
            <a:off x="4343400" y="2165366"/>
            <a:ext cx="468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Up Arrow 4"/>
          <p:cNvSpPr/>
          <p:nvPr>
            <p:custDataLst>
              <p:tags r:id="rId23"/>
            </p:custDataLst>
          </p:nvPr>
        </p:nvSpPr>
        <p:spPr bwMode="auto">
          <a:xfrm flipV="1">
            <a:off x="3154680" y="3573699"/>
            <a:ext cx="228600" cy="283464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3"/>
          <p:cNvSpPr txBox="1">
            <a:spLocks/>
          </p:cNvSpPr>
          <p:nvPr>
            <p:custDataLst>
              <p:tags r:id="rId24"/>
            </p:custDataLst>
          </p:nvPr>
        </p:nvSpPr>
        <p:spPr bwMode="auto">
          <a:xfrm>
            <a:off x="393192" y="4937760"/>
            <a:ext cx="836676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800" b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kern="0" dirty="0">
                <a:solidFill>
                  <a:srgbClr val="FF0000"/>
                </a:solidFill>
              </a:rPr>
              <a:t>Context switch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Save current registers in memory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kern="0" dirty="0"/>
              <a:t>Schedule next process for execution</a:t>
            </a:r>
          </a:p>
          <a:p>
            <a:pPr marL="820674" lvl="1" indent="-457200">
              <a:buSzPct val="100000"/>
              <a:buFont typeface="+mj-lt"/>
              <a:buAutoNum type="arabicParenR"/>
            </a:pPr>
            <a:r>
              <a:rPr lang="en-US" sz="2000" b="1" kern="0" dirty="0"/>
              <a:t>Load saved registers and switch address space</a:t>
            </a:r>
          </a:p>
        </p:txBody>
      </p:sp>
    </p:spTree>
    <p:extLst>
      <p:ext uri="{BB962C8B-B14F-4D97-AF65-F5344CB8AC3E}">
        <p14:creationId xmlns:p14="http://schemas.microsoft.com/office/powerpoint/2010/main" val="11744939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19625</TotalTime>
  <Words>3979</Words>
  <Application>Microsoft Macintosh PowerPoint</Application>
  <PresentationFormat>On-screen Show (4:3)</PresentationFormat>
  <Paragraphs>1667</Paragraphs>
  <Slides>42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6" baseType="lpstr">
      <vt:lpstr>굴림</vt:lpstr>
      <vt:lpstr>Anonymous Pro</vt:lpstr>
      <vt:lpstr>Arial</vt:lpstr>
      <vt:lpstr>Arial Narrow</vt:lpstr>
      <vt:lpstr>Calibri</vt:lpstr>
      <vt:lpstr>Cambria Math</vt:lpstr>
      <vt:lpstr>CMU Serif</vt:lpstr>
      <vt:lpstr>Courier New</vt:lpstr>
      <vt:lpstr>Graphik-Medium</vt:lpstr>
      <vt:lpstr>Lato</vt:lpstr>
      <vt:lpstr>Roboto Regular</vt:lpstr>
      <vt:lpstr>Times New Roman</vt:lpstr>
      <vt:lpstr>Wingdings</vt:lpstr>
      <vt:lpstr>UWTheme-351-Au18</vt:lpstr>
      <vt:lpstr>Caches and Virtual Memory</vt:lpstr>
      <vt:lpstr>Processes</vt:lpstr>
      <vt:lpstr>What is a Process?</vt:lpstr>
      <vt:lpstr>What is a Process?</vt:lpstr>
      <vt:lpstr>Multiprocessing:  The Illusion</vt:lpstr>
      <vt:lpstr>Multiprocessing:  The Reality</vt:lpstr>
      <vt:lpstr>Multiprocessing</vt:lpstr>
      <vt:lpstr>Multiprocessing</vt:lpstr>
      <vt:lpstr>Multiprocessing</vt:lpstr>
      <vt:lpstr>Multiprocessing on Multicore Processors</vt:lpstr>
      <vt:lpstr>Memory as we know it so far… is virtual!</vt:lpstr>
      <vt:lpstr>Why Virtual Memory (VM)?</vt:lpstr>
      <vt:lpstr>A System Using Virtual Addressing</vt:lpstr>
      <vt:lpstr>Indirection and Address Spaces</vt:lpstr>
      <vt:lpstr>The Page</vt:lpstr>
      <vt:lpstr>Address Translation</vt:lpstr>
      <vt:lpstr>Address Translation:  Page Tables</vt:lpstr>
      <vt:lpstr>Page Hit</vt:lpstr>
      <vt:lpstr>Page Fault</vt:lpstr>
      <vt:lpstr>Address Translation:  Page Hit</vt:lpstr>
      <vt:lpstr>Address Translation:  Page Fault</vt:lpstr>
      <vt:lpstr>TLB Hit</vt:lpstr>
      <vt:lpstr>Address Translation Is Slow</vt:lpstr>
      <vt:lpstr>Cache and Phy. Addr.</vt:lpstr>
      <vt:lpstr>Speeding up Translation with a TLB</vt:lpstr>
      <vt:lpstr>Address Translation and Memory Access</vt:lpstr>
      <vt:lpstr>Address Manipulation</vt:lpstr>
      <vt:lpstr>Summary of Address Translation Symbols</vt:lpstr>
      <vt:lpstr>Peer Question</vt:lpstr>
      <vt:lpstr>Some VM Topics Not Covered in 295</vt:lpstr>
      <vt:lpstr>Simple Memory System Example (small)</vt:lpstr>
      <vt:lpstr>Simple Memory System:  Page Table</vt:lpstr>
      <vt:lpstr>Simple Memory System:  TLB</vt:lpstr>
      <vt:lpstr>Simple Memory System:  Cache</vt:lpstr>
      <vt:lpstr>Current State of Memory System</vt:lpstr>
      <vt:lpstr>Memory Request Example #1</vt:lpstr>
      <vt:lpstr>Memory Request Example #2</vt:lpstr>
      <vt:lpstr>Memory Request Example #3</vt:lpstr>
      <vt:lpstr>Memory Request Example #4</vt:lpstr>
      <vt:lpstr>Practice VM Question</vt:lpstr>
      <vt:lpstr>Practice VM Question</vt:lpstr>
      <vt:lpstr>Practice VM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III CSE 351 Autumn 2016</dc:title>
  <dc:creator>Alaa Alameldeen</dc:creator>
  <cp:lastModifiedBy>Arrvindh Shriraman</cp:lastModifiedBy>
  <cp:revision>144</cp:revision>
  <cp:lastPrinted>2018-11-20T22:25:05Z</cp:lastPrinted>
  <dcterms:created xsi:type="dcterms:W3CDTF">2016-11-18T09:42:13Z</dcterms:created>
  <dcterms:modified xsi:type="dcterms:W3CDTF">2025-11-04T17:30:47Z</dcterms:modified>
</cp:coreProperties>
</file>