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343" r:id="rId15"/>
    <p:sldId id="271" r:id="rId16"/>
    <p:sldId id="272" r:id="rId17"/>
    <p:sldId id="273" r:id="rId18"/>
    <p:sldId id="274" r:id="rId19"/>
    <p:sldId id="342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40" r:id="rId82"/>
    <p:sldId id="341" r:id="rId8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36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6900" y="539750"/>
            <a:ext cx="10998200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1" i="0">
                <a:solidFill>
                  <a:schemeClr val="tx1"/>
                </a:solidFill>
                <a:latin typeface="Helvetica Neue Light" panose="020004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970" y="6654667"/>
            <a:ext cx="316230" cy="338554"/>
          </a:xfrm>
        </p:spPr>
        <p:txBody>
          <a:bodyPr lIns="0" tIns="0" rIns="0" bIns="0"/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25400">
              <a:spcBef>
                <a:spcPts val="20"/>
              </a:spcBef>
            </a:pPr>
            <a:fld id="{81D60167-4931-47E6-BA6A-407CBD079E47}" type="slidenum">
              <a:rPr lang="en-US" spc="195" smtClean="0"/>
              <a:pPr marL="25400">
                <a:spcBef>
                  <a:spcPts val="20"/>
                </a:spcBef>
              </a:pPr>
              <a:t>‹#›</a:t>
            </a:fld>
            <a:endParaRPr lang="en-US" spc="19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970" y="6654667"/>
            <a:ext cx="430530" cy="338554"/>
          </a:xfrm>
        </p:spPr>
        <p:txBody>
          <a:bodyPr lIns="0" tIns="0" rIns="0" bIns="0"/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25400">
              <a:spcBef>
                <a:spcPts val="20"/>
              </a:spcBef>
            </a:pPr>
            <a:fld id="{81D60167-4931-47E6-BA6A-407CBD079E47}" type="slidenum">
              <a:rPr lang="en-US" spc="195" smtClean="0"/>
              <a:pPr marL="25400">
                <a:spcBef>
                  <a:spcPts val="20"/>
                </a:spcBef>
              </a:pPr>
              <a:t>‹#›</a:t>
            </a:fld>
            <a:endParaRPr lang="en-US" spc="19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40970" y="6654667"/>
            <a:ext cx="468630" cy="338554"/>
          </a:xfrm>
        </p:spPr>
        <p:txBody>
          <a:bodyPr lIns="0" tIns="0" rIns="0" bIns="0"/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25400">
              <a:spcBef>
                <a:spcPts val="20"/>
              </a:spcBef>
            </a:pPr>
            <a:fld id="{81D60167-4931-47E6-BA6A-407CBD079E47}" type="slidenum">
              <a:rPr lang="en-US" spc="195" smtClean="0"/>
              <a:pPr marL="25400">
                <a:spcBef>
                  <a:spcPts val="20"/>
                </a:spcBef>
              </a:pPr>
              <a:t>‹#›</a:t>
            </a:fld>
            <a:endParaRPr lang="en-US" spc="19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40970" y="6654667"/>
            <a:ext cx="544830" cy="338554"/>
          </a:xfrm>
        </p:spPr>
        <p:txBody>
          <a:bodyPr lIns="0" tIns="0" rIns="0" bIns="0"/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25400">
              <a:spcBef>
                <a:spcPts val="20"/>
              </a:spcBef>
            </a:pPr>
            <a:fld id="{81D60167-4931-47E6-BA6A-407CBD079E47}" type="slidenum">
              <a:rPr lang="en-US" spc="195" smtClean="0"/>
              <a:pPr marL="25400">
                <a:spcBef>
                  <a:spcPts val="20"/>
                </a:spcBef>
              </a:pPr>
              <a:t>‹#›</a:t>
            </a:fld>
            <a:endParaRPr lang="en-US" spc="19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40970" y="6654667"/>
            <a:ext cx="468630" cy="338554"/>
          </a:xfrm>
        </p:spPr>
        <p:txBody>
          <a:bodyPr lIns="0" tIns="0" rIns="0" bIns="0"/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25400">
              <a:spcBef>
                <a:spcPts val="20"/>
              </a:spcBef>
            </a:pPr>
            <a:fld id="{81D60167-4931-47E6-BA6A-407CBD079E47}" type="slidenum">
              <a:rPr lang="en-US" spc="195" smtClean="0"/>
              <a:pPr marL="25400">
                <a:spcBef>
                  <a:spcPts val="20"/>
                </a:spcBef>
              </a:pPr>
              <a:t>‹#›</a:t>
            </a:fld>
            <a:endParaRPr lang="en-US" spc="19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158239"/>
            <a:ext cx="12188190" cy="0"/>
          </a:xfrm>
          <a:custGeom>
            <a:avLst/>
            <a:gdLst/>
            <a:ahLst/>
            <a:cxnLst/>
            <a:rect l="l" t="t" r="r" b="b"/>
            <a:pathLst>
              <a:path w="12188190">
                <a:moveTo>
                  <a:pt x="0" y="0"/>
                </a:moveTo>
                <a:lnTo>
                  <a:pt x="12188190" y="0"/>
                </a:lnTo>
              </a:path>
            </a:pathLst>
          </a:custGeom>
          <a:ln w="53339">
            <a:solidFill>
              <a:srgbClr val="3668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131569"/>
            <a:ext cx="12188190" cy="53340"/>
          </a:xfrm>
          <a:custGeom>
            <a:avLst/>
            <a:gdLst/>
            <a:ahLst/>
            <a:cxnLst/>
            <a:rect l="l" t="t" r="r" b="b"/>
            <a:pathLst>
              <a:path w="12188190" h="53340">
                <a:moveTo>
                  <a:pt x="6093460" y="53339"/>
                </a:moveTo>
                <a:lnTo>
                  <a:pt x="0" y="53339"/>
                </a:lnTo>
                <a:lnTo>
                  <a:pt x="0" y="0"/>
                </a:lnTo>
                <a:lnTo>
                  <a:pt x="12188190" y="0"/>
                </a:lnTo>
                <a:lnTo>
                  <a:pt x="12188190" y="53339"/>
                </a:lnTo>
                <a:lnTo>
                  <a:pt x="6093460" y="53339"/>
                </a:lnTo>
                <a:close/>
              </a:path>
            </a:pathLst>
          </a:custGeom>
          <a:ln w="9344">
            <a:solidFill>
              <a:srgbClr val="3668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6900" y="21590"/>
            <a:ext cx="10998200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1500" y="1242059"/>
            <a:ext cx="107772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333333"/>
                </a:solidFill>
                <a:latin typeface="Arial Narrow"/>
                <a:cs typeface="Arial Narrow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3090" y="6654667"/>
            <a:ext cx="2647950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12700">
              <a:spcBef>
                <a:spcPts val="20"/>
              </a:spcBef>
            </a:pPr>
            <a:endParaRPr lang="en-US" spc="11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970" y="6654667"/>
            <a:ext cx="22987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25400">
              <a:spcBef>
                <a:spcPts val="20"/>
              </a:spcBef>
            </a:pPr>
            <a:fld id="{81D60167-4931-47E6-BA6A-407CBD079E47}" type="slidenum">
              <a:rPr lang="en-US" spc="195" smtClean="0"/>
              <a:pPr marL="25400">
                <a:spcBef>
                  <a:spcPts val="20"/>
                </a:spcBef>
              </a:pPr>
              <a:t>‹#›</a:t>
            </a:fld>
            <a:endParaRPr lang="en-US" spc="19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 b="0" i="0">
          <a:latin typeface="Helvetica Neue Light" panose="02000403000000020004" pitchFamily="2" charset="0"/>
          <a:ea typeface="+mj-ea"/>
          <a:cs typeface="+mj-cs"/>
        </a:defRPr>
      </a:lvl1pPr>
    </p:titleStyle>
    <p:bodyStyle>
      <a:lvl1pPr marL="0">
        <a:defRPr b="0" i="0">
          <a:latin typeface="Helvetica Neue" panose="02000503000000020004" pitchFamily="2" charset="0"/>
          <a:ea typeface="+mn-ea"/>
          <a:cs typeface="Helvetica Neue" panose="02000503000000020004" pitchFamily="2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image" Target="../media/image14.png"/><Relationship Id="rId21" Type="http://schemas.openxmlformats.org/officeDocument/2006/relationships/image" Target="../media/image32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24" Type="http://schemas.openxmlformats.org/officeDocument/2006/relationships/image" Target="../media/image35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23" Type="http://schemas.openxmlformats.org/officeDocument/2006/relationships/image" Target="../media/image34.png"/><Relationship Id="rId28" Type="http://schemas.openxmlformats.org/officeDocument/2006/relationships/image" Target="../media/image39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Relationship Id="rId22" Type="http://schemas.openxmlformats.org/officeDocument/2006/relationships/image" Target="../media/image33.png"/><Relationship Id="rId27" Type="http://schemas.openxmlformats.org/officeDocument/2006/relationships/image" Target="../media/image3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4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12" Type="http://schemas.openxmlformats.org/officeDocument/2006/relationships/image" Target="../media/image42.png"/><Relationship Id="rId17" Type="http://schemas.openxmlformats.org/officeDocument/2006/relationships/image" Target="../media/image56.png"/><Relationship Id="rId2" Type="http://schemas.openxmlformats.org/officeDocument/2006/relationships/image" Target="../media/image47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41.png"/><Relationship Id="rId5" Type="http://schemas.openxmlformats.org/officeDocument/2006/relationships/image" Target="../media/image50.png"/><Relationship Id="rId15" Type="http://schemas.openxmlformats.org/officeDocument/2006/relationships/image" Target="../media/image45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44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45.png"/><Relationship Id="rId18" Type="http://schemas.openxmlformats.org/officeDocument/2006/relationships/image" Target="../media/image69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12" Type="http://schemas.openxmlformats.org/officeDocument/2006/relationships/image" Target="../media/image66.png"/><Relationship Id="rId17" Type="http://schemas.openxmlformats.org/officeDocument/2006/relationships/image" Target="../media/image68.png"/><Relationship Id="rId2" Type="http://schemas.openxmlformats.org/officeDocument/2006/relationships/image" Target="../media/image57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42.png"/><Relationship Id="rId5" Type="http://schemas.openxmlformats.org/officeDocument/2006/relationships/image" Target="../media/image60.png"/><Relationship Id="rId15" Type="http://schemas.openxmlformats.org/officeDocument/2006/relationships/image" Target="../media/image43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Relationship Id="rId14" Type="http://schemas.openxmlformats.org/officeDocument/2006/relationships/image" Target="../media/image67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18" Type="http://schemas.openxmlformats.org/officeDocument/2006/relationships/image" Target="../media/image81.png"/><Relationship Id="rId3" Type="http://schemas.openxmlformats.org/officeDocument/2006/relationships/image" Target="../media/image70.png"/><Relationship Id="rId21" Type="http://schemas.openxmlformats.org/officeDocument/2006/relationships/image" Target="../media/image82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45.png"/><Relationship Id="rId2" Type="http://schemas.openxmlformats.org/officeDocument/2006/relationships/image" Target="../media/image36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35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19" Type="http://schemas.openxmlformats.org/officeDocument/2006/relationships/image" Target="../media/image41.png"/><Relationship Id="rId4" Type="http://schemas.openxmlformats.org/officeDocument/2006/relationships/image" Target="../media/image33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Relationship Id="rId22" Type="http://schemas.openxmlformats.org/officeDocument/2006/relationships/image" Target="../media/image8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85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42.png"/><Relationship Id="rId4" Type="http://schemas.openxmlformats.org/officeDocument/2006/relationships/image" Target="../media/image67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91.png"/><Relationship Id="rId18" Type="http://schemas.openxmlformats.org/officeDocument/2006/relationships/image" Target="../media/image96.png"/><Relationship Id="rId3" Type="http://schemas.openxmlformats.org/officeDocument/2006/relationships/image" Target="../media/image42.png"/><Relationship Id="rId7" Type="http://schemas.openxmlformats.org/officeDocument/2006/relationships/image" Target="../media/image81.png"/><Relationship Id="rId12" Type="http://schemas.openxmlformats.org/officeDocument/2006/relationships/image" Target="../media/image90.png"/><Relationship Id="rId17" Type="http://schemas.openxmlformats.org/officeDocument/2006/relationships/image" Target="../media/image95.png"/><Relationship Id="rId2" Type="http://schemas.openxmlformats.org/officeDocument/2006/relationships/image" Target="../media/image9.jpg"/><Relationship Id="rId16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89.png"/><Relationship Id="rId5" Type="http://schemas.openxmlformats.org/officeDocument/2006/relationships/image" Target="../media/image45.png"/><Relationship Id="rId15" Type="http://schemas.openxmlformats.org/officeDocument/2006/relationships/image" Target="../media/image93.png"/><Relationship Id="rId10" Type="http://schemas.openxmlformats.org/officeDocument/2006/relationships/image" Target="../media/image88.png"/><Relationship Id="rId4" Type="http://schemas.openxmlformats.org/officeDocument/2006/relationships/image" Target="../media/image41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9.png"/><Relationship Id="rId4" Type="http://schemas.openxmlformats.org/officeDocument/2006/relationships/image" Target="../media/image98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1.png"/><Relationship Id="rId4" Type="http://schemas.openxmlformats.org/officeDocument/2006/relationships/image" Target="../media/image98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8.png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71.png"/><Relationship Id="rId7" Type="http://schemas.openxmlformats.org/officeDocument/2006/relationships/image" Target="../media/image34.png"/><Relationship Id="rId12" Type="http://schemas.openxmlformats.org/officeDocument/2006/relationships/image" Target="../media/image3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110.png"/><Relationship Id="rId5" Type="http://schemas.openxmlformats.org/officeDocument/2006/relationships/image" Target="../media/image70.png"/><Relationship Id="rId10" Type="http://schemas.openxmlformats.org/officeDocument/2006/relationships/image" Target="../media/image109.png"/><Relationship Id="rId4" Type="http://schemas.openxmlformats.org/officeDocument/2006/relationships/image" Target="../media/image35.png"/><Relationship Id="rId9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tor.com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62088" y="2145285"/>
            <a:ext cx="9267824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4200" spc="140" dirty="0">
                <a:solidFill>
                  <a:schemeClr val="tx1"/>
                </a:solidFill>
              </a:rPr>
              <a:t>C++ </a:t>
            </a:r>
            <a:r>
              <a:rPr sz="4200" spc="265" dirty="0">
                <a:solidFill>
                  <a:schemeClr val="tx1"/>
                </a:solidFill>
              </a:rPr>
              <a:t>atomics: </a:t>
            </a:r>
            <a:r>
              <a:rPr sz="4200" spc="280" dirty="0">
                <a:solidFill>
                  <a:schemeClr val="tx1"/>
                </a:solidFill>
              </a:rPr>
              <a:t>from  </a:t>
            </a:r>
            <a:r>
              <a:rPr sz="4200" spc="285" dirty="0">
                <a:solidFill>
                  <a:schemeClr val="tx1"/>
                </a:solidFill>
              </a:rPr>
              <a:t>basic </a:t>
            </a:r>
            <a:r>
              <a:rPr sz="4200" spc="270" dirty="0">
                <a:solidFill>
                  <a:schemeClr val="tx1"/>
                </a:solidFill>
              </a:rPr>
              <a:t>to</a:t>
            </a:r>
            <a:r>
              <a:rPr sz="4200" spc="95" dirty="0">
                <a:solidFill>
                  <a:schemeClr val="tx1"/>
                </a:solidFill>
              </a:rPr>
              <a:t> </a:t>
            </a:r>
            <a:r>
              <a:rPr sz="4200" spc="315" dirty="0">
                <a:solidFill>
                  <a:schemeClr val="tx1"/>
                </a:solidFill>
              </a:rPr>
              <a:t>advanced.  </a:t>
            </a:r>
            <a:r>
              <a:rPr sz="4200" spc="290" dirty="0">
                <a:solidFill>
                  <a:schemeClr val="tx1"/>
                </a:solidFill>
              </a:rPr>
              <a:t>What </a:t>
            </a:r>
            <a:r>
              <a:rPr sz="4200" spc="325" dirty="0">
                <a:solidFill>
                  <a:schemeClr val="tx1"/>
                </a:solidFill>
              </a:rPr>
              <a:t>do </a:t>
            </a:r>
            <a:r>
              <a:rPr sz="4200" spc="300" dirty="0">
                <a:solidFill>
                  <a:schemeClr val="tx1"/>
                </a:solidFill>
              </a:rPr>
              <a:t>they</a:t>
            </a:r>
            <a:r>
              <a:rPr sz="4200" spc="15" dirty="0">
                <a:solidFill>
                  <a:schemeClr val="tx1"/>
                </a:solidFill>
              </a:rPr>
              <a:t> </a:t>
            </a:r>
            <a:r>
              <a:rPr sz="4200" spc="235" dirty="0">
                <a:solidFill>
                  <a:schemeClr val="tx1"/>
                </a:solidFill>
              </a:rPr>
              <a:t>do?</a:t>
            </a:r>
            <a:endParaRPr sz="4200" dirty="0">
              <a:solidFill>
                <a:schemeClr val="tx1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7200" y="5911439"/>
            <a:ext cx="3269615" cy="1004121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lang="en-CA" sz="30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Adapted from </a:t>
            </a:r>
            <a:r>
              <a:rPr lang="en-CA" sz="3000" spc="385" dirty="0" err="1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CppCon</a:t>
            </a:r>
            <a:r>
              <a:rPr lang="en-CA" sz="30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2017</a:t>
            </a:r>
            <a:endParaRPr sz="30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76707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What’s </a:t>
            </a:r>
            <a:r>
              <a:rPr spc="204" dirty="0"/>
              <a:t>really </a:t>
            </a:r>
            <a:r>
              <a:rPr spc="235" dirty="0"/>
              <a:t>going</a:t>
            </a:r>
            <a:r>
              <a:rPr spc="25" dirty="0"/>
              <a:t> </a:t>
            </a:r>
            <a:r>
              <a:rPr spc="165" dirty="0"/>
              <a:t>on?</a:t>
            </a:r>
          </a:p>
        </p:txBody>
      </p:sp>
      <p:sp>
        <p:nvSpPr>
          <p:cNvPr id="6" name="object 6"/>
          <p:cNvSpPr/>
          <p:nvPr/>
        </p:nvSpPr>
        <p:spPr>
          <a:xfrm>
            <a:off x="365759" y="5120640"/>
            <a:ext cx="11612880" cy="1131570"/>
          </a:xfrm>
          <a:custGeom>
            <a:avLst/>
            <a:gdLst/>
            <a:ahLst/>
            <a:cxnLst/>
            <a:rect l="l" t="t" r="r" b="b"/>
            <a:pathLst>
              <a:path w="11612880" h="1131570">
                <a:moveTo>
                  <a:pt x="11423650" y="0"/>
                </a:moveTo>
                <a:lnTo>
                  <a:pt x="189230" y="0"/>
                </a:ln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423650" y="1131570"/>
                </a:lnTo>
                <a:lnTo>
                  <a:pt x="11470739" y="1124173"/>
                </a:lnTo>
                <a:lnTo>
                  <a:pt x="11515042" y="1103724"/>
                </a:lnTo>
                <a:lnTo>
                  <a:pt x="11553983" y="1072832"/>
                </a:lnTo>
                <a:lnTo>
                  <a:pt x="11584987" y="1034109"/>
                </a:lnTo>
                <a:lnTo>
                  <a:pt x="11605477" y="990164"/>
                </a:lnTo>
                <a:lnTo>
                  <a:pt x="11612880" y="943610"/>
                </a:lnTo>
                <a:lnTo>
                  <a:pt x="11612880" y="189230"/>
                </a:lnTo>
                <a:lnTo>
                  <a:pt x="11605477" y="142140"/>
                </a:lnTo>
                <a:lnTo>
                  <a:pt x="11584987" y="97837"/>
                </a:lnTo>
                <a:lnTo>
                  <a:pt x="11553983" y="58896"/>
                </a:lnTo>
                <a:lnTo>
                  <a:pt x="11515042" y="27892"/>
                </a:lnTo>
                <a:lnTo>
                  <a:pt x="11470739" y="7402"/>
                </a:lnTo>
                <a:lnTo>
                  <a:pt x="1142365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59" y="5120640"/>
            <a:ext cx="11612880" cy="1131570"/>
          </a:xfrm>
          <a:custGeom>
            <a:avLst/>
            <a:gdLst/>
            <a:ahLst/>
            <a:cxnLst/>
            <a:rect l="l" t="t" r="r" b="b"/>
            <a:pathLst>
              <a:path w="11612880" h="1131570">
                <a:moveTo>
                  <a:pt x="189230" y="0"/>
                </a:move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423650" y="1131570"/>
                </a:lnTo>
                <a:lnTo>
                  <a:pt x="11470739" y="1124173"/>
                </a:lnTo>
                <a:lnTo>
                  <a:pt x="11515042" y="1103724"/>
                </a:lnTo>
                <a:lnTo>
                  <a:pt x="11553983" y="1072832"/>
                </a:lnTo>
                <a:lnTo>
                  <a:pt x="11584987" y="1034109"/>
                </a:lnTo>
                <a:lnTo>
                  <a:pt x="11605477" y="990164"/>
                </a:lnTo>
                <a:lnTo>
                  <a:pt x="11612880" y="943610"/>
                </a:lnTo>
                <a:lnTo>
                  <a:pt x="11612880" y="189230"/>
                </a:lnTo>
                <a:lnTo>
                  <a:pt x="11605477" y="142140"/>
                </a:lnTo>
                <a:lnTo>
                  <a:pt x="11584987" y="97837"/>
                </a:lnTo>
                <a:lnTo>
                  <a:pt x="11553983" y="58896"/>
                </a:lnTo>
                <a:lnTo>
                  <a:pt x="11515042" y="27892"/>
                </a:lnTo>
                <a:lnTo>
                  <a:pt x="11470739" y="7402"/>
                </a:lnTo>
                <a:lnTo>
                  <a:pt x="11423650" y="0"/>
                </a:lnTo>
                <a:lnTo>
                  <a:pt x="18923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5120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8640" y="6252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375140" y="5181600"/>
            <a:ext cx="24701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Main</a:t>
            </a:r>
            <a:r>
              <a:rPr sz="2800" i="1" spc="-7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48640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5393690" y="0"/>
                </a:moveTo>
                <a:lnTo>
                  <a:pt x="184150" y="0"/>
                </a:lnTo>
                <a:lnTo>
                  <a:pt x="138759" y="7296"/>
                </a:lnTo>
                <a:lnTo>
                  <a:pt x="95767" y="27469"/>
                </a:lnTo>
                <a:lnTo>
                  <a:pt x="57784" y="57943"/>
                </a:lnTo>
                <a:lnTo>
                  <a:pt x="27422" y="96143"/>
                </a:lnTo>
                <a:lnTo>
                  <a:pt x="7290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0" y="969950"/>
                </a:lnTo>
                <a:lnTo>
                  <a:pt x="27422" y="1012942"/>
                </a:lnTo>
                <a:lnTo>
                  <a:pt x="57784" y="1050925"/>
                </a:lnTo>
                <a:lnTo>
                  <a:pt x="95767" y="1081287"/>
                </a:lnTo>
                <a:lnTo>
                  <a:pt x="138759" y="1101419"/>
                </a:lnTo>
                <a:lnTo>
                  <a:pt x="184150" y="1108710"/>
                </a:lnTo>
                <a:lnTo>
                  <a:pt x="5393690" y="1108710"/>
                </a:lnTo>
                <a:lnTo>
                  <a:pt x="5439080" y="1101419"/>
                </a:lnTo>
                <a:lnTo>
                  <a:pt x="5482072" y="1081287"/>
                </a:lnTo>
                <a:lnTo>
                  <a:pt x="5520055" y="1050925"/>
                </a:lnTo>
                <a:lnTo>
                  <a:pt x="5550417" y="1012942"/>
                </a:lnTo>
                <a:lnTo>
                  <a:pt x="5570549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9" y="139494"/>
                </a:lnTo>
                <a:lnTo>
                  <a:pt x="5550417" y="96143"/>
                </a:lnTo>
                <a:lnTo>
                  <a:pt x="5520055" y="57943"/>
                </a:lnTo>
                <a:lnTo>
                  <a:pt x="5482072" y="27469"/>
                </a:lnTo>
                <a:lnTo>
                  <a:pt x="5439080" y="7296"/>
                </a:lnTo>
                <a:lnTo>
                  <a:pt x="539369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8640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184150" y="0"/>
                </a:moveTo>
                <a:lnTo>
                  <a:pt x="138759" y="7296"/>
                </a:lnTo>
                <a:lnTo>
                  <a:pt x="95767" y="27469"/>
                </a:lnTo>
                <a:lnTo>
                  <a:pt x="57784" y="57943"/>
                </a:lnTo>
                <a:lnTo>
                  <a:pt x="27422" y="96143"/>
                </a:lnTo>
                <a:lnTo>
                  <a:pt x="7290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0" y="969950"/>
                </a:lnTo>
                <a:lnTo>
                  <a:pt x="27422" y="1012942"/>
                </a:lnTo>
                <a:lnTo>
                  <a:pt x="57784" y="1050925"/>
                </a:lnTo>
                <a:lnTo>
                  <a:pt x="95767" y="1081287"/>
                </a:lnTo>
                <a:lnTo>
                  <a:pt x="138759" y="1101419"/>
                </a:lnTo>
                <a:lnTo>
                  <a:pt x="184150" y="1108710"/>
                </a:lnTo>
                <a:lnTo>
                  <a:pt x="5393690" y="1108710"/>
                </a:lnTo>
                <a:lnTo>
                  <a:pt x="5439080" y="1101419"/>
                </a:lnTo>
                <a:lnTo>
                  <a:pt x="5482072" y="1081287"/>
                </a:lnTo>
                <a:lnTo>
                  <a:pt x="5520055" y="1050925"/>
                </a:lnTo>
                <a:lnTo>
                  <a:pt x="5550417" y="1012942"/>
                </a:lnTo>
                <a:lnTo>
                  <a:pt x="5570549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9" y="139494"/>
                </a:lnTo>
                <a:lnTo>
                  <a:pt x="5550417" y="96143"/>
                </a:lnTo>
                <a:lnTo>
                  <a:pt x="5520055" y="57943"/>
                </a:lnTo>
                <a:lnTo>
                  <a:pt x="5482072" y="27469"/>
                </a:lnTo>
                <a:lnTo>
                  <a:pt x="5439080" y="7296"/>
                </a:lnTo>
                <a:lnTo>
                  <a:pt x="539369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26479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79450" y="1329690"/>
            <a:ext cx="36423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5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19450" y="185039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65759" y="4257040"/>
            <a:ext cx="11614150" cy="619760"/>
          </a:xfrm>
          <a:custGeom>
            <a:avLst/>
            <a:gdLst/>
            <a:ahLst/>
            <a:cxnLst/>
            <a:rect l="l" t="t" r="r" b="b"/>
            <a:pathLst>
              <a:path w="11614150" h="619760">
                <a:moveTo>
                  <a:pt x="11510010" y="0"/>
                </a:moveTo>
                <a:lnTo>
                  <a:pt x="104139" y="0"/>
                </a:lnTo>
                <a:lnTo>
                  <a:pt x="65901" y="8751"/>
                </a:lnTo>
                <a:lnTo>
                  <a:pt x="32543" y="31908"/>
                </a:lnTo>
                <a:lnTo>
                  <a:pt x="8949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949" y="553858"/>
                </a:lnTo>
                <a:lnTo>
                  <a:pt x="32543" y="587216"/>
                </a:lnTo>
                <a:lnTo>
                  <a:pt x="65901" y="610810"/>
                </a:lnTo>
                <a:lnTo>
                  <a:pt x="104139" y="619760"/>
                </a:lnTo>
                <a:lnTo>
                  <a:pt x="11510010" y="619760"/>
                </a:lnTo>
                <a:lnTo>
                  <a:pt x="11548248" y="610810"/>
                </a:lnTo>
                <a:lnTo>
                  <a:pt x="11581606" y="587216"/>
                </a:lnTo>
                <a:lnTo>
                  <a:pt x="11605200" y="553858"/>
                </a:lnTo>
                <a:lnTo>
                  <a:pt x="11614150" y="515620"/>
                </a:lnTo>
                <a:lnTo>
                  <a:pt x="11614150" y="102870"/>
                </a:lnTo>
                <a:lnTo>
                  <a:pt x="11605200" y="64829"/>
                </a:lnTo>
                <a:lnTo>
                  <a:pt x="11581606" y="31908"/>
                </a:lnTo>
                <a:lnTo>
                  <a:pt x="11548248" y="8751"/>
                </a:lnTo>
                <a:lnTo>
                  <a:pt x="1151001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5759" y="4257040"/>
            <a:ext cx="11614150" cy="619760"/>
          </a:xfrm>
          <a:custGeom>
            <a:avLst/>
            <a:gdLst/>
            <a:ahLst/>
            <a:cxnLst/>
            <a:rect l="l" t="t" r="r" b="b"/>
            <a:pathLst>
              <a:path w="11614150" h="619760">
                <a:moveTo>
                  <a:pt x="104139" y="0"/>
                </a:moveTo>
                <a:lnTo>
                  <a:pt x="65901" y="8751"/>
                </a:lnTo>
                <a:lnTo>
                  <a:pt x="32543" y="31908"/>
                </a:lnTo>
                <a:lnTo>
                  <a:pt x="8949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949" y="553858"/>
                </a:lnTo>
                <a:lnTo>
                  <a:pt x="32543" y="587216"/>
                </a:lnTo>
                <a:lnTo>
                  <a:pt x="65901" y="610810"/>
                </a:lnTo>
                <a:lnTo>
                  <a:pt x="104139" y="619760"/>
                </a:lnTo>
                <a:lnTo>
                  <a:pt x="11510010" y="619760"/>
                </a:lnTo>
                <a:lnTo>
                  <a:pt x="11548248" y="610810"/>
                </a:lnTo>
                <a:lnTo>
                  <a:pt x="11581606" y="587216"/>
                </a:lnTo>
                <a:lnTo>
                  <a:pt x="11605200" y="553858"/>
                </a:lnTo>
                <a:lnTo>
                  <a:pt x="11614150" y="515620"/>
                </a:lnTo>
                <a:lnTo>
                  <a:pt x="11614150" y="102870"/>
                </a:lnTo>
                <a:lnTo>
                  <a:pt x="11605200" y="64829"/>
                </a:lnTo>
                <a:lnTo>
                  <a:pt x="11581606" y="31908"/>
                </a:lnTo>
                <a:lnTo>
                  <a:pt x="11548248" y="8751"/>
                </a:lnTo>
                <a:lnTo>
                  <a:pt x="11510010" y="0"/>
                </a:lnTo>
                <a:lnTo>
                  <a:pt x="1041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5759" y="4257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979909" y="487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144259" y="429260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259059" y="4292600"/>
            <a:ext cx="16129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L3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8640" y="260096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10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19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8640" y="260096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10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19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8640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12775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267709" y="263525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08170" y="263525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49909" y="342900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548132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20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49909" y="342900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20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49909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127750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3268979" y="346329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09440" y="3463290"/>
            <a:ext cx="16129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309359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5392420" y="0"/>
                </a:moveTo>
                <a:lnTo>
                  <a:pt x="184150" y="0"/>
                </a:ln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5392420" y="1108710"/>
                </a:lnTo>
                <a:lnTo>
                  <a:pt x="5438345" y="1101419"/>
                </a:lnTo>
                <a:lnTo>
                  <a:pt x="5481696" y="1081287"/>
                </a:lnTo>
                <a:lnTo>
                  <a:pt x="5519896" y="1050925"/>
                </a:lnTo>
                <a:lnTo>
                  <a:pt x="5550370" y="1012942"/>
                </a:lnTo>
                <a:lnTo>
                  <a:pt x="5570543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3" y="139494"/>
                </a:lnTo>
                <a:lnTo>
                  <a:pt x="5550370" y="96143"/>
                </a:lnTo>
                <a:lnTo>
                  <a:pt x="5519896" y="57943"/>
                </a:lnTo>
                <a:lnTo>
                  <a:pt x="5481696" y="27469"/>
                </a:lnTo>
                <a:lnTo>
                  <a:pt x="5438345" y="7296"/>
                </a:lnTo>
                <a:lnTo>
                  <a:pt x="53924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309359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184150" y="0"/>
                </a:move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5392420" y="1108710"/>
                </a:lnTo>
                <a:lnTo>
                  <a:pt x="5438345" y="1101419"/>
                </a:lnTo>
                <a:lnTo>
                  <a:pt x="5481696" y="1081287"/>
                </a:lnTo>
                <a:lnTo>
                  <a:pt x="5519896" y="1050925"/>
                </a:lnTo>
                <a:lnTo>
                  <a:pt x="5550370" y="1012942"/>
                </a:lnTo>
                <a:lnTo>
                  <a:pt x="5570543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3" y="139494"/>
                </a:lnTo>
                <a:lnTo>
                  <a:pt x="5550370" y="96143"/>
                </a:lnTo>
                <a:lnTo>
                  <a:pt x="5519896" y="57943"/>
                </a:lnTo>
                <a:lnTo>
                  <a:pt x="5481696" y="27469"/>
                </a:lnTo>
                <a:lnTo>
                  <a:pt x="5438345" y="7296"/>
                </a:lnTo>
                <a:lnTo>
                  <a:pt x="539242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309359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88720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440170" y="1329690"/>
            <a:ext cx="36417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2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980169" y="185039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309359" y="260096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19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09359" y="260096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19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309359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188720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9028430" y="263525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0168890" y="263525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9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309359" y="342900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09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20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309359" y="342900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09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20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309359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888469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9028430" y="346329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168890" y="346329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95019" y="2145029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481330" y="218440"/>
                </a:moveTo>
                <a:lnTo>
                  <a:pt x="160020" y="218440"/>
                </a:lnTo>
                <a:lnTo>
                  <a:pt x="160020" y="872490"/>
                </a:lnTo>
                <a:lnTo>
                  <a:pt x="481330" y="872490"/>
                </a:lnTo>
                <a:lnTo>
                  <a:pt x="481330" y="218440"/>
                </a:lnTo>
                <a:close/>
              </a:path>
              <a:path w="641350" h="872489">
                <a:moveTo>
                  <a:pt x="320039" y="0"/>
                </a:moveTo>
                <a:lnTo>
                  <a:pt x="0" y="218440"/>
                </a:lnTo>
                <a:lnTo>
                  <a:pt x="641349" y="218440"/>
                </a:lnTo>
                <a:lnTo>
                  <a:pt x="32003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95019" y="2145029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160020" y="872490"/>
                </a:moveTo>
                <a:lnTo>
                  <a:pt x="160020" y="218440"/>
                </a:lnTo>
                <a:lnTo>
                  <a:pt x="0" y="218440"/>
                </a:lnTo>
                <a:lnTo>
                  <a:pt x="320039" y="0"/>
                </a:lnTo>
                <a:lnTo>
                  <a:pt x="641349" y="218440"/>
                </a:lnTo>
                <a:lnTo>
                  <a:pt x="481330" y="218440"/>
                </a:lnTo>
                <a:lnTo>
                  <a:pt x="481330" y="872490"/>
                </a:lnTo>
                <a:lnTo>
                  <a:pt x="160020" y="87249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95019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436369" y="3017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520180" y="2145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480060" y="218440"/>
                </a:moveTo>
                <a:lnTo>
                  <a:pt x="160020" y="218440"/>
                </a:lnTo>
                <a:lnTo>
                  <a:pt x="160020" y="872490"/>
                </a:lnTo>
                <a:lnTo>
                  <a:pt x="480060" y="872490"/>
                </a:lnTo>
                <a:lnTo>
                  <a:pt x="480060" y="218440"/>
                </a:lnTo>
                <a:close/>
              </a:path>
              <a:path w="640079" h="872489">
                <a:moveTo>
                  <a:pt x="320040" y="0"/>
                </a:moveTo>
                <a:lnTo>
                  <a:pt x="0" y="218440"/>
                </a:lnTo>
                <a:lnTo>
                  <a:pt x="640079" y="218440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520180" y="2145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160020" y="872490"/>
                </a:moveTo>
                <a:lnTo>
                  <a:pt x="160020" y="218440"/>
                </a:lnTo>
                <a:lnTo>
                  <a:pt x="0" y="218440"/>
                </a:lnTo>
                <a:lnTo>
                  <a:pt x="320040" y="0"/>
                </a:lnTo>
                <a:lnTo>
                  <a:pt x="640079" y="218440"/>
                </a:lnTo>
                <a:lnTo>
                  <a:pt x="480060" y="218440"/>
                </a:lnTo>
                <a:lnTo>
                  <a:pt x="480060" y="872490"/>
                </a:lnTo>
                <a:lnTo>
                  <a:pt x="160020" y="87249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520180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60259" y="3017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00350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45410" y="2038350"/>
            <a:ext cx="458470" cy="148590"/>
          </a:xfrm>
          <a:custGeom>
            <a:avLst/>
            <a:gdLst/>
            <a:ahLst/>
            <a:cxnLst/>
            <a:rect l="l" t="t" r="r" b="b"/>
            <a:pathLst>
              <a:path w="458469" h="148589">
                <a:moveTo>
                  <a:pt x="458469" y="0"/>
                </a:moveTo>
                <a:lnTo>
                  <a:pt x="0" y="0"/>
                </a:lnTo>
                <a:lnTo>
                  <a:pt x="0" y="148589"/>
                </a:lnTo>
                <a:lnTo>
                  <a:pt x="458469" y="148589"/>
                </a:lnTo>
                <a:lnTo>
                  <a:pt x="45846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800350" y="1884679"/>
            <a:ext cx="148590" cy="153670"/>
          </a:xfrm>
          <a:custGeom>
            <a:avLst/>
            <a:gdLst/>
            <a:ahLst/>
            <a:cxnLst/>
            <a:rect l="l" t="t" r="r" b="b"/>
            <a:pathLst>
              <a:path w="148589" h="153669">
                <a:moveTo>
                  <a:pt x="148589" y="0"/>
                </a:moveTo>
                <a:lnTo>
                  <a:pt x="0" y="0"/>
                </a:lnTo>
                <a:lnTo>
                  <a:pt x="0" y="153670"/>
                </a:lnTo>
                <a:lnTo>
                  <a:pt x="148589" y="15367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645410" y="1884679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154939" y="0"/>
                </a:moveTo>
                <a:lnTo>
                  <a:pt x="303529" y="0"/>
                </a:lnTo>
                <a:lnTo>
                  <a:pt x="303529" y="153670"/>
                </a:lnTo>
                <a:lnTo>
                  <a:pt x="458469" y="153670"/>
                </a:lnTo>
                <a:lnTo>
                  <a:pt x="458469" y="302260"/>
                </a:lnTo>
                <a:lnTo>
                  <a:pt x="303529" y="302260"/>
                </a:lnTo>
                <a:lnTo>
                  <a:pt x="303529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3670"/>
                </a:lnTo>
                <a:lnTo>
                  <a:pt x="154939" y="15367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64541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103879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260600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06929" y="2039620"/>
            <a:ext cx="457200" cy="147320"/>
          </a:xfrm>
          <a:custGeom>
            <a:avLst/>
            <a:gdLst/>
            <a:ahLst/>
            <a:cxnLst/>
            <a:rect l="l" t="t" r="r" b="b"/>
            <a:pathLst>
              <a:path w="457200" h="147319">
                <a:moveTo>
                  <a:pt x="457200" y="0"/>
                </a:moveTo>
                <a:lnTo>
                  <a:pt x="0" y="0"/>
                </a:lnTo>
                <a:lnTo>
                  <a:pt x="0" y="147319"/>
                </a:lnTo>
                <a:lnTo>
                  <a:pt x="457200" y="14731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260600" y="188467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40"/>
                </a:lnTo>
                <a:lnTo>
                  <a:pt x="148589" y="15494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06929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3669" y="0"/>
                </a:moveTo>
                <a:lnTo>
                  <a:pt x="302259" y="0"/>
                </a:lnTo>
                <a:lnTo>
                  <a:pt x="302259" y="154940"/>
                </a:lnTo>
                <a:lnTo>
                  <a:pt x="457200" y="154940"/>
                </a:lnTo>
                <a:lnTo>
                  <a:pt x="457200" y="302260"/>
                </a:lnTo>
                <a:lnTo>
                  <a:pt x="302259" y="302260"/>
                </a:lnTo>
                <a:lnTo>
                  <a:pt x="302259" y="457200"/>
                </a:lnTo>
                <a:lnTo>
                  <a:pt x="153669" y="457200"/>
                </a:lnTo>
                <a:lnTo>
                  <a:pt x="153669" y="302260"/>
                </a:lnTo>
                <a:lnTo>
                  <a:pt x="0" y="302260"/>
                </a:lnTo>
                <a:lnTo>
                  <a:pt x="0" y="154940"/>
                </a:lnTo>
                <a:lnTo>
                  <a:pt x="153669" y="154940"/>
                </a:lnTo>
                <a:lnTo>
                  <a:pt x="15366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06929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564129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561069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90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406130" y="2039620"/>
            <a:ext cx="457200" cy="147320"/>
          </a:xfrm>
          <a:custGeom>
            <a:avLst/>
            <a:gdLst/>
            <a:ahLst/>
            <a:cxnLst/>
            <a:rect l="l" t="t" r="r" b="b"/>
            <a:pathLst>
              <a:path w="457200" h="147319">
                <a:moveTo>
                  <a:pt x="457200" y="0"/>
                </a:moveTo>
                <a:lnTo>
                  <a:pt x="0" y="0"/>
                </a:lnTo>
                <a:lnTo>
                  <a:pt x="0" y="147319"/>
                </a:lnTo>
                <a:lnTo>
                  <a:pt x="457200" y="14731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561069" y="188467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90" h="154939">
                <a:moveTo>
                  <a:pt x="148589" y="0"/>
                </a:moveTo>
                <a:lnTo>
                  <a:pt x="0" y="0"/>
                </a:lnTo>
                <a:lnTo>
                  <a:pt x="0" y="154940"/>
                </a:lnTo>
                <a:lnTo>
                  <a:pt x="148589" y="15494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40613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4940" y="0"/>
                </a:moveTo>
                <a:lnTo>
                  <a:pt x="303529" y="0"/>
                </a:lnTo>
                <a:lnTo>
                  <a:pt x="303529" y="154940"/>
                </a:lnTo>
                <a:lnTo>
                  <a:pt x="457200" y="154940"/>
                </a:lnTo>
                <a:lnTo>
                  <a:pt x="457200" y="302260"/>
                </a:lnTo>
                <a:lnTo>
                  <a:pt x="303529" y="302260"/>
                </a:lnTo>
                <a:lnTo>
                  <a:pt x="303529" y="457200"/>
                </a:lnTo>
                <a:lnTo>
                  <a:pt x="154940" y="457200"/>
                </a:lnTo>
                <a:lnTo>
                  <a:pt x="154940" y="302260"/>
                </a:lnTo>
                <a:lnTo>
                  <a:pt x="0" y="302260"/>
                </a:lnTo>
                <a:lnTo>
                  <a:pt x="0" y="154940"/>
                </a:lnTo>
                <a:lnTo>
                  <a:pt x="154940" y="154940"/>
                </a:lnTo>
                <a:lnTo>
                  <a:pt x="15494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40613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86333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021319" y="2188210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90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866380" y="2039620"/>
            <a:ext cx="458470" cy="148590"/>
          </a:xfrm>
          <a:custGeom>
            <a:avLst/>
            <a:gdLst/>
            <a:ahLst/>
            <a:cxnLst/>
            <a:rect l="l" t="t" r="r" b="b"/>
            <a:pathLst>
              <a:path w="458470" h="148589">
                <a:moveTo>
                  <a:pt x="458470" y="0"/>
                </a:moveTo>
                <a:lnTo>
                  <a:pt x="0" y="0"/>
                </a:lnTo>
                <a:lnTo>
                  <a:pt x="0" y="148589"/>
                </a:lnTo>
                <a:lnTo>
                  <a:pt x="458470" y="148589"/>
                </a:lnTo>
                <a:lnTo>
                  <a:pt x="45847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021319" y="188467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90" h="154939">
                <a:moveTo>
                  <a:pt x="148589" y="0"/>
                </a:moveTo>
                <a:lnTo>
                  <a:pt x="0" y="0"/>
                </a:lnTo>
                <a:lnTo>
                  <a:pt x="0" y="154940"/>
                </a:lnTo>
                <a:lnTo>
                  <a:pt x="148589" y="15494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866380" y="1884679"/>
            <a:ext cx="458470" cy="458470"/>
          </a:xfrm>
          <a:custGeom>
            <a:avLst/>
            <a:gdLst/>
            <a:ahLst/>
            <a:cxnLst/>
            <a:rect l="l" t="t" r="r" b="b"/>
            <a:pathLst>
              <a:path w="458470" h="458469">
                <a:moveTo>
                  <a:pt x="154940" y="0"/>
                </a:moveTo>
                <a:lnTo>
                  <a:pt x="303529" y="0"/>
                </a:lnTo>
                <a:lnTo>
                  <a:pt x="303529" y="154940"/>
                </a:lnTo>
                <a:lnTo>
                  <a:pt x="458470" y="154940"/>
                </a:lnTo>
                <a:lnTo>
                  <a:pt x="458470" y="303530"/>
                </a:lnTo>
                <a:lnTo>
                  <a:pt x="303529" y="303530"/>
                </a:lnTo>
                <a:lnTo>
                  <a:pt x="303529" y="458470"/>
                </a:lnTo>
                <a:lnTo>
                  <a:pt x="154940" y="458470"/>
                </a:lnTo>
                <a:lnTo>
                  <a:pt x="154940" y="303530"/>
                </a:lnTo>
                <a:lnTo>
                  <a:pt x="0" y="303530"/>
                </a:lnTo>
                <a:lnTo>
                  <a:pt x="0" y="154940"/>
                </a:lnTo>
                <a:lnTo>
                  <a:pt x="154940" y="154940"/>
                </a:lnTo>
                <a:lnTo>
                  <a:pt x="15494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86638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324850" y="23431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516380" y="213360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640080" y="654050"/>
                </a:moveTo>
                <a:lnTo>
                  <a:pt x="0" y="654050"/>
                </a:lnTo>
                <a:lnTo>
                  <a:pt x="320039" y="872489"/>
                </a:lnTo>
                <a:lnTo>
                  <a:pt x="640080" y="654050"/>
                </a:lnTo>
                <a:close/>
              </a:path>
              <a:path w="640080" h="872489">
                <a:moveTo>
                  <a:pt x="480059" y="0"/>
                </a:moveTo>
                <a:lnTo>
                  <a:pt x="160019" y="0"/>
                </a:lnTo>
                <a:lnTo>
                  <a:pt x="160019" y="654050"/>
                </a:lnTo>
                <a:lnTo>
                  <a:pt x="480059" y="654050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16380" y="213360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160019" y="0"/>
                </a:moveTo>
                <a:lnTo>
                  <a:pt x="160019" y="654050"/>
                </a:lnTo>
                <a:lnTo>
                  <a:pt x="0" y="654050"/>
                </a:lnTo>
                <a:lnTo>
                  <a:pt x="320039" y="872489"/>
                </a:lnTo>
                <a:lnTo>
                  <a:pt x="640080" y="654050"/>
                </a:lnTo>
                <a:lnTo>
                  <a:pt x="480059" y="654050"/>
                </a:lnTo>
                <a:lnTo>
                  <a:pt x="480059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516380" y="30060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15646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167880" y="2133600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641350" y="654050"/>
                </a:moveTo>
                <a:lnTo>
                  <a:pt x="0" y="654050"/>
                </a:lnTo>
                <a:lnTo>
                  <a:pt x="320040" y="872489"/>
                </a:lnTo>
                <a:lnTo>
                  <a:pt x="641350" y="654050"/>
                </a:lnTo>
                <a:close/>
              </a:path>
              <a:path w="641350" h="872489">
                <a:moveTo>
                  <a:pt x="480060" y="0"/>
                </a:moveTo>
                <a:lnTo>
                  <a:pt x="160020" y="0"/>
                </a:lnTo>
                <a:lnTo>
                  <a:pt x="160020" y="654050"/>
                </a:lnTo>
                <a:lnTo>
                  <a:pt x="480060" y="654050"/>
                </a:lnTo>
                <a:lnTo>
                  <a:pt x="48006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167880" y="2133600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160020" y="0"/>
                </a:moveTo>
                <a:lnTo>
                  <a:pt x="160020" y="654050"/>
                </a:lnTo>
                <a:lnTo>
                  <a:pt x="0" y="654050"/>
                </a:lnTo>
                <a:lnTo>
                  <a:pt x="320040" y="872489"/>
                </a:lnTo>
                <a:lnTo>
                  <a:pt x="641350" y="654050"/>
                </a:lnTo>
                <a:lnTo>
                  <a:pt x="480060" y="654050"/>
                </a:lnTo>
                <a:lnTo>
                  <a:pt x="480060" y="0"/>
                </a:lnTo>
                <a:lnTo>
                  <a:pt x="1600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167880" y="30060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80923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516380" y="2133600"/>
            <a:ext cx="640080" cy="3432810"/>
          </a:xfrm>
          <a:custGeom>
            <a:avLst/>
            <a:gdLst/>
            <a:ahLst/>
            <a:cxnLst/>
            <a:rect l="l" t="t" r="r" b="b"/>
            <a:pathLst>
              <a:path w="640080" h="3432810">
                <a:moveTo>
                  <a:pt x="640080" y="2574290"/>
                </a:moveTo>
                <a:lnTo>
                  <a:pt x="0" y="2574290"/>
                </a:lnTo>
                <a:lnTo>
                  <a:pt x="320039" y="3432810"/>
                </a:lnTo>
                <a:lnTo>
                  <a:pt x="640080" y="2574290"/>
                </a:lnTo>
                <a:close/>
              </a:path>
              <a:path w="640080" h="3432810">
                <a:moveTo>
                  <a:pt x="480059" y="0"/>
                </a:moveTo>
                <a:lnTo>
                  <a:pt x="160019" y="0"/>
                </a:lnTo>
                <a:lnTo>
                  <a:pt x="160019" y="2574290"/>
                </a:lnTo>
                <a:lnTo>
                  <a:pt x="480059" y="2574290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516380" y="2133600"/>
            <a:ext cx="640080" cy="3432810"/>
          </a:xfrm>
          <a:custGeom>
            <a:avLst/>
            <a:gdLst/>
            <a:ahLst/>
            <a:cxnLst/>
            <a:rect l="l" t="t" r="r" b="b"/>
            <a:pathLst>
              <a:path w="640080" h="3432810">
                <a:moveTo>
                  <a:pt x="160019" y="0"/>
                </a:moveTo>
                <a:lnTo>
                  <a:pt x="160019" y="2574290"/>
                </a:lnTo>
                <a:lnTo>
                  <a:pt x="0" y="2574290"/>
                </a:lnTo>
                <a:lnTo>
                  <a:pt x="320039" y="3432810"/>
                </a:lnTo>
                <a:lnTo>
                  <a:pt x="640080" y="2574290"/>
                </a:lnTo>
                <a:lnTo>
                  <a:pt x="480059" y="2574290"/>
                </a:lnTo>
                <a:lnTo>
                  <a:pt x="480059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516380" y="55664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15646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169150" y="2133600"/>
            <a:ext cx="640080" cy="3432810"/>
          </a:xfrm>
          <a:custGeom>
            <a:avLst/>
            <a:gdLst/>
            <a:ahLst/>
            <a:cxnLst/>
            <a:rect l="l" t="t" r="r" b="b"/>
            <a:pathLst>
              <a:path w="640079" h="3432810">
                <a:moveTo>
                  <a:pt x="640079" y="2574290"/>
                </a:moveTo>
                <a:lnTo>
                  <a:pt x="0" y="2574290"/>
                </a:lnTo>
                <a:lnTo>
                  <a:pt x="320040" y="3432810"/>
                </a:lnTo>
                <a:lnTo>
                  <a:pt x="640079" y="2574290"/>
                </a:lnTo>
                <a:close/>
              </a:path>
              <a:path w="640079" h="3432810">
                <a:moveTo>
                  <a:pt x="480059" y="0"/>
                </a:moveTo>
                <a:lnTo>
                  <a:pt x="158750" y="0"/>
                </a:lnTo>
                <a:lnTo>
                  <a:pt x="158750" y="2574290"/>
                </a:lnTo>
                <a:lnTo>
                  <a:pt x="480059" y="2574290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169150" y="2133600"/>
            <a:ext cx="640080" cy="3432810"/>
          </a:xfrm>
          <a:custGeom>
            <a:avLst/>
            <a:gdLst/>
            <a:ahLst/>
            <a:cxnLst/>
            <a:rect l="l" t="t" r="r" b="b"/>
            <a:pathLst>
              <a:path w="640079" h="3432810">
                <a:moveTo>
                  <a:pt x="158750" y="0"/>
                </a:moveTo>
                <a:lnTo>
                  <a:pt x="158750" y="2574290"/>
                </a:lnTo>
                <a:lnTo>
                  <a:pt x="0" y="2574290"/>
                </a:lnTo>
                <a:lnTo>
                  <a:pt x="320040" y="3432810"/>
                </a:lnTo>
                <a:lnTo>
                  <a:pt x="640079" y="2574290"/>
                </a:lnTo>
                <a:lnTo>
                  <a:pt x="480059" y="2574290"/>
                </a:lnTo>
                <a:lnTo>
                  <a:pt x="480059" y="0"/>
                </a:lnTo>
                <a:lnTo>
                  <a:pt x="1587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169150" y="55664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80923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5905500" y="5702300"/>
            <a:ext cx="7753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11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lang="en-US" sz="4200" spc="-1927" baseline="-49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4200" baseline="-496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3017520" y="5029200"/>
            <a:ext cx="3501390" cy="774700"/>
          </a:xfrm>
          <a:custGeom>
            <a:avLst/>
            <a:gdLst/>
            <a:ahLst/>
            <a:cxnLst/>
            <a:rect l="l" t="t" r="r" b="b"/>
            <a:pathLst>
              <a:path w="3501390" h="774700">
                <a:moveTo>
                  <a:pt x="3067820" y="641350"/>
                </a:moveTo>
                <a:lnTo>
                  <a:pt x="2428240" y="641350"/>
                </a:lnTo>
                <a:lnTo>
                  <a:pt x="3501389" y="774700"/>
                </a:lnTo>
                <a:lnTo>
                  <a:pt x="3067820" y="641350"/>
                </a:lnTo>
                <a:close/>
              </a:path>
              <a:path w="3501390" h="774700">
                <a:moveTo>
                  <a:pt x="1504950" y="0"/>
                </a:moveTo>
                <a:lnTo>
                  <a:pt x="1431290" y="0"/>
                </a:lnTo>
                <a:lnTo>
                  <a:pt x="1286509" y="2539"/>
                </a:lnTo>
                <a:lnTo>
                  <a:pt x="1214120" y="5080"/>
                </a:lnTo>
                <a:lnTo>
                  <a:pt x="1071880" y="12700"/>
                </a:lnTo>
                <a:lnTo>
                  <a:pt x="866140" y="31750"/>
                </a:lnTo>
                <a:lnTo>
                  <a:pt x="800100" y="39369"/>
                </a:lnTo>
                <a:lnTo>
                  <a:pt x="735330" y="48260"/>
                </a:lnTo>
                <a:lnTo>
                  <a:pt x="612140" y="68580"/>
                </a:lnTo>
                <a:lnTo>
                  <a:pt x="554990" y="78739"/>
                </a:lnTo>
                <a:lnTo>
                  <a:pt x="499109" y="90169"/>
                </a:lnTo>
                <a:lnTo>
                  <a:pt x="444500" y="102869"/>
                </a:lnTo>
                <a:lnTo>
                  <a:pt x="393700" y="116839"/>
                </a:lnTo>
                <a:lnTo>
                  <a:pt x="345440" y="129539"/>
                </a:lnTo>
                <a:lnTo>
                  <a:pt x="299719" y="143510"/>
                </a:lnTo>
                <a:lnTo>
                  <a:pt x="256540" y="158750"/>
                </a:lnTo>
                <a:lnTo>
                  <a:pt x="217169" y="173989"/>
                </a:lnTo>
                <a:lnTo>
                  <a:pt x="180340" y="189230"/>
                </a:lnTo>
                <a:lnTo>
                  <a:pt x="116840" y="222250"/>
                </a:lnTo>
                <a:lnTo>
                  <a:pt x="66040" y="256540"/>
                </a:lnTo>
                <a:lnTo>
                  <a:pt x="30480" y="292100"/>
                </a:lnTo>
                <a:lnTo>
                  <a:pt x="7619" y="328930"/>
                </a:lnTo>
                <a:lnTo>
                  <a:pt x="0" y="364490"/>
                </a:lnTo>
                <a:lnTo>
                  <a:pt x="1269" y="382269"/>
                </a:lnTo>
                <a:lnTo>
                  <a:pt x="15240" y="419100"/>
                </a:lnTo>
                <a:lnTo>
                  <a:pt x="44450" y="454659"/>
                </a:lnTo>
                <a:lnTo>
                  <a:pt x="86360" y="490219"/>
                </a:lnTo>
                <a:lnTo>
                  <a:pt x="143510" y="523240"/>
                </a:lnTo>
                <a:lnTo>
                  <a:pt x="251459" y="571500"/>
                </a:lnTo>
                <a:lnTo>
                  <a:pt x="294640" y="585469"/>
                </a:lnTo>
                <a:lnTo>
                  <a:pt x="339090" y="600710"/>
                </a:lnTo>
                <a:lnTo>
                  <a:pt x="387350" y="613410"/>
                </a:lnTo>
                <a:lnTo>
                  <a:pt x="438150" y="627380"/>
                </a:lnTo>
                <a:lnTo>
                  <a:pt x="491490" y="638810"/>
                </a:lnTo>
                <a:lnTo>
                  <a:pt x="547369" y="651510"/>
                </a:lnTo>
                <a:lnTo>
                  <a:pt x="605790" y="661669"/>
                </a:lnTo>
                <a:lnTo>
                  <a:pt x="665480" y="673100"/>
                </a:lnTo>
                <a:lnTo>
                  <a:pt x="791209" y="690880"/>
                </a:lnTo>
                <a:lnTo>
                  <a:pt x="924559" y="706119"/>
                </a:lnTo>
                <a:lnTo>
                  <a:pt x="993140" y="712469"/>
                </a:lnTo>
                <a:lnTo>
                  <a:pt x="1132840" y="722630"/>
                </a:lnTo>
                <a:lnTo>
                  <a:pt x="1203959" y="725169"/>
                </a:lnTo>
                <a:lnTo>
                  <a:pt x="1276350" y="728980"/>
                </a:lnTo>
                <a:lnTo>
                  <a:pt x="1422400" y="731519"/>
                </a:lnTo>
                <a:lnTo>
                  <a:pt x="1494790" y="731519"/>
                </a:lnTo>
                <a:lnTo>
                  <a:pt x="1640840" y="728980"/>
                </a:lnTo>
                <a:lnTo>
                  <a:pt x="1711959" y="726440"/>
                </a:lnTo>
                <a:lnTo>
                  <a:pt x="1854200" y="718819"/>
                </a:lnTo>
                <a:lnTo>
                  <a:pt x="2061209" y="699769"/>
                </a:lnTo>
                <a:lnTo>
                  <a:pt x="2125980" y="692150"/>
                </a:lnTo>
                <a:lnTo>
                  <a:pt x="2190750" y="683260"/>
                </a:lnTo>
                <a:lnTo>
                  <a:pt x="2313940" y="662940"/>
                </a:lnTo>
                <a:lnTo>
                  <a:pt x="2371090" y="652780"/>
                </a:lnTo>
                <a:lnTo>
                  <a:pt x="2428240" y="641350"/>
                </a:lnTo>
                <a:lnTo>
                  <a:pt x="3067820" y="641350"/>
                </a:lnTo>
                <a:lnTo>
                  <a:pt x="2745740" y="542290"/>
                </a:lnTo>
                <a:lnTo>
                  <a:pt x="2778760" y="525780"/>
                </a:lnTo>
                <a:lnTo>
                  <a:pt x="2809240" y="509269"/>
                </a:lnTo>
                <a:lnTo>
                  <a:pt x="2860040" y="474980"/>
                </a:lnTo>
                <a:lnTo>
                  <a:pt x="2895600" y="439419"/>
                </a:lnTo>
                <a:lnTo>
                  <a:pt x="2918460" y="403859"/>
                </a:lnTo>
                <a:lnTo>
                  <a:pt x="2926080" y="367030"/>
                </a:lnTo>
                <a:lnTo>
                  <a:pt x="2924810" y="349250"/>
                </a:lnTo>
                <a:lnTo>
                  <a:pt x="2910840" y="312419"/>
                </a:lnTo>
                <a:lnTo>
                  <a:pt x="2881630" y="276859"/>
                </a:lnTo>
                <a:lnTo>
                  <a:pt x="2839720" y="241300"/>
                </a:lnTo>
                <a:lnTo>
                  <a:pt x="2782570" y="208280"/>
                </a:lnTo>
                <a:lnTo>
                  <a:pt x="2674620" y="160019"/>
                </a:lnTo>
                <a:lnTo>
                  <a:pt x="2632710" y="146050"/>
                </a:lnTo>
                <a:lnTo>
                  <a:pt x="2586990" y="132080"/>
                </a:lnTo>
                <a:lnTo>
                  <a:pt x="2538730" y="118110"/>
                </a:lnTo>
                <a:lnTo>
                  <a:pt x="2487930" y="104139"/>
                </a:lnTo>
                <a:lnTo>
                  <a:pt x="2434590" y="92710"/>
                </a:lnTo>
                <a:lnTo>
                  <a:pt x="2378710" y="80010"/>
                </a:lnTo>
                <a:lnTo>
                  <a:pt x="2320290" y="69850"/>
                </a:lnTo>
                <a:lnTo>
                  <a:pt x="2260600" y="58419"/>
                </a:lnTo>
                <a:lnTo>
                  <a:pt x="2134870" y="40639"/>
                </a:lnTo>
                <a:lnTo>
                  <a:pt x="2001520" y="25400"/>
                </a:lnTo>
                <a:lnTo>
                  <a:pt x="1932940" y="19050"/>
                </a:lnTo>
                <a:lnTo>
                  <a:pt x="1793240" y="8889"/>
                </a:lnTo>
                <a:lnTo>
                  <a:pt x="1722120" y="6350"/>
                </a:lnTo>
                <a:lnTo>
                  <a:pt x="1649730" y="2539"/>
                </a:lnTo>
                <a:lnTo>
                  <a:pt x="1504950" y="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017520" y="5029200"/>
            <a:ext cx="3501390" cy="774700"/>
          </a:xfrm>
          <a:custGeom>
            <a:avLst/>
            <a:gdLst/>
            <a:ahLst/>
            <a:cxnLst/>
            <a:rect l="l" t="t" r="r" b="b"/>
            <a:pathLst>
              <a:path w="3501390" h="774700">
                <a:moveTo>
                  <a:pt x="2428240" y="641350"/>
                </a:moveTo>
                <a:lnTo>
                  <a:pt x="2371090" y="652780"/>
                </a:lnTo>
                <a:lnTo>
                  <a:pt x="2313940" y="662940"/>
                </a:lnTo>
                <a:lnTo>
                  <a:pt x="2252980" y="673100"/>
                </a:lnTo>
                <a:lnTo>
                  <a:pt x="2190750" y="683260"/>
                </a:lnTo>
                <a:lnTo>
                  <a:pt x="2125980" y="692150"/>
                </a:lnTo>
                <a:lnTo>
                  <a:pt x="2061209" y="699769"/>
                </a:lnTo>
                <a:lnTo>
                  <a:pt x="1993900" y="706119"/>
                </a:lnTo>
                <a:lnTo>
                  <a:pt x="1924050" y="712469"/>
                </a:lnTo>
                <a:lnTo>
                  <a:pt x="1854200" y="718819"/>
                </a:lnTo>
                <a:lnTo>
                  <a:pt x="1784350" y="722630"/>
                </a:lnTo>
                <a:lnTo>
                  <a:pt x="1711959" y="726440"/>
                </a:lnTo>
                <a:lnTo>
                  <a:pt x="1640840" y="728980"/>
                </a:lnTo>
                <a:lnTo>
                  <a:pt x="1567180" y="730250"/>
                </a:lnTo>
                <a:lnTo>
                  <a:pt x="1494790" y="731519"/>
                </a:lnTo>
                <a:lnTo>
                  <a:pt x="1422400" y="731519"/>
                </a:lnTo>
                <a:lnTo>
                  <a:pt x="1348740" y="730250"/>
                </a:lnTo>
                <a:lnTo>
                  <a:pt x="1276350" y="728980"/>
                </a:lnTo>
                <a:lnTo>
                  <a:pt x="1203959" y="725169"/>
                </a:lnTo>
                <a:lnTo>
                  <a:pt x="1132840" y="722630"/>
                </a:lnTo>
                <a:lnTo>
                  <a:pt x="1062990" y="717550"/>
                </a:lnTo>
                <a:lnTo>
                  <a:pt x="993140" y="712469"/>
                </a:lnTo>
                <a:lnTo>
                  <a:pt x="924559" y="706119"/>
                </a:lnTo>
                <a:lnTo>
                  <a:pt x="857250" y="698500"/>
                </a:lnTo>
                <a:lnTo>
                  <a:pt x="791209" y="690880"/>
                </a:lnTo>
                <a:lnTo>
                  <a:pt x="727709" y="681990"/>
                </a:lnTo>
                <a:lnTo>
                  <a:pt x="665480" y="673100"/>
                </a:lnTo>
                <a:lnTo>
                  <a:pt x="605790" y="661669"/>
                </a:lnTo>
                <a:lnTo>
                  <a:pt x="547369" y="651510"/>
                </a:lnTo>
                <a:lnTo>
                  <a:pt x="491490" y="638810"/>
                </a:lnTo>
                <a:lnTo>
                  <a:pt x="438150" y="627380"/>
                </a:lnTo>
                <a:lnTo>
                  <a:pt x="387350" y="613410"/>
                </a:lnTo>
                <a:lnTo>
                  <a:pt x="339090" y="600710"/>
                </a:lnTo>
                <a:lnTo>
                  <a:pt x="294640" y="585469"/>
                </a:lnTo>
                <a:lnTo>
                  <a:pt x="251459" y="571500"/>
                </a:lnTo>
                <a:lnTo>
                  <a:pt x="212090" y="554990"/>
                </a:lnTo>
                <a:lnTo>
                  <a:pt x="176530" y="539750"/>
                </a:lnTo>
                <a:lnTo>
                  <a:pt x="113030" y="506730"/>
                </a:lnTo>
                <a:lnTo>
                  <a:pt x="63500" y="472440"/>
                </a:lnTo>
                <a:lnTo>
                  <a:pt x="27940" y="436880"/>
                </a:lnTo>
                <a:lnTo>
                  <a:pt x="6350" y="401319"/>
                </a:lnTo>
                <a:lnTo>
                  <a:pt x="0" y="364490"/>
                </a:lnTo>
                <a:lnTo>
                  <a:pt x="2540" y="346709"/>
                </a:lnTo>
                <a:lnTo>
                  <a:pt x="16510" y="309880"/>
                </a:lnTo>
                <a:lnTo>
                  <a:pt x="46990" y="274319"/>
                </a:lnTo>
                <a:lnTo>
                  <a:pt x="90169" y="240030"/>
                </a:lnTo>
                <a:lnTo>
                  <a:pt x="147319" y="205740"/>
                </a:lnTo>
                <a:lnTo>
                  <a:pt x="217169" y="173989"/>
                </a:lnTo>
                <a:lnTo>
                  <a:pt x="256540" y="158750"/>
                </a:lnTo>
                <a:lnTo>
                  <a:pt x="299719" y="143510"/>
                </a:lnTo>
                <a:lnTo>
                  <a:pt x="345440" y="129539"/>
                </a:lnTo>
                <a:lnTo>
                  <a:pt x="393700" y="116839"/>
                </a:lnTo>
                <a:lnTo>
                  <a:pt x="444500" y="102869"/>
                </a:lnTo>
                <a:lnTo>
                  <a:pt x="499109" y="90169"/>
                </a:lnTo>
                <a:lnTo>
                  <a:pt x="554990" y="78739"/>
                </a:lnTo>
                <a:lnTo>
                  <a:pt x="612140" y="68580"/>
                </a:lnTo>
                <a:lnTo>
                  <a:pt x="673100" y="58419"/>
                </a:lnTo>
                <a:lnTo>
                  <a:pt x="735330" y="48260"/>
                </a:lnTo>
                <a:lnTo>
                  <a:pt x="800100" y="39369"/>
                </a:lnTo>
                <a:lnTo>
                  <a:pt x="866140" y="31750"/>
                </a:lnTo>
                <a:lnTo>
                  <a:pt x="933450" y="25400"/>
                </a:lnTo>
                <a:lnTo>
                  <a:pt x="1002030" y="19050"/>
                </a:lnTo>
                <a:lnTo>
                  <a:pt x="1071880" y="12700"/>
                </a:lnTo>
                <a:lnTo>
                  <a:pt x="1141730" y="8889"/>
                </a:lnTo>
                <a:lnTo>
                  <a:pt x="1214120" y="5080"/>
                </a:lnTo>
                <a:lnTo>
                  <a:pt x="1286509" y="2539"/>
                </a:lnTo>
                <a:lnTo>
                  <a:pt x="1358900" y="1269"/>
                </a:lnTo>
                <a:lnTo>
                  <a:pt x="1431290" y="0"/>
                </a:lnTo>
                <a:lnTo>
                  <a:pt x="1504950" y="0"/>
                </a:lnTo>
                <a:lnTo>
                  <a:pt x="1577340" y="1269"/>
                </a:lnTo>
                <a:lnTo>
                  <a:pt x="1649730" y="2539"/>
                </a:lnTo>
                <a:lnTo>
                  <a:pt x="1722120" y="6350"/>
                </a:lnTo>
                <a:lnTo>
                  <a:pt x="1793240" y="8889"/>
                </a:lnTo>
                <a:lnTo>
                  <a:pt x="1864359" y="13969"/>
                </a:lnTo>
                <a:lnTo>
                  <a:pt x="1932940" y="19050"/>
                </a:lnTo>
                <a:lnTo>
                  <a:pt x="2001520" y="25400"/>
                </a:lnTo>
                <a:lnTo>
                  <a:pt x="2068830" y="33019"/>
                </a:lnTo>
                <a:lnTo>
                  <a:pt x="2134870" y="40639"/>
                </a:lnTo>
                <a:lnTo>
                  <a:pt x="2198370" y="49530"/>
                </a:lnTo>
                <a:lnTo>
                  <a:pt x="2260600" y="58419"/>
                </a:lnTo>
                <a:lnTo>
                  <a:pt x="2320290" y="69850"/>
                </a:lnTo>
                <a:lnTo>
                  <a:pt x="2378710" y="80010"/>
                </a:lnTo>
                <a:lnTo>
                  <a:pt x="2434590" y="92710"/>
                </a:lnTo>
                <a:lnTo>
                  <a:pt x="2487930" y="104139"/>
                </a:lnTo>
                <a:lnTo>
                  <a:pt x="2538730" y="118110"/>
                </a:lnTo>
                <a:lnTo>
                  <a:pt x="2586990" y="132080"/>
                </a:lnTo>
                <a:lnTo>
                  <a:pt x="2632710" y="146050"/>
                </a:lnTo>
                <a:lnTo>
                  <a:pt x="2674620" y="160019"/>
                </a:lnTo>
                <a:lnTo>
                  <a:pt x="2713990" y="176530"/>
                </a:lnTo>
                <a:lnTo>
                  <a:pt x="2750820" y="191769"/>
                </a:lnTo>
                <a:lnTo>
                  <a:pt x="2813050" y="224790"/>
                </a:lnTo>
                <a:lnTo>
                  <a:pt x="2862580" y="259080"/>
                </a:lnTo>
                <a:lnTo>
                  <a:pt x="2898140" y="294640"/>
                </a:lnTo>
                <a:lnTo>
                  <a:pt x="2919730" y="330200"/>
                </a:lnTo>
                <a:lnTo>
                  <a:pt x="2926080" y="367030"/>
                </a:lnTo>
                <a:lnTo>
                  <a:pt x="2923540" y="384809"/>
                </a:lnTo>
                <a:lnTo>
                  <a:pt x="2909570" y="421640"/>
                </a:lnTo>
                <a:lnTo>
                  <a:pt x="2879090" y="457200"/>
                </a:lnTo>
                <a:lnTo>
                  <a:pt x="2835910" y="491490"/>
                </a:lnTo>
                <a:lnTo>
                  <a:pt x="2778760" y="525780"/>
                </a:lnTo>
                <a:lnTo>
                  <a:pt x="2745740" y="542290"/>
                </a:lnTo>
                <a:lnTo>
                  <a:pt x="3501389" y="774700"/>
                </a:lnTo>
                <a:lnTo>
                  <a:pt x="2428240" y="64135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017520" y="5029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943600" y="5760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3208020" y="5233670"/>
            <a:ext cx="2546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what else 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could</a:t>
            </a:r>
            <a:r>
              <a:rPr sz="18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happen?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7" name="object 10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10</a:t>
            </a:fld>
            <a:endParaRPr spc="195" dirty="0"/>
          </a:p>
        </p:txBody>
      </p:sp>
      <p:sp>
        <p:nvSpPr>
          <p:cNvPr id="108" name="object 10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76707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What’s </a:t>
            </a:r>
            <a:r>
              <a:rPr spc="204" dirty="0"/>
              <a:t>really </a:t>
            </a:r>
            <a:r>
              <a:rPr spc="235" dirty="0"/>
              <a:t>going</a:t>
            </a:r>
            <a:r>
              <a:rPr spc="25" dirty="0"/>
              <a:t> </a:t>
            </a:r>
            <a:r>
              <a:rPr spc="165" dirty="0"/>
              <a:t>on?</a:t>
            </a:r>
          </a:p>
        </p:txBody>
      </p:sp>
      <p:sp>
        <p:nvSpPr>
          <p:cNvPr id="6" name="object 6"/>
          <p:cNvSpPr/>
          <p:nvPr/>
        </p:nvSpPr>
        <p:spPr>
          <a:xfrm>
            <a:off x="182879" y="5120640"/>
            <a:ext cx="11795760" cy="1131570"/>
          </a:xfrm>
          <a:custGeom>
            <a:avLst/>
            <a:gdLst/>
            <a:ahLst/>
            <a:cxnLst/>
            <a:rect l="l" t="t" r="r" b="b"/>
            <a:pathLst>
              <a:path w="11795760" h="1131570">
                <a:moveTo>
                  <a:pt x="11606530" y="0"/>
                </a:moveTo>
                <a:lnTo>
                  <a:pt x="189230" y="0"/>
                </a:ln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606530" y="1131570"/>
                </a:lnTo>
                <a:lnTo>
                  <a:pt x="11653619" y="1124173"/>
                </a:lnTo>
                <a:lnTo>
                  <a:pt x="11697922" y="1103724"/>
                </a:lnTo>
                <a:lnTo>
                  <a:pt x="11736863" y="1072832"/>
                </a:lnTo>
                <a:lnTo>
                  <a:pt x="11767867" y="1034109"/>
                </a:lnTo>
                <a:lnTo>
                  <a:pt x="11788357" y="990164"/>
                </a:lnTo>
                <a:lnTo>
                  <a:pt x="11795760" y="943610"/>
                </a:lnTo>
                <a:lnTo>
                  <a:pt x="11795760" y="189230"/>
                </a:lnTo>
                <a:lnTo>
                  <a:pt x="11788357" y="142140"/>
                </a:lnTo>
                <a:lnTo>
                  <a:pt x="11767867" y="97837"/>
                </a:lnTo>
                <a:lnTo>
                  <a:pt x="11736863" y="58896"/>
                </a:lnTo>
                <a:lnTo>
                  <a:pt x="11697922" y="27892"/>
                </a:lnTo>
                <a:lnTo>
                  <a:pt x="11653619" y="7402"/>
                </a:lnTo>
                <a:lnTo>
                  <a:pt x="1160653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2879" y="5120640"/>
            <a:ext cx="11795760" cy="1131570"/>
          </a:xfrm>
          <a:custGeom>
            <a:avLst/>
            <a:gdLst/>
            <a:ahLst/>
            <a:cxnLst/>
            <a:rect l="l" t="t" r="r" b="b"/>
            <a:pathLst>
              <a:path w="11795760" h="1131570">
                <a:moveTo>
                  <a:pt x="189230" y="0"/>
                </a:move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606530" y="1131570"/>
                </a:lnTo>
                <a:lnTo>
                  <a:pt x="11653619" y="1124173"/>
                </a:lnTo>
                <a:lnTo>
                  <a:pt x="11697922" y="1103724"/>
                </a:lnTo>
                <a:lnTo>
                  <a:pt x="11736863" y="1072832"/>
                </a:lnTo>
                <a:lnTo>
                  <a:pt x="11767867" y="1034109"/>
                </a:lnTo>
                <a:lnTo>
                  <a:pt x="11788357" y="990164"/>
                </a:lnTo>
                <a:lnTo>
                  <a:pt x="11795760" y="943610"/>
                </a:lnTo>
                <a:lnTo>
                  <a:pt x="11795760" y="189230"/>
                </a:lnTo>
                <a:lnTo>
                  <a:pt x="11788357" y="142140"/>
                </a:lnTo>
                <a:lnTo>
                  <a:pt x="11767867" y="97837"/>
                </a:lnTo>
                <a:lnTo>
                  <a:pt x="11736863" y="58896"/>
                </a:lnTo>
                <a:lnTo>
                  <a:pt x="11697922" y="27892"/>
                </a:lnTo>
                <a:lnTo>
                  <a:pt x="11653619" y="7402"/>
                </a:lnTo>
                <a:lnTo>
                  <a:pt x="11606530" y="0"/>
                </a:lnTo>
                <a:lnTo>
                  <a:pt x="18923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2879" y="5120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8640" y="6252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375140" y="5181600"/>
            <a:ext cx="24701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Main</a:t>
            </a:r>
            <a:r>
              <a:rPr sz="2800" i="1" spc="-7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34990" y="5675539"/>
            <a:ext cx="191897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9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240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3746500" y="0"/>
                </a:moveTo>
                <a:lnTo>
                  <a:pt x="184150" y="0"/>
                </a:ln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240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184150" y="0"/>
                </a:move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2400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8432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2879" y="4257040"/>
            <a:ext cx="11795760" cy="619760"/>
          </a:xfrm>
          <a:custGeom>
            <a:avLst/>
            <a:gdLst/>
            <a:ahLst/>
            <a:cxnLst/>
            <a:rect l="l" t="t" r="r" b="b"/>
            <a:pathLst>
              <a:path w="11795760" h="619760">
                <a:moveTo>
                  <a:pt x="11692890" y="0"/>
                </a:moveTo>
                <a:lnTo>
                  <a:pt x="102870" y="0"/>
                </a:lnTo>
                <a:lnTo>
                  <a:pt x="64829" y="8751"/>
                </a:lnTo>
                <a:lnTo>
                  <a:pt x="31908" y="31908"/>
                </a:lnTo>
                <a:lnTo>
                  <a:pt x="8751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751" y="553858"/>
                </a:lnTo>
                <a:lnTo>
                  <a:pt x="31908" y="587216"/>
                </a:lnTo>
                <a:lnTo>
                  <a:pt x="64829" y="610810"/>
                </a:lnTo>
                <a:lnTo>
                  <a:pt x="102870" y="619760"/>
                </a:lnTo>
                <a:lnTo>
                  <a:pt x="11692890" y="619760"/>
                </a:lnTo>
                <a:lnTo>
                  <a:pt x="11730394" y="610810"/>
                </a:lnTo>
                <a:lnTo>
                  <a:pt x="11763375" y="587216"/>
                </a:lnTo>
                <a:lnTo>
                  <a:pt x="11786830" y="553858"/>
                </a:lnTo>
                <a:lnTo>
                  <a:pt x="11795760" y="515620"/>
                </a:lnTo>
                <a:lnTo>
                  <a:pt x="11795760" y="102870"/>
                </a:lnTo>
                <a:lnTo>
                  <a:pt x="11786830" y="64829"/>
                </a:lnTo>
                <a:lnTo>
                  <a:pt x="11763375" y="31908"/>
                </a:lnTo>
                <a:lnTo>
                  <a:pt x="11730394" y="8751"/>
                </a:lnTo>
                <a:lnTo>
                  <a:pt x="1169289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2879" y="4257040"/>
            <a:ext cx="11795760" cy="619760"/>
          </a:xfrm>
          <a:custGeom>
            <a:avLst/>
            <a:gdLst/>
            <a:ahLst/>
            <a:cxnLst/>
            <a:rect l="l" t="t" r="r" b="b"/>
            <a:pathLst>
              <a:path w="11795760" h="619760">
                <a:moveTo>
                  <a:pt x="102870" y="0"/>
                </a:moveTo>
                <a:lnTo>
                  <a:pt x="64829" y="8751"/>
                </a:lnTo>
                <a:lnTo>
                  <a:pt x="31908" y="31908"/>
                </a:lnTo>
                <a:lnTo>
                  <a:pt x="8751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751" y="553858"/>
                </a:lnTo>
                <a:lnTo>
                  <a:pt x="31908" y="587216"/>
                </a:lnTo>
                <a:lnTo>
                  <a:pt x="64829" y="610810"/>
                </a:lnTo>
                <a:lnTo>
                  <a:pt x="102870" y="619760"/>
                </a:lnTo>
                <a:lnTo>
                  <a:pt x="11692890" y="619760"/>
                </a:lnTo>
                <a:lnTo>
                  <a:pt x="11730394" y="610810"/>
                </a:lnTo>
                <a:lnTo>
                  <a:pt x="11763375" y="587216"/>
                </a:lnTo>
                <a:lnTo>
                  <a:pt x="11786830" y="553858"/>
                </a:lnTo>
                <a:lnTo>
                  <a:pt x="11795760" y="515620"/>
                </a:lnTo>
                <a:lnTo>
                  <a:pt x="11795760" y="102870"/>
                </a:lnTo>
                <a:lnTo>
                  <a:pt x="11786830" y="64829"/>
                </a:lnTo>
                <a:lnTo>
                  <a:pt x="11763375" y="31908"/>
                </a:lnTo>
                <a:lnTo>
                  <a:pt x="11730394" y="8751"/>
                </a:lnTo>
                <a:lnTo>
                  <a:pt x="11692890" y="0"/>
                </a:lnTo>
                <a:lnTo>
                  <a:pt x="1028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2879" y="4257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978640" y="487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142990" y="429260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257790" y="429260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L3</a:t>
            </a:r>
            <a:r>
              <a:rPr sz="2800" i="1" spc="-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52400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2400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2400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8432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240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240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2400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084320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0050" y="2145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480059" y="218440"/>
                </a:moveTo>
                <a:lnTo>
                  <a:pt x="160020" y="218440"/>
                </a:lnTo>
                <a:lnTo>
                  <a:pt x="160020" y="872490"/>
                </a:lnTo>
                <a:lnTo>
                  <a:pt x="480059" y="872490"/>
                </a:lnTo>
                <a:lnTo>
                  <a:pt x="480059" y="218440"/>
                </a:lnTo>
                <a:close/>
              </a:path>
              <a:path w="640080" h="872489">
                <a:moveTo>
                  <a:pt x="320040" y="0"/>
                </a:moveTo>
                <a:lnTo>
                  <a:pt x="0" y="218440"/>
                </a:lnTo>
                <a:lnTo>
                  <a:pt x="640080" y="218440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00050" y="2145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160020" y="872490"/>
                </a:moveTo>
                <a:lnTo>
                  <a:pt x="160020" y="218440"/>
                </a:lnTo>
                <a:lnTo>
                  <a:pt x="0" y="218440"/>
                </a:lnTo>
                <a:lnTo>
                  <a:pt x="320040" y="0"/>
                </a:lnTo>
                <a:lnTo>
                  <a:pt x="640080" y="218440"/>
                </a:lnTo>
                <a:lnTo>
                  <a:pt x="480059" y="218440"/>
                </a:lnTo>
                <a:lnTo>
                  <a:pt x="480059" y="872490"/>
                </a:lnTo>
                <a:lnTo>
                  <a:pt x="160020" y="87249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00050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40130" y="3017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332989" y="2186939"/>
            <a:ext cx="147320" cy="154940"/>
          </a:xfrm>
          <a:custGeom>
            <a:avLst/>
            <a:gdLst/>
            <a:ahLst/>
            <a:cxnLst/>
            <a:rect l="l" t="t" r="r" b="b"/>
            <a:pathLst>
              <a:path w="147319" h="154939">
                <a:moveTo>
                  <a:pt x="147320" y="0"/>
                </a:moveTo>
                <a:lnTo>
                  <a:pt x="0" y="0"/>
                </a:lnTo>
                <a:lnTo>
                  <a:pt x="0" y="154939"/>
                </a:lnTo>
                <a:lnTo>
                  <a:pt x="147320" y="154939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78050" y="2038350"/>
            <a:ext cx="457200" cy="148590"/>
          </a:xfrm>
          <a:custGeom>
            <a:avLst/>
            <a:gdLst/>
            <a:ahLst/>
            <a:cxnLst/>
            <a:rect l="l" t="t" r="r" b="b"/>
            <a:pathLst>
              <a:path w="457200" h="148589">
                <a:moveTo>
                  <a:pt x="457200" y="0"/>
                </a:moveTo>
                <a:lnTo>
                  <a:pt x="0" y="0"/>
                </a:lnTo>
                <a:lnTo>
                  <a:pt x="0" y="148589"/>
                </a:lnTo>
                <a:lnTo>
                  <a:pt x="457200" y="14858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332989" y="1884679"/>
            <a:ext cx="147320" cy="153670"/>
          </a:xfrm>
          <a:custGeom>
            <a:avLst/>
            <a:gdLst/>
            <a:ahLst/>
            <a:cxnLst/>
            <a:rect l="l" t="t" r="r" b="b"/>
            <a:pathLst>
              <a:path w="147319" h="153669">
                <a:moveTo>
                  <a:pt x="147320" y="0"/>
                </a:moveTo>
                <a:lnTo>
                  <a:pt x="0" y="0"/>
                </a:lnTo>
                <a:lnTo>
                  <a:pt x="0" y="153670"/>
                </a:lnTo>
                <a:lnTo>
                  <a:pt x="147320" y="153670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17805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4939" y="0"/>
                </a:moveTo>
                <a:lnTo>
                  <a:pt x="302260" y="0"/>
                </a:lnTo>
                <a:lnTo>
                  <a:pt x="302260" y="153670"/>
                </a:lnTo>
                <a:lnTo>
                  <a:pt x="457200" y="153670"/>
                </a:lnTo>
                <a:lnTo>
                  <a:pt x="457200" y="302260"/>
                </a:lnTo>
                <a:lnTo>
                  <a:pt x="302260" y="302260"/>
                </a:lnTo>
                <a:lnTo>
                  <a:pt x="302260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3670"/>
                </a:lnTo>
                <a:lnTo>
                  <a:pt x="154939" y="15367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17805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63525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93239" y="2186939"/>
            <a:ext cx="147320" cy="154940"/>
          </a:xfrm>
          <a:custGeom>
            <a:avLst/>
            <a:gdLst/>
            <a:ahLst/>
            <a:cxnLst/>
            <a:rect l="l" t="t" r="r" b="b"/>
            <a:pathLst>
              <a:path w="147319" h="154939">
                <a:moveTo>
                  <a:pt x="147320" y="0"/>
                </a:moveTo>
                <a:lnTo>
                  <a:pt x="0" y="0"/>
                </a:lnTo>
                <a:lnTo>
                  <a:pt x="0" y="154939"/>
                </a:lnTo>
                <a:lnTo>
                  <a:pt x="147320" y="154939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38300" y="2039620"/>
            <a:ext cx="457200" cy="147320"/>
          </a:xfrm>
          <a:custGeom>
            <a:avLst/>
            <a:gdLst/>
            <a:ahLst/>
            <a:cxnLst/>
            <a:rect l="l" t="t" r="r" b="b"/>
            <a:pathLst>
              <a:path w="457200" h="147319">
                <a:moveTo>
                  <a:pt x="457200" y="0"/>
                </a:moveTo>
                <a:lnTo>
                  <a:pt x="0" y="0"/>
                </a:lnTo>
                <a:lnTo>
                  <a:pt x="0" y="147319"/>
                </a:lnTo>
                <a:lnTo>
                  <a:pt x="457200" y="14731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793239" y="1884679"/>
            <a:ext cx="147320" cy="154940"/>
          </a:xfrm>
          <a:custGeom>
            <a:avLst/>
            <a:gdLst/>
            <a:ahLst/>
            <a:cxnLst/>
            <a:rect l="l" t="t" r="r" b="b"/>
            <a:pathLst>
              <a:path w="147319" h="154939">
                <a:moveTo>
                  <a:pt x="147320" y="0"/>
                </a:moveTo>
                <a:lnTo>
                  <a:pt x="0" y="0"/>
                </a:lnTo>
                <a:lnTo>
                  <a:pt x="0" y="154940"/>
                </a:lnTo>
                <a:lnTo>
                  <a:pt x="147320" y="154940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3830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4939" y="0"/>
                </a:moveTo>
                <a:lnTo>
                  <a:pt x="302260" y="0"/>
                </a:lnTo>
                <a:lnTo>
                  <a:pt x="302260" y="154940"/>
                </a:lnTo>
                <a:lnTo>
                  <a:pt x="457200" y="154940"/>
                </a:lnTo>
                <a:lnTo>
                  <a:pt x="457200" y="302260"/>
                </a:lnTo>
                <a:lnTo>
                  <a:pt x="302260" y="302260"/>
                </a:lnTo>
                <a:lnTo>
                  <a:pt x="302260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4940"/>
                </a:lnTo>
                <a:lnTo>
                  <a:pt x="154939" y="15494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63830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09550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20139" y="213360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640079" y="654050"/>
                </a:moveTo>
                <a:lnTo>
                  <a:pt x="0" y="654050"/>
                </a:lnTo>
                <a:lnTo>
                  <a:pt x="320040" y="872489"/>
                </a:lnTo>
                <a:lnTo>
                  <a:pt x="640079" y="654050"/>
                </a:lnTo>
                <a:close/>
              </a:path>
              <a:path w="640080" h="872489">
                <a:moveTo>
                  <a:pt x="480059" y="0"/>
                </a:moveTo>
                <a:lnTo>
                  <a:pt x="160019" y="0"/>
                </a:lnTo>
                <a:lnTo>
                  <a:pt x="160019" y="654050"/>
                </a:lnTo>
                <a:lnTo>
                  <a:pt x="480059" y="654050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20139" y="213360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160019" y="0"/>
                </a:moveTo>
                <a:lnTo>
                  <a:pt x="160019" y="654050"/>
                </a:lnTo>
                <a:lnTo>
                  <a:pt x="0" y="654050"/>
                </a:lnTo>
                <a:lnTo>
                  <a:pt x="320040" y="872489"/>
                </a:lnTo>
                <a:lnTo>
                  <a:pt x="640079" y="654050"/>
                </a:lnTo>
                <a:lnTo>
                  <a:pt x="480059" y="654050"/>
                </a:lnTo>
                <a:lnTo>
                  <a:pt x="480059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20139" y="30060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76022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4782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3747770" y="0"/>
                </a:moveTo>
                <a:lnTo>
                  <a:pt x="185419" y="0"/>
                </a:lnTo>
                <a:lnTo>
                  <a:pt x="139494" y="7296"/>
                </a:lnTo>
                <a:lnTo>
                  <a:pt x="96143" y="27469"/>
                </a:lnTo>
                <a:lnTo>
                  <a:pt x="57943" y="57943"/>
                </a:lnTo>
                <a:lnTo>
                  <a:pt x="27469" y="96143"/>
                </a:lnTo>
                <a:lnTo>
                  <a:pt x="7296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6" y="969950"/>
                </a:lnTo>
                <a:lnTo>
                  <a:pt x="27469" y="1012942"/>
                </a:lnTo>
                <a:lnTo>
                  <a:pt x="57943" y="1050925"/>
                </a:lnTo>
                <a:lnTo>
                  <a:pt x="96143" y="1081287"/>
                </a:lnTo>
                <a:lnTo>
                  <a:pt x="139494" y="1101419"/>
                </a:lnTo>
                <a:lnTo>
                  <a:pt x="185419" y="1108710"/>
                </a:lnTo>
                <a:lnTo>
                  <a:pt x="3747770" y="1108710"/>
                </a:lnTo>
                <a:lnTo>
                  <a:pt x="3793601" y="1101419"/>
                </a:lnTo>
                <a:lnTo>
                  <a:pt x="3836717" y="1081287"/>
                </a:lnTo>
                <a:lnTo>
                  <a:pt x="3874611" y="1050925"/>
                </a:lnTo>
                <a:lnTo>
                  <a:pt x="3904779" y="1012942"/>
                </a:lnTo>
                <a:lnTo>
                  <a:pt x="3924717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717" y="139494"/>
                </a:lnTo>
                <a:lnTo>
                  <a:pt x="3904779" y="96143"/>
                </a:lnTo>
                <a:lnTo>
                  <a:pt x="3874611" y="57943"/>
                </a:lnTo>
                <a:lnTo>
                  <a:pt x="3836717" y="27469"/>
                </a:lnTo>
                <a:lnTo>
                  <a:pt x="3793601" y="7296"/>
                </a:lnTo>
                <a:lnTo>
                  <a:pt x="374777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4782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185419" y="0"/>
                </a:moveTo>
                <a:lnTo>
                  <a:pt x="139494" y="7296"/>
                </a:lnTo>
                <a:lnTo>
                  <a:pt x="96143" y="27469"/>
                </a:lnTo>
                <a:lnTo>
                  <a:pt x="57943" y="57943"/>
                </a:lnTo>
                <a:lnTo>
                  <a:pt x="27469" y="96143"/>
                </a:lnTo>
                <a:lnTo>
                  <a:pt x="7296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6" y="969950"/>
                </a:lnTo>
                <a:lnTo>
                  <a:pt x="27469" y="1012942"/>
                </a:lnTo>
                <a:lnTo>
                  <a:pt x="57943" y="1050925"/>
                </a:lnTo>
                <a:lnTo>
                  <a:pt x="96143" y="1081287"/>
                </a:lnTo>
                <a:lnTo>
                  <a:pt x="139494" y="1101419"/>
                </a:lnTo>
                <a:lnTo>
                  <a:pt x="185419" y="1108710"/>
                </a:lnTo>
                <a:lnTo>
                  <a:pt x="3747770" y="1108710"/>
                </a:lnTo>
                <a:lnTo>
                  <a:pt x="3793601" y="1101419"/>
                </a:lnTo>
                <a:lnTo>
                  <a:pt x="3836717" y="1081287"/>
                </a:lnTo>
                <a:lnTo>
                  <a:pt x="3874611" y="1050925"/>
                </a:lnTo>
                <a:lnTo>
                  <a:pt x="3904779" y="1012942"/>
                </a:lnTo>
                <a:lnTo>
                  <a:pt x="3924717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717" y="139494"/>
                </a:lnTo>
                <a:lnTo>
                  <a:pt x="3904779" y="96143"/>
                </a:lnTo>
                <a:lnTo>
                  <a:pt x="3874611" y="57943"/>
                </a:lnTo>
                <a:lnTo>
                  <a:pt x="3836717" y="27469"/>
                </a:lnTo>
                <a:lnTo>
                  <a:pt x="3793601" y="7296"/>
                </a:lnTo>
                <a:lnTo>
                  <a:pt x="3747770" y="0"/>
                </a:lnTo>
                <a:lnTo>
                  <a:pt x="1854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47820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07974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149090" y="2600960"/>
            <a:ext cx="3930650" cy="580390"/>
          </a:xfrm>
          <a:custGeom>
            <a:avLst/>
            <a:gdLst/>
            <a:ahLst/>
            <a:cxnLst/>
            <a:rect l="l" t="t" r="r" b="b"/>
            <a:pathLst>
              <a:path w="3930650" h="580389">
                <a:moveTo>
                  <a:pt x="383413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570" y="571896"/>
                </a:lnTo>
                <a:lnTo>
                  <a:pt x="3900487" y="549592"/>
                </a:lnTo>
                <a:lnTo>
                  <a:pt x="3922355" y="518239"/>
                </a:lnTo>
                <a:lnTo>
                  <a:pt x="3930650" y="482600"/>
                </a:lnTo>
                <a:lnTo>
                  <a:pt x="3930650" y="96519"/>
                </a:lnTo>
                <a:lnTo>
                  <a:pt x="3922355" y="61079"/>
                </a:lnTo>
                <a:lnTo>
                  <a:pt x="3900487" y="30162"/>
                </a:lnTo>
                <a:lnTo>
                  <a:pt x="3869570" y="8294"/>
                </a:lnTo>
                <a:lnTo>
                  <a:pt x="383413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149090" y="2600960"/>
            <a:ext cx="3930650" cy="580390"/>
          </a:xfrm>
          <a:custGeom>
            <a:avLst/>
            <a:gdLst/>
            <a:ahLst/>
            <a:cxnLst/>
            <a:rect l="l" t="t" r="r" b="b"/>
            <a:pathLst>
              <a:path w="393065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570" y="571896"/>
                </a:lnTo>
                <a:lnTo>
                  <a:pt x="3900487" y="549592"/>
                </a:lnTo>
                <a:lnTo>
                  <a:pt x="3922355" y="518239"/>
                </a:lnTo>
                <a:lnTo>
                  <a:pt x="3930650" y="482600"/>
                </a:lnTo>
                <a:lnTo>
                  <a:pt x="3930650" y="96519"/>
                </a:lnTo>
                <a:lnTo>
                  <a:pt x="3922355" y="61079"/>
                </a:lnTo>
                <a:lnTo>
                  <a:pt x="3900487" y="30162"/>
                </a:lnTo>
                <a:lnTo>
                  <a:pt x="3869570" y="8294"/>
                </a:lnTo>
                <a:lnTo>
                  <a:pt x="383413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149090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081009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14909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413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769" y="571896"/>
                </a:lnTo>
                <a:lnTo>
                  <a:pt x="3901122" y="549592"/>
                </a:lnTo>
                <a:lnTo>
                  <a:pt x="3923426" y="518239"/>
                </a:lnTo>
                <a:lnTo>
                  <a:pt x="3931919" y="482600"/>
                </a:lnTo>
                <a:lnTo>
                  <a:pt x="3931919" y="96520"/>
                </a:lnTo>
                <a:lnTo>
                  <a:pt x="3923426" y="61079"/>
                </a:lnTo>
                <a:lnTo>
                  <a:pt x="3901122" y="30162"/>
                </a:lnTo>
                <a:lnTo>
                  <a:pt x="3869769" y="8294"/>
                </a:lnTo>
                <a:lnTo>
                  <a:pt x="383413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14909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769" y="571896"/>
                </a:lnTo>
                <a:lnTo>
                  <a:pt x="3901122" y="549592"/>
                </a:lnTo>
                <a:lnTo>
                  <a:pt x="3923426" y="518239"/>
                </a:lnTo>
                <a:lnTo>
                  <a:pt x="3931919" y="482600"/>
                </a:lnTo>
                <a:lnTo>
                  <a:pt x="3931919" y="96520"/>
                </a:lnTo>
                <a:lnTo>
                  <a:pt x="3923426" y="61079"/>
                </a:lnTo>
                <a:lnTo>
                  <a:pt x="3901122" y="30162"/>
                </a:lnTo>
                <a:lnTo>
                  <a:pt x="3869769" y="8294"/>
                </a:lnTo>
                <a:lnTo>
                  <a:pt x="383413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49090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081009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283209" y="1235710"/>
            <a:ext cx="7691755" cy="2708434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R="59055" algn="r">
              <a:lnSpc>
                <a:spcPct val="100000"/>
              </a:lnSpc>
              <a:spcBef>
                <a:spcPts val="840"/>
              </a:spcBef>
              <a:tabLst>
                <a:tab pos="3996054" algn="l"/>
              </a:tabLst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(registers)	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415540">
              <a:lnSpc>
                <a:spcPct val="100000"/>
              </a:lnSpc>
              <a:spcBef>
                <a:spcPts val="740"/>
              </a:spcBef>
              <a:tabLst>
                <a:tab pos="641159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R="5080" algn="r">
              <a:lnSpc>
                <a:spcPct val="100000"/>
              </a:lnSpc>
              <a:spcBef>
                <a:spcPts val="2820"/>
              </a:spcBef>
              <a:tabLst>
                <a:tab pos="434975" algn="l"/>
                <a:tab pos="3994785" algn="l"/>
                <a:tab pos="443039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	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tabLst>
                <a:tab pos="434975" algn="l"/>
                <a:tab pos="3994785" algn="l"/>
                <a:tab pos="443039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	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4395470" y="2145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480059" y="218440"/>
                </a:moveTo>
                <a:lnTo>
                  <a:pt x="160019" y="218440"/>
                </a:lnTo>
                <a:lnTo>
                  <a:pt x="160019" y="872490"/>
                </a:lnTo>
                <a:lnTo>
                  <a:pt x="480059" y="872490"/>
                </a:lnTo>
                <a:lnTo>
                  <a:pt x="480059" y="218440"/>
                </a:lnTo>
                <a:close/>
              </a:path>
              <a:path w="640079" h="872489">
                <a:moveTo>
                  <a:pt x="320039" y="0"/>
                </a:moveTo>
                <a:lnTo>
                  <a:pt x="0" y="218440"/>
                </a:lnTo>
                <a:lnTo>
                  <a:pt x="640079" y="218440"/>
                </a:lnTo>
                <a:lnTo>
                  <a:pt x="32003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395470" y="2145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160019" y="872490"/>
                </a:moveTo>
                <a:lnTo>
                  <a:pt x="160019" y="218440"/>
                </a:lnTo>
                <a:lnTo>
                  <a:pt x="0" y="218440"/>
                </a:lnTo>
                <a:lnTo>
                  <a:pt x="320039" y="0"/>
                </a:lnTo>
                <a:lnTo>
                  <a:pt x="640079" y="218440"/>
                </a:lnTo>
                <a:lnTo>
                  <a:pt x="480059" y="218440"/>
                </a:lnTo>
                <a:lnTo>
                  <a:pt x="480059" y="872490"/>
                </a:lnTo>
                <a:lnTo>
                  <a:pt x="160019" y="87249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395470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035550" y="3017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328409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73470" y="2038350"/>
            <a:ext cx="458470" cy="148590"/>
          </a:xfrm>
          <a:custGeom>
            <a:avLst/>
            <a:gdLst/>
            <a:ahLst/>
            <a:cxnLst/>
            <a:rect l="l" t="t" r="r" b="b"/>
            <a:pathLst>
              <a:path w="458470" h="148589">
                <a:moveTo>
                  <a:pt x="458470" y="0"/>
                </a:moveTo>
                <a:lnTo>
                  <a:pt x="0" y="0"/>
                </a:lnTo>
                <a:lnTo>
                  <a:pt x="0" y="148589"/>
                </a:lnTo>
                <a:lnTo>
                  <a:pt x="458470" y="148589"/>
                </a:lnTo>
                <a:lnTo>
                  <a:pt x="45847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328409" y="1884679"/>
            <a:ext cx="148590" cy="153670"/>
          </a:xfrm>
          <a:custGeom>
            <a:avLst/>
            <a:gdLst/>
            <a:ahLst/>
            <a:cxnLst/>
            <a:rect l="l" t="t" r="r" b="b"/>
            <a:pathLst>
              <a:path w="148589" h="153669">
                <a:moveTo>
                  <a:pt x="148589" y="0"/>
                </a:moveTo>
                <a:lnTo>
                  <a:pt x="0" y="0"/>
                </a:lnTo>
                <a:lnTo>
                  <a:pt x="0" y="153670"/>
                </a:lnTo>
                <a:lnTo>
                  <a:pt x="148589" y="15367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73470" y="1884679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70" h="457200">
                <a:moveTo>
                  <a:pt x="154939" y="0"/>
                </a:moveTo>
                <a:lnTo>
                  <a:pt x="303529" y="0"/>
                </a:lnTo>
                <a:lnTo>
                  <a:pt x="303529" y="153670"/>
                </a:lnTo>
                <a:lnTo>
                  <a:pt x="458470" y="153670"/>
                </a:lnTo>
                <a:lnTo>
                  <a:pt x="458470" y="302260"/>
                </a:lnTo>
                <a:lnTo>
                  <a:pt x="303529" y="302260"/>
                </a:lnTo>
                <a:lnTo>
                  <a:pt x="303529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3670"/>
                </a:lnTo>
                <a:lnTo>
                  <a:pt x="154939" y="15367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17347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63194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788659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634990" y="2039620"/>
            <a:ext cx="457200" cy="147320"/>
          </a:xfrm>
          <a:custGeom>
            <a:avLst/>
            <a:gdLst/>
            <a:ahLst/>
            <a:cxnLst/>
            <a:rect l="l" t="t" r="r" b="b"/>
            <a:pathLst>
              <a:path w="457200" h="147319">
                <a:moveTo>
                  <a:pt x="457200" y="0"/>
                </a:moveTo>
                <a:lnTo>
                  <a:pt x="0" y="0"/>
                </a:lnTo>
                <a:lnTo>
                  <a:pt x="0" y="147319"/>
                </a:lnTo>
                <a:lnTo>
                  <a:pt x="457200" y="14731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788659" y="188467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40"/>
                </a:lnTo>
                <a:lnTo>
                  <a:pt x="148589" y="15494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3499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3670" y="0"/>
                </a:moveTo>
                <a:lnTo>
                  <a:pt x="302260" y="0"/>
                </a:lnTo>
                <a:lnTo>
                  <a:pt x="302260" y="154940"/>
                </a:lnTo>
                <a:lnTo>
                  <a:pt x="457200" y="154940"/>
                </a:lnTo>
                <a:lnTo>
                  <a:pt x="457200" y="302260"/>
                </a:lnTo>
                <a:lnTo>
                  <a:pt x="302260" y="302260"/>
                </a:lnTo>
                <a:lnTo>
                  <a:pt x="302260" y="457200"/>
                </a:lnTo>
                <a:lnTo>
                  <a:pt x="153670" y="457200"/>
                </a:lnTo>
                <a:lnTo>
                  <a:pt x="153670" y="302260"/>
                </a:lnTo>
                <a:lnTo>
                  <a:pt x="0" y="302260"/>
                </a:lnTo>
                <a:lnTo>
                  <a:pt x="0" y="154940"/>
                </a:lnTo>
                <a:lnTo>
                  <a:pt x="153670" y="154940"/>
                </a:lnTo>
                <a:lnTo>
                  <a:pt x="1536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63499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09219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115559" y="2133600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641350" y="654050"/>
                </a:moveTo>
                <a:lnTo>
                  <a:pt x="0" y="654050"/>
                </a:lnTo>
                <a:lnTo>
                  <a:pt x="320039" y="872489"/>
                </a:lnTo>
                <a:lnTo>
                  <a:pt x="641350" y="654050"/>
                </a:lnTo>
                <a:close/>
              </a:path>
              <a:path w="641350" h="872489">
                <a:moveTo>
                  <a:pt x="480060" y="0"/>
                </a:moveTo>
                <a:lnTo>
                  <a:pt x="160019" y="0"/>
                </a:lnTo>
                <a:lnTo>
                  <a:pt x="160019" y="654050"/>
                </a:lnTo>
                <a:lnTo>
                  <a:pt x="480060" y="654050"/>
                </a:lnTo>
                <a:lnTo>
                  <a:pt x="48006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115559" y="2133600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160019" y="0"/>
                </a:moveTo>
                <a:lnTo>
                  <a:pt x="160019" y="654050"/>
                </a:lnTo>
                <a:lnTo>
                  <a:pt x="0" y="654050"/>
                </a:lnTo>
                <a:lnTo>
                  <a:pt x="320039" y="872489"/>
                </a:lnTo>
                <a:lnTo>
                  <a:pt x="641350" y="654050"/>
                </a:lnTo>
                <a:lnTo>
                  <a:pt x="480060" y="654050"/>
                </a:lnTo>
                <a:lnTo>
                  <a:pt x="480060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115559" y="30060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756909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144509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3746500" y="0"/>
                </a:moveTo>
                <a:lnTo>
                  <a:pt x="184150" y="0"/>
                </a:ln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144509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184150" y="0"/>
                </a:move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144509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207643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8275319" y="1235710"/>
            <a:ext cx="3641725" cy="106680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14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153920">
              <a:lnSpc>
                <a:spcPct val="100000"/>
              </a:lnSpc>
              <a:spcBef>
                <a:spcPts val="740"/>
              </a:spcBef>
            </a:pPr>
            <a:r>
              <a:rPr sz="2800" spc="6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x=0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8144509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144509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144509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207643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9921240" y="2635250"/>
            <a:ext cx="205041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894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9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8144509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144509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144509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2076430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9921240" y="3463290"/>
            <a:ext cx="205041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894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9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8392159" y="2145029"/>
            <a:ext cx="640080" cy="3341370"/>
          </a:xfrm>
          <a:custGeom>
            <a:avLst/>
            <a:gdLst/>
            <a:ahLst/>
            <a:cxnLst/>
            <a:rect l="l" t="t" r="r" b="b"/>
            <a:pathLst>
              <a:path w="640079" h="3341370">
                <a:moveTo>
                  <a:pt x="480060" y="835660"/>
                </a:moveTo>
                <a:lnTo>
                  <a:pt x="158750" y="835660"/>
                </a:lnTo>
                <a:lnTo>
                  <a:pt x="158750" y="3341370"/>
                </a:lnTo>
                <a:lnTo>
                  <a:pt x="480060" y="3341370"/>
                </a:lnTo>
                <a:lnTo>
                  <a:pt x="480060" y="835660"/>
                </a:lnTo>
                <a:close/>
              </a:path>
              <a:path w="640079" h="3341370">
                <a:moveTo>
                  <a:pt x="320040" y="0"/>
                </a:moveTo>
                <a:lnTo>
                  <a:pt x="0" y="835660"/>
                </a:lnTo>
                <a:lnTo>
                  <a:pt x="640080" y="835660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392159" y="2145029"/>
            <a:ext cx="640080" cy="3341370"/>
          </a:xfrm>
          <a:custGeom>
            <a:avLst/>
            <a:gdLst/>
            <a:ahLst/>
            <a:cxnLst/>
            <a:rect l="l" t="t" r="r" b="b"/>
            <a:pathLst>
              <a:path w="640079" h="3341370">
                <a:moveTo>
                  <a:pt x="158750" y="3341370"/>
                </a:moveTo>
                <a:lnTo>
                  <a:pt x="158750" y="835660"/>
                </a:lnTo>
                <a:lnTo>
                  <a:pt x="0" y="835660"/>
                </a:lnTo>
                <a:lnTo>
                  <a:pt x="320040" y="0"/>
                </a:lnTo>
                <a:lnTo>
                  <a:pt x="640080" y="835660"/>
                </a:lnTo>
                <a:lnTo>
                  <a:pt x="480060" y="835660"/>
                </a:lnTo>
                <a:lnTo>
                  <a:pt x="480060" y="3341370"/>
                </a:lnTo>
                <a:lnTo>
                  <a:pt x="158750" y="334137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392159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032240" y="5486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>
            <a:spLocks noGrp="1"/>
          </p:cNvSpPr>
          <p:nvPr>
            <p:ph type="sldNum" sz="quarter" idx="7"/>
          </p:nvPr>
        </p:nvSpPr>
        <p:spPr>
          <a:xfrm>
            <a:off x="140970" y="6654667"/>
            <a:ext cx="45212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11</a:t>
            </a:fld>
            <a:endParaRPr spc="195" dirty="0"/>
          </a:p>
        </p:txBody>
      </p:sp>
      <p:sp>
        <p:nvSpPr>
          <p:cNvPr id="103" name="object 10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08951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More </a:t>
            </a:r>
            <a:r>
              <a:rPr spc="215" dirty="0"/>
              <a:t>insidious </a:t>
            </a:r>
            <a:r>
              <a:rPr spc="220" dirty="0"/>
              <a:t>atomic </a:t>
            </a:r>
            <a:r>
              <a:rPr spc="225" dirty="0"/>
              <a:t>operation</a:t>
            </a:r>
            <a:r>
              <a:rPr spc="-20" dirty="0"/>
              <a:t> </a:t>
            </a:r>
            <a:r>
              <a:rPr spc="240" dirty="0"/>
              <a:t>example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3928110"/>
            <a:ext cx="10744200" cy="1772920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 and writes do not have to be atomic!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>
              <a:lnSpc>
                <a:spcPct val="100000"/>
              </a:lnSpc>
              <a:spcBef>
                <a:spcPts val="1130"/>
              </a:spcBef>
              <a:tabLst>
                <a:tab pos="901065" algn="l"/>
              </a:tabLst>
            </a:pPr>
            <a:r>
              <a:rPr sz="3150" baseline="13227" dirty="0">
                <a:latin typeface="Calibri"/>
                <a:cs typeface="Calibri"/>
              </a:rPr>
              <a:t>–	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 x86 they are for built-in types (int, long)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How to access shared data from multiple threads in C++?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5759" y="1280160"/>
            <a:ext cx="11612880" cy="2560320"/>
          </a:xfrm>
          <a:custGeom>
            <a:avLst/>
            <a:gdLst/>
            <a:ahLst/>
            <a:cxnLst/>
            <a:rect l="l" t="t" r="r" b="b"/>
            <a:pathLst>
              <a:path w="11612880" h="2560320">
                <a:moveTo>
                  <a:pt x="11186160" y="0"/>
                </a:moveTo>
                <a:lnTo>
                  <a:pt x="426719" y="0"/>
                </a:lnTo>
                <a:lnTo>
                  <a:pt x="381077" y="3187"/>
                </a:lnTo>
                <a:lnTo>
                  <a:pt x="335902" y="12440"/>
                </a:lnTo>
                <a:lnTo>
                  <a:pt x="291659" y="27292"/>
                </a:lnTo>
                <a:lnTo>
                  <a:pt x="248816" y="47275"/>
                </a:lnTo>
                <a:lnTo>
                  <a:pt x="207839" y="71923"/>
                </a:lnTo>
                <a:lnTo>
                  <a:pt x="169195" y="100770"/>
                </a:lnTo>
                <a:lnTo>
                  <a:pt x="133350" y="133350"/>
                </a:lnTo>
                <a:lnTo>
                  <a:pt x="100770" y="169195"/>
                </a:lnTo>
                <a:lnTo>
                  <a:pt x="71923" y="207839"/>
                </a:lnTo>
                <a:lnTo>
                  <a:pt x="47275" y="248816"/>
                </a:lnTo>
                <a:lnTo>
                  <a:pt x="27292" y="291659"/>
                </a:lnTo>
                <a:lnTo>
                  <a:pt x="12440" y="335902"/>
                </a:lnTo>
                <a:lnTo>
                  <a:pt x="3187" y="381077"/>
                </a:lnTo>
                <a:lnTo>
                  <a:pt x="0" y="426719"/>
                </a:lnTo>
                <a:lnTo>
                  <a:pt x="0" y="2133600"/>
                </a:lnTo>
                <a:lnTo>
                  <a:pt x="3187" y="2179242"/>
                </a:lnTo>
                <a:lnTo>
                  <a:pt x="12440" y="2224417"/>
                </a:lnTo>
                <a:lnTo>
                  <a:pt x="27292" y="2268660"/>
                </a:lnTo>
                <a:lnTo>
                  <a:pt x="47275" y="2311503"/>
                </a:lnTo>
                <a:lnTo>
                  <a:pt x="71923" y="2352480"/>
                </a:lnTo>
                <a:lnTo>
                  <a:pt x="100770" y="2391124"/>
                </a:lnTo>
                <a:lnTo>
                  <a:pt x="133350" y="2426970"/>
                </a:lnTo>
                <a:lnTo>
                  <a:pt x="169195" y="2459549"/>
                </a:lnTo>
                <a:lnTo>
                  <a:pt x="207839" y="2488396"/>
                </a:lnTo>
                <a:lnTo>
                  <a:pt x="248816" y="2513044"/>
                </a:lnTo>
                <a:lnTo>
                  <a:pt x="291659" y="2533027"/>
                </a:lnTo>
                <a:lnTo>
                  <a:pt x="335902" y="2547879"/>
                </a:lnTo>
                <a:lnTo>
                  <a:pt x="381077" y="2557132"/>
                </a:lnTo>
                <a:lnTo>
                  <a:pt x="426719" y="2560320"/>
                </a:lnTo>
                <a:lnTo>
                  <a:pt x="11186160" y="2560320"/>
                </a:lnTo>
                <a:lnTo>
                  <a:pt x="11231802" y="2557132"/>
                </a:lnTo>
                <a:lnTo>
                  <a:pt x="11276977" y="2547879"/>
                </a:lnTo>
                <a:lnTo>
                  <a:pt x="11321220" y="2533027"/>
                </a:lnTo>
                <a:lnTo>
                  <a:pt x="11364063" y="2513044"/>
                </a:lnTo>
                <a:lnTo>
                  <a:pt x="11405040" y="2488396"/>
                </a:lnTo>
                <a:lnTo>
                  <a:pt x="11443684" y="2459549"/>
                </a:lnTo>
                <a:lnTo>
                  <a:pt x="11479530" y="2426970"/>
                </a:lnTo>
                <a:lnTo>
                  <a:pt x="11512109" y="2391124"/>
                </a:lnTo>
                <a:lnTo>
                  <a:pt x="11540956" y="2352480"/>
                </a:lnTo>
                <a:lnTo>
                  <a:pt x="11565604" y="2311503"/>
                </a:lnTo>
                <a:lnTo>
                  <a:pt x="11585587" y="2268660"/>
                </a:lnTo>
                <a:lnTo>
                  <a:pt x="11600439" y="2224417"/>
                </a:lnTo>
                <a:lnTo>
                  <a:pt x="11609692" y="2179242"/>
                </a:lnTo>
                <a:lnTo>
                  <a:pt x="11612880" y="2133600"/>
                </a:lnTo>
                <a:lnTo>
                  <a:pt x="11612880" y="426719"/>
                </a:lnTo>
                <a:lnTo>
                  <a:pt x="11609692" y="381077"/>
                </a:lnTo>
                <a:lnTo>
                  <a:pt x="11600439" y="335902"/>
                </a:lnTo>
                <a:lnTo>
                  <a:pt x="11585587" y="291659"/>
                </a:lnTo>
                <a:lnTo>
                  <a:pt x="11565604" y="248816"/>
                </a:lnTo>
                <a:lnTo>
                  <a:pt x="11540956" y="207839"/>
                </a:lnTo>
                <a:lnTo>
                  <a:pt x="11512109" y="169195"/>
                </a:lnTo>
                <a:lnTo>
                  <a:pt x="11479530" y="133350"/>
                </a:lnTo>
                <a:lnTo>
                  <a:pt x="11443684" y="100770"/>
                </a:lnTo>
                <a:lnTo>
                  <a:pt x="11405040" y="71923"/>
                </a:lnTo>
                <a:lnTo>
                  <a:pt x="11364063" y="47275"/>
                </a:lnTo>
                <a:lnTo>
                  <a:pt x="11321220" y="27292"/>
                </a:lnTo>
                <a:lnTo>
                  <a:pt x="11276977" y="12440"/>
                </a:lnTo>
                <a:lnTo>
                  <a:pt x="11231802" y="3187"/>
                </a:lnTo>
                <a:lnTo>
                  <a:pt x="1118616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1280160"/>
            <a:ext cx="11612880" cy="2560320"/>
          </a:xfrm>
          <a:custGeom>
            <a:avLst/>
            <a:gdLst/>
            <a:ahLst/>
            <a:cxnLst/>
            <a:rect l="l" t="t" r="r" b="b"/>
            <a:pathLst>
              <a:path w="11612880" h="2560320">
                <a:moveTo>
                  <a:pt x="426719" y="0"/>
                </a:moveTo>
                <a:lnTo>
                  <a:pt x="381077" y="3187"/>
                </a:lnTo>
                <a:lnTo>
                  <a:pt x="335902" y="12440"/>
                </a:lnTo>
                <a:lnTo>
                  <a:pt x="291659" y="27292"/>
                </a:lnTo>
                <a:lnTo>
                  <a:pt x="248816" y="47275"/>
                </a:lnTo>
                <a:lnTo>
                  <a:pt x="207839" y="71923"/>
                </a:lnTo>
                <a:lnTo>
                  <a:pt x="169195" y="100770"/>
                </a:lnTo>
                <a:lnTo>
                  <a:pt x="133350" y="133350"/>
                </a:lnTo>
                <a:lnTo>
                  <a:pt x="100770" y="169195"/>
                </a:lnTo>
                <a:lnTo>
                  <a:pt x="71923" y="207839"/>
                </a:lnTo>
                <a:lnTo>
                  <a:pt x="47275" y="248816"/>
                </a:lnTo>
                <a:lnTo>
                  <a:pt x="27292" y="291659"/>
                </a:lnTo>
                <a:lnTo>
                  <a:pt x="12440" y="335902"/>
                </a:lnTo>
                <a:lnTo>
                  <a:pt x="3187" y="381077"/>
                </a:lnTo>
                <a:lnTo>
                  <a:pt x="0" y="426719"/>
                </a:lnTo>
                <a:lnTo>
                  <a:pt x="0" y="2133600"/>
                </a:lnTo>
                <a:lnTo>
                  <a:pt x="3187" y="2179242"/>
                </a:lnTo>
                <a:lnTo>
                  <a:pt x="12440" y="2224417"/>
                </a:lnTo>
                <a:lnTo>
                  <a:pt x="27292" y="2268660"/>
                </a:lnTo>
                <a:lnTo>
                  <a:pt x="47275" y="2311503"/>
                </a:lnTo>
                <a:lnTo>
                  <a:pt x="71923" y="2352480"/>
                </a:lnTo>
                <a:lnTo>
                  <a:pt x="100770" y="2391124"/>
                </a:lnTo>
                <a:lnTo>
                  <a:pt x="133350" y="2426970"/>
                </a:lnTo>
                <a:lnTo>
                  <a:pt x="169195" y="2459549"/>
                </a:lnTo>
                <a:lnTo>
                  <a:pt x="207839" y="2488396"/>
                </a:lnTo>
                <a:lnTo>
                  <a:pt x="248816" y="2513044"/>
                </a:lnTo>
                <a:lnTo>
                  <a:pt x="291659" y="2533027"/>
                </a:lnTo>
                <a:lnTo>
                  <a:pt x="335902" y="2547879"/>
                </a:lnTo>
                <a:lnTo>
                  <a:pt x="381077" y="2557132"/>
                </a:lnTo>
                <a:lnTo>
                  <a:pt x="426719" y="2560320"/>
                </a:lnTo>
                <a:lnTo>
                  <a:pt x="11186160" y="2560320"/>
                </a:lnTo>
                <a:lnTo>
                  <a:pt x="11231802" y="2557132"/>
                </a:lnTo>
                <a:lnTo>
                  <a:pt x="11276977" y="2547879"/>
                </a:lnTo>
                <a:lnTo>
                  <a:pt x="11321220" y="2533027"/>
                </a:lnTo>
                <a:lnTo>
                  <a:pt x="11364063" y="2513044"/>
                </a:lnTo>
                <a:lnTo>
                  <a:pt x="11405040" y="2488396"/>
                </a:lnTo>
                <a:lnTo>
                  <a:pt x="11443684" y="2459549"/>
                </a:lnTo>
                <a:lnTo>
                  <a:pt x="11479530" y="2426970"/>
                </a:lnTo>
                <a:lnTo>
                  <a:pt x="11512109" y="2391124"/>
                </a:lnTo>
                <a:lnTo>
                  <a:pt x="11540956" y="2352480"/>
                </a:lnTo>
                <a:lnTo>
                  <a:pt x="11565604" y="2311503"/>
                </a:lnTo>
                <a:lnTo>
                  <a:pt x="11585587" y="2268660"/>
                </a:lnTo>
                <a:lnTo>
                  <a:pt x="11600439" y="2224417"/>
                </a:lnTo>
                <a:lnTo>
                  <a:pt x="11609692" y="2179242"/>
                </a:lnTo>
                <a:lnTo>
                  <a:pt x="11612880" y="2133600"/>
                </a:lnTo>
                <a:lnTo>
                  <a:pt x="11612880" y="426719"/>
                </a:lnTo>
                <a:lnTo>
                  <a:pt x="11609692" y="381077"/>
                </a:lnTo>
                <a:lnTo>
                  <a:pt x="11600439" y="335902"/>
                </a:lnTo>
                <a:lnTo>
                  <a:pt x="11585587" y="291659"/>
                </a:lnTo>
                <a:lnTo>
                  <a:pt x="11565604" y="248816"/>
                </a:lnTo>
                <a:lnTo>
                  <a:pt x="11540956" y="207839"/>
                </a:lnTo>
                <a:lnTo>
                  <a:pt x="11512109" y="169195"/>
                </a:lnTo>
                <a:lnTo>
                  <a:pt x="11479530" y="133349"/>
                </a:lnTo>
                <a:lnTo>
                  <a:pt x="11443684" y="100770"/>
                </a:lnTo>
                <a:lnTo>
                  <a:pt x="11405040" y="71923"/>
                </a:lnTo>
                <a:lnTo>
                  <a:pt x="11364063" y="47275"/>
                </a:lnTo>
                <a:lnTo>
                  <a:pt x="11321220" y="27292"/>
                </a:lnTo>
                <a:lnTo>
                  <a:pt x="11276977" y="12440"/>
                </a:lnTo>
                <a:lnTo>
                  <a:pt x="11231802" y="3187"/>
                </a:lnTo>
                <a:lnTo>
                  <a:pt x="11186160" y="0"/>
                </a:lnTo>
                <a:lnTo>
                  <a:pt x="426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5759" y="12801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78640" y="38404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32729" y="1410970"/>
            <a:ext cx="167830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8640" y="1845310"/>
            <a:ext cx="5577840" cy="1263650"/>
          </a:xfrm>
          <a:custGeom>
            <a:avLst/>
            <a:gdLst/>
            <a:ahLst/>
            <a:cxnLst/>
            <a:rect l="l" t="t" r="r" b="b"/>
            <a:pathLst>
              <a:path w="5577840" h="1263650">
                <a:moveTo>
                  <a:pt x="5367020" y="0"/>
                </a:moveTo>
                <a:lnTo>
                  <a:pt x="210819" y="0"/>
                </a:lnTo>
                <a:lnTo>
                  <a:pt x="165951" y="6146"/>
                </a:lnTo>
                <a:lnTo>
                  <a:pt x="122927" y="23356"/>
                </a:lnTo>
                <a:lnTo>
                  <a:pt x="83590" y="49785"/>
                </a:lnTo>
                <a:lnTo>
                  <a:pt x="49785" y="83590"/>
                </a:lnTo>
                <a:lnTo>
                  <a:pt x="23356" y="122927"/>
                </a:lnTo>
                <a:lnTo>
                  <a:pt x="6146" y="165951"/>
                </a:lnTo>
                <a:lnTo>
                  <a:pt x="0" y="210819"/>
                </a:lnTo>
                <a:lnTo>
                  <a:pt x="0" y="1052829"/>
                </a:lnTo>
                <a:lnTo>
                  <a:pt x="6146" y="1097698"/>
                </a:lnTo>
                <a:lnTo>
                  <a:pt x="23356" y="1140722"/>
                </a:lnTo>
                <a:lnTo>
                  <a:pt x="49785" y="1180059"/>
                </a:lnTo>
                <a:lnTo>
                  <a:pt x="83590" y="1213864"/>
                </a:lnTo>
                <a:lnTo>
                  <a:pt x="122927" y="1240293"/>
                </a:lnTo>
                <a:lnTo>
                  <a:pt x="165951" y="1257503"/>
                </a:lnTo>
                <a:lnTo>
                  <a:pt x="210819" y="1263650"/>
                </a:lnTo>
                <a:lnTo>
                  <a:pt x="5367020" y="1263650"/>
                </a:lnTo>
                <a:lnTo>
                  <a:pt x="5411888" y="1257503"/>
                </a:lnTo>
                <a:lnTo>
                  <a:pt x="5454912" y="1240293"/>
                </a:lnTo>
                <a:lnTo>
                  <a:pt x="5494249" y="1213864"/>
                </a:lnTo>
                <a:lnTo>
                  <a:pt x="5528054" y="1180059"/>
                </a:lnTo>
                <a:lnTo>
                  <a:pt x="5554483" y="1140722"/>
                </a:lnTo>
                <a:lnTo>
                  <a:pt x="5571693" y="1097698"/>
                </a:lnTo>
                <a:lnTo>
                  <a:pt x="5577840" y="1052829"/>
                </a:lnTo>
                <a:lnTo>
                  <a:pt x="5577840" y="210819"/>
                </a:lnTo>
                <a:lnTo>
                  <a:pt x="5571693" y="165951"/>
                </a:lnTo>
                <a:lnTo>
                  <a:pt x="5554483" y="122927"/>
                </a:lnTo>
                <a:lnTo>
                  <a:pt x="5528054" y="83590"/>
                </a:lnTo>
                <a:lnTo>
                  <a:pt x="5494249" y="49785"/>
                </a:lnTo>
                <a:lnTo>
                  <a:pt x="5454912" y="23356"/>
                </a:lnTo>
                <a:lnTo>
                  <a:pt x="5411888" y="6146"/>
                </a:lnTo>
                <a:lnTo>
                  <a:pt x="53670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1845310"/>
            <a:ext cx="5577840" cy="1263650"/>
          </a:xfrm>
          <a:custGeom>
            <a:avLst/>
            <a:gdLst/>
            <a:ahLst/>
            <a:cxnLst/>
            <a:rect l="l" t="t" r="r" b="b"/>
            <a:pathLst>
              <a:path w="5577840" h="1263650">
                <a:moveTo>
                  <a:pt x="210819" y="0"/>
                </a:moveTo>
                <a:lnTo>
                  <a:pt x="165951" y="6146"/>
                </a:lnTo>
                <a:lnTo>
                  <a:pt x="122927" y="23356"/>
                </a:lnTo>
                <a:lnTo>
                  <a:pt x="83590" y="49785"/>
                </a:lnTo>
                <a:lnTo>
                  <a:pt x="49785" y="83590"/>
                </a:lnTo>
                <a:lnTo>
                  <a:pt x="23356" y="122927"/>
                </a:lnTo>
                <a:lnTo>
                  <a:pt x="6146" y="165951"/>
                </a:lnTo>
                <a:lnTo>
                  <a:pt x="0" y="210819"/>
                </a:lnTo>
                <a:lnTo>
                  <a:pt x="0" y="1052829"/>
                </a:lnTo>
                <a:lnTo>
                  <a:pt x="6146" y="1097698"/>
                </a:lnTo>
                <a:lnTo>
                  <a:pt x="23356" y="1140722"/>
                </a:lnTo>
                <a:lnTo>
                  <a:pt x="49785" y="1180059"/>
                </a:lnTo>
                <a:lnTo>
                  <a:pt x="83590" y="1213864"/>
                </a:lnTo>
                <a:lnTo>
                  <a:pt x="122927" y="1240293"/>
                </a:lnTo>
                <a:lnTo>
                  <a:pt x="165951" y="1257503"/>
                </a:lnTo>
                <a:lnTo>
                  <a:pt x="210819" y="1263650"/>
                </a:lnTo>
                <a:lnTo>
                  <a:pt x="5367020" y="1263650"/>
                </a:lnTo>
                <a:lnTo>
                  <a:pt x="5411888" y="1257503"/>
                </a:lnTo>
                <a:lnTo>
                  <a:pt x="5454912" y="1240293"/>
                </a:lnTo>
                <a:lnTo>
                  <a:pt x="5494249" y="1213864"/>
                </a:lnTo>
                <a:lnTo>
                  <a:pt x="5528054" y="1180059"/>
                </a:lnTo>
                <a:lnTo>
                  <a:pt x="5554483" y="1140722"/>
                </a:lnTo>
                <a:lnTo>
                  <a:pt x="5571693" y="1097698"/>
                </a:lnTo>
                <a:lnTo>
                  <a:pt x="5577840" y="1052829"/>
                </a:lnTo>
                <a:lnTo>
                  <a:pt x="5577840" y="210819"/>
                </a:lnTo>
                <a:lnTo>
                  <a:pt x="5571693" y="165951"/>
                </a:lnTo>
                <a:lnTo>
                  <a:pt x="5554483" y="122927"/>
                </a:lnTo>
                <a:lnTo>
                  <a:pt x="5528054" y="83590"/>
                </a:lnTo>
                <a:lnTo>
                  <a:pt x="5494249" y="49785"/>
                </a:lnTo>
                <a:lnTo>
                  <a:pt x="5454912" y="23356"/>
                </a:lnTo>
                <a:lnTo>
                  <a:pt x="5411888" y="6146"/>
                </a:lnTo>
                <a:lnTo>
                  <a:pt x="5367020" y="0"/>
                </a:lnTo>
                <a:lnTo>
                  <a:pt x="2108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8640" y="18453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26479" y="3108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996439" y="1818640"/>
            <a:ext cx="2682875" cy="1490152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42424242;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272529" y="1845310"/>
            <a:ext cx="5579110" cy="1720850"/>
          </a:xfrm>
          <a:custGeom>
            <a:avLst/>
            <a:gdLst/>
            <a:ahLst/>
            <a:cxnLst/>
            <a:rect l="l" t="t" r="r" b="b"/>
            <a:pathLst>
              <a:path w="5579109" h="1720850">
                <a:moveTo>
                  <a:pt x="5292090" y="0"/>
                </a:moveTo>
                <a:lnTo>
                  <a:pt x="287020" y="0"/>
                </a:lnTo>
                <a:lnTo>
                  <a:pt x="244110" y="4161"/>
                </a:lnTo>
                <a:lnTo>
                  <a:pt x="202062" y="16073"/>
                </a:lnTo>
                <a:lnTo>
                  <a:pt x="161735" y="34872"/>
                </a:lnTo>
                <a:lnTo>
                  <a:pt x="123992" y="59700"/>
                </a:lnTo>
                <a:lnTo>
                  <a:pt x="89693" y="89693"/>
                </a:lnTo>
                <a:lnTo>
                  <a:pt x="59700" y="123992"/>
                </a:lnTo>
                <a:lnTo>
                  <a:pt x="34872" y="161735"/>
                </a:lnTo>
                <a:lnTo>
                  <a:pt x="16073" y="202062"/>
                </a:lnTo>
                <a:lnTo>
                  <a:pt x="4161" y="244110"/>
                </a:lnTo>
                <a:lnTo>
                  <a:pt x="0" y="287019"/>
                </a:lnTo>
                <a:lnTo>
                  <a:pt x="0" y="1433829"/>
                </a:lnTo>
                <a:lnTo>
                  <a:pt x="4161" y="1476739"/>
                </a:lnTo>
                <a:lnTo>
                  <a:pt x="16073" y="1518787"/>
                </a:lnTo>
                <a:lnTo>
                  <a:pt x="34872" y="1559114"/>
                </a:lnTo>
                <a:lnTo>
                  <a:pt x="59700" y="1596857"/>
                </a:lnTo>
                <a:lnTo>
                  <a:pt x="89693" y="1631156"/>
                </a:lnTo>
                <a:lnTo>
                  <a:pt x="123992" y="1661149"/>
                </a:lnTo>
                <a:lnTo>
                  <a:pt x="161735" y="1685977"/>
                </a:lnTo>
                <a:lnTo>
                  <a:pt x="202062" y="1704776"/>
                </a:lnTo>
                <a:lnTo>
                  <a:pt x="244110" y="1716688"/>
                </a:lnTo>
                <a:lnTo>
                  <a:pt x="287020" y="1720850"/>
                </a:lnTo>
                <a:lnTo>
                  <a:pt x="5292090" y="1720850"/>
                </a:lnTo>
                <a:lnTo>
                  <a:pt x="5334999" y="1716688"/>
                </a:lnTo>
                <a:lnTo>
                  <a:pt x="5377047" y="1704776"/>
                </a:lnTo>
                <a:lnTo>
                  <a:pt x="5417374" y="1685977"/>
                </a:lnTo>
                <a:lnTo>
                  <a:pt x="5455117" y="1661149"/>
                </a:lnTo>
                <a:lnTo>
                  <a:pt x="5489416" y="1631156"/>
                </a:lnTo>
                <a:lnTo>
                  <a:pt x="5519409" y="1596857"/>
                </a:lnTo>
                <a:lnTo>
                  <a:pt x="5544237" y="1559114"/>
                </a:lnTo>
                <a:lnTo>
                  <a:pt x="5563036" y="1518787"/>
                </a:lnTo>
                <a:lnTo>
                  <a:pt x="5574948" y="1476739"/>
                </a:lnTo>
                <a:lnTo>
                  <a:pt x="5579110" y="1433829"/>
                </a:lnTo>
                <a:lnTo>
                  <a:pt x="5579110" y="287019"/>
                </a:lnTo>
                <a:lnTo>
                  <a:pt x="5574948" y="244110"/>
                </a:lnTo>
                <a:lnTo>
                  <a:pt x="5563036" y="202062"/>
                </a:lnTo>
                <a:lnTo>
                  <a:pt x="5544237" y="161735"/>
                </a:lnTo>
                <a:lnTo>
                  <a:pt x="5519409" y="123992"/>
                </a:lnTo>
                <a:lnTo>
                  <a:pt x="5489416" y="89693"/>
                </a:lnTo>
                <a:lnTo>
                  <a:pt x="5455117" y="59700"/>
                </a:lnTo>
                <a:lnTo>
                  <a:pt x="5417374" y="34872"/>
                </a:lnTo>
                <a:lnTo>
                  <a:pt x="5377047" y="16073"/>
                </a:lnTo>
                <a:lnTo>
                  <a:pt x="5334999" y="4161"/>
                </a:lnTo>
                <a:lnTo>
                  <a:pt x="529209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72529" y="1845310"/>
            <a:ext cx="5579110" cy="1720850"/>
          </a:xfrm>
          <a:custGeom>
            <a:avLst/>
            <a:gdLst/>
            <a:ahLst/>
            <a:cxnLst/>
            <a:rect l="l" t="t" r="r" b="b"/>
            <a:pathLst>
              <a:path w="5579109" h="1720850">
                <a:moveTo>
                  <a:pt x="287020" y="0"/>
                </a:moveTo>
                <a:lnTo>
                  <a:pt x="244110" y="4161"/>
                </a:lnTo>
                <a:lnTo>
                  <a:pt x="202062" y="16073"/>
                </a:lnTo>
                <a:lnTo>
                  <a:pt x="161735" y="34872"/>
                </a:lnTo>
                <a:lnTo>
                  <a:pt x="123992" y="59700"/>
                </a:lnTo>
                <a:lnTo>
                  <a:pt x="89693" y="89693"/>
                </a:lnTo>
                <a:lnTo>
                  <a:pt x="59700" y="123992"/>
                </a:lnTo>
                <a:lnTo>
                  <a:pt x="34872" y="161735"/>
                </a:lnTo>
                <a:lnTo>
                  <a:pt x="16073" y="202062"/>
                </a:lnTo>
                <a:lnTo>
                  <a:pt x="4161" y="244110"/>
                </a:lnTo>
                <a:lnTo>
                  <a:pt x="0" y="287019"/>
                </a:lnTo>
                <a:lnTo>
                  <a:pt x="0" y="1433829"/>
                </a:lnTo>
                <a:lnTo>
                  <a:pt x="4161" y="1476739"/>
                </a:lnTo>
                <a:lnTo>
                  <a:pt x="16073" y="1518787"/>
                </a:lnTo>
                <a:lnTo>
                  <a:pt x="34872" y="1559114"/>
                </a:lnTo>
                <a:lnTo>
                  <a:pt x="59700" y="1596857"/>
                </a:lnTo>
                <a:lnTo>
                  <a:pt x="89693" y="1631156"/>
                </a:lnTo>
                <a:lnTo>
                  <a:pt x="123992" y="1661149"/>
                </a:lnTo>
                <a:lnTo>
                  <a:pt x="161735" y="1685977"/>
                </a:lnTo>
                <a:lnTo>
                  <a:pt x="202062" y="1704776"/>
                </a:lnTo>
                <a:lnTo>
                  <a:pt x="244110" y="1716688"/>
                </a:lnTo>
                <a:lnTo>
                  <a:pt x="287020" y="1720850"/>
                </a:lnTo>
                <a:lnTo>
                  <a:pt x="5292090" y="1720850"/>
                </a:lnTo>
                <a:lnTo>
                  <a:pt x="5334999" y="1716688"/>
                </a:lnTo>
                <a:lnTo>
                  <a:pt x="5377047" y="1704776"/>
                </a:lnTo>
                <a:lnTo>
                  <a:pt x="5417374" y="1685977"/>
                </a:lnTo>
                <a:lnTo>
                  <a:pt x="5455117" y="1661149"/>
                </a:lnTo>
                <a:lnTo>
                  <a:pt x="5489416" y="1631156"/>
                </a:lnTo>
                <a:lnTo>
                  <a:pt x="5519409" y="1596857"/>
                </a:lnTo>
                <a:lnTo>
                  <a:pt x="5544237" y="1559114"/>
                </a:lnTo>
                <a:lnTo>
                  <a:pt x="5563036" y="1518787"/>
                </a:lnTo>
                <a:lnTo>
                  <a:pt x="5574948" y="1476739"/>
                </a:lnTo>
                <a:lnTo>
                  <a:pt x="5579110" y="1433829"/>
                </a:lnTo>
                <a:lnTo>
                  <a:pt x="5579110" y="287019"/>
                </a:lnTo>
                <a:lnTo>
                  <a:pt x="5574948" y="244110"/>
                </a:lnTo>
                <a:lnTo>
                  <a:pt x="5563036" y="202062"/>
                </a:lnTo>
                <a:lnTo>
                  <a:pt x="5544237" y="161735"/>
                </a:lnTo>
                <a:lnTo>
                  <a:pt x="5519409" y="123992"/>
                </a:lnTo>
                <a:lnTo>
                  <a:pt x="5489416" y="89693"/>
                </a:lnTo>
                <a:lnTo>
                  <a:pt x="5455117" y="59700"/>
                </a:lnTo>
                <a:lnTo>
                  <a:pt x="5417374" y="34872"/>
                </a:lnTo>
                <a:lnTo>
                  <a:pt x="5377047" y="16073"/>
                </a:lnTo>
                <a:lnTo>
                  <a:pt x="5334999" y="4161"/>
                </a:lnTo>
                <a:lnTo>
                  <a:pt x="5292090" y="0"/>
                </a:lnTo>
                <a:lnTo>
                  <a:pt x="2870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72529" y="18453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851640" y="3566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190230" y="1841500"/>
            <a:ext cx="1743075" cy="25898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9850" algn="just">
              <a:lnSpc>
                <a:spcPct val="122000"/>
              </a:lnSpc>
              <a:spcBef>
                <a:spcPts val="10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  </a:t>
            </a: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 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 </a:t>
            </a:r>
            <a:r>
              <a:rPr sz="2800" spc="99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==</a:t>
            </a:r>
            <a:r>
              <a:rPr sz="2800" spc="-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12</a:t>
            </a:fld>
            <a:endParaRPr spc="195" dirty="0"/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494411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Data </a:t>
            </a:r>
            <a:r>
              <a:rPr spc="229" dirty="0"/>
              <a:t>sharing </a:t>
            </a:r>
            <a:r>
              <a:rPr spc="190" dirty="0"/>
              <a:t>in</a:t>
            </a:r>
            <a:r>
              <a:rPr spc="20" dirty="0"/>
              <a:t> </a:t>
            </a:r>
            <a:r>
              <a:rPr spc="110" dirty="0"/>
              <a:t>C++</a:t>
            </a:r>
          </a:p>
        </p:txBody>
      </p:sp>
      <p:sp>
        <p:nvSpPr>
          <p:cNvPr id="6" name="object 6"/>
          <p:cNvSpPr/>
          <p:nvPr/>
        </p:nvSpPr>
        <p:spPr>
          <a:xfrm>
            <a:off x="365759" y="3799840"/>
            <a:ext cx="11614150" cy="2364740"/>
          </a:xfrm>
          <a:custGeom>
            <a:avLst/>
            <a:gdLst/>
            <a:ahLst/>
            <a:cxnLst/>
            <a:rect l="l" t="t" r="r" b="b"/>
            <a:pathLst>
              <a:path w="11614150" h="2364740">
                <a:moveTo>
                  <a:pt x="11219180" y="0"/>
                </a:moveTo>
                <a:lnTo>
                  <a:pt x="394970" y="0"/>
                </a:lnTo>
                <a:lnTo>
                  <a:pt x="349361" y="3405"/>
                </a:lnTo>
                <a:lnTo>
                  <a:pt x="304332" y="13265"/>
                </a:lnTo>
                <a:lnTo>
                  <a:pt x="260416" y="29045"/>
                </a:lnTo>
                <a:lnTo>
                  <a:pt x="218148" y="50212"/>
                </a:lnTo>
                <a:lnTo>
                  <a:pt x="178061" y="76231"/>
                </a:lnTo>
                <a:lnTo>
                  <a:pt x="140690" y="106569"/>
                </a:lnTo>
                <a:lnTo>
                  <a:pt x="106569" y="140690"/>
                </a:lnTo>
                <a:lnTo>
                  <a:pt x="76231" y="178061"/>
                </a:lnTo>
                <a:lnTo>
                  <a:pt x="50212" y="218148"/>
                </a:lnTo>
                <a:lnTo>
                  <a:pt x="29045" y="260416"/>
                </a:lnTo>
                <a:lnTo>
                  <a:pt x="13265" y="304332"/>
                </a:lnTo>
                <a:lnTo>
                  <a:pt x="3405" y="349361"/>
                </a:lnTo>
                <a:lnTo>
                  <a:pt x="0" y="394970"/>
                </a:lnTo>
                <a:lnTo>
                  <a:pt x="0" y="1971040"/>
                </a:lnTo>
                <a:lnTo>
                  <a:pt x="3405" y="2016377"/>
                </a:lnTo>
                <a:lnTo>
                  <a:pt x="13265" y="2061177"/>
                </a:lnTo>
                <a:lnTo>
                  <a:pt x="29045" y="2104901"/>
                </a:lnTo>
                <a:lnTo>
                  <a:pt x="50212" y="2147013"/>
                </a:lnTo>
                <a:lnTo>
                  <a:pt x="76231" y="2186974"/>
                </a:lnTo>
                <a:lnTo>
                  <a:pt x="106569" y="2224248"/>
                </a:lnTo>
                <a:lnTo>
                  <a:pt x="140690" y="2258295"/>
                </a:lnTo>
                <a:lnTo>
                  <a:pt x="178061" y="2288580"/>
                </a:lnTo>
                <a:lnTo>
                  <a:pt x="218148" y="2314564"/>
                </a:lnTo>
                <a:lnTo>
                  <a:pt x="260416" y="2335709"/>
                </a:lnTo>
                <a:lnTo>
                  <a:pt x="304332" y="2351479"/>
                </a:lnTo>
                <a:lnTo>
                  <a:pt x="349361" y="2361335"/>
                </a:lnTo>
                <a:lnTo>
                  <a:pt x="394970" y="2364740"/>
                </a:lnTo>
                <a:lnTo>
                  <a:pt x="11219180" y="2364740"/>
                </a:lnTo>
                <a:lnTo>
                  <a:pt x="11264538" y="2361335"/>
                </a:lnTo>
                <a:lnTo>
                  <a:pt x="11309397" y="2351479"/>
                </a:lnTo>
                <a:lnTo>
                  <a:pt x="11353213" y="2335709"/>
                </a:lnTo>
                <a:lnTo>
                  <a:pt x="11395440" y="2314564"/>
                </a:lnTo>
                <a:lnTo>
                  <a:pt x="11435533" y="2288580"/>
                </a:lnTo>
                <a:lnTo>
                  <a:pt x="11472949" y="2258295"/>
                </a:lnTo>
                <a:lnTo>
                  <a:pt x="11507143" y="2224248"/>
                </a:lnTo>
                <a:lnTo>
                  <a:pt x="11537571" y="2186974"/>
                </a:lnTo>
                <a:lnTo>
                  <a:pt x="11563687" y="2147013"/>
                </a:lnTo>
                <a:lnTo>
                  <a:pt x="11584948" y="2104901"/>
                </a:lnTo>
                <a:lnTo>
                  <a:pt x="11600808" y="2061177"/>
                </a:lnTo>
                <a:lnTo>
                  <a:pt x="11610723" y="2016377"/>
                </a:lnTo>
                <a:lnTo>
                  <a:pt x="11614150" y="1971040"/>
                </a:lnTo>
                <a:lnTo>
                  <a:pt x="11614150" y="394970"/>
                </a:lnTo>
                <a:lnTo>
                  <a:pt x="11610723" y="349361"/>
                </a:lnTo>
                <a:lnTo>
                  <a:pt x="11600808" y="304332"/>
                </a:lnTo>
                <a:lnTo>
                  <a:pt x="11584948" y="260416"/>
                </a:lnTo>
                <a:lnTo>
                  <a:pt x="11563687" y="218148"/>
                </a:lnTo>
                <a:lnTo>
                  <a:pt x="11537571" y="178061"/>
                </a:lnTo>
                <a:lnTo>
                  <a:pt x="11507143" y="140690"/>
                </a:lnTo>
                <a:lnTo>
                  <a:pt x="11472949" y="106569"/>
                </a:lnTo>
                <a:lnTo>
                  <a:pt x="11435533" y="76231"/>
                </a:lnTo>
                <a:lnTo>
                  <a:pt x="11395440" y="50212"/>
                </a:lnTo>
                <a:lnTo>
                  <a:pt x="11353213" y="29045"/>
                </a:lnTo>
                <a:lnTo>
                  <a:pt x="11309397" y="13265"/>
                </a:lnTo>
                <a:lnTo>
                  <a:pt x="11264538" y="3405"/>
                </a:lnTo>
                <a:lnTo>
                  <a:pt x="1121918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59" y="3799840"/>
            <a:ext cx="11614150" cy="2364740"/>
          </a:xfrm>
          <a:custGeom>
            <a:avLst/>
            <a:gdLst/>
            <a:ahLst/>
            <a:cxnLst/>
            <a:rect l="l" t="t" r="r" b="b"/>
            <a:pathLst>
              <a:path w="11614150" h="2364740">
                <a:moveTo>
                  <a:pt x="394970" y="0"/>
                </a:moveTo>
                <a:lnTo>
                  <a:pt x="349361" y="3405"/>
                </a:lnTo>
                <a:lnTo>
                  <a:pt x="304332" y="13265"/>
                </a:lnTo>
                <a:lnTo>
                  <a:pt x="260416" y="29045"/>
                </a:lnTo>
                <a:lnTo>
                  <a:pt x="218148" y="50212"/>
                </a:lnTo>
                <a:lnTo>
                  <a:pt x="178061" y="76231"/>
                </a:lnTo>
                <a:lnTo>
                  <a:pt x="140690" y="106569"/>
                </a:lnTo>
                <a:lnTo>
                  <a:pt x="106569" y="140690"/>
                </a:lnTo>
                <a:lnTo>
                  <a:pt x="76231" y="178061"/>
                </a:lnTo>
                <a:lnTo>
                  <a:pt x="50212" y="218148"/>
                </a:lnTo>
                <a:lnTo>
                  <a:pt x="29045" y="260416"/>
                </a:lnTo>
                <a:lnTo>
                  <a:pt x="13265" y="304332"/>
                </a:lnTo>
                <a:lnTo>
                  <a:pt x="3405" y="349361"/>
                </a:lnTo>
                <a:lnTo>
                  <a:pt x="0" y="394970"/>
                </a:lnTo>
                <a:lnTo>
                  <a:pt x="0" y="1971040"/>
                </a:lnTo>
                <a:lnTo>
                  <a:pt x="3405" y="2016377"/>
                </a:lnTo>
                <a:lnTo>
                  <a:pt x="13265" y="2061177"/>
                </a:lnTo>
                <a:lnTo>
                  <a:pt x="29045" y="2104901"/>
                </a:lnTo>
                <a:lnTo>
                  <a:pt x="50212" y="2147013"/>
                </a:lnTo>
                <a:lnTo>
                  <a:pt x="76231" y="2186974"/>
                </a:lnTo>
                <a:lnTo>
                  <a:pt x="106569" y="2224248"/>
                </a:lnTo>
                <a:lnTo>
                  <a:pt x="140690" y="2258295"/>
                </a:lnTo>
                <a:lnTo>
                  <a:pt x="178061" y="2288580"/>
                </a:lnTo>
                <a:lnTo>
                  <a:pt x="218148" y="2314564"/>
                </a:lnTo>
                <a:lnTo>
                  <a:pt x="260416" y="2335709"/>
                </a:lnTo>
                <a:lnTo>
                  <a:pt x="304332" y="2351479"/>
                </a:lnTo>
                <a:lnTo>
                  <a:pt x="349361" y="2361335"/>
                </a:lnTo>
                <a:lnTo>
                  <a:pt x="394970" y="2364740"/>
                </a:lnTo>
                <a:lnTo>
                  <a:pt x="11219180" y="2364740"/>
                </a:lnTo>
                <a:lnTo>
                  <a:pt x="11264538" y="2361335"/>
                </a:lnTo>
                <a:lnTo>
                  <a:pt x="11309397" y="2351479"/>
                </a:lnTo>
                <a:lnTo>
                  <a:pt x="11353213" y="2335709"/>
                </a:lnTo>
                <a:lnTo>
                  <a:pt x="11395440" y="2314564"/>
                </a:lnTo>
                <a:lnTo>
                  <a:pt x="11435533" y="2288580"/>
                </a:lnTo>
                <a:lnTo>
                  <a:pt x="11472949" y="2258295"/>
                </a:lnTo>
                <a:lnTo>
                  <a:pt x="11507143" y="2224248"/>
                </a:lnTo>
                <a:lnTo>
                  <a:pt x="11537571" y="2186974"/>
                </a:lnTo>
                <a:lnTo>
                  <a:pt x="11563687" y="2147013"/>
                </a:lnTo>
                <a:lnTo>
                  <a:pt x="11584948" y="2104901"/>
                </a:lnTo>
                <a:lnTo>
                  <a:pt x="11600808" y="2061177"/>
                </a:lnTo>
                <a:lnTo>
                  <a:pt x="11610723" y="2016377"/>
                </a:lnTo>
                <a:lnTo>
                  <a:pt x="11614150" y="1971040"/>
                </a:lnTo>
                <a:lnTo>
                  <a:pt x="11614150" y="394970"/>
                </a:lnTo>
                <a:lnTo>
                  <a:pt x="11610723" y="349361"/>
                </a:lnTo>
                <a:lnTo>
                  <a:pt x="11600808" y="304332"/>
                </a:lnTo>
                <a:lnTo>
                  <a:pt x="11584948" y="260416"/>
                </a:lnTo>
                <a:lnTo>
                  <a:pt x="11563687" y="218148"/>
                </a:lnTo>
                <a:lnTo>
                  <a:pt x="11537571" y="178061"/>
                </a:lnTo>
                <a:lnTo>
                  <a:pt x="11507143" y="140690"/>
                </a:lnTo>
                <a:lnTo>
                  <a:pt x="11472949" y="106569"/>
                </a:lnTo>
                <a:lnTo>
                  <a:pt x="11435533" y="76231"/>
                </a:lnTo>
                <a:lnTo>
                  <a:pt x="11395440" y="50212"/>
                </a:lnTo>
                <a:lnTo>
                  <a:pt x="11353213" y="29045"/>
                </a:lnTo>
                <a:lnTo>
                  <a:pt x="11309397" y="13265"/>
                </a:lnTo>
                <a:lnTo>
                  <a:pt x="11264538" y="3405"/>
                </a:lnTo>
                <a:lnTo>
                  <a:pt x="11219180" y="0"/>
                </a:lnTo>
                <a:lnTo>
                  <a:pt x="3949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37998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9909" y="616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71500" y="1134109"/>
            <a:ext cx="11620500" cy="253274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C++11: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std::atomic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  <a:p>
            <a:pPr marL="38417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#include &lt;atomic&gt;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  <a:tabLst>
                <a:tab pos="4885690" algn="l"/>
              </a:tabLst>
            </a:pP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std::atomic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&lt;int&gt; x(0);	// NOT std::atomic&lt;int&gt; x=0;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5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 is now atomic!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>
              <a:lnSpc>
                <a:spcPct val="100000"/>
              </a:lnSpc>
              <a:spcBef>
                <a:spcPts val="1130"/>
              </a:spcBef>
              <a:tabLst>
                <a:tab pos="901065" algn="l"/>
              </a:tabLst>
            </a:pPr>
            <a:r>
              <a:rPr sz="3150" baseline="13227" dirty="0">
                <a:latin typeface="Calibri"/>
                <a:cs typeface="Calibri"/>
              </a:rPr>
              <a:t>–</a:t>
            </a:r>
            <a:r>
              <a:rPr lang="en-CA" sz="3150" baseline="13227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another thread</a:t>
            </a:r>
            <a:r>
              <a:rPr lang="en-CA"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cannot access during increment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80708" y="5603240"/>
            <a:ext cx="117729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1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8640" y="4366259"/>
            <a:ext cx="5579110" cy="1188720"/>
          </a:xfrm>
          <a:custGeom>
            <a:avLst/>
            <a:gdLst/>
            <a:ahLst/>
            <a:cxnLst/>
            <a:rect l="l" t="t" r="r" b="b"/>
            <a:pathLst>
              <a:path w="5579110" h="1188720">
                <a:moveTo>
                  <a:pt x="5379720" y="0"/>
                </a:moveTo>
                <a:lnTo>
                  <a:pt x="198119" y="0"/>
                </a:lnTo>
                <a:lnTo>
                  <a:pt x="155954" y="5772"/>
                </a:lnTo>
                <a:lnTo>
                  <a:pt x="115521" y="21919"/>
                </a:lnTo>
                <a:lnTo>
                  <a:pt x="78554" y="46686"/>
                </a:lnTo>
                <a:lnTo>
                  <a:pt x="46786" y="78317"/>
                </a:lnTo>
                <a:lnTo>
                  <a:pt x="21949" y="115059"/>
                </a:lnTo>
                <a:lnTo>
                  <a:pt x="5776" y="155154"/>
                </a:lnTo>
                <a:lnTo>
                  <a:pt x="0" y="196850"/>
                </a:lnTo>
                <a:lnTo>
                  <a:pt x="0" y="990599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19" y="1188720"/>
                </a:lnTo>
                <a:lnTo>
                  <a:pt x="5379720" y="1188720"/>
                </a:lnTo>
                <a:lnTo>
                  <a:pt x="5421955" y="1182943"/>
                </a:lnTo>
                <a:lnTo>
                  <a:pt x="5462569" y="1166770"/>
                </a:lnTo>
                <a:lnTo>
                  <a:pt x="5499784" y="1141933"/>
                </a:lnTo>
                <a:lnTo>
                  <a:pt x="5531823" y="1110165"/>
                </a:lnTo>
                <a:lnTo>
                  <a:pt x="5556909" y="1073198"/>
                </a:lnTo>
                <a:lnTo>
                  <a:pt x="5573263" y="1032765"/>
                </a:lnTo>
                <a:lnTo>
                  <a:pt x="5579110" y="990599"/>
                </a:lnTo>
                <a:lnTo>
                  <a:pt x="5579110" y="196850"/>
                </a:lnTo>
                <a:lnTo>
                  <a:pt x="5573263" y="155154"/>
                </a:lnTo>
                <a:lnTo>
                  <a:pt x="5556909" y="115059"/>
                </a:lnTo>
                <a:lnTo>
                  <a:pt x="5531823" y="78317"/>
                </a:lnTo>
                <a:lnTo>
                  <a:pt x="5499784" y="46686"/>
                </a:lnTo>
                <a:lnTo>
                  <a:pt x="5462569" y="21919"/>
                </a:lnTo>
                <a:lnTo>
                  <a:pt x="5421955" y="5772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4366259"/>
            <a:ext cx="5579110" cy="1188720"/>
          </a:xfrm>
          <a:custGeom>
            <a:avLst/>
            <a:gdLst/>
            <a:ahLst/>
            <a:cxnLst/>
            <a:rect l="l" t="t" r="r" b="b"/>
            <a:pathLst>
              <a:path w="5579110" h="1188720">
                <a:moveTo>
                  <a:pt x="198119" y="0"/>
                </a:moveTo>
                <a:lnTo>
                  <a:pt x="155954" y="5772"/>
                </a:lnTo>
                <a:lnTo>
                  <a:pt x="115521" y="21919"/>
                </a:lnTo>
                <a:lnTo>
                  <a:pt x="78554" y="46686"/>
                </a:lnTo>
                <a:lnTo>
                  <a:pt x="46786" y="78317"/>
                </a:lnTo>
                <a:lnTo>
                  <a:pt x="21949" y="115059"/>
                </a:lnTo>
                <a:lnTo>
                  <a:pt x="5776" y="155154"/>
                </a:lnTo>
                <a:lnTo>
                  <a:pt x="0" y="196850"/>
                </a:lnTo>
                <a:lnTo>
                  <a:pt x="0" y="990599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19" y="1188720"/>
                </a:lnTo>
                <a:lnTo>
                  <a:pt x="5379720" y="1188720"/>
                </a:lnTo>
                <a:lnTo>
                  <a:pt x="5421955" y="1182943"/>
                </a:lnTo>
                <a:lnTo>
                  <a:pt x="5462569" y="1166770"/>
                </a:lnTo>
                <a:lnTo>
                  <a:pt x="5499784" y="1141933"/>
                </a:lnTo>
                <a:lnTo>
                  <a:pt x="5531823" y="1110165"/>
                </a:lnTo>
                <a:lnTo>
                  <a:pt x="5556909" y="1073198"/>
                </a:lnTo>
                <a:lnTo>
                  <a:pt x="5573263" y="1032765"/>
                </a:lnTo>
                <a:lnTo>
                  <a:pt x="5579110" y="990599"/>
                </a:lnTo>
                <a:lnTo>
                  <a:pt x="5579110" y="196850"/>
                </a:lnTo>
                <a:lnTo>
                  <a:pt x="5573263" y="155154"/>
                </a:lnTo>
                <a:lnTo>
                  <a:pt x="5556909" y="115059"/>
                </a:lnTo>
                <a:lnTo>
                  <a:pt x="5531823" y="78317"/>
                </a:lnTo>
                <a:lnTo>
                  <a:pt x="5499784" y="46686"/>
                </a:lnTo>
                <a:lnTo>
                  <a:pt x="5462569" y="21919"/>
                </a:lnTo>
                <a:lnTo>
                  <a:pt x="5421955" y="5772"/>
                </a:lnTo>
                <a:lnTo>
                  <a:pt x="5379720" y="0"/>
                </a:lnTo>
                <a:lnTo>
                  <a:pt x="1981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8640" y="43662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27750" y="55549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536189" y="4335779"/>
            <a:ext cx="2264411" cy="1059264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273800" y="4366259"/>
            <a:ext cx="5577840" cy="1188720"/>
          </a:xfrm>
          <a:custGeom>
            <a:avLst/>
            <a:gdLst/>
            <a:ahLst/>
            <a:cxnLst/>
            <a:rect l="l" t="t" r="r" b="b"/>
            <a:pathLst>
              <a:path w="5577840" h="1188720">
                <a:moveTo>
                  <a:pt x="5379720" y="0"/>
                </a:moveTo>
                <a:lnTo>
                  <a:pt x="198120" y="0"/>
                </a:ln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599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20" y="1188720"/>
                </a:lnTo>
                <a:lnTo>
                  <a:pt x="5379720" y="1188720"/>
                </a:lnTo>
                <a:lnTo>
                  <a:pt x="5421885" y="1182943"/>
                </a:lnTo>
                <a:lnTo>
                  <a:pt x="5462318" y="1166770"/>
                </a:lnTo>
                <a:lnTo>
                  <a:pt x="5499285" y="1141933"/>
                </a:lnTo>
                <a:lnTo>
                  <a:pt x="5531053" y="1110165"/>
                </a:lnTo>
                <a:lnTo>
                  <a:pt x="5555890" y="1073198"/>
                </a:lnTo>
                <a:lnTo>
                  <a:pt x="5572063" y="1032765"/>
                </a:lnTo>
                <a:lnTo>
                  <a:pt x="5577840" y="990599"/>
                </a:lnTo>
                <a:lnTo>
                  <a:pt x="5577840" y="198119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73800" y="4366259"/>
            <a:ext cx="5577840" cy="1188720"/>
          </a:xfrm>
          <a:custGeom>
            <a:avLst/>
            <a:gdLst/>
            <a:ahLst/>
            <a:cxnLst/>
            <a:rect l="l" t="t" r="r" b="b"/>
            <a:pathLst>
              <a:path w="5577840" h="1188720">
                <a:moveTo>
                  <a:pt x="198120" y="0"/>
                </a:move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599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20" y="1188720"/>
                </a:lnTo>
                <a:lnTo>
                  <a:pt x="5379720" y="1188720"/>
                </a:lnTo>
                <a:lnTo>
                  <a:pt x="5421885" y="1182943"/>
                </a:lnTo>
                <a:lnTo>
                  <a:pt x="5462318" y="1166770"/>
                </a:lnTo>
                <a:lnTo>
                  <a:pt x="5499285" y="1141933"/>
                </a:lnTo>
                <a:lnTo>
                  <a:pt x="5531053" y="1110165"/>
                </a:lnTo>
                <a:lnTo>
                  <a:pt x="5555890" y="1073198"/>
                </a:lnTo>
                <a:lnTo>
                  <a:pt x="5572063" y="1032765"/>
                </a:lnTo>
                <a:lnTo>
                  <a:pt x="5577840" y="990599"/>
                </a:lnTo>
                <a:lnTo>
                  <a:pt x="5577840" y="198119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lnTo>
                  <a:pt x="1981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73800" y="43662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851640" y="55549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260079" y="4335779"/>
            <a:ext cx="2264411" cy="1059264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13</a:t>
            </a:fld>
            <a:endParaRPr spc="195" dirty="0"/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69170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What’s </a:t>
            </a:r>
            <a:r>
              <a:rPr spc="204" dirty="0"/>
              <a:t>really </a:t>
            </a:r>
            <a:r>
              <a:rPr spc="235" dirty="0"/>
              <a:t>going on</a:t>
            </a:r>
            <a:r>
              <a:rPr spc="-30" dirty="0"/>
              <a:t> </a:t>
            </a:r>
            <a:r>
              <a:rPr spc="150" dirty="0"/>
              <a:t>now?</a:t>
            </a:r>
          </a:p>
        </p:txBody>
      </p:sp>
      <p:sp>
        <p:nvSpPr>
          <p:cNvPr id="6" name="object 6"/>
          <p:cNvSpPr/>
          <p:nvPr/>
        </p:nvSpPr>
        <p:spPr>
          <a:xfrm>
            <a:off x="182879" y="5120640"/>
            <a:ext cx="11795760" cy="1131570"/>
          </a:xfrm>
          <a:custGeom>
            <a:avLst/>
            <a:gdLst/>
            <a:ahLst/>
            <a:cxnLst/>
            <a:rect l="l" t="t" r="r" b="b"/>
            <a:pathLst>
              <a:path w="11795760" h="1131570">
                <a:moveTo>
                  <a:pt x="11606530" y="0"/>
                </a:moveTo>
                <a:lnTo>
                  <a:pt x="189230" y="0"/>
                </a:ln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606530" y="1131570"/>
                </a:lnTo>
                <a:lnTo>
                  <a:pt x="11653619" y="1124173"/>
                </a:lnTo>
                <a:lnTo>
                  <a:pt x="11697922" y="1103724"/>
                </a:lnTo>
                <a:lnTo>
                  <a:pt x="11736863" y="1072832"/>
                </a:lnTo>
                <a:lnTo>
                  <a:pt x="11767867" y="1034109"/>
                </a:lnTo>
                <a:lnTo>
                  <a:pt x="11788357" y="990164"/>
                </a:lnTo>
                <a:lnTo>
                  <a:pt x="11795760" y="943610"/>
                </a:lnTo>
                <a:lnTo>
                  <a:pt x="11795760" y="189230"/>
                </a:lnTo>
                <a:lnTo>
                  <a:pt x="11788357" y="142140"/>
                </a:lnTo>
                <a:lnTo>
                  <a:pt x="11767867" y="97837"/>
                </a:lnTo>
                <a:lnTo>
                  <a:pt x="11736863" y="58896"/>
                </a:lnTo>
                <a:lnTo>
                  <a:pt x="11697922" y="27892"/>
                </a:lnTo>
                <a:lnTo>
                  <a:pt x="11653619" y="7402"/>
                </a:lnTo>
                <a:lnTo>
                  <a:pt x="1160653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2879" y="5120640"/>
            <a:ext cx="11795760" cy="1131570"/>
          </a:xfrm>
          <a:custGeom>
            <a:avLst/>
            <a:gdLst/>
            <a:ahLst/>
            <a:cxnLst/>
            <a:rect l="l" t="t" r="r" b="b"/>
            <a:pathLst>
              <a:path w="11795760" h="1131570">
                <a:moveTo>
                  <a:pt x="189230" y="0"/>
                </a:move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606530" y="1131570"/>
                </a:lnTo>
                <a:lnTo>
                  <a:pt x="11653619" y="1124173"/>
                </a:lnTo>
                <a:lnTo>
                  <a:pt x="11697922" y="1103724"/>
                </a:lnTo>
                <a:lnTo>
                  <a:pt x="11736863" y="1072832"/>
                </a:lnTo>
                <a:lnTo>
                  <a:pt x="11767867" y="1034109"/>
                </a:lnTo>
                <a:lnTo>
                  <a:pt x="11788357" y="990164"/>
                </a:lnTo>
                <a:lnTo>
                  <a:pt x="11795760" y="943610"/>
                </a:lnTo>
                <a:lnTo>
                  <a:pt x="11795760" y="189230"/>
                </a:lnTo>
                <a:lnTo>
                  <a:pt x="11788357" y="142140"/>
                </a:lnTo>
                <a:lnTo>
                  <a:pt x="11767867" y="97837"/>
                </a:lnTo>
                <a:lnTo>
                  <a:pt x="11736863" y="58896"/>
                </a:lnTo>
                <a:lnTo>
                  <a:pt x="11697922" y="27892"/>
                </a:lnTo>
                <a:lnTo>
                  <a:pt x="11653619" y="7402"/>
                </a:lnTo>
                <a:lnTo>
                  <a:pt x="11606530" y="0"/>
                </a:lnTo>
                <a:lnTo>
                  <a:pt x="18923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2879" y="5120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8640" y="6252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375140" y="5181600"/>
            <a:ext cx="24701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Main</a:t>
            </a:r>
            <a:r>
              <a:rPr sz="2800" i="1" spc="-7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3729" y="5740524"/>
            <a:ext cx="734060" cy="8207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60"/>
              </a:lnSpc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9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240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3746500" y="0"/>
                </a:moveTo>
                <a:lnTo>
                  <a:pt x="184150" y="0"/>
                </a:ln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240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184150" y="0"/>
                </a:move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2400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8432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2879" y="4257040"/>
            <a:ext cx="11795760" cy="619760"/>
          </a:xfrm>
          <a:custGeom>
            <a:avLst/>
            <a:gdLst/>
            <a:ahLst/>
            <a:cxnLst/>
            <a:rect l="l" t="t" r="r" b="b"/>
            <a:pathLst>
              <a:path w="11795760" h="619760">
                <a:moveTo>
                  <a:pt x="11692890" y="0"/>
                </a:moveTo>
                <a:lnTo>
                  <a:pt x="102870" y="0"/>
                </a:lnTo>
                <a:lnTo>
                  <a:pt x="64829" y="8751"/>
                </a:lnTo>
                <a:lnTo>
                  <a:pt x="31908" y="31908"/>
                </a:lnTo>
                <a:lnTo>
                  <a:pt x="8751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751" y="553858"/>
                </a:lnTo>
                <a:lnTo>
                  <a:pt x="31908" y="587216"/>
                </a:lnTo>
                <a:lnTo>
                  <a:pt x="64829" y="610810"/>
                </a:lnTo>
                <a:lnTo>
                  <a:pt x="102870" y="619760"/>
                </a:lnTo>
                <a:lnTo>
                  <a:pt x="11692890" y="619760"/>
                </a:lnTo>
                <a:lnTo>
                  <a:pt x="11730394" y="610810"/>
                </a:lnTo>
                <a:lnTo>
                  <a:pt x="11763375" y="587216"/>
                </a:lnTo>
                <a:lnTo>
                  <a:pt x="11786830" y="553858"/>
                </a:lnTo>
                <a:lnTo>
                  <a:pt x="11795760" y="515620"/>
                </a:lnTo>
                <a:lnTo>
                  <a:pt x="11795760" y="102870"/>
                </a:lnTo>
                <a:lnTo>
                  <a:pt x="11786830" y="64829"/>
                </a:lnTo>
                <a:lnTo>
                  <a:pt x="11763375" y="31908"/>
                </a:lnTo>
                <a:lnTo>
                  <a:pt x="11730394" y="8751"/>
                </a:lnTo>
                <a:lnTo>
                  <a:pt x="1169289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2879" y="4257040"/>
            <a:ext cx="11795760" cy="619760"/>
          </a:xfrm>
          <a:custGeom>
            <a:avLst/>
            <a:gdLst/>
            <a:ahLst/>
            <a:cxnLst/>
            <a:rect l="l" t="t" r="r" b="b"/>
            <a:pathLst>
              <a:path w="11795760" h="619760">
                <a:moveTo>
                  <a:pt x="102870" y="0"/>
                </a:moveTo>
                <a:lnTo>
                  <a:pt x="64829" y="8751"/>
                </a:lnTo>
                <a:lnTo>
                  <a:pt x="31908" y="31908"/>
                </a:lnTo>
                <a:lnTo>
                  <a:pt x="8751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751" y="553858"/>
                </a:lnTo>
                <a:lnTo>
                  <a:pt x="31908" y="587216"/>
                </a:lnTo>
                <a:lnTo>
                  <a:pt x="64829" y="610810"/>
                </a:lnTo>
                <a:lnTo>
                  <a:pt x="102870" y="619760"/>
                </a:lnTo>
                <a:lnTo>
                  <a:pt x="11692890" y="619760"/>
                </a:lnTo>
                <a:lnTo>
                  <a:pt x="11730394" y="610810"/>
                </a:lnTo>
                <a:lnTo>
                  <a:pt x="11763375" y="587216"/>
                </a:lnTo>
                <a:lnTo>
                  <a:pt x="11786830" y="553858"/>
                </a:lnTo>
                <a:lnTo>
                  <a:pt x="11795760" y="515620"/>
                </a:lnTo>
                <a:lnTo>
                  <a:pt x="11795760" y="102870"/>
                </a:lnTo>
                <a:lnTo>
                  <a:pt x="11786830" y="64829"/>
                </a:lnTo>
                <a:lnTo>
                  <a:pt x="11763375" y="31908"/>
                </a:lnTo>
                <a:lnTo>
                  <a:pt x="11730394" y="8751"/>
                </a:lnTo>
                <a:lnTo>
                  <a:pt x="11692890" y="0"/>
                </a:lnTo>
                <a:lnTo>
                  <a:pt x="1028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2879" y="4257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978640" y="487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142990" y="4292600"/>
            <a:ext cx="236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257790" y="429260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L3</a:t>
            </a:r>
            <a:r>
              <a:rPr sz="2800" i="1" spc="-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52400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2400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2400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8432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240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240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2400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084320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32989" y="2186939"/>
            <a:ext cx="147320" cy="154940"/>
          </a:xfrm>
          <a:custGeom>
            <a:avLst/>
            <a:gdLst/>
            <a:ahLst/>
            <a:cxnLst/>
            <a:rect l="l" t="t" r="r" b="b"/>
            <a:pathLst>
              <a:path w="147319" h="154939">
                <a:moveTo>
                  <a:pt x="147320" y="0"/>
                </a:moveTo>
                <a:lnTo>
                  <a:pt x="0" y="0"/>
                </a:lnTo>
                <a:lnTo>
                  <a:pt x="0" y="154939"/>
                </a:lnTo>
                <a:lnTo>
                  <a:pt x="147320" y="154939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78050" y="2038350"/>
            <a:ext cx="457200" cy="148590"/>
          </a:xfrm>
          <a:custGeom>
            <a:avLst/>
            <a:gdLst/>
            <a:ahLst/>
            <a:cxnLst/>
            <a:rect l="l" t="t" r="r" b="b"/>
            <a:pathLst>
              <a:path w="457200" h="148589">
                <a:moveTo>
                  <a:pt x="457200" y="0"/>
                </a:moveTo>
                <a:lnTo>
                  <a:pt x="0" y="0"/>
                </a:lnTo>
                <a:lnTo>
                  <a:pt x="0" y="148589"/>
                </a:lnTo>
                <a:lnTo>
                  <a:pt x="457200" y="14858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332989" y="1884679"/>
            <a:ext cx="147320" cy="153670"/>
          </a:xfrm>
          <a:custGeom>
            <a:avLst/>
            <a:gdLst/>
            <a:ahLst/>
            <a:cxnLst/>
            <a:rect l="l" t="t" r="r" b="b"/>
            <a:pathLst>
              <a:path w="147319" h="153669">
                <a:moveTo>
                  <a:pt x="147320" y="0"/>
                </a:moveTo>
                <a:lnTo>
                  <a:pt x="0" y="0"/>
                </a:lnTo>
                <a:lnTo>
                  <a:pt x="0" y="153670"/>
                </a:lnTo>
                <a:lnTo>
                  <a:pt x="147320" y="153670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7805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4939" y="0"/>
                </a:moveTo>
                <a:lnTo>
                  <a:pt x="302260" y="0"/>
                </a:lnTo>
                <a:lnTo>
                  <a:pt x="302260" y="153670"/>
                </a:lnTo>
                <a:lnTo>
                  <a:pt x="457200" y="153670"/>
                </a:lnTo>
                <a:lnTo>
                  <a:pt x="457200" y="302260"/>
                </a:lnTo>
                <a:lnTo>
                  <a:pt x="302260" y="302260"/>
                </a:lnTo>
                <a:lnTo>
                  <a:pt x="302260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3670"/>
                </a:lnTo>
                <a:lnTo>
                  <a:pt x="154939" y="15367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7805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3525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93239" y="2186939"/>
            <a:ext cx="147320" cy="154940"/>
          </a:xfrm>
          <a:custGeom>
            <a:avLst/>
            <a:gdLst/>
            <a:ahLst/>
            <a:cxnLst/>
            <a:rect l="l" t="t" r="r" b="b"/>
            <a:pathLst>
              <a:path w="147319" h="154939">
                <a:moveTo>
                  <a:pt x="147320" y="0"/>
                </a:moveTo>
                <a:lnTo>
                  <a:pt x="0" y="0"/>
                </a:lnTo>
                <a:lnTo>
                  <a:pt x="0" y="154939"/>
                </a:lnTo>
                <a:lnTo>
                  <a:pt x="147320" y="154939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38300" y="2039620"/>
            <a:ext cx="457200" cy="147320"/>
          </a:xfrm>
          <a:custGeom>
            <a:avLst/>
            <a:gdLst/>
            <a:ahLst/>
            <a:cxnLst/>
            <a:rect l="l" t="t" r="r" b="b"/>
            <a:pathLst>
              <a:path w="457200" h="147319">
                <a:moveTo>
                  <a:pt x="457200" y="0"/>
                </a:moveTo>
                <a:lnTo>
                  <a:pt x="0" y="0"/>
                </a:lnTo>
                <a:lnTo>
                  <a:pt x="0" y="147319"/>
                </a:lnTo>
                <a:lnTo>
                  <a:pt x="457200" y="14731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93239" y="1884679"/>
            <a:ext cx="147320" cy="154940"/>
          </a:xfrm>
          <a:custGeom>
            <a:avLst/>
            <a:gdLst/>
            <a:ahLst/>
            <a:cxnLst/>
            <a:rect l="l" t="t" r="r" b="b"/>
            <a:pathLst>
              <a:path w="147319" h="154939">
                <a:moveTo>
                  <a:pt x="147320" y="0"/>
                </a:moveTo>
                <a:lnTo>
                  <a:pt x="0" y="0"/>
                </a:lnTo>
                <a:lnTo>
                  <a:pt x="0" y="154940"/>
                </a:lnTo>
                <a:lnTo>
                  <a:pt x="147320" y="154940"/>
                </a:lnTo>
                <a:lnTo>
                  <a:pt x="1473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63830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4939" y="0"/>
                </a:moveTo>
                <a:lnTo>
                  <a:pt x="302260" y="0"/>
                </a:lnTo>
                <a:lnTo>
                  <a:pt x="302260" y="154940"/>
                </a:lnTo>
                <a:lnTo>
                  <a:pt x="457200" y="154940"/>
                </a:lnTo>
                <a:lnTo>
                  <a:pt x="457200" y="302260"/>
                </a:lnTo>
                <a:lnTo>
                  <a:pt x="302260" y="302260"/>
                </a:lnTo>
                <a:lnTo>
                  <a:pt x="302260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4940"/>
                </a:lnTo>
                <a:lnTo>
                  <a:pt x="154939" y="15494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3830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9550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14782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3747770" y="0"/>
                </a:moveTo>
                <a:lnTo>
                  <a:pt x="185419" y="0"/>
                </a:lnTo>
                <a:lnTo>
                  <a:pt x="139494" y="7296"/>
                </a:lnTo>
                <a:lnTo>
                  <a:pt x="96143" y="27469"/>
                </a:lnTo>
                <a:lnTo>
                  <a:pt x="57943" y="57943"/>
                </a:lnTo>
                <a:lnTo>
                  <a:pt x="27469" y="96143"/>
                </a:lnTo>
                <a:lnTo>
                  <a:pt x="7296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6" y="969950"/>
                </a:lnTo>
                <a:lnTo>
                  <a:pt x="27469" y="1012942"/>
                </a:lnTo>
                <a:lnTo>
                  <a:pt x="57943" y="1050925"/>
                </a:lnTo>
                <a:lnTo>
                  <a:pt x="96143" y="1081287"/>
                </a:lnTo>
                <a:lnTo>
                  <a:pt x="139494" y="1101419"/>
                </a:lnTo>
                <a:lnTo>
                  <a:pt x="185419" y="1108710"/>
                </a:lnTo>
                <a:lnTo>
                  <a:pt x="3747770" y="1108710"/>
                </a:lnTo>
                <a:lnTo>
                  <a:pt x="3793601" y="1101419"/>
                </a:lnTo>
                <a:lnTo>
                  <a:pt x="3836717" y="1081287"/>
                </a:lnTo>
                <a:lnTo>
                  <a:pt x="3874611" y="1050925"/>
                </a:lnTo>
                <a:lnTo>
                  <a:pt x="3904779" y="1012942"/>
                </a:lnTo>
                <a:lnTo>
                  <a:pt x="3924717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717" y="139494"/>
                </a:lnTo>
                <a:lnTo>
                  <a:pt x="3904779" y="96143"/>
                </a:lnTo>
                <a:lnTo>
                  <a:pt x="3874611" y="57943"/>
                </a:lnTo>
                <a:lnTo>
                  <a:pt x="3836717" y="27469"/>
                </a:lnTo>
                <a:lnTo>
                  <a:pt x="3793601" y="7296"/>
                </a:lnTo>
                <a:lnTo>
                  <a:pt x="374777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147820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185419" y="0"/>
                </a:moveTo>
                <a:lnTo>
                  <a:pt x="139494" y="7296"/>
                </a:lnTo>
                <a:lnTo>
                  <a:pt x="96143" y="27469"/>
                </a:lnTo>
                <a:lnTo>
                  <a:pt x="57943" y="57943"/>
                </a:lnTo>
                <a:lnTo>
                  <a:pt x="27469" y="96143"/>
                </a:lnTo>
                <a:lnTo>
                  <a:pt x="7296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6" y="969950"/>
                </a:lnTo>
                <a:lnTo>
                  <a:pt x="27469" y="1012942"/>
                </a:lnTo>
                <a:lnTo>
                  <a:pt x="57943" y="1050925"/>
                </a:lnTo>
                <a:lnTo>
                  <a:pt x="96143" y="1081287"/>
                </a:lnTo>
                <a:lnTo>
                  <a:pt x="139494" y="1101419"/>
                </a:lnTo>
                <a:lnTo>
                  <a:pt x="185419" y="1108710"/>
                </a:lnTo>
                <a:lnTo>
                  <a:pt x="3747770" y="1108710"/>
                </a:lnTo>
                <a:lnTo>
                  <a:pt x="3793601" y="1101419"/>
                </a:lnTo>
                <a:lnTo>
                  <a:pt x="3836717" y="1081287"/>
                </a:lnTo>
                <a:lnTo>
                  <a:pt x="3874611" y="1050925"/>
                </a:lnTo>
                <a:lnTo>
                  <a:pt x="3904779" y="1012942"/>
                </a:lnTo>
                <a:lnTo>
                  <a:pt x="3924717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717" y="139494"/>
                </a:lnTo>
                <a:lnTo>
                  <a:pt x="3904779" y="96143"/>
                </a:lnTo>
                <a:lnTo>
                  <a:pt x="3874611" y="57943"/>
                </a:lnTo>
                <a:lnTo>
                  <a:pt x="3836717" y="27469"/>
                </a:lnTo>
                <a:lnTo>
                  <a:pt x="3793601" y="7296"/>
                </a:lnTo>
                <a:lnTo>
                  <a:pt x="3747770" y="0"/>
                </a:lnTo>
                <a:lnTo>
                  <a:pt x="1854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147820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07974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149090" y="2600960"/>
            <a:ext cx="3930650" cy="580390"/>
          </a:xfrm>
          <a:custGeom>
            <a:avLst/>
            <a:gdLst/>
            <a:ahLst/>
            <a:cxnLst/>
            <a:rect l="l" t="t" r="r" b="b"/>
            <a:pathLst>
              <a:path w="3930650" h="580389">
                <a:moveTo>
                  <a:pt x="383413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570" y="571896"/>
                </a:lnTo>
                <a:lnTo>
                  <a:pt x="3900487" y="549592"/>
                </a:lnTo>
                <a:lnTo>
                  <a:pt x="3922355" y="518239"/>
                </a:lnTo>
                <a:lnTo>
                  <a:pt x="3930650" y="482600"/>
                </a:lnTo>
                <a:lnTo>
                  <a:pt x="3930650" y="96519"/>
                </a:lnTo>
                <a:lnTo>
                  <a:pt x="3922355" y="61079"/>
                </a:lnTo>
                <a:lnTo>
                  <a:pt x="3900487" y="30162"/>
                </a:lnTo>
                <a:lnTo>
                  <a:pt x="3869570" y="8294"/>
                </a:lnTo>
                <a:lnTo>
                  <a:pt x="383413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149090" y="2600960"/>
            <a:ext cx="3930650" cy="580390"/>
          </a:xfrm>
          <a:custGeom>
            <a:avLst/>
            <a:gdLst/>
            <a:ahLst/>
            <a:cxnLst/>
            <a:rect l="l" t="t" r="r" b="b"/>
            <a:pathLst>
              <a:path w="393065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570" y="571896"/>
                </a:lnTo>
                <a:lnTo>
                  <a:pt x="3900487" y="549592"/>
                </a:lnTo>
                <a:lnTo>
                  <a:pt x="3922355" y="518239"/>
                </a:lnTo>
                <a:lnTo>
                  <a:pt x="3930650" y="482600"/>
                </a:lnTo>
                <a:lnTo>
                  <a:pt x="3930650" y="96519"/>
                </a:lnTo>
                <a:lnTo>
                  <a:pt x="3922355" y="61079"/>
                </a:lnTo>
                <a:lnTo>
                  <a:pt x="3900487" y="30162"/>
                </a:lnTo>
                <a:lnTo>
                  <a:pt x="3869570" y="8294"/>
                </a:lnTo>
                <a:lnTo>
                  <a:pt x="383413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149090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081009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4909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413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769" y="571896"/>
                </a:lnTo>
                <a:lnTo>
                  <a:pt x="3901122" y="549592"/>
                </a:lnTo>
                <a:lnTo>
                  <a:pt x="3923426" y="518239"/>
                </a:lnTo>
                <a:lnTo>
                  <a:pt x="3931919" y="482600"/>
                </a:lnTo>
                <a:lnTo>
                  <a:pt x="3931919" y="96520"/>
                </a:lnTo>
                <a:lnTo>
                  <a:pt x="3923426" y="61079"/>
                </a:lnTo>
                <a:lnTo>
                  <a:pt x="3901122" y="30162"/>
                </a:lnTo>
                <a:lnTo>
                  <a:pt x="3869769" y="8294"/>
                </a:lnTo>
                <a:lnTo>
                  <a:pt x="383413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49090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4130" y="580389"/>
                </a:lnTo>
                <a:lnTo>
                  <a:pt x="3869769" y="571896"/>
                </a:lnTo>
                <a:lnTo>
                  <a:pt x="3901122" y="549592"/>
                </a:lnTo>
                <a:lnTo>
                  <a:pt x="3923426" y="518239"/>
                </a:lnTo>
                <a:lnTo>
                  <a:pt x="3931919" y="482600"/>
                </a:lnTo>
                <a:lnTo>
                  <a:pt x="3931919" y="96520"/>
                </a:lnTo>
                <a:lnTo>
                  <a:pt x="3923426" y="61079"/>
                </a:lnTo>
                <a:lnTo>
                  <a:pt x="3901122" y="30162"/>
                </a:lnTo>
                <a:lnTo>
                  <a:pt x="3869769" y="8294"/>
                </a:lnTo>
                <a:lnTo>
                  <a:pt x="383413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49090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081009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283209" y="1235710"/>
            <a:ext cx="7691755" cy="2708434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R="59055" algn="r">
              <a:lnSpc>
                <a:spcPct val="100000"/>
              </a:lnSpc>
              <a:spcBef>
                <a:spcPts val="840"/>
              </a:spcBef>
              <a:tabLst>
                <a:tab pos="3996054" algn="l"/>
              </a:tabLst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(registers)	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415540">
              <a:lnSpc>
                <a:spcPct val="100000"/>
              </a:lnSpc>
              <a:spcBef>
                <a:spcPts val="740"/>
              </a:spcBef>
              <a:tabLst>
                <a:tab pos="641159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R="5080" algn="r">
              <a:lnSpc>
                <a:spcPct val="100000"/>
              </a:lnSpc>
              <a:spcBef>
                <a:spcPts val="2820"/>
              </a:spcBef>
              <a:tabLst>
                <a:tab pos="434975" algn="l"/>
                <a:tab pos="3994785" algn="l"/>
                <a:tab pos="443039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	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tabLst>
                <a:tab pos="434975" algn="l"/>
                <a:tab pos="3994785" algn="l"/>
                <a:tab pos="443039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	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6328409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173470" y="2038350"/>
            <a:ext cx="458470" cy="148590"/>
          </a:xfrm>
          <a:custGeom>
            <a:avLst/>
            <a:gdLst/>
            <a:ahLst/>
            <a:cxnLst/>
            <a:rect l="l" t="t" r="r" b="b"/>
            <a:pathLst>
              <a:path w="458470" h="148589">
                <a:moveTo>
                  <a:pt x="458470" y="0"/>
                </a:moveTo>
                <a:lnTo>
                  <a:pt x="0" y="0"/>
                </a:lnTo>
                <a:lnTo>
                  <a:pt x="0" y="148589"/>
                </a:lnTo>
                <a:lnTo>
                  <a:pt x="458470" y="148589"/>
                </a:lnTo>
                <a:lnTo>
                  <a:pt x="45847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28409" y="1884679"/>
            <a:ext cx="148590" cy="153670"/>
          </a:xfrm>
          <a:custGeom>
            <a:avLst/>
            <a:gdLst/>
            <a:ahLst/>
            <a:cxnLst/>
            <a:rect l="l" t="t" r="r" b="b"/>
            <a:pathLst>
              <a:path w="148589" h="153669">
                <a:moveTo>
                  <a:pt x="148589" y="0"/>
                </a:moveTo>
                <a:lnTo>
                  <a:pt x="0" y="0"/>
                </a:lnTo>
                <a:lnTo>
                  <a:pt x="0" y="153670"/>
                </a:lnTo>
                <a:lnTo>
                  <a:pt x="148589" y="15367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173470" y="1884679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70" h="457200">
                <a:moveTo>
                  <a:pt x="154939" y="0"/>
                </a:moveTo>
                <a:lnTo>
                  <a:pt x="303529" y="0"/>
                </a:lnTo>
                <a:lnTo>
                  <a:pt x="303529" y="153670"/>
                </a:lnTo>
                <a:lnTo>
                  <a:pt x="458470" y="153670"/>
                </a:lnTo>
                <a:lnTo>
                  <a:pt x="458470" y="302260"/>
                </a:lnTo>
                <a:lnTo>
                  <a:pt x="303529" y="302260"/>
                </a:lnTo>
                <a:lnTo>
                  <a:pt x="303529" y="457200"/>
                </a:lnTo>
                <a:lnTo>
                  <a:pt x="154939" y="457200"/>
                </a:lnTo>
                <a:lnTo>
                  <a:pt x="154939" y="302260"/>
                </a:lnTo>
                <a:lnTo>
                  <a:pt x="0" y="302260"/>
                </a:lnTo>
                <a:lnTo>
                  <a:pt x="0" y="153670"/>
                </a:lnTo>
                <a:lnTo>
                  <a:pt x="154939" y="153670"/>
                </a:lnTo>
                <a:lnTo>
                  <a:pt x="1549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17347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3194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788659" y="218693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39"/>
                </a:lnTo>
                <a:lnTo>
                  <a:pt x="148589" y="154939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634990" y="2039620"/>
            <a:ext cx="457200" cy="147320"/>
          </a:xfrm>
          <a:custGeom>
            <a:avLst/>
            <a:gdLst/>
            <a:ahLst/>
            <a:cxnLst/>
            <a:rect l="l" t="t" r="r" b="b"/>
            <a:pathLst>
              <a:path w="457200" h="147319">
                <a:moveTo>
                  <a:pt x="457200" y="0"/>
                </a:moveTo>
                <a:lnTo>
                  <a:pt x="0" y="0"/>
                </a:lnTo>
                <a:lnTo>
                  <a:pt x="0" y="147319"/>
                </a:lnTo>
                <a:lnTo>
                  <a:pt x="457200" y="14731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788659" y="1884679"/>
            <a:ext cx="148590" cy="154940"/>
          </a:xfrm>
          <a:custGeom>
            <a:avLst/>
            <a:gdLst/>
            <a:ahLst/>
            <a:cxnLst/>
            <a:rect l="l" t="t" r="r" b="b"/>
            <a:pathLst>
              <a:path w="148589" h="154939">
                <a:moveTo>
                  <a:pt x="148589" y="0"/>
                </a:moveTo>
                <a:lnTo>
                  <a:pt x="0" y="0"/>
                </a:lnTo>
                <a:lnTo>
                  <a:pt x="0" y="154940"/>
                </a:lnTo>
                <a:lnTo>
                  <a:pt x="148589" y="154940"/>
                </a:lnTo>
                <a:lnTo>
                  <a:pt x="14858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634990" y="188467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53670" y="0"/>
                </a:moveTo>
                <a:lnTo>
                  <a:pt x="302260" y="0"/>
                </a:lnTo>
                <a:lnTo>
                  <a:pt x="302260" y="154940"/>
                </a:lnTo>
                <a:lnTo>
                  <a:pt x="457200" y="154940"/>
                </a:lnTo>
                <a:lnTo>
                  <a:pt x="457200" y="302260"/>
                </a:lnTo>
                <a:lnTo>
                  <a:pt x="302260" y="302260"/>
                </a:lnTo>
                <a:lnTo>
                  <a:pt x="302260" y="457200"/>
                </a:lnTo>
                <a:lnTo>
                  <a:pt x="153670" y="457200"/>
                </a:lnTo>
                <a:lnTo>
                  <a:pt x="153670" y="302260"/>
                </a:lnTo>
                <a:lnTo>
                  <a:pt x="0" y="302260"/>
                </a:lnTo>
                <a:lnTo>
                  <a:pt x="0" y="154940"/>
                </a:lnTo>
                <a:lnTo>
                  <a:pt x="153670" y="154940"/>
                </a:lnTo>
                <a:lnTo>
                  <a:pt x="1536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634990" y="1884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092190" y="2341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44509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3746500" y="0"/>
                </a:moveTo>
                <a:lnTo>
                  <a:pt x="184150" y="0"/>
                </a:ln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44509" y="1268730"/>
            <a:ext cx="3931920" cy="1108710"/>
          </a:xfrm>
          <a:custGeom>
            <a:avLst/>
            <a:gdLst/>
            <a:ahLst/>
            <a:cxnLst/>
            <a:rect l="l" t="t" r="r" b="b"/>
            <a:pathLst>
              <a:path w="3931920" h="1108710">
                <a:moveTo>
                  <a:pt x="184150" y="0"/>
                </a:move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3746500" y="1108710"/>
                </a:lnTo>
                <a:lnTo>
                  <a:pt x="3792425" y="1101419"/>
                </a:lnTo>
                <a:lnTo>
                  <a:pt x="3835776" y="1081287"/>
                </a:lnTo>
                <a:lnTo>
                  <a:pt x="3873976" y="1050925"/>
                </a:lnTo>
                <a:lnTo>
                  <a:pt x="3904450" y="1012942"/>
                </a:lnTo>
                <a:lnTo>
                  <a:pt x="3924623" y="969950"/>
                </a:lnTo>
                <a:lnTo>
                  <a:pt x="3931920" y="924560"/>
                </a:lnTo>
                <a:lnTo>
                  <a:pt x="3931920" y="185420"/>
                </a:lnTo>
                <a:lnTo>
                  <a:pt x="3924623" y="139494"/>
                </a:lnTo>
                <a:lnTo>
                  <a:pt x="3904450" y="96143"/>
                </a:lnTo>
                <a:lnTo>
                  <a:pt x="3873976" y="57943"/>
                </a:lnTo>
                <a:lnTo>
                  <a:pt x="3835776" y="27469"/>
                </a:lnTo>
                <a:lnTo>
                  <a:pt x="3792425" y="7296"/>
                </a:lnTo>
                <a:lnTo>
                  <a:pt x="374650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144509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07643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8275319" y="1235710"/>
            <a:ext cx="3641725" cy="106680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14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153920">
              <a:lnSpc>
                <a:spcPct val="100000"/>
              </a:lnSpc>
              <a:spcBef>
                <a:spcPts val="740"/>
              </a:spcBef>
            </a:pPr>
            <a:r>
              <a:rPr sz="2800" spc="6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x=2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8144509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144509" y="260096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19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144509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207643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9921240" y="2635250"/>
            <a:ext cx="205041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894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9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8144509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383540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144509" y="3429000"/>
            <a:ext cx="3931920" cy="580390"/>
          </a:xfrm>
          <a:custGeom>
            <a:avLst/>
            <a:gdLst/>
            <a:ahLst/>
            <a:cxnLst/>
            <a:rect l="l" t="t" r="r" b="b"/>
            <a:pathLst>
              <a:path w="393192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3835400" y="580389"/>
                </a:lnTo>
                <a:lnTo>
                  <a:pt x="3870840" y="571896"/>
                </a:lnTo>
                <a:lnTo>
                  <a:pt x="3901757" y="549592"/>
                </a:lnTo>
                <a:lnTo>
                  <a:pt x="3923625" y="518239"/>
                </a:lnTo>
                <a:lnTo>
                  <a:pt x="3931920" y="482600"/>
                </a:lnTo>
                <a:lnTo>
                  <a:pt x="3931920" y="96520"/>
                </a:lnTo>
                <a:lnTo>
                  <a:pt x="3923625" y="61079"/>
                </a:lnTo>
                <a:lnTo>
                  <a:pt x="3901757" y="30162"/>
                </a:lnTo>
                <a:lnTo>
                  <a:pt x="3870840" y="8294"/>
                </a:lnTo>
                <a:lnTo>
                  <a:pt x="383540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144509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2076430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9921240" y="3463290"/>
            <a:ext cx="205041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894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9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8392159" y="2145029"/>
            <a:ext cx="640080" cy="3341370"/>
          </a:xfrm>
          <a:custGeom>
            <a:avLst/>
            <a:gdLst/>
            <a:ahLst/>
            <a:cxnLst/>
            <a:rect l="l" t="t" r="r" b="b"/>
            <a:pathLst>
              <a:path w="640079" h="3341370">
                <a:moveTo>
                  <a:pt x="480060" y="835660"/>
                </a:moveTo>
                <a:lnTo>
                  <a:pt x="158750" y="835660"/>
                </a:lnTo>
                <a:lnTo>
                  <a:pt x="158750" y="3341370"/>
                </a:lnTo>
                <a:lnTo>
                  <a:pt x="480060" y="3341370"/>
                </a:lnTo>
                <a:lnTo>
                  <a:pt x="480060" y="835660"/>
                </a:lnTo>
                <a:close/>
              </a:path>
              <a:path w="640079" h="3341370">
                <a:moveTo>
                  <a:pt x="320040" y="0"/>
                </a:moveTo>
                <a:lnTo>
                  <a:pt x="0" y="835660"/>
                </a:lnTo>
                <a:lnTo>
                  <a:pt x="640080" y="835660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392159" y="2145029"/>
            <a:ext cx="640080" cy="3341370"/>
          </a:xfrm>
          <a:custGeom>
            <a:avLst/>
            <a:gdLst/>
            <a:ahLst/>
            <a:cxnLst/>
            <a:rect l="l" t="t" r="r" b="b"/>
            <a:pathLst>
              <a:path w="640079" h="3341370">
                <a:moveTo>
                  <a:pt x="158750" y="3341370"/>
                </a:moveTo>
                <a:lnTo>
                  <a:pt x="158750" y="835660"/>
                </a:lnTo>
                <a:lnTo>
                  <a:pt x="0" y="835660"/>
                </a:lnTo>
                <a:lnTo>
                  <a:pt x="320040" y="0"/>
                </a:lnTo>
                <a:lnTo>
                  <a:pt x="640080" y="835660"/>
                </a:lnTo>
                <a:lnTo>
                  <a:pt x="480060" y="835660"/>
                </a:lnTo>
                <a:lnTo>
                  <a:pt x="480060" y="3341370"/>
                </a:lnTo>
                <a:lnTo>
                  <a:pt x="158750" y="334137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392159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032240" y="5486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25169" y="2011679"/>
            <a:ext cx="732790" cy="3749040"/>
          </a:xfrm>
          <a:custGeom>
            <a:avLst/>
            <a:gdLst/>
            <a:ahLst/>
            <a:cxnLst/>
            <a:rect l="l" t="t" r="r" b="b"/>
            <a:pathLst>
              <a:path w="732790" h="3749040">
                <a:moveTo>
                  <a:pt x="732790" y="3002280"/>
                </a:moveTo>
                <a:lnTo>
                  <a:pt x="0" y="3002280"/>
                </a:lnTo>
                <a:lnTo>
                  <a:pt x="365760" y="3749040"/>
                </a:lnTo>
                <a:lnTo>
                  <a:pt x="732790" y="3002280"/>
                </a:lnTo>
                <a:close/>
              </a:path>
              <a:path w="732790" h="3749040">
                <a:moveTo>
                  <a:pt x="548640" y="746760"/>
                </a:moveTo>
                <a:lnTo>
                  <a:pt x="182879" y="746760"/>
                </a:lnTo>
                <a:lnTo>
                  <a:pt x="182879" y="3002280"/>
                </a:lnTo>
                <a:lnTo>
                  <a:pt x="548640" y="3002280"/>
                </a:lnTo>
                <a:lnTo>
                  <a:pt x="548640" y="746760"/>
                </a:lnTo>
                <a:close/>
              </a:path>
              <a:path w="732790" h="3749040">
                <a:moveTo>
                  <a:pt x="365760" y="0"/>
                </a:moveTo>
                <a:lnTo>
                  <a:pt x="0" y="746760"/>
                </a:lnTo>
                <a:lnTo>
                  <a:pt x="732790" y="746760"/>
                </a:lnTo>
                <a:lnTo>
                  <a:pt x="36576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25169" y="2011679"/>
            <a:ext cx="732790" cy="3749040"/>
          </a:xfrm>
          <a:custGeom>
            <a:avLst/>
            <a:gdLst/>
            <a:ahLst/>
            <a:cxnLst/>
            <a:rect l="l" t="t" r="r" b="b"/>
            <a:pathLst>
              <a:path w="732790" h="3749040">
                <a:moveTo>
                  <a:pt x="0" y="746760"/>
                </a:moveTo>
                <a:lnTo>
                  <a:pt x="365760" y="0"/>
                </a:lnTo>
                <a:lnTo>
                  <a:pt x="732790" y="746760"/>
                </a:lnTo>
                <a:lnTo>
                  <a:pt x="548640" y="746760"/>
                </a:lnTo>
                <a:lnTo>
                  <a:pt x="548640" y="3002280"/>
                </a:lnTo>
                <a:lnTo>
                  <a:pt x="732790" y="3002280"/>
                </a:lnTo>
                <a:lnTo>
                  <a:pt x="365760" y="3749040"/>
                </a:lnTo>
                <a:lnTo>
                  <a:pt x="0" y="3002280"/>
                </a:lnTo>
                <a:lnTo>
                  <a:pt x="182879" y="3002280"/>
                </a:lnTo>
                <a:lnTo>
                  <a:pt x="182879" y="746760"/>
                </a:lnTo>
                <a:lnTo>
                  <a:pt x="0" y="746760"/>
                </a:lnTo>
                <a:close/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25169" y="2011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457960" y="5760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361179" y="4700270"/>
            <a:ext cx="640080" cy="873760"/>
          </a:xfrm>
          <a:custGeom>
            <a:avLst/>
            <a:gdLst/>
            <a:ahLst/>
            <a:cxnLst/>
            <a:rect l="l" t="t" r="r" b="b"/>
            <a:pathLst>
              <a:path w="640079" h="873760">
                <a:moveTo>
                  <a:pt x="480060" y="218439"/>
                </a:moveTo>
                <a:lnTo>
                  <a:pt x="160020" y="218439"/>
                </a:lnTo>
                <a:lnTo>
                  <a:pt x="160020" y="873759"/>
                </a:lnTo>
                <a:lnTo>
                  <a:pt x="480060" y="873759"/>
                </a:lnTo>
                <a:lnTo>
                  <a:pt x="480060" y="218439"/>
                </a:lnTo>
                <a:close/>
              </a:path>
              <a:path w="640079" h="873760">
                <a:moveTo>
                  <a:pt x="320040" y="0"/>
                </a:moveTo>
                <a:lnTo>
                  <a:pt x="0" y="218439"/>
                </a:lnTo>
                <a:lnTo>
                  <a:pt x="640080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361179" y="4700270"/>
            <a:ext cx="640080" cy="873760"/>
          </a:xfrm>
          <a:custGeom>
            <a:avLst/>
            <a:gdLst/>
            <a:ahLst/>
            <a:cxnLst/>
            <a:rect l="l" t="t" r="r" b="b"/>
            <a:pathLst>
              <a:path w="640079" h="873760">
                <a:moveTo>
                  <a:pt x="160020" y="873759"/>
                </a:moveTo>
                <a:lnTo>
                  <a:pt x="160020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0080" y="218439"/>
                </a:lnTo>
                <a:lnTo>
                  <a:pt x="480060" y="218439"/>
                </a:lnTo>
                <a:lnTo>
                  <a:pt x="480060" y="873759"/>
                </a:lnTo>
                <a:lnTo>
                  <a:pt x="160020" y="8737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361179" y="47002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001259" y="5574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361179" y="372872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480060" y="218439"/>
                </a:moveTo>
                <a:lnTo>
                  <a:pt x="160020" y="218439"/>
                </a:lnTo>
                <a:lnTo>
                  <a:pt x="160020" y="872489"/>
                </a:lnTo>
                <a:lnTo>
                  <a:pt x="480060" y="872489"/>
                </a:lnTo>
                <a:lnTo>
                  <a:pt x="480060" y="218439"/>
                </a:lnTo>
                <a:close/>
              </a:path>
              <a:path w="640079" h="872489">
                <a:moveTo>
                  <a:pt x="320040" y="0"/>
                </a:moveTo>
                <a:lnTo>
                  <a:pt x="0" y="218439"/>
                </a:lnTo>
                <a:lnTo>
                  <a:pt x="640080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361179" y="372872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160020" y="872489"/>
                </a:moveTo>
                <a:lnTo>
                  <a:pt x="160020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0080" y="218439"/>
                </a:lnTo>
                <a:lnTo>
                  <a:pt x="480060" y="218439"/>
                </a:lnTo>
                <a:lnTo>
                  <a:pt x="480060" y="872489"/>
                </a:lnTo>
                <a:lnTo>
                  <a:pt x="160020" y="8724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361179" y="3728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001259" y="4601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361179" y="2757170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481330" y="218439"/>
                </a:moveTo>
                <a:lnTo>
                  <a:pt x="160020" y="218439"/>
                </a:lnTo>
                <a:lnTo>
                  <a:pt x="160020" y="872489"/>
                </a:lnTo>
                <a:lnTo>
                  <a:pt x="481330" y="872489"/>
                </a:lnTo>
                <a:lnTo>
                  <a:pt x="481330" y="218439"/>
                </a:lnTo>
                <a:close/>
              </a:path>
              <a:path w="641350" h="872489">
                <a:moveTo>
                  <a:pt x="320040" y="0"/>
                </a:moveTo>
                <a:lnTo>
                  <a:pt x="0" y="218439"/>
                </a:lnTo>
                <a:lnTo>
                  <a:pt x="641350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361179" y="2757170"/>
            <a:ext cx="641350" cy="872490"/>
          </a:xfrm>
          <a:custGeom>
            <a:avLst/>
            <a:gdLst/>
            <a:ahLst/>
            <a:cxnLst/>
            <a:rect l="l" t="t" r="r" b="b"/>
            <a:pathLst>
              <a:path w="641350" h="872489">
                <a:moveTo>
                  <a:pt x="160020" y="872489"/>
                </a:moveTo>
                <a:lnTo>
                  <a:pt x="160020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1350" y="218439"/>
                </a:lnTo>
                <a:lnTo>
                  <a:pt x="481330" y="218439"/>
                </a:lnTo>
                <a:lnTo>
                  <a:pt x="481330" y="872489"/>
                </a:lnTo>
                <a:lnTo>
                  <a:pt x="160020" y="8724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361179" y="2757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002529" y="36296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362450" y="2030729"/>
            <a:ext cx="640080" cy="699770"/>
          </a:xfrm>
          <a:custGeom>
            <a:avLst/>
            <a:gdLst/>
            <a:ahLst/>
            <a:cxnLst/>
            <a:rect l="l" t="t" r="r" b="b"/>
            <a:pathLst>
              <a:path w="640079" h="699769">
                <a:moveTo>
                  <a:pt x="480060" y="175260"/>
                </a:moveTo>
                <a:lnTo>
                  <a:pt x="160020" y="175260"/>
                </a:lnTo>
                <a:lnTo>
                  <a:pt x="160020" y="699770"/>
                </a:lnTo>
                <a:lnTo>
                  <a:pt x="480060" y="699770"/>
                </a:lnTo>
                <a:lnTo>
                  <a:pt x="480060" y="175260"/>
                </a:lnTo>
                <a:close/>
              </a:path>
              <a:path w="640079" h="699769">
                <a:moveTo>
                  <a:pt x="320039" y="0"/>
                </a:moveTo>
                <a:lnTo>
                  <a:pt x="0" y="175260"/>
                </a:lnTo>
                <a:lnTo>
                  <a:pt x="640079" y="175260"/>
                </a:lnTo>
                <a:lnTo>
                  <a:pt x="32003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362450" y="2030729"/>
            <a:ext cx="640080" cy="699770"/>
          </a:xfrm>
          <a:custGeom>
            <a:avLst/>
            <a:gdLst/>
            <a:ahLst/>
            <a:cxnLst/>
            <a:rect l="l" t="t" r="r" b="b"/>
            <a:pathLst>
              <a:path w="640079" h="699769">
                <a:moveTo>
                  <a:pt x="160020" y="699770"/>
                </a:moveTo>
                <a:lnTo>
                  <a:pt x="160020" y="175260"/>
                </a:lnTo>
                <a:lnTo>
                  <a:pt x="0" y="175260"/>
                </a:lnTo>
                <a:lnTo>
                  <a:pt x="320039" y="0"/>
                </a:lnTo>
                <a:lnTo>
                  <a:pt x="640079" y="175260"/>
                </a:lnTo>
                <a:lnTo>
                  <a:pt x="480060" y="175260"/>
                </a:lnTo>
                <a:lnTo>
                  <a:pt x="480060" y="699770"/>
                </a:lnTo>
                <a:lnTo>
                  <a:pt x="160020" y="69977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362450" y="20307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002529" y="27305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080000" y="2145029"/>
            <a:ext cx="641350" cy="781050"/>
          </a:xfrm>
          <a:custGeom>
            <a:avLst/>
            <a:gdLst/>
            <a:ahLst/>
            <a:cxnLst/>
            <a:rect l="l" t="t" r="r" b="b"/>
            <a:pathLst>
              <a:path w="641350" h="781050">
                <a:moveTo>
                  <a:pt x="641350" y="585470"/>
                </a:moveTo>
                <a:lnTo>
                  <a:pt x="0" y="585470"/>
                </a:lnTo>
                <a:lnTo>
                  <a:pt x="320039" y="781050"/>
                </a:lnTo>
                <a:lnTo>
                  <a:pt x="641350" y="585470"/>
                </a:lnTo>
                <a:close/>
              </a:path>
              <a:path w="641350" h="781050">
                <a:moveTo>
                  <a:pt x="480060" y="0"/>
                </a:moveTo>
                <a:lnTo>
                  <a:pt x="160020" y="0"/>
                </a:lnTo>
                <a:lnTo>
                  <a:pt x="160020" y="585470"/>
                </a:lnTo>
                <a:lnTo>
                  <a:pt x="480060" y="585470"/>
                </a:lnTo>
                <a:lnTo>
                  <a:pt x="48006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080000" y="2145029"/>
            <a:ext cx="641350" cy="781050"/>
          </a:xfrm>
          <a:custGeom>
            <a:avLst/>
            <a:gdLst/>
            <a:ahLst/>
            <a:cxnLst/>
            <a:rect l="l" t="t" r="r" b="b"/>
            <a:pathLst>
              <a:path w="641350" h="781050">
                <a:moveTo>
                  <a:pt x="160020" y="0"/>
                </a:moveTo>
                <a:lnTo>
                  <a:pt x="160020" y="585470"/>
                </a:lnTo>
                <a:lnTo>
                  <a:pt x="0" y="585470"/>
                </a:lnTo>
                <a:lnTo>
                  <a:pt x="320039" y="781050"/>
                </a:lnTo>
                <a:lnTo>
                  <a:pt x="641350" y="585470"/>
                </a:lnTo>
                <a:lnTo>
                  <a:pt x="480060" y="585470"/>
                </a:lnTo>
                <a:lnTo>
                  <a:pt x="480060" y="0"/>
                </a:lnTo>
                <a:lnTo>
                  <a:pt x="1600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080000" y="29260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721350" y="2145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010150" y="2011679"/>
            <a:ext cx="731520" cy="3750310"/>
          </a:xfrm>
          <a:custGeom>
            <a:avLst/>
            <a:gdLst/>
            <a:ahLst/>
            <a:cxnLst/>
            <a:rect l="l" t="t" r="r" b="b"/>
            <a:pathLst>
              <a:path w="731520" h="3750310">
                <a:moveTo>
                  <a:pt x="0" y="746760"/>
                </a:moveTo>
                <a:lnTo>
                  <a:pt x="365760" y="0"/>
                </a:lnTo>
                <a:lnTo>
                  <a:pt x="731520" y="746760"/>
                </a:lnTo>
                <a:lnTo>
                  <a:pt x="548639" y="746760"/>
                </a:lnTo>
                <a:lnTo>
                  <a:pt x="548639" y="3003550"/>
                </a:lnTo>
                <a:lnTo>
                  <a:pt x="731520" y="3003550"/>
                </a:lnTo>
                <a:lnTo>
                  <a:pt x="365760" y="3750310"/>
                </a:lnTo>
                <a:lnTo>
                  <a:pt x="0" y="3003550"/>
                </a:lnTo>
                <a:lnTo>
                  <a:pt x="182879" y="3003550"/>
                </a:lnTo>
                <a:lnTo>
                  <a:pt x="182879" y="746760"/>
                </a:lnTo>
                <a:lnTo>
                  <a:pt x="0" y="746760"/>
                </a:lnTo>
                <a:close/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010150" y="2011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741670" y="57619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81270" y="3081020"/>
            <a:ext cx="640080" cy="781050"/>
          </a:xfrm>
          <a:custGeom>
            <a:avLst/>
            <a:gdLst/>
            <a:ahLst/>
            <a:cxnLst/>
            <a:rect l="l" t="t" r="r" b="b"/>
            <a:pathLst>
              <a:path w="640079" h="781050">
                <a:moveTo>
                  <a:pt x="640079" y="585469"/>
                </a:moveTo>
                <a:lnTo>
                  <a:pt x="0" y="585469"/>
                </a:lnTo>
                <a:lnTo>
                  <a:pt x="320039" y="781049"/>
                </a:lnTo>
                <a:lnTo>
                  <a:pt x="640079" y="585469"/>
                </a:lnTo>
                <a:close/>
              </a:path>
              <a:path w="640079" h="781050">
                <a:moveTo>
                  <a:pt x="480059" y="0"/>
                </a:moveTo>
                <a:lnTo>
                  <a:pt x="158750" y="0"/>
                </a:lnTo>
                <a:lnTo>
                  <a:pt x="158750" y="585469"/>
                </a:lnTo>
                <a:lnTo>
                  <a:pt x="480059" y="585469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81270" y="3081020"/>
            <a:ext cx="640080" cy="781050"/>
          </a:xfrm>
          <a:custGeom>
            <a:avLst/>
            <a:gdLst/>
            <a:ahLst/>
            <a:cxnLst/>
            <a:rect l="l" t="t" r="r" b="b"/>
            <a:pathLst>
              <a:path w="640079" h="781050">
                <a:moveTo>
                  <a:pt x="158750" y="0"/>
                </a:moveTo>
                <a:lnTo>
                  <a:pt x="158750" y="585469"/>
                </a:lnTo>
                <a:lnTo>
                  <a:pt x="0" y="585469"/>
                </a:lnTo>
                <a:lnTo>
                  <a:pt x="320039" y="781049"/>
                </a:lnTo>
                <a:lnTo>
                  <a:pt x="640079" y="585469"/>
                </a:lnTo>
                <a:lnTo>
                  <a:pt x="480059" y="585469"/>
                </a:lnTo>
                <a:lnTo>
                  <a:pt x="480059" y="0"/>
                </a:lnTo>
                <a:lnTo>
                  <a:pt x="1587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081270" y="3862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721350" y="30810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81270" y="3909059"/>
            <a:ext cx="640080" cy="781050"/>
          </a:xfrm>
          <a:custGeom>
            <a:avLst/>
            <a:gdLst/>
            <a:ahLst/>
            <a:cxnLst/>
            <a:rect l="l" t="t" r="r" b="b"/>
            <a:pathLst>
              <a:path w="640079" h="781050">
                <a:moveTo>
                  <a:pt x="640079" y="585469"/>
                </a:moveTo>
                <a:lnTo>
                  <a:pt x="0" y="585469"/>
                </a:lnTo>
                <a:lnTo>
                  <a:pt x="320039" y="781050"/>
                </a:lnTo>
                <a:lnTo>
                  <a:pt x="640079" y="585469"/>
                </a:lnTo>
                <a:close/>
              </a:path>
              <a:path w="640079" h="781050">
                <a:moveTo>
                  <a:pt x="480059" y="0"/>
                </a:moveTo>
                <a:lnTo>
                  <a:pt x="160019" y="0"/>
                </a:lnTo>
                <a:lnTo>
                  <a:pt x="160019" y="585469"/>
                </a:lnTo>
                <a:lnTo>
                  <a:pt x="480059" y="585469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081270" y="3909059"/>
            <a:ext cx="640080" cy="781050"/>
          </a:xfrm>
          <a:custGeom>
            <a:avLst/>
            <a:gdLst/>
            <a:ahLst/>
            <a:cxnLst/>
            <a:rect l="l" t="t" r="r" b="b"/>
            <a:pathLst>
              <a:path w="640079" h="781050">
                <a:moveTo>
                  <a:pt x="160019" y="0"/>
                </a:moveTo>
                <a:lnTo>
                  <a:pt x="160019" y="585469"/>
                </a:lnTo>
                <a:lnTo>
                  <a:pt x="0" y="585469"/>
                </a:lnTo>
                <a:lnTo>
                  <a:pt x="320039" y="781050"/>
                </a:lnTo>
                <a:lnTo>
                  <a:pt x="640079" y="585469"/>
                </a:lnTo>
                <a:lnTo>
                  <a:pt x="480059" y="585469"/>
                </a:lnTo>
                <a:lnTo>
                  <a:pt x="480059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81270" y="46901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721350" y="39090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081270" y="4808220"/>
            <a:ext cx="640080" cy="782320"/>
          </a:xfrm>
          <a:custGeom>
            <a:avLst/>
            <a:gdLst/>
            <a:ahLst/>
            <a:cxnLst/>
            <a:rect l="l" t="t" r="r" b="b"/>
            <a:pathLst>
              <a:path w="640079" h="782320">
                <a:moveTo>
                  <a:pt x="640079" y="586739"/>
                </a:moveTo>
                <a:lnTo>
                  <a:pt x="0" y="586739"/>
                </a:lnTo>
                <a:lnTo>
                  <a:pt x="320039" y="782319"/>
                </a:lnTo>
                <a:lnTo>
                  <a:pt x="640079" y="586739"/>
                </a:lnTo>
                <a:close/>
              </a:path>
              <a:path w="640079" h="782320">
                <a:moveTo>
                  <a:pt x="480059" y="0"/>
                </a:moveTo>
                <a:lnTo>
                  <a:pt x="160019" y="0"/>
                </a:lnTo>
                <a:lnTo>
                  <a:pt x="160019" y="586739"/>
                </a:lnTo>
                <a:lnTo>
                  <a:pt x="480059" y="586739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81270" y="4808220"/>
            <a:ext cx="640080" cy="782320"/>
          </a:xfrm>
          <a:custGeom>
            <a:avLst/>
            <a:gdLst/>
            <a:ahLst/>
            <a:cxnLst/>
            <a:rect l="l" t="t" r="r" b="b"/>
            <a:pathLst>
              <a:path w="640079" h="782320">
                <a:moveTo>
                  <a:pt x="160019" y="0"/>
                </a:moveTo>
                <a:lnTo>
                  <a:pt x="160019" y="586739"/>
                </a:lnTo>
                <a:lnTo>
                  <a:pt x="0" y="586739"/>
                </a:lnTo>
                <a:lnTo>
                  <a:pt x="320039" y="782319"/>
                </a:lnTo>
                <a:lnTo>
                  <a:pt x="640079" y="586739"/>
                </a:lnTo>
                <a:lnTo>
                  <a:pt x="480059" y="586739"/>
                </a:lnTo>
                <a:lnTo>
                  <a:pt x="480059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81270" y="55905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721350" y="4808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707379" y="5699759"/>
            <a:ext cx="35560" cy="457200"/>
          </a:xfrm>
          <a:custGeom>
            <a:avLst/>
            <a:gdLst/>
            <a:ahLst/>
            <a:cxnLst/>
            <a:rect l="l" t="t" r="r" b="b"/>
            <a:pathLst>
              <a:path w="35560" h="457200">
                <a:moveTo>
                  <a:pt x="0" y="457199"/>
                </a:moveTo>
                <a:lnTo>
                  <a:pt x="35560" y="457199"/>
                </a:lnTo>
                <a:lnTo>
                  <a:pt x="35560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5751829" y="5721474"/>
            <a:ext cx="734060" cy="8207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60"/>
              </a:lnSpc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9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5742940" y="5699759"/>
            <a:ext cx="822960" cy="457200"/>
          </a:xfrm>
          <a:custGeom>
            <a:avLst/>
            <a:gdLst/>
            <a:ahLst/>
            <a:cxnLst/>
            <a:rect l="l" t="t" r="r" b="b"/>
            <a:pathLst>
              <a:path w="822959" h="457200">
                <a:moveTo>
                  <a:pt x="822960" y="0"/>
                </a:moveTo>
                <a:lnTo>
                  <a:pt x="0" y="0"/>
                </a:lnTo>
                <a:lnTo>
                  <a:pt x="0" y="457199"/>
                </a:lnTo>
                <a:lnTo>
                  <a:pt x="822960" y="457199"/>
                </a:lnTo>
                <a:lnTo>
                  <a:pt x="82296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/>
          <p:nvPr/>
        </p:nvSpPr>
        <p:spPr>
          <a:xfrm>
            <a:off x="5775959" y="5683250"/>
            <a:ext cx="75946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5394959" y="5669279"/>
            <a:ext cx="1463040" cy="548640"/>
          </a:xfrm>
          <a:custGeom>
            <a:avLst/>
            <a:gdLst/>
            <a:ahLst/>
            <a:cxnLst/>
            <a:rect l="l" t="t" r="r" b="b"/>
            <a:pathLst>
              <a:path w="1463040" h="548639">
                <a:moveTo>
                  <a:pt x="91439" y="0"/>
                </a:moveTo>
                <a:lnTo>
                  <a:pt x="57864" y="7858"/>
                </a:lnTo>
                <a:lnTo>
                  <a:pt x="28575" y="28575"/>
                </a:lnTo>
                <a:lnTo>
                  <a:pt x="7858" y="57864"/>
                </a:lnTo>
                <a:lnTo>
                  <a:pt x="0" y="91440"/>
                </a:lnTo>
                <a:lnTo>
                  <a:pt x="0" y="457200"/>
                </a:lnTo>
                <a:lnTo>
                  <a:pt x="7858" y="490775"/>
                </a:lnTo>
                <a:lnTo>
                  <a:pt x="28574" y="520065"/>
                </a:lnTo>
                <a:lnTo>
                  <a:pt x="57864" y="540781"/>
                </a:lnTo>
                <a:lnTo>
                  <a:pt x="91439" y="548640"/>
                </a:lnTo>
                <a:lnTo>
                  <a:pt x="1371599" y="548640"/>
                </a:lnTo>
                <a:lnTo>
                  <a:pt x="1405175" y="540781"/>
                </a:lnTo>
                <a:lnTo>
                  <a:pt x="1434464" y="520065"/>
                </a:lnTo>
                <a:lnTo>
                  <a:pt x="1455181" y="490775"/>
                </a:lnTo>
                <a:lnTo>
                  <a:pt x="1463039" y="457200"/>
                </a:lnTo>
                <a:lnTo>
                  <a:pt x="1463039" y="91440"/>
                </a:lnTo>
                <a:lnTo>
                  <a:pt x="1455181" y="57864"/>
                </a:lnTo>
                <a:lnTo>
                  <a:pt x="1434464" y="28575"/>
                </a:lnTo>
                <a:lnTo>
                  <a:pt x="1405175" y="7858"/>
                </a:lnTo>
                <a:lnTo>
                  <a:pt x="1371599" y="0"/>
                </a:lnTo>
                <a:lnTo>
                  <a:pt x="91439" y="0"/>
                </a:lnTo>
                <a:close/>
              </a:path>
            </a:pathLst>
          </a:custGeom>
          <a:ln w="57146">
            <a:solidFill>
              <a:srgbClr val="FF6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394959" y="56692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-28573"/>
                </a:moveTo>
                <a:lnTo>
                  <a:pt x="0" y="28573"/>
                </a:lnTo>
              </a:path>
            </a:pathLst>
          </a:custGeom>
          <a:ln w="57146">
            <a:solidFill>
              <a:srgbClr val="FF6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858000" y="6217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-28573"/>
                </a:moveTo>
                <a:lnTo>
                  <a:pt x="0" y="28573"/>
                </a:lnTo>
              </a:path>
            </a:pathLst>
          </a:custGeom>
          <a:ln w="57146">
            <a:solidFill>
              <a:srgbClr val="FF6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949440" y="5599429"/>
            <a:ext cx="619759" cy="5270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14</a:t>
            </a:fld>
            <a:endParaRPr spc="195" dirty="0"/>
          </a:p>
        </p:txBody>
      </p:sp>
      <p:sp>
        <p:nvSpPr>
          <p:cNvPr id="135" name="object 135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  <p:extLst>
      <p:ext uri="{BB962C8B-B14F-4D97-AF65-F5344CB8AC3E}">
        <p14:creationId xmlns:p14="http://schemas.microsoft.com/office/powerpoint/2010/main" val="3120348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278574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0" dirty="0"/>
              <a:t>std::atomic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15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846435" cy="451866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C++ types can be made atomic?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operations can be done on these types?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 all operations on atomic types atomic?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How fast are atomic operations?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 lvl="1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 atomic operations slower than non-atomic?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 lvl="1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 atomic operations faster than locks?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“atomic” same as “lock-free”?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 atomic operations avoid locks, there is no waiting, right?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08926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 types can be made atomic?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140970" y="6654667"/>
            <a:ext cx="22987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321925" cy="280670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495300" indent="-45720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Any </a:t>
            </a:r>
            <a:r>
              <a:rPr sz="2800" i="1" u="heavy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Lucida Sans"/>
                <a:cs typeface="Lucida Sans"/>
              </a:rPr>
              <a:t>trivially copyable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type can be made atomic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is trivially copyable?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Continuous chunk of memory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Copying the object means copying all bits (memcpy)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 virtual functions, noexcept constructor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72809" y="4094479"/>
            <a:ext cx="890269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OK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OK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3611" y="4094479"/>
            <a:ext cx="4771390" cy="1749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 i;  std::atomic&lt;double&gt; x;  </a:t>
            </a:r>
            <a:endParaRPr lang="en-CA" sz="2800" dirty="0">
              <a:solidFill>
                <a:srgbClr val="333333"/>
              </a:solidFill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 S { long x; long y; };  std::atomic&lt;S&gt; s;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72809" y="5374640"/>
            <a:ext cx="10325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OK!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What </a:t>
            </a:r>
            <a:r>
              <a:rPr spc="229" dirty="0"/>
              <a:t>operations </a:t>
            </a:r>
            <a:r>
              <a:rPr spc="240" dirty="0"/>
              <a:t>can </a:t>
            </a:r>
            <a:r>
              <a:rPr spc="285" dirty="0"/>
              <a:t>be </a:t>
            </a:r>
            <a:r>
              <a:rPr spc="254" dirty="0"/>
              <a:t>done</a:t>
            </a:r>
            <a:r>
              <a:rPr spc="-150" dirty="0"/>
              <a:t> </a:t>
            </a:r>
            <a:r>
              <a:rPr spc="235" dirty="0"/>
              <a:t>on  </a:t>
            </a:r>
            <a:r>
              <a:rPr spc="180" dirty="0"/>
              <a:t>std::atomic&lt;T&gt;?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17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7366634" cy="162941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495300" indent="-45720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Assignment (read and write) – always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Special atomic operations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 operations depend on the type 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OK, what operations can be done on  std::atomic&lt;int&gt;?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8131809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One of these is not the same as the others: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15609" y="1668779"/>
            <a:ext cx="394525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9900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Not x=0!	x(0) is OK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3610" y="1668779"/>
            <a:ext cx="4202430" cy="1732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 x{0};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325691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  x++;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+= 1;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3610" y="3374390"/>
            <a:ext cx="229171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|= 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*= 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y = x * 2;  x = y + 1;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46037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= x + 1;  x = x * 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68879" y="3657600"/>
            <a:ext cx="4480560" cy="731520"/>
          </a:xfrm>
          <a:custGeom>
            <a:avLst/>
            <a:gdLst/>
            <a:ahLst/>
            <a:cxnLst/>
            <a:rect l="l" t="t" r="r" b="b"/>
            <a:pathLst>
              <a:path w="4480559" h="731520">
                <a:moveTo>
                  <a:pt x="1120140" y="0"/>
                </a:moveTo>
                <a:lnTo>
                  <a:pt x="0" y="365760"/>
                </a:lnTo>
                <a:lnTo>
                  <a:pt x="1120140" y="731519"/>
                </a:lnTo>
                <a:lnTo>
                  <a:pt x="1120140" y="548639"/>
                </a:lnTo>
                <a:lnTo>
                  <a:pt x="4480560" y="548639"/>
                </a:lnTo>
                <a:lnTo>
                  <a:pt x="4480560" y="182880"/>
                </a:lnTo>
                <a:lnTo>
                  <a:pt x="1120140" y="182880"/>
                </a:lnTo>
                <a:lnTo>
                  <a:pt x="112014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68879" y="3657600"/>
            <a:ext cx="4480560" cy="731520"/>
          </a:xfrm>
          <a:custGeom>
            <a:avLst/>
            <a:gdLst/>
            <a:ahLst/>
            <a:cxnLst/>
            <a:rect l="l" t="t" r="r" b="b"/>
            <a:pathLst>
              <a:path w="4480559" h="731520">
                <a:moveTo>
                  <a:pt x="4480560" y="182880"/>
                </a:moveTo>
                <a:lnTo>
                  <a:pt x="1120140" y="182880"/>
                </a:lnTo>
                <a:lnTo>
                  <a:pt x="1120140" y="0"/>
                </a:lnTo>
                <a:lnTo>
                  <a:pt x="0" y="365760"/>
                </a:lnTo>
                <a:lnTo>
                  <a:pt x="1120140" y="731519"/>
                </a:lnTo>
                <a:lnTo>
                  <a:pt x="1120140" y="548639"/>
                </a:lnTo>
                <a:lnTo>
                  <a:pt x="4480560" y="548639"/>
                </a:lnTo>
                <a:lnTo>
                  <a:pt x="4480560" y="182880"/>
                </a:lnTo>
                <a:close/>
              </a:path>
            </a:pathLst>
          </a:custGeom>
          <a:ln w="3175">
            <a:solidFill>
              <a:srgbClr val="99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793490" y="3778250"/>
            <a:ext cx="30772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does not compile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22960" y="3804920"/>
            <a:ext cx="1463040" cy="457200"/>
          </a:xfrm>
          <a:custGeom>
            <a:avLst/>
            <a:gdLst/>
            <a:ahLst/>
            <a:cxnLst/>
            <a:rect l="l" t="t" r="r" b="b"/>
            <a:pathLst>
              <a:path w="1463039" h="457200">
                <a:moveTo>
                  <a:pt x="76200" y="0"/>
                </a:moveTo>
                <a:lnTo>
                  <a:pt x="48220" y="6349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1386840" y="457199"/>
                </a:lnTo>
                <a:lnTo>
                  <a:pt x="1414819" y="450651"/>
                </a:lnTo>
                <a:lnTo>
                  <a:pt x="1439227" y="433387"/>
                </a:lnTo>
                <a:lnTo>
                  <a:pt x="1456491" y="408979"/>
                </a:lnTo>
                <a:lnTo>
                  <a:pt x="1463040" y="380999"/>
                </a:lnTo>
                <a:lnTo>
                  <a:pt x="1463040" y="74929"/>
                </a:lnTo>
                <a:lnTo>
                  <a:pt x="1456491" y="47148"/>
                </a:lnTo>
                <a:lnTo>
                  <a:pt x="1439227" y="23177"/>
                </a:lnTo>
                <a:lnTo>
                  <a:pt x="1414819" y="6350"/>
                </a:lnTo>
                <a:lnTo>
                  <a:pt x="1386840" y="0"/>
                </a:lnTo>
                <a:lnTo>
                  <a:pt x="76200" y="0"/>
                </a:lnTo>
                <a:close/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2960" y="3804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286000" y="4262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xfrm>
            <a:off x="140970" y="6654667"/>
            <a:ext cx="22987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OK, what operations can be done on  std::atomic&lt;int&gt;?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8131809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One of these is not the same as the others: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15609" y="1668779"/>
            <a:ext cx="394525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9900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Not x=0!	x(0) is OK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3610" y="1668779"/>
            <a:ext cx="4202430" cy="1732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 x{0};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325691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  x++;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+= 1;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3610" y="3374390"/>
            <a:ext cx="229171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|= 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*= 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y = x * 2;  x = y + 1;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 marR="46037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= x + 1;  x = x * 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68879" y="3657600"/>
            <a:ext cx="4480560" cy="731520"/>
          </a:xfrm>
          <a:custGeom>
            <a:avLst/>
            <a:gdLst/>
            <a:ahLst/>
            <a:cxnLst/>
            <a:rect l="l" t="t" r="r" b="b"/>
            <a:pathLst>
              <a:path w="4480559" h="731520">
                <a:moveTo>
                  <a:pt x="1120140" y="0"/>
                </a:moveTo>
                <a:lnTo>
                  <a:pt x="0" y="365760"/>
                </a:lnTo>
                <a:lnTo>
                  <a:pt x="1120140" y="731519"/>
                </a:lnTo>
                <a:lnTo>
                  <a:pt x="1120140" y="548639"/>
                </a:lnTo>
                <a:lnTo>
                  <a:pt x="4480560" y="548639"/>
                </a:lnTo>
                <a:lnTo>
                  <a:pt x="4480560" y="182880"/>
                </a:lnTo>
                <a:lnTo>
                  <a:pt x="1120140" y="182880"/>
                </a:lnTo>
                <a:lnTo>
                  <a:pt x="112014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68879" y="3657600"/>
            <a:ext cx="4480560" cy="731520"/>
          </a:xfrm>
          <a:custGeom>
            <a:avLst/>
            <a:gdLst/>
            <a:ahLst/>
            <a:cxnLst/>
            <a:rect l="l" t="t" r="r" b="b"/>
            <a:pathLst>
              <a:path w="4480559" h="731520">
                <a:moveTo>
                  <a:pt x="4480560" y="182880"/>
                </a:moveTo>
                <a:lnTo>
                  <a:pt x="1120140" y="182880"/>
                </a:lnTo>
                <a:lnTo>
                  <a:pt x="1120140" y="0"/>
                </a:lnTo>
                <a:lnTo>
                  <a:pt x="0" y="365760"/>
                </a:lnTo>
                <a:lnTo>
                  <a:pt x="1120140" y="731519"/>
                </a:lnTo>
                <a:lnTo>
                  <a:pt x="1120140" y="548639"/>
                </a:lnTo>
                <a:lnTo>
                  <a:pt x="4480560" y="548639"/>
                </a:lnTo>
                <a:lnTo>
                  <a:pt x="4480560" y="182880"/>
                </a:lnTo>
                <a:close/>
              </a:path>
            </a:pathLst>
          </a:custGeom>
          <a:ln w="3175">
            <a:solidFill>
              <a:srgbClr val="99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793490" y="3778250"/>
            <a:ext cx="30772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does not compile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22960" y="3804920"/>
            <a:ext cx="1463040" cy="457200"/>
          </a:xfrm>
          <a:custGeom>
            <a:avLst/>
            <a:gdLst/>
            <a:ahLst/>
            <a:cxnLst/>
            <a:rect l="l" t="t" r="r" b="b"/>
            <a:pathLst>
              <a:path w="1463039" h="457200">
                <a:moveTo>
                  <a:pt x="76200" y="0"/>
                </a:moveTo>
                <a:lnTo>
                  <a:pt x="48220" y="6349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1386840" y="457199"/>
                </a:lnTo>
                <a:lnTo>
                  <a:pt x="1414819" y="450651"/>
                </a:lnTo>
                <a:lnTo>
                  <a:pt x="1439227" y="433387"/>
                </a:lnTo>
                <a:lnTo>
                  <a:pt x="1456491" y="408979"/>
                </a:lnTo>
                <a:lnTo>
                  <a:pt x="1463040" y="380999"/>
                </a:lnTo>
                <a:lnTo>
                  <a:pt x="1463040" y="74929"/>
                </a:lnTo>
                <a:lnTo>
                  <a:pt x="1456491" y="47148"/>
                </a:lnTo>
                <a:lnTo>
                  <a:pt x="1439227" y="23177"/>
                </a:lnTo>
                <a:lnTo>
                  <a:pt x="1414819" y="6350"/>
                </a:lnTo>
                <a:lnTo>
                  <a:pt x="1386840" y="0"/>
                </a:lnTo>
                <a:lnTo>
                  <a:pt x="76200" y="0"/>
                </a:lnTo>
                <a:close/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2960" y="3804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286000" y="4262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xfrm>
            <a:off x="140970" y="6654667"/>
            <a:ext cx="22987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dirty="0"/>
          </a:p>
        </p:txBody>
      </p:sp>
      <p:sp>
        <p:nvSpPr>
          <p:cNvPr id="18" name="object 9">
            <a:extLst>
              <a:ext uri="{FF2B5EF4-FFF2-40B4-BE49-F238E27FC236}">
                <a16:creationId xmlns:a16="http://schemas.microsoft.com/office/drawing/2014/main" id="{E51D3D71-0332-194B-AAF3-13640CA56C1A}"/>
              </a:ext>
            </a:extLst>
          </p:cNvPr>
          <p:cNvSpPr/>
          <p:nvPr/>
        </p:nvSpPr>
        <p:spPr>
          <a:xfrm>
            <a:off x="2973070" y="5170170"/>
            <a:ext cx="2970530" cy="731520"/>
          </a:xfrm>
          <a:custGeom>
            <a:avLst/>
            <a:gdLst/>
            <a:ahLst/>
            <a:cxnLst/>
            <a:rect l="l" t="t" r="r" b="b"/>
            <a:pathLst>
              <a:path w="2970529" h="731520">
                <a:moveTo>
                  <a:pt x="742950" y="0"/>
                </a:moveTo>
                <a:lnTo>
                  <a:pt x="0" y="365759"/>
                </a:lnTo>
                <a:lnTo>
                  <a:pt x="742950" y="731519"/>
                </a:lnTo>
                <a:lnTo>
                  <a:pt x="742950" y="548639"/>
                </a:lnTo>
                <a:lnTo>
                  <a:pt x="2970530" y="548639"/>
                </a:lnTo>
                <a:lnTo>
                  <a:pt x="2970530" y="182879"/>
                </a:lnTo>
                <a:lnTo>
                  <a:pt x="742950" y="182879"/>
                </a:lnTo>
                <a:lnTo>
                  <a:pt x="74295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6A73BAF0-635F-AD45-9ECF-BEF19C379A9F}"/>
              </a:ext>
            </a:extLst>
          </p:cNvPr>
          <p:cNvSpPr txBox="1"/>
          <p:nvPr/>
        </p:nvSpPr>
        <p:spPr>
          <a:xfrm>
            <a:off x="3931920" y="5289550"/>
            <a:ext cx="1932939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56EE5236-6F2B-7743-984E-165B32095685}"/>
              </a:ext>
            </a:extLst>
          </p:cNvPr>
          <p:cNvSpPr/>
          <p:nvPr/>
        </p:nvSpPr>
        <p:spPr>
          <a:xfrm>
            <a:off x="822960" y="5120640"/>
            <a:ext cx="2011680" cy="833119"/>
          </a:xfrm>
          <a:custGeom>
            <a:avLst/>
            <a:gdLst/>
            <a:ahLst/>
            <a:cxnLst/>
            <a:rect l="l" t="t" r="r" b="b"/>
            <a:pathLst>
              <a:path w="2011680" h="833120">
                <a:moveTo>
                  <a:pt x="138430" y="0"/>
                </a:moveTo>
                <a:lnTo>
                  <a:pt x="97210" y="7691"/>
                </a:lnTo>
                <a:lnTo>
                  <a:pt x="59527" y="28610"/>
                </a:lnTo>
                <a:lnTo>
                  <a:pt x="28610" y="59527"/>
                </a:lnTo>
                <a:lnTo>
                  <a:pt x="7691" y="97210"/>
                </a:lnTo>
                <a:lnTo>
                  <a:pt x="0" y="138430"/>
                </a:lnTo>
                <a:lnTo>
                  <a:pt x="0" y="694690"/>
                </a:lnTo>
                <a:lnTo>
                  <a:pt x="7691" y="735909"/>
                </a:lnTo>
                <a:lnTo>
                  <a:pt x="28610" y="773592"/>
                </a:lnTo>
                <a:lnTo>
                  <a:pt x="59527" y="804509"/>
                </a:lnTo>
                <a:lnTo>
                  <a:pt x="97210" y="825428"/>
                </a:lnTo>
                <a:lnTo>
                  <a:pt x="138430" y="833120"/>
                </a:lnTo>
                <a:lnTo>
                  <a:pt x="1873250" y="833120"/>
                </a:lnTo>
                <a:lnTo>
                  <a:pt x="1914469" y="825428"/>
                </a:lnTo>
                <a:lnTo>
                  <a:pt x="1952152" y="804509"/>
                </a:lnTo>
                <a:lnTo>
                  <a:pt x="1983069" y="773592"/>
                </a:lnTo>
                <a:lnTo>
                  <a:pt x="2003988" y="735909"/>
                </a:lnTo>
                <a:lnTo>
                  <a:pt x="2011679" y="694690"/>
                </a:lnTo>
                <a:lnTo>
                  <a:pt x="2011679" y="138430"/>
                </a:lnTo>
                <a:lnTo>
                  <a:pt x="2003988" y="97210"/>
                </a:lnTo>
                <a:lnTo>
                  <a:pt x="1983069" y="59527"/>
                </a:lnTo>
                <a:lnTo>
                  <a:pt x="1952152" y="28610"/>
                </a:lnTo>
                <a:lnTo>
                  <a:pt x="1914469" y="7691"/>
                </a:lnTo>
                <a:lnTo>
                  <a:pt x="1873250" y="0"/>
                </a:lnTo>
                <a:lnTo>
                  <a:pt x="138430" y="0"/>
                </a:lnTo>
                <a:close/>
              </a:path>
            </a:pathLst>
          </a:custGeom>
          <a:ln w="38097">
            <a:solidFill>
              <a:srgbClr val="FF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219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567035" cy="1061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Atomics: </a:t>
            </a:r>
            <a:r>
              <a:rPr spc="240" dirty="0"/>
              <a:t>the </a:t>
            </a:r>
            <a:r>
              <a:rPr spc="195" dirty="0"/>
              <a:t>tool </a:t>
            </a:r>
            <a:r>
              <a:rPr spc="200" dirty="0"/>
              <a:t>of </a:t>
            </a:r>
            <a:r>
              <a:rPr spc="180" dirty="0"/>
              <a:t>lock-free</a:t>
            </a:r>
            <a:r>
              <a:rPr spc="65" dirty="0"/>
              <a:t> </a:t>
            </a:r>
            <a:r>
              <a:rPr spc="245" dirty="0"/>
              <a:t>programming  </a:t>
            </a:r>
            <a:r>
              <a:rPr spc="190" dirty="0"/>
              <a:t>Lock-free </a:t>
            </a:r>
            <a:r>
              <a:rPr spc="265" dirty="0"/>
              <a:t>means</a:t>
            </a:r>
            <a:r>
              <a:rPr spc="175" dirty="0"/>
              <a:t> </a:t>
            </a:r>
            <a:r>
              <a:rPr spc="335" dirty="0"/>
              <a:t>“fast”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6014" y="1295400"/>
            <a:ext cx="10795000" cy="3599703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495300" indent="-45720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Compare performance of two programs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4665" marR="4445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Both programs perform the same computations and get  the same results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Both programs are correct</a:t>
            </a:r>
            <a:endParaRPr lang="en-CA" sz="2800" dirty="0">
              <a:solidFill>
                <a:srgbClr val="333333"/>
              </a:solidFill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52500" lvl="1" indent="-457200"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 “wait loops” or other tricks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4665" marR="3048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One program uses std::mutex, the other is wait-free (even  better than lock-free!)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25461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0" dirty="0"/>
              <a:t>std::atomic&lt;T&gt; </a:t>
            </a:r>
            <a:r>
              <a:rPr spc="260" dirty="0"/>
              <a:t>and </a:t>
            </a:r>
            <a:r>
              <a:rPr spc="240" dirty="0"/>
              <a:t>overloaded</a:t>
            </a:r>
            <a:r>
              <a:rPr spc="40" dirty="0"/>
              <a:t> </a:t>
            </a:r>
            <a:r>
              <a:rPr spc="23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46100" y="1242059"/>
            <a:ext cx="10927080" cy="2945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699" marR="644525" indent="-45720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409575" algn="l"/>
                <a:tab pos="410209" algn="l"/>
                <a:tab pos="1013523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std::atomic&lt;T&gt; provides operator overloads only for atomic  operations (incorrect code does not compile	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20699" marR="3048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409575" algn="l"/>
                <a:tab pos="410209" algn="l"/>
                <a:tab pos="713930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Any expression with atomic variables will not be computed  atomically (easy to make mistakes	)</a:t>
            </a:r>
            <a:endParaRPr lang="en-CA"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20699" marR="3048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409575" algn="l"/>
                <a:tab pos="410209" algn="l"/>
                <a:tab pos="713930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 is the same as x+=1; is the same as x=x+1;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60450" indent="-457200">
              <a:lnSpc>
                <a:spcPct val="100000"/>
              </a:lnSpc>
              <a:spcBef>
                <a:spcPts val="1130"/>
              </a:spcBef>
              <a:buFont typeface="Arial" panose="020B0604020202020204" pitchFamily="34" charset="0"/>
              <a:buChar char="•"/>
              <a:tabLst>
                <a:tab pos="926465" algn="l"/>
              </a:tabLst>
            </a:pPr>
            <a:r>
              <a:rPr sz="3150" baseline="13227" dirty="0">
                <a:latin typeface="Calibri"/>
                <a:cs typeface="Calibri"/>
              </a:rPr>
              <a:t>–	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Unless x is atomic!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166350" y="1691639"/>
            <a:ext cx="515620" cy="4508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65340" y="2658110"/>
            <a:ext cx="515620" cy="4508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20</a:t>
            </a:fld>
            <a:endParaRPr spc="195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What </a:t>
            </a:r>
            <a:r>
              <a:rPr spc="229" dirty="0"/>
              <a:t>operations </a:t>
            </a:r>
            <a:r>
              <a:rPr spc="240" dirty="0"/>
              <a:t>can </a:t>
            </a:r>
            <a:r>
              <a:rPr spc="285" dirty="0"/>
              <a:t>be </a:t>
            </a:r>
            <a:r>
              <a:rPr spc="254" dirty="0"/>
              <a:t>done</a:t>
            </a:r>
            <a:r>
              <a:rPr spc="-150" dirty="0"/>
              <a:t> </a:t>
            </a:r>
            <a:r>
              <a:rPr spc="235" dirty="0"/>
              <a:t>on  </a:t>
            </a:r>
            <a:r>
              <a:rPr spc="190" dirty="0"/>
              <a:t>std::atomic&lt;T&gt; </a:t>
            </a:r>
            <a:r>
              <a:rPr spc="195" dirty="0"/>
              <a:t>for </a:t>
            </a:r>
            <a:r>
              <a:rPr spc="225" dirty="0"/>
              <a:t>other</a:t>
            </a:r>
            <a:r>
              <a:rPr spc="110" dirty="0"/>
              <a:t> </a:t>
            </a:r>
            <a:r>
              <a:rPr spc="220" dirty="0"/>
              <a:t>types?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21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098549"/>
            <a:ext cx="9938385" cy="4348626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495300" indent="-45720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Assignment and copy (read and write) for all types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Built-in and user-defined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Increment and decrement for raw pointers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4665" marR="3048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Addition, subtraction, and bitwise logic operations for  integers (++, +=, –, -=, |=, &amp;=, ^=)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std::atomic&lt;bool&gt; is valid, no special operations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std::atomic&lt;double&gt; is valid, no special operations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 atomic increment for floating-point numbers!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What </a:t>
            </a:r>
            <a:r>
              <a:rPr spc="285" dirty="0"/>
              <a:t>“other </a:t>
            </a:r>
            <a:r>
              <a:rPr spc="260" dirty="0"/>
              <a:t>operations” </a:t>
            </a:r>
            <a:r>
              <a:rPr spc="235" dirty="0"/>
              <a:t>can </a:t>
            </a:r>
            <a:r>
              <a:rPr spc="280" dirty="0"/>
              <a:t>be </a:t>
            </a:r>
            <a:r>
              <a:rPr spc="260" dirty="0"/>
              <a:t>done</a:t>
            </a:r>
            <a:r>
              <a:rPr spc="-265" dirty="0"/>
              <a:t> </a:t>
            </a:r>
            <a:r>
              <a:rPr spc="235" dirty="0"/>
              <a:t>on  </a:t>
            </a:r>
            <a:r>
              <a:rPr spc="180" dirty="0"/>
              <a:t>std::atomic&lt;T&gt;?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489648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 marR="3048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Explicit reads and writes:  std::atomic&lt;T&gt; 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01209" y="2095500"/>
            <a:ext cx="340296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Same as T y = 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Same as x = y;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1500" y="2095500"/>
            <a:ext cx="3606165" cy="14209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y = x.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load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store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(y);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5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exchange: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" y="5116829"/>
            <a:ext cx="7562850" cy="1236236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842010">
              <a:lnSpc>
                <a:spcPct val="100000"/>
              </a:lnSpc>
              <a:spcBef>
                <a:spcPts val="152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Otherwise, set y=x and return false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142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Key to most lock-free algorithms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1500" y="3376929"/>
            <a:ext cx="10925175" cy="1946687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384175">
              <a:lnSpc>
                <a:spcPct val="100000"/>
              </a:lnSpc>
              <a:spcBef>
                <a:spcPts val="940"/>
              </a:spcBef>
              <a:tabLst>
                <a:tab pos="44989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z = x.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exchange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(y);	// Atomically: z = x; x = y;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4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Compare-and-swap (conditional exchange):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  <a:tabLst>
                <a:tab pos="1006919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bool success = x.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compare_exchange_strong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(y, z);	</a:t>
            </a:r>
            <a:r>
              <a:rPr sz="2800" dirty="0">
                <a:solidFill>
                  <a:srgbClr val="FF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T&amp; 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4201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If x==y, make x=z and return true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314690" y="4842509"/>
            <a:ext cx="1743710" cy="735330"/>
          </a:xfrm>
          <a:custGeom>
            <a:avLst/>
            <a:gdLst/>
            <a:ahLst/>
            <a:cxnLst/>
            <a:rect l="l" t="t" r="r" b="b"/>
            <a:pathLst>
              <a:path w="1743709" h="735329">
                <a:moveTo>
                  <a:pt x="0" y="0"/>
                </a:moveTo>
                <a:lnTo>
                  <a:pt x="859789" y="363219"/>
                </a:lnTo>
                <a:lnTo>
                  <a:pt x="844550" y="388619"/>
                </a:lnTo>
                <a:lnTo>
                  <a:pt x="839469" y="402589"/>
                </a:lnTo>
                <a:lnTo>
                  <a:pt x="835659" y="416559"/>
                </a:lnTo>
                <a:lnTo>
                  <a:pt x="831850" y="429259"/>
                </a:lnTo>
                <a:lnTo>
                  <a:pt x="829309" y="457199"/>
                </a:lnTo>
                <a:lnTo>
                  <a:pt x="829309" y="469899"/>
                </a:lnTo>
                <a:lnTo>
                  <a:pt x="830579" y="483869"/>
                </a:lnTo>
                <a:lnTo>
                  <a:pt x="842009" y="524509"/>
                </a:lnTo>
                <a:lnTo>
                  <a:pt x="862329" y="563879"/>
                </a:lnTo>
                <a:lnTo>
                  <a:pt x="892809" y="600709"/>
                </a:lnTo>
                <a:lnTo>
                  <a:pt x="946150" y="643889"/>
                </a:lnTo>
                <a:lnTo>
                  <a:pt x="979169" y="664209"/>
                </a:lnTo>
                <a:lnTo>
                  <a:pt x="1013459" y="680719"/>
                </a:lnTo>
                <a:lnTo>
                  <a:pt x="1032509" y="689609"/>
                </a:lnTo>
                <a:lnTo>
                  <a:pt x="1051559" y="695959"/>
                </a:lnTo>
                <a:lnTo>
                  <a:pt x="1071879" y="703579"/>
                </a:lnTo>
                <a:lnTo>
                  <a:pt x="1092200" y="709929"/>
                </a:lnTo>
                <a:lnTo>
                  <a:pt x="1134109" y="720089"/>
                </a:lnTo>
                <a:lnTo>
                  <a:pt x="1177289" y="727709"/>
                </a:lnTo>
                <a:lnTo>
                  <a:pt x="1223009" y="732789"/>
                </a:lnTo>
                <a:lnTo>
                  <a:pt x="1268729" y="735329"/>
                </a:lnTo>
                <a:lnTo>
                  <a:pt x="1313179" y="735329"/>
                </a:lnTo>
                <a:lnTo>
                  <a:pt x="1403350" y="726439"/>
                </a:lnTo>
                <a:lnTo>
                  <a:pt x="1468119" y="712469"/>
                </a:lnTo>
                <a:lnTo>
                  <a:pt x="1508759" y="701039"/>
                </a:lnTo>
                <a:lnTo>
                  <a:pt x="1527809" y="693419"/>
                </a:lnTo>
                <a:lnTo>
                  <a:pt x="1548129" y="685799"/>
                </a:lnTo>
                <a:lnTo>
                  <a:pt x="1583689" y="669289"/>
                </a:lnTo>
                <a:lnTo>
                  <a:pt x="1616709" y="650239"/>
                </a:lnTo>
                <a:lnTo>
                  <a:pt x="1659889" y="618489"/>
                </a:lnTo>
                <a:lnTo>
                  <a:pt x="1695450" y="584199"/>
                </a:lnTo>
                <a:lnTo>
                  <a:pt x="1720850" y="546099"/>
                </a:lnTo>
                <a:lnTo>
                  <a:pt x="1737359" y="505459"/>
                </a:lnTo>
                <a:lnTo>
                  <a:pt x="1741169" y="492759"/>
                </a:lnTo>
                <a:lnTo>
                  <a:pt x="1743709" y="464819"/>
                </a:lnTo>
                <a:lnTo>
                  <a:pt x="1743709" y="452119"/>
                </a:lnTo>
                <a:lnTo>
                  <a:pt x="1736089" y="411479"/>
                </a:lnTo>
                <a:lnTo>
                  <a:pt x="1718309" y="370839"/>
                </a:lnTo>
                <a:lnTo>
                  <a:pt x="1691639" y="334009"/>
                </a:lnTo>
                <a:lnTo>
                  <a:pt x="1654809" y="298450"/>
                </a:lnTo>
                <a:lnTo>
                  <a:pt x="1640839" y="288289"/>
                </a:lnTo>
                <a:lnTo>
                  <a:pt x="1633078" y="281939"/>
                </a:lnTo>
                <a:lnTo>
                  <a:pt x="941069" y="281939"/>
                </a:lnTo>
                <a:lnTo>
                  <a:pt x="0" y="0"/>
                </a:lnTo>
                <a:close/>
              </a:path>
              <a:path w="1743709" h="735329">
                <a:moveTo>
                  <a:pt x="1304289" y="186689"/>
                </a:moveTo>
                <a:lnTo>
                  <a:pt x="1258569" y="186689"/>
                </a:lnTo>
                <a:lnTo>
                  <a:pt x="1236979" y="187959"/>
                </a:lnTo>
                <a:lnTo>
                  <a:pt x="1169669" y="195579"/>
                </a:lnTo>
                <a:lnTo>
                  <a:pt x="1104900" y="209550"/>
                </a:lnTo>
                <a:lnTo>
                  <a:pt x="1064259" y="220979"/>
                </a:lnTo>
                <a:lnTo>
                  <a:pt x="1024889" y="236219"/>
                </a:lnTo>
                <a:lnTo>
                  <a:pt x="989329" y="252729"/>
                </a:lnTo>
                <a:lnTo>
                  <a:pt x="956309" y="271779"/>
                </a:lnTo>
                <a:lnTo>
                  <a:pt x="941069" y="281939"/>
                </a:lnTo>
                <a:lnTo>
                  <a:pt x="1633078" y="281939"/>
                </a:lnTo>
                <a:lnTo>
                  <a:pt x="1626869" y="276859"/>
                </a:lnTo>
                <a:lnTo>
                  <a:pt x="1610359" y="267969"/>
                </a:lnTo>
                <a:lnTo>
                  <a:pt x="1593850" y="257809"/>
                </a:lnTo>
                <a:lnTo>
                  <a:pt x="1577339" y="248919"/>
                </a:lnTo>
                <a:lnTo>
                  <a:pt x="1559559" y="241300"/>
                </a:lnTo>
                <a:lnTo>
                  <a:pt x="1540509" y="232409"/>
                </a:lnTo>
                <a:lnTo>
                  <a:pt x="1521459" y="226059"/>
                </a:lnTo>
                <a:lnTo>
                  <a:pt x="1501139" y="218439"/>
                </a:lnTo>
                <a:lnTo>
                  <a:pt x="1480819" y="212089"/>
                </a:lnTo>
                <a:lnTo>
                  <a:pt x="1460500" y="207009"/>
                </a:lnTo>
                <a:lnTo>
                  <a:pt x="1438909" y="201929"/>
                </a:lnTo>
                <a:lnTo>
                  <a:pt x="1395729" y="194309"/>
                </a:lnTo>
                <a:lnTo>
                  <a:pt x="1350009" y="189229"/>
                </a:lnTo>
                <a:lnTo>
                  <a:pt x="1304289" y="18668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314690" y="4842509"/>
            <a:ext cx="1743710" cy="735330"/>
          </a:xfrm>
          <a:custGeom>
            <a:avLst/>
            <a:gdLst/>
            <a:ahLst/>
            <a:cxnLst/>
            <a:rect l="l" t="t" r="r" b="b"/>
            <a:pathLst>
              <a:path w="1743709" h="735329">
                <a:moveTo>
                  <a:pt x="941069" y="281939"/>
                </a:moveTo>
                <a:lnTo>
                  <a:pt x="989329" y="252729"/>
                </a:lnTo>
                <a:lnTo>
                  <a:pt x="1024889" y="236219"/>
                </a:lnTo>
                <a:lnTo>
                  <a:pt x="1064259" y="220979"/>
                </a:lnTo>
                <a:lnTo>
                  <a:pt x="1104900" y="209550"/>
                </a:lnTo>
                <a:lnTo>
                  <a:pt x="1148079" y="199389"/>
                </a:lnTo>
                <a:lnTo>
                  <a:pt x="1191259" y="193039"/>
                </a:lnTo>
                <a:lnTo>
                  <a:pt x="1214119" y="190500"/>
                </a:lnTo>
                <a:lnTo>
                  <a:pt x="1236979" y="187959"/>
                </a:lnTo>
                <a:lnTo>
                  <a:pt x="1258569" y="186689"/>
                </a:lnTo>
                <a:lnTo>
                  <a:pt x="1282700" y="186689"/>
                </a:lnTo>
                <a:lnTo>
                  <a:pt x="1304289" y="186689"/>
                </a:lnTo>
                <a:lnTo>
                  <a:pt x="1327150" y="187959"/>
                </a:lnTo>
                <a:lnTo>
                  <a:pt x="1350009" y="189229"/>
                </a:lnTo>
                <a:lnTo>
                  <a:pt x="1372869" y="191769"/>
                </a:lnTo>
                <a:lnTo>
                  <a:pt x="1395729" y="194309"/>
                </a:lnTo>
                <a:lnTo>
                  <a:pt x="1417319" y="198119"/>
                </a:lnTo>
                <a:lnTo>
                  <a:pt x="1438909" y="201929"/>
                </a:lnTo>
                <a:lnTo>
                  <a:pt x="1460500" y="207009"/>
                </a:lnTo>
                <a:lnTo>
                  <a:pt x="1480819" y="212089"/>
                </a:lnTo>
                <a:lnTo>
                  <a:pt x="1501139" y="218439"/>
                </a:lnTo>
                <a:lnTo>
                  <a:pt x="1521459" y="226059"/>
                </a:lnTo>
                <a:lnTo>
                  <a:pt x="1540509" y="232409"/>
                </a:lnTo>
                <a:lnTo>
                  <a:pt x="1559559" y="241300"/>
                </a:lnTo>
                <a:lnTo>
                  <a:pt x="1577339" y="248919"/>
                </a:lnTo>
                <a:lnTo>
                  <a:pt x="1593850" y="257809"/>
                </a:lnTo>
                <a:lnTo>
                  <a:pt x="1610359" y="267969"/>
                </a:lnTo>
                <a:lnTo>
                  <a:pt x="1626869" y="276859"/>
                </a:lnTo>
                <a:lnTo>
                  <a:pt x="1640839" y="288289"/>
                </a:lnTo>
                <a:lnTo>
                  <a:pt x="1680209" y="321309"/>
                </a:lnTo>
                <a:lnTo>
                  <a:pt x="1710689" y="358139"/>
                </a:lnTo>
                <a:lnTo>
                  <a:pt x="1731009" y="397509"/>
                </a:lnTo>
                <a:lnTo>
                  <a:pt x="1742439" y="438149"/>
                </a:lnTo>
                <a:lnTo>
                  <a:pt x="1743709" y="452119"/>
                </a:lnTo>
                <a:lnTo>
                  <a:pt x="1743709" y="464819"/>
                </a:lnTo>
                <a:lnTo>
                  <a:pt x="1742439" y="478789"/>
                </a:lnTo>
                <a:lnTo>
                  <a:pt x="1741169" y="492759"/>
                </a:lnTo>
                <a:lnTo>
                  <a:pt x="1737359" y="505459"/>
                </a:lnTo>
                <a:lnTo>
                  <a:pt x="1733550" y="519429"/>
                </a:lnTo>
                <a:lnTo>
                  <a:pt x="1728469" y="532129"/>
                </a:lnTo>
                <a:lnTo>
                  <a:pt x="1720850" y="546099"/>
                </a:lnTo>
                <a:lnTo>
                  <a:pt x="1713229" y="558799"/>
                </a:lnTo>
                <a:lnTo>
                  <a:pt x="1704339" y="571499"/>
                </a:lnTo>
                <a:lnTo>
                  <a:pt x="1695450" y="584199"/>
                </a:lnTo>
                <a:lnTo>
                  <a:pt x="1685289" y="595629"/>
                </a:lnTo>
                <a:lnTo>
                  <a:pt x="1672589" y="607059"/>
                </a:lnTo>
                <a:lnTo>
                  <a:pt x="1659889" y="618489"/>
                </a:lnTo>
                <a:lnTo>
                  <a:pt x="1616709" y="650239"/>
                </a:lnTo>
                <a:lnTo>
                  <a:pt x="1583689" y="669289"/>
                </a:lnTo>
                <a:lnTo>
                  <a:pt x="1548129" y="685799"/>
                </a:lnTo>
                <a:lnTo>
                  <a:pt x="1527809" y="693419"/>
                </a:lnTo>
                <a:lnTo>
                  <a:pt x="1508759" y="701039"/>
                </a:lnTo>
                <a:lnTo>
                  <a:pt x="1468119" y="712469"/>
                </a:lnTo>
                <a:lnTo>
                  <a:pt x="1424939" y="722629"/>
                </a:lnTo>
                <a:lnTo>
                  <a:pt x="1381759" y="728979"/>
                </a:lnTo>
                <a:lnTo>
                  <a:pt x="1336039" y="734059"/>
                </a:lnTo>
                <a:lnTo>
                  <a:pt x="1313179" y="735329"/>
                </a:lnTo>
                <a:lnTo>
                  <a:pt x="1290319" y="735329"/>
                </a:lnTo>
                <a:lnTo>
                  <a:pt x="1268729" y="735329"/>
                </a:lnTo>
                <a:lnTo>
                  <a:pt x="1244600" y="734059"/>
                </a:lnTo>
                <a:lnTo>
                  <a:pt x="1223009" y="732789"/>
                </a:lnTo>
                <a:lnTo>
                  <a:pt x="1200150" y="730249"/>
                </a:lnTo>
                <a:lnTo>
                  <a:pt x="1177289" y="727709"/>
                </a:lnTo>
                <a:lnTo>
                  <a:pt x="1155700" y="723899"/>
                </a:lnTo>
                <a:lnTo>
                  <a:pt x="1134109" y="720089"/>
                </a:lnTo>
                <a:lnTo>
                  <a:pt x="1112519" y="715009"/>
                </a:lnTo>
                <a:lnTo>
                  <a:pt x="1092200" y="709929"/>
                </a:lnTo>
                <a:lnTo>
                  <a:pt x="1071879" y="703579"/>
                </a:lnTo>
                <a:lnTo>
                  <a:pt x="1051559" y="695959"/>
                </a:lnTo>
                <a:lnTo>
                  <a:pt x="1032509" y="689609"/>
                </a:lnTo>
                <a:lnTo>
                  <a:pt x="1013459" y="680719"/>
                </a:lnTo>
                <a:lnTo>
                  <a:pt x="995679" y="673099"/>
                </a:lnTo>
                <a:lnTo>
                  <a:pt x="979169" y="664209"/>
                </a:lnTo>
                <a:lnTo>
                  <a:pt x="962659" y="654049"/>
                </a:lnTo>
                <a:lnTo>
                  <a:pt x="946150" y="643889"/>
                </a:lnTo>
                <a:lnTo>
                  <a:pt x="932179" y="633729"/>
                </a:lnTo>
                <a:lnTo>
                  <a:pt x="918209" y="623569"/>
                </a:lnTo>
                <a:lnTo>
                  <a:pt x="905509" y="612139"/>
                </a:lnTo>
                <a:lnTo>
                  <a:pt x="892809" y="600709"/>
                </a:lnTo>
                <a:lnTo>
                  <a:pt x="862329" y="563879"/>
                </a:lnTo>
                <a:lnTo>
                  <a:pt x="842009" y="524509"/>
                </a:lnTo>
                <a:lnTo>
                  <a:pt x="830579" y="483869"/>
                </a:lnTo>
                <a:lnTo>
                  <a:pt x="829309" y="469899"/>
                </a:lnTo>
                <a:lnTo>
                  <a:pt x="829309" y="457199"/>
                </a:lnTo>
                <a:lnTo>
                  <a:pt x="830579" y="443229"/>
                </a:lnTo>
                <a:lnTo>
                  <a:pt x="831850" y="429259"/>
                </a:lnTo>
                <a:lnTo>
                  <a:pt x="835659" y="416559"/>
                </a:lnTo>
                <a:lnTo>
                  <a:pt x="839469" y="402589"/>
                </a:lnTo>
                <a:lnTo>
                  <a:pt x="844550" y="388619"/>
                </a:lnTo>
                <a:lnTo>
                  <a:pt x="852169" y="375919"/>
                </a:lnTo>
                <a:lnTo>
                  <a:pt x="859789" y="363219"/>
                </a:lnTo>
                <a:lnTo>
                  <a:pt x="0" y="0"/>
                </a:lnTo>
                <a:lnTo>
                  <a:pt x="941069" y="28193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464040" y="5008879"/>
            <a:ext cx="27622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?</a:t>
            </a:r>
            <a:endParaRPr sz="34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xfrm>
            <a:off x="140970" y="6654667"/>
            <a:ext cx="22987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  <a:spcBef>
                  <a:spcPts val="20"/>
                </a:spcBef>
              </a:pPr>
              <a:t>22</a:t>
            </a:fld>
            <a:endParaRPr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3298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What </a:t>
            </a:r>
            <a:r>
              <a:rPr spc="200" dirty="0"/>
              <a:t>is </a:t>
            </a:r>
            <a:r>
              <a:rPr spc="250" dirty="0"/>
              <a:t>so </a:t>
            </a:r>
            <a:r>
              <a:rPr spc="225" dirty="0"/>
              <a:t>special </a:t>
            </a:r>
            <a:r>
              <a:rPr spc="240" dirty="0"/>
              <a:t>about</a:t>
            </a:r>
            <a:r>
              <a:rPr spc="-65" dirty="0"/>
              <a:t> </a:t>
            </a:r>
            <a:r>
              <a:rPr spc="210" dirty="0"/>
              <a:t>CAS?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23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8"/>
            <a:ext cx="11239500" cy="4108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4665" marR="1489710" indent="-45720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Compare-and-swap (CAS) is used in most lock-free  algorithms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4665" marR="3785235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Example: atomic increment with CAS:  std::atomic&lt;int&gt; x{0};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41375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x0 = 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41375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while ( !x.compare_exchange_strong(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x0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x0+1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 ) {}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4665" marR="30480" indent="-45720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 int, we have atomic increment, but CAS can be used to  increment doubles, multiply integers, and many more  while ( !x.compare_exchange_strong(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x0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x0*2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 ) {}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What </a:t>
            </a:r>
            <a:r>
              <a:rPr spc="285" dirty="0"/>
              <a:t>“other </a:t>
            </a:r>
            <a:r>
              <a:rPr spc="260" dirty="0"/>
              <a:t>operations” </a:t>
            </a:r>
            <a:r>
              <a:rPr spc="235" dirty="0"/>
              <a:t>can </a:t>
            </a:r>
            <a:r>
              <a:rPr spc="280" dirty="0"/>
              <a:t>be </a:t>
            </a:r>
            <a:r>
              <a:rPr spc="260" dirty="0"/>
              <a:t>done</a:t>
            </a:r>
            <a:r>
              <a:rPr spc="-265" dirty="0"/>
              <a:t> </a:t>
            </a:r>
            <a:r>
              <a:rPr spc="235" dirty="0"/>
              <a:t>on  </a:t>
            </a:r>
            <a:r>
              <a:rPr spc="180" dirty="0"/>
              <a:t>std::atomic&lt;T&gt;?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xfrm>
            <a:off x="140970" y="6654667"/>
            <a:ext cx="22987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4592320" cy="1732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697865" indent="-34671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 integer T:  std::atomic&lt;int&gt; x;  x.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fetch_add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(y);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z = x.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fetch_add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(y);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72809" y="2095500"/>
            <a:ext cx="491998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Same as x += y;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Same as z = (x += y) - y;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1500" y="2913380"/>
            <a:ext cx="10420985" cy="2773836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Also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fetch_sub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(),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fetch_and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(),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fetch_or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(), </a:t>
            </a:r>
            <a:r>
              <a:rPr sz="28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fetch_xor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 as +=, -= etc operators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7465" marR="490855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More verbose but less error-prone than operators and  expressions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Including load() and store() instead of operator=()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25461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0" dirty="0"/>
              <a:t>std::atomic&lt;T&gt; </a:t>
            </a:r>
            <a:r>
              <a:rPr spc="260" dirty="0"/>
              <a:t>and </a:t>
            </a:r>
            <a:r>
              <a:rPr spc="240" dirty="0"/>
              <a:t>overloaded</a:t>
            </a:r>
            <a:r>
              <a:rPr spc="40" dirty="0"/>
              <a:t> </a:t>
            </a:r>
            <a:r>
              <a:rPr spc="23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84200" y="1242059"/>
            <a:ext cx="10876280" cy="4988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marR="631825" indent="-45720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71475" algn="l"/>
                <a:tab pos="372110" algn="l"/>
                <a:tab pos="1009713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std::atomic&lt;T&gt; provides operator overloads only for atomic  operations (incorrect code does not compile	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81965" marR="1778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71475" algn="l"/>
                <a:tab pos="372110" algn="l"/>
                <a:tab pos="710120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Any expression with atomic variables will not be computed  atomically (easy to make mistakes	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826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71475" algn="l"/>
                <a:tab pos="3721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Member functions make atomic operations explicit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81965" marR="98425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71475" algn="l"/>
                <a:tab pos="3721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Compilers understand you either way and do exactly what  you asked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22350" indent="-457200">
              <a:lnSpc>
                <a:spcPct val="100000"/>
              </a:lnSpc>
              <a:spcBef>
                <a:spcPts val="1130"/>
              </a:spcBef>
              <a:buFont typeface="Arial" panose="020B0604020202020204" pitchFamily="34" charset="0"/>
              <a:buChar char="•"/>
              <a:tabLst>
                <a:tab pos="88836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 necessarily what you wanted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81965" marR="558800" indent="-457200">
              <a:lnSpc>
                <a:spcPct val="100000"/>
              </a:lnSpc>
              <a:spcBef>
                <a:spcPts val="141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71475" algn="l"/>
                <a:tab pos="3721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Programmers tend to see what they thought you meant  not what you really meant (x=x+1)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166350" y="1691639"/>
            <a:ext cx="515620" cy="4508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65340" y="2658110"/>
            <a:ext cx="515620" cy="4508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25</a:t>
            </a:fld>
            <a:endParaRPr spc="195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92480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0" dirty="0"/>
              <a:t>How </a:t>
            </a:r>
            <a:r>
              <a:rPr spc="220" dirty="0"/>
              <a:t>fast </a:t>
            </a:r>
            <a:r>
              <a:rPr spc="245" dirty="0"/>
              <a:t>are </a:t>
            </a:r>
            <a:r>
              <a:rPr spc="220" dirty="0"/>
              <a:t>atomic</a:t>
            </a:r>
            <a:r>
              <a:rPr spc="65" dirty="0"/>
              <a:t> </a:t>
            </a:r>
            <a:r>
              <a:rPr spc="210" dirty="0"/>
              <a:t>operations?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26</a:t>
            </a:fld>
            <a:endParaRPr spc="195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Are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200" dirty="0"/>
              <a:t>slower </a:t>
            </a:r>
            <a:r>
              <a:rPr spc="229" dirty="0"/>
              <a:t>than</a:t>
            </a:r>
            <a:r>
              <a:rPr spc="-40" dirty="0"/>
              <a:t> </a:t>
            </a:r>
            <a:r>
              <a:rPr spc="160" dirty="0"/>
              <a:t>non-</a:t>
            </a:r>
            <a:r>
              <a:rPr spc="195" dirty="0"/>
              <a:t>atomic?</a:t>
            </a:r>
          </a:p>
        </p:txBody>
      </p:sp>
      <p:sp>
        <p:nvSpPr>
          <p:cNvPr id="6" name="object 6"/>
          <p:cNvSpPr/>
          <p:nvPr/>
        </p:nvSpPr>
        <p:spPr>
          <a:xfrm>
            <a:off x="1553210" y="1408430"/>
            <a:ext cx="9348470" cy="4033520"/>
          </a:xfrm>
          <a:custGeom>
            <a:avLst/>
            <a:gdLst/>
            <a:ahLst/>
            <a:cxnLst/>
            <a:rect l="l" t="t" r="r" b="b"/>
            <a:pathLst>
              <a:path w="9348470" h="4033520">
                <a:moveTo>
                  <a:pt x="4673600" y="4033520"/>
                </a:moveTo>
                <a:lnTo>
                  <a:pt x="0" y="4033520"/>
                </a:lnTo>
                <a:lnTo>
                  <a:pt x="0" y="0"/>
                </a:lnTo>
                <a:lnTo>
                  <a:pt x="9348470" y="0"/>
                </a:lnTo>
                <a:lnTo>
                  <a:pt x="9348470" y="4033520"/>
                </a:lnTo>
                <a:lnTo>
                  <a:pt x="4673600" y="403352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53210" y="5440679"/>
            <a:ext cx="9348470" cy="0"/>
          </a:xfrm>
          <a:custGeom>
            <a:avLst/>
            <a:gdLst/>
            <a:ahLst/>
            <a:cxnLst/>
            <a:rect l="l" t="t" r="r" b="b"/>
            <a:pathLst>
              <a:path w="9348470">
                <a:moveTo>
                  <a:pt x="9348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31160" y="4634229"/>
            <a:ext cx="7970520" cy="0"/>
          </a:xfrm>
          <a:custGeom>
            <a:avLst/>
            <a:gdLst/>
            <a:ahLst/>
            <a:cxnLst/>
            <a:rect l="l" t="t" r="r" b="b"/>
            <a:pathLst>
              <a:path w="7970520">
                <a:moveTo>
                  <a:pt x="0" y="0"/>
                </a:moveTo>
                <a:lnTo>
                  <a:pt x="797051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3210" y="4634229"/>
            <a:ext cx="1287780" cy="0"/>
          </a:xfrm>
          <a:custGeom>
            <a:avLst/>
            <a:gdLst/>
            <a:ahLst/>
            <a:cxnLst/>
            <a:rect l="l" t="t" r="r" b="b"/>
            <a:pathLst>
              <a:path w="1287780">
                <a:moveTo>
                  <a:pt x="0" y="0"/>
                </a:moveTo>
                <a:lnTo>
                  <a:pt x="128778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3210" y="3827779"/>
            <a:ext cx="9348470" cy="0"/>
          </a:xfrm>
          <a:custGeom>
            <a:avLst/>
            <a:gdLst/>
            <a:ahLst/>
            <a:cxnLst/>
            <a:rect l="l" t="t" r="r" b="b"/>
            <a:pathLst>
              <a:path w="9348470">
                <a:moveTo>
                  <a:pt x="9348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53210" y="3021329"/>
            <a:ext cx="9348470" cy="0"/>
          </a:xfrm>
          <a:custGeom>
            <a:avLst/>
            <a:gdLst/>
            <a:ahLst/>
            <a:cxnLst/>
            <a:rect l="l" t="t" r="r" b="b"/>
            <a:pathLst>
              <a:path w="9348470">
                <a:moveTo>
                  <a:pt x="9348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53210" y="2213610"/>
            <a:ext cx="9348470" cy="0"/>
          </a:xfrm>
          <a:custGeom>
            <a:avLst/>
            <a:gdLst/>
            <a:ahLst/>
            <a:cxnLst/>
            <a:rect l="l" t="t" r="r" b="b"/>
            <a:pathLst>
              <a:path w="9348470">
                <a:moveTo>
                  <a:pt x="9348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53210" y="1407160"/>
            <a:ext cx="9348470" cy="0"/>
          </a:xfrm>
          <a:custGeom>
            <a:avLst/>
            <a:gdLst/>
            <a:ahLst/>
            <a:cxnLst/>
            <a:rect l="l" t="t" r="r" b="b"/>
            <a:pathLst>
              <a:path w="9348470">
                <a:moveTo>
                  <a:pt x="9348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5321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5321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8543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8543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2189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2189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524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524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8859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859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2194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2194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5529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5529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8864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88644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53210" y="5440679"/>
            <a:ext cx="9348470" cy="0"/>
          </a:xfrm>
          <a:custGeom>
            <a:avLst/>
            <a:gdLst/>
            <a:ahLst/>
            <a:cxnLst/>
            <a:rect l="l" t="t" r="r" b="b"/>
            <a:pathLst>
              <a:path w="9348470">
                <a:moveTo>
                  <a:pt x="0" y="0"/>
                </a:moveTo>
                <a:lnTo>
                  <a:pt x="934847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98600" y="544067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98600" y="544067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98600" y="463422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98600" y="463422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98600" y="382777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98600" y="382777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98600" y="302132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98600" y="302132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98600" y="221361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498600" y="221361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498600" y="140716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98600" y="140716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553210" y="1407160"/>
            <a:ext cx="0" cy="2578100"/>
          </a:xfrm>
          <a:custGeom>
            <a:avLst/>
            <a:gdLst/>
            <a:ahLst/>
            <a:cxnLst/>
            <a:rect l="l" t="t" r="r" b="b"/>
            <a:pathLst>
              <a:path h="2578100">
                <a:moveTo>
                  <a:pt x="0" y="0"/>
                </a:moveTo>
                <a:lnTo>
                  <a:pt x="0" y="257810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553210" y="4075429"/>
            <a:ext cx="0" cy="364490"/>
          </a:xfrm>
          <a:custGeom>
            <a:avLst/>
            <a:gdLst/>
            <a:ahLst/>
            <a:cxnLst/>
            <a:rect l="l" t="t" r="r" b="b"/>
            <a:pathLst>
              <a:path h="364489">
                <a:moveTo>
                  <a:pt x="0" y="0"/>
                </a:moveTo>
                <a:lnTo>
                  <a:pt x="0" y="3644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553210" y="4530090"/>
            <a:ext cx="0" cy="910590"/>
          </a:xfrm>
          <a:custGeom>
            <a:avLst/>
            <a:gdLst/>
            <a:ahLst/>
            <a:cxnLst/>
            <a:rect l="l" t="t" r="r" b="b"/>
            <a:pathLst>
              <a:path h="910589">
                <a:moveTo>
                  <a:pt x="0" y="0"/>
                </a:moveTo>
                <a:lnTo>
                  <a:pt x="0" y="9105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553210" y="4485640"/>
            <a:ext cx="9333230" cy="318770"/>
          </a:xfrm>
          <a:custGeom>
            <a:avLst/>
            <a:gdLst/>
            <a:ahLst/>
            <a:cxnLst/>
            <a:rect l="l" t="t" r="r" b="b"/>
            <a:pathLst>
              <a:path w="9333230" h="318770">
                <a:moveTo>
                  <a:pt x="0" y="0"/>
                </a:moveTo>
                <a:lnTo>
                  <a:pt x="1332230" y="180340"/>
                </a:lnTo>
                <a:lnTo>
                  <a:pt x="2665729" y="313690"/>
                </a:lnTo>
                <a:lnTo>
                  <a:pt x="3999229" y="295910"/>
                </a:lnTo>
                <a:lnTo>
                  <a:pt x="5332730" y="318770"/>
                </a:lnTo>
                <a:lnTo>
                  <a:pt x="6666230" y="290830"/>
                </a:lnTo>
                <a:lnTo>
                  <a:pt x="7999730" y="312420"/>
                </a:lnTo>
                <a:lnTo>
                  <a:pt x="8428990" y="292100"/>
                </a:lnTo>
                <a:lnTo>
                  <a:pt x="9208770" y="308610"/>
                </a:lnTo>
                <a:lnTo>
                  <a:pt x="9333230" y="29718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07489" y="44399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07489" y="44399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0989" y="46215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840989" y="46215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74490" y="47536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74490" y="47536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07990" y="47358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07990" y="47358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840219" y="47599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840219" y="47599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173719" y="473202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899"/>
                </a:lnTo>
                <a:lnTo>
                  <a:pt x="90170" y="8889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73719" y="473202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899"/>
                </a:lnTo>
                <a:lnTo>
                  <a:pt x="90170" y="8889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507219" y="47536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507219" y="47536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936480" y="47320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936480" y="47320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0716259" y="47498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716259" y="47498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840719" y="47371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0840719" y="47371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553210" y="3952240"/>
            <a:ext cx="9333230" cy="87630"/>
          </a:xfrm>
          <a:custGeom>
            <a:avLst/>
            <a:gdLst/>
            <a:ahLst/>
            <a:cxnLst/>
            <a:rect l="l" t="t" r="r" b="b"/>
            <a:pathLst>
              <a:path w="9333230" h="87629">
                <a:moveTo>
                  <a:pt x="0" y="77470"/>
                </a:moveTo>
                <a:lnTo>
                  <a:pt x="1332230" y="77470"/>
                </a:lnTo>
                <a:lnTo>
                  <a:pt x="2665729" y="0"/>
                </a:lnTo>
                <a:lnTo>
                  <a:pt x="3999229" y="58420"/>
                </a:lnTo>
                <a:lnTo>
                  <a:pt x="5332730" y="29210"/>
                </a:lnTo>
                <a:lnTo>
                  <a:pt x="6666230" y="30480"/>
                </a:lnTo>
                <a:lnTo>
                  <a:pt x="7999730" y="36830"/>
                </a:lnTo>
                <a:lnTo>
                  <a:pt x="8428990" y="35560"/>
                </a:lnTo>
                <a:lnTo>
                  <a:pt x="9208770" y="82550"/>
                </a:lnTo>
                <a:lnTo>
                  <a:pt x="9333230" y="8763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507489" y="39852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507489" y="39852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840989" y="39852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0989" y="39852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174490" y="39065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174490" y="39065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07990" y="39662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07990" y="39662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840219" y="39357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840219" y="39357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173719" y="39370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173719" y="39370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507219" y="39433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507219" y="39433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36480" y="39433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936480" y="39433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716259" y="39890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716259" y="39890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840719" y="39941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840719" y="39941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553210" y="4761229"/>
            <a:ext cx="9333230" cy="161290"/>
          </a:xfrm>
          <a:custGeom>
            <a:avLst/>
            <a:gdLst/>
            <a:ahLst/>
            <a:cxnLst/>
            <a:rect l="l" t="t" r="r" b="b"/>
            <a:pathLst>
              <a:path w="9333230" h="161289">
                <a:moveTo>
                  <a:pt x="0" y="13970"/>
                </a:moveTo>
                <a:lnTo>
                  <a:pt x="1332230" y="129540"/>
                </a:lnTo>
                <a:lnTo>
                  <a:pt x="2665729" y="118110"/>
                </a:lnTo>
                <a:lnTo>
                  <a:pt x="3999229" y="133350"/>
                </a:lnTo>
                <a:lnTo>
                  <a:pt x="5332730" y="161290"/>
                </a:lnTo>
                <a:lnTo>
                  <a:pt x="6666230" y="147320"/>
                </a:lnTo>
                <a:lnTo>
                  <a:pt x="7999730" y="119380"/>
                </a:lnTo>
                <a:lnTo>
                  <a:pt x="8428990" y="90170"/>
                </a:lnTo>
                <a:lnTo>
                  <a:pt x="9208770" y="5080"/>
                </a:lnTo>
                <a:lnTo>
                  <a:pt x="933323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507489" y="4729479"/>
            <a:ext cx="90169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840989" y="4845050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174490" y="4833620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507990" y="4850129"/>
            <a:ext cx="9017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840219" y="4878070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173719" y="4862829"/>
            <a:ext cx="90170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507219" y="4834890"/>
            <a:ext cx="90170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936480" y="4806950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0716259" y="4721859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840719" y="4716779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553210" y="3407409"/>
            <a:ext cx="9333230" cy="171450"/>
          </a:xfrm>
          <a:custGeom>
            <a:avLst/>
            <a:gdLst/>
            <a:ahLst/>
            <a:cxnLst/>
            <a:rect l="l" t="t" r="r" b="b"/>
            <a:pathLst>
              <a:path w="9333230" h="171450">
                <a:moveTo>
                  <a:pt x="0" y="0"/>
                </a:moveTo>
                <a:lnTo>
                  <a:pt x="1332230" y="135889"/>
                </a:lnTo>
                <a:lnTo>
                  <a:pt x="2665729" y="139700"/>
                </a:lnTo>
                <a:lnTo>
                  <a:pt x="3999229" y="154939"/>
                </a:lnTo>
                <a:lnTo>
                  <a:pt x="5332730" y="153669"/>
                </a:lnTo>
                <a:lnTo>
                  <a:pt x="6666230" y="156210"/>
                </a:lnTo>
                <a:lnTo>
                  <a:pt x="7999730" y="168910"/>
                </a:lnTo>
                <a:lnTo>
                  <a:pt x="8428990" y="171450"/>
                </a:lnTo>
                <a:lnTo>
                  <a:pt x="9208770" y="163829"/>
                </a:lnTo>
                <a:lnTo>
                  <a:pt x="9333230" y="163829"/>
                </a:lnTo>
              </a:path>
            </a:pathLst>
          </a:custGeom>
          <a:ln w="28751">
            <a:solidFill>
              <a:srgbClr val="006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507489" y="3362959"/>
            <a:ext cx="90169" cy="901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840989" y="3498850"/>
            <a:ext cx="90170" cy="901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174490" y="3502659"/>
            <a:ext cx="90170" cy="889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507990" y="3517900"/>
            <a:ext cx="90170" cy="901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840219" y="3516629"/>
            <a:ext cx="90170" cy="889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173719" y="3519170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507219" y="3530600"/>
            <a:ext cx="90170" cy="9016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936480" y="3534409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0716259" y="3526790"/>
            <a:ext cx="90170" cy="9017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840719" y="3526790"/>
            <a:ext cx="90170" cy="889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553210" y="2032000"/>
            <a:ext cx="9333230" cy="1384300"/>
          </a:xfrm>
          <a:custGeom>
            <a:avLst/>
            <a:gdLst/>
            <a:ahLst/>
            <a:cxnLst/>
            <a:rect l="l" t="t" r="r" b="b"/>
            <a:pathLst>
              <a:path w="9333230" h="1384300">
                <a:moveTo>
                  <a:pt x="0" y="1384300"/>
                </a:moveTo>
                <a:lnTo>
                  <a:pt x="1332230" y="1143000"/>
                </a:lnTo>
                <a:lnTo>
                  <a:pt x="2665729" y="909320"/>
                </a:lnTo>
                <a:lnTo>
                  <a:pt x="3999229" y="678179"/>
                </a:lnTo>
                <a:lnTo>
                  <a:pt x="5332730" y="435610"/>
                </a:lnTo>
                <a:lnTo>
                  <a:pt x="6666230" y="284479"/>
                </a:lnTo>
                <a:lnTo>
                  <a:pt x="7999730" y="128270"/>
                </a:lnTo>
                <a:lnTo>
                  <a:pt x="8428990" y="81279"/>
                </a:lnTo>
                <a:lnTo>
                  <a:pt x="9208770" y="0"/>
                </a:lnTo>
                <a:lnTo>
                  <a:pt x="9333230" y="3937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507489" y="3370579"/>
            <a:ext cx="90169" cy="9017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840989" y="3129279"/>
            <a:ext cx="90170" cy="9017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174490" y="2895600"/>
            <a:ext cx="90170" cy="9017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507990" y="2664460"/>
            <a:ext cx="90170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840219" y="2421889"/>
            <a:ext cx="90170" cy="9017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173719" y="2270760"/>
            <a:ext cx="90170" cy="9016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507219" y="2115820"/>
            <a:ext cx="90170" cy="9016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936480" y="2068829"/>
            <a:ext cx="90170" cy="9017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0716259" y="1987550"/>
            <a:ext cx="214630" cy="12827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553210" y="1803400"/>
            <a:ext cx="9333230" cy="1376680"/>
          </a:xfrm>
          <a:custGeom>
            <a:avLst/>
            <a:gdLst/>
            <a:ahLst/>
            <a:cxnLst/>
            <a:rect l="l" t="t" r="r" b="b"/>
            <a:pathLst>
              <a:path w="9333230" h="1376680">
                <a:moveTo>
                  <a:pt x="0" y="1376679"/>
                </a:moveTo>
                <a:lnTo>
                  <a:pt x="1332230" y="1140460"/>
                </a:lnTo>
                <a:lnTo>
                  <a:pt x="2665729" y="910589"/>
                </a:lnTo>
                <a:lnTo>
                  <a:pt x="3999229" y="670560"/>
                </a:lnTo>
                <a:lnTo>
                  <a:pt x="5332730" y="443229"/>
                </a:lnTo>
                <a:lnTo>
                  <a:pt x="6666230" y="267970"/>
                </a:lnTo>
                <a:lnTo>
                  <a:pt x="7999730" y="127000"/>
                </a:lnTo>
                <a:lnTo>
                  <a:pt x="8428990" y="64770"/>
                </a:lnTo>
                <a:lnTo>
                  <a:pt x="9208770" y="0"/>
                </a:lnTo>
                <a:lnTo>
                  <a:pt x="9333230" y="30479"/>
                </a:lnTo>
              </a:path>
            </a:pathLst>
          </a:custGeom>
          <a:ln w="28751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507489" y="3135629"/>
            <a:ext cx="90169" cy="9017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840989" y="2899410"/>
            <a:ext cx="90170" cy="90169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174490" y="2668270"/>
            <a:ext cx="90170" cy="90169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507990" y="2429510"/>
            <a:ext cx="90170" cy="90169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840219" y="2202179"/>
            <a:ext cx="90170" cy="9017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173719" y="2026920"/>
            <a:ext cx="90170" cy="88900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9507219" y="1885950"/>
            <a:ext cx="90170" cy="889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936480" y="1823720"/>
            <a:ext cx="90170" cy="90169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716259" y="1758950"/>
            <a:ext cx="90170" cy="9017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840719" y="1788160"/>
            <a:ext cx="90170" cy="90169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2815589" y="54965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32" name="object 132"/>
          <p:cNvSpPr txBox="1"/>
          <p:nvPr/>
        </p:nvSpPr>
        <p:spPr>
          <a:xfrm>
            <a:off x="4149090" y="54965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133" name="object 133"/>
          <p:cNvSpPr txBox="1"/>
          <p:nvPr/>
        </p:nvSpPr>
        <p:spPr>
          <a:xfrm>
            <a:off x="8092440" y="54965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34" name="object 134"/>
          <p:cNvSpPr txBox="1"/>
          <p:nvPr/>
        </p:nvSpPr>
        <p:spPr>
          <a:xfrm>
            <a:off x="9425940" y="54965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135" name="object 135"/>
          <p:cNvSpPr txBox="1"/>
          <p:nvPr/>
        </p:nvSpPr>
        <p:spPr>
          <a:xfrm>
            <a:off x="10702290" y="5496559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136" name="object 136"/>
          <p:cNvSpPr txBox="1"/>
          <p:nvPr/>
        </p:nvSpPr>
        <p:spPr>
          <a:xfrm>
            <a:off x="859789" y="5297170"/>
            <a:ext cx="76200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1E+07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5635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137" name="object 137"/>
          <p:cNvSpPr txBox="1"/>
          <p:nvPr/>
        </p:nvSpPr>
        <p:spPr>
          <a:xfrm>
            <a:off x="859789" y="2876550"/>
            <a:ext cx="614680" cy="19364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138" name="object 138"/>
          <p:cNvSpPr txBox="1"/>
          <p:nvPr/>
        </p:nvSpPr>
        <p:spPr>
          <a:xfrm>
            <a:off x="859789" y="207010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139" name="object 139"/>
          <p:cNvSpPr txBox="1"/>
          <p:nvPr/>
        </p:nvSpPr>
        <p:spPr>
          <a:xfrm>
            <a:off x="859789" y="126237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140" name="object 140"/>
          <p:cNvSpPr/>
          <p:nvPr/>
        </p:nvSpPr>
        <p:spPr>
          <a:xfrm>
            <a:off x="1861820" y="175387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936750" y="1685289"/>
            <a:ext cx="137160" cy="13716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867660" y="175387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942589" y="1685289"/>
            <a:ext cx="137160" cy="13716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861820" y="213360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0066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936750" y="2065020"/>
            <a:ext cx="137160" cy="137159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867660" y="213360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942589" y="2065020"/>
            <a:ext cx="137160" cy="137159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073910" y="251206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861820" y="2512060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93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936750" y="244347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C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936750" y="244347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079750" y="251206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867660" y="2512060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942589" y="244347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942589" y="244347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2199639" y="1489710"/>
            <a:ext cx="491490" cy="7343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38000"/>
              </a:lnSpc>
              <a:spcBef>
                <a:spcPts val="100"/>
              </a:spcBef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read  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i</a:t>
            </a:r>
            <a:r>
              <a:rPr sz="18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</a:p>
        </p:txBody>
      </p:sp>
      <p:sp>
        <p:nvSpPr>
          <p:cNvPr id="162" name="object 16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27</a:t>
            </a:fld>
            <a:endParaRPr spc="195" dirty="0"/>
          </a:p>
        </p:txBody>
      </p:sp>
      <p:sp>
        <p:nvSpPr>
          <p:cNvPr id="163" name="object 16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157" name="object 157"/>
          <p:cNvSpPr txBox="1"/>
          <p:nvPr/>
        </p:nvSpPr>
        <p:spPr>
          <a:xfrm>
            <a:off x="3205479" y="1489710"/>
            <a:ext cx="1224915" cy="733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38000"/>
              </a:lnSpc>
              <a:spcBef>
                <a:spcPts val="100"/>
              </a:spcBef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atomic read  atomic</a:t>
            </a:r>
            <a:r>
              <a:rPr sz="1800" spc="-3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write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2199639" y="2352040"/>
            <a:ext cx="279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3205479" y="2352040"/>
            <a:ext cx="1012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atomic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5013959" y="5362222"/>
            <a:ext cx="1997710" cy="82931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480695">
              <a:lnSpc>
                <a:spcPct val="100000"/>
              </a:lnSpc>
              <a:spcBef>
                <a:spcPts val="1155"/>
              </a:spcBef>
              <a:tabLst>
                <a:tab pos="175704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of</a:t>
            </a:r>
            <a:r>
              <a:rPr sz="1800" spc="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312484" y="256018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99206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Are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225" dirty="0"/>
              <a:t>faster </a:t>
            </a:r>
            <a:r>
              <a:rPr spc="229" dirty="0"/>
              <a:t>than</a:t>
            </a:r>
            <a:r>
              <a:rPr spc="-35" dirty="0"/>
              <a:t> </a:t>
            </a:r>
            <a:r>
              <a:rPr spc="180" dirty="0"/>
              <a:t>locks?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28</a:t>
            </a:fld>
            <a:endParaRPr spc="195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99206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Are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225" dirty="0"/>
              <a:t>faster </a:t>
            </a:r>
            <a:r>
              <a:rPr spc="229" dirty="0"/>
              <a:t>than</a:t>
            </a:r>
            <a:r>
              <a:rPr spc="-35" dirty="0"/>
              <a:t> </a:t>
            </a:r>
            <a:r>
              <a:rPr spc="180" dirty="0"/>
              <a:t>locks?</a:t>
            </a:r>
          </a:p>
        </p:txBody>
      </p:sp>
      <p:sp>
        <p:nvSpPr>
          <p:cNvPr id="6" name="object 6"/>
          <p:cNvSpPr/>
          <p:nvPr/>
        </p:nvSpPr>
        <p:spPr>
          <a:xfrm>
            <a:off x="1555750" y="1442719"/>
            <a:ext cx="9490710" cy="4033520"/>
          </a:xfrm>
          <a:custGeom>
            <a:avLst/>
            <a:gdLst/>
            <a:ahLst/>
            <a:cxnLst/>
            <a:rect l="l" t="t" r="r" b="b"/>
            <a:pathLst>
              <a:path w="9490710" h="4033520">
                <a:moveTo>
                  <a:pt x="4744720" y="4033519"/>
                </a:moveTo>
                <a:lnTo>
                  <a:pt x="0" y="4033519"/>
                </a:lnTo>
                <a:lnTo>
                  <a:pt x="0" y="0"/>
                </a:lnTo>
                <a:lnTo>
                  <a:pt x="9490710" y="0"/>
                </a:lnTo>
                <a:lnTo>
                  <a:pt x="9490710" y="4033519"/>
                </a:lnTo>
                <a:lnTo>
                  <a:pt x="4744720" y="4033519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55750" y="5476240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55750" y="4131309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5750" y="2787650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5750" y="1442719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5575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5575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0957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0957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6339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6339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1720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1720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6975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6975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2358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2358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67740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67740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03121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03121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55750" y="5476240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0" y="0"/>
                </a:moveTo>
                <a:lnTo>
                  <a:pt x="949071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01139" y="547624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1139" y="547624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1139" y="413130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1139" y="413130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01139" y="278765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01139" y="278765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01139" y="144271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01139" y="144271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55750" y="1442719"/>
            <a:ext cx="0" cy="1051560"/>
          </a:xfrm>
          <a:custGeom>
            <a:avLst/>
            <a:gdLst/>
            <a:ahLst/>
            <a:cxnLst/>
            <a:rect l="l" t="t" r="r" b="b"/>
            <a:pathLst>
              <a:path h="1051560">
                <a:moveTo>
                  <a:pt x="0" y="0"/>
                </a:moveTo>
                <a:lnTo>
                  <a:pt x="0" y="105155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55750" y="2584450"/>
            <a:ext cx="0" cy="2891790"/>
          </a:xfrm>
          <a:custGeom>
            <a:avLst/>
            <a:gdLst/>
            <a:ahLst/>
            <a:cxnLst/>
            <a:rect l="l" t="t" r="r" b="b"/>
            <a:pathLst>
              <a:path h="2891790">
                <a:moveTo>
                  <a:pt x="0" y="0"/>
                </a:moveTo>
                <a:lnTo>
                  <a:pt x="0" y="28917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55750" y="3230879"/>
            <a:ext cx="9475470" cy="1164590"/>
          </a:xfrm>
          <a:custGeom>
            <a:avLst/>
            <a:gdLst/>
            <a:ahLst/>
            <a:cxnLst/>
            <a:rect l="l" t="t" r="r" b="b"/>
            <a:pathLst>
              <a:path w="9475470" h="1164589">
                <a:moveTo>
                  <a:pt x="0" y="0"/>
                </a:moveTo>
                <a:lnTo>
                  <a:pt x="1353820" y="447040"/>
                </a:lnTo>
                <a:lnTo>
                  <a:pt x="2707640" y="1164590"/>
                </a:lnTo>
                <a:lnTo>
                  <a:pt x="4061460" y="988060"/>
                </a:lnTo>
                <a:lnTo>
                  <a:pt x="5414009" y="847090"/>
                </a:lnTo>
                <a:lnTo>
                  <a:pt x="6767830" y="833120"/>
                </a:lnTo>
                <a:lnTo>
                  <a:pt x="8121650" y="826770"/>
                </a:lnTo>
                <a:lnTo>
                  <a:pt x="8557260" y="831850"/>
                </a:lnTo>
                <a:lnTo>
                  <a:pt x="9349740" y="867410"/>
                </a:lnTo>
                <a:lnTo>
                  <a:pt x="9475470" y="82804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10030" y="3186429"/>
            <a:ext cx="90169" cy="90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63850" y="3632200"/>
            <a:ext cx="90169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17670" y="4349750"/>
            <a:ext cx="90169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571490" y="4174490"/>
            <a:ext cx="90170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925309" y="4032250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279130" y="4018279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632950" y="4013200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068559" y="4017009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861040" y="4053840"/>
            <a:ext cx="88900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986769" y="4014470"/>
            <a:ext cx="90170" cy="889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55750" y="2538729"/>
            <a:ext cx="9475470" cy="533400"/>
          </a:xfrm>
          <a:custGeom>
            <a:avLst/>
            <a:gdLst/>
            <a:ahLst/>
            <a:cxnLst/>
            <a:rect l="l" t="t" r="r" b="b"/>
            <a:pathLst>
              <a:path w="9475470" h="533400">
                <a:moveTo>
                  <a:pt x="0" y="0"/>
                </a:moveTo>
                <a:lnTo>
                  <a:pt x="1353820" y="302260"/>
                </a:lnTo>
                <a:lnTo>
                  <a:pt x="2707640" y="523240"/>
                </a:lnTo>
                <a:lnTo>
                  <a:pt x="4061460" y="494030"/>
                </a:lnTo>
                <a:lnTo>
                  <a:pt x="5414009" y="533400"/>
                </a:lnTo>
                <a:lnTo>
                  <a:pt x="6767830" y="485140"/>
                </a:lnTo>
                <a:lnTo>
                  <a:pt x="8121650" y="521970"/>
                </a:lnTo>
                <a:lnTo>
                  <a:pt x="8557260" y="487680"/>
                </a:lnTo>
                <a:lnTo>
                  <a:pt x="9349740" y="515620"/>
                </a:lnTo>
                <a:lnTo>
                  <a:pt x="9475470" y="49657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510030" y="24942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10030" y="24942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863850" y="27952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63850" y="27952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1767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21767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571490" y="29870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571490" y="29870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925309" y="30264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925309" y="30264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279130" y="29794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279130" y="29794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63295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963295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068559" y="29806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068559" y="29806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0861040" y="300862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70"/>
                </a:lnTo>
                <a:lnTo>
                  <a:pt x="88900" y="90170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0861040" y="300862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70"/>
                </a:lnTo>
                <a:lnTo>
                  <a:pt x="88900" y="90170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986769" y="29895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0986769" y="29895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839720" y="553085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71" name="object 71"/>
          <p:cNvSpPr txBox="1"/>
          <p:nvPr/>
        </p:nvSpPr>
        <p:spPr>
          <a:xfrm>
            <a:off x="4193540" y="553085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8196580" y="5530850"/>
            <a:ext cx="254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73" name="object 73"/>
          <p:cNvSpPr txBox="1"/>
          <p:nvPr/>
        </p:nvSpPr>
        <p:spPr>
          <a:xfrm>
            <a:off x="9551669" y="553085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10847069" y="5530850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75" name="object 75"/>
          <p:cNvSpPr txBox="1"/>
          <p:nvPr/>
        </p:nvSpPr>
        <p:spPr>
          <a:xfrm>
            <a:off x="862330" y="5331459"/>
            <a:ext cx="76200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1E+06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5635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76" name="object 76"/>
          <p:cNvSpPr txBox="1"/>
          <p:nvPr/>
        </p:nvSpPr>
        <p:spPr>
          <a:xfrm>
            <a:off x="862330" y="398780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7</a:t>
            </a:r>
          </a:p>
        </p:txBody>
      </p:sp>
      <p:sp>
        <p:nvSpPr>
          <p:cNvPr id="77" name="object 77"/>
          <p:cNvSpPr txBox="1"/>
          <p:nvPr/>
        </p:nvSpPr>
        <p:spPr>
          <a:xfrm>
            <a:off x="862330" y="264287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78" name="object 78"/>
          <p:cNvSpPr txBox="1"/>
          <p:nvPr/>
        </p:nvSpPr>
        <p:spPr>
          <a:xfrm>
            <a:off x="862330" y="129794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79" name="object 79"/>
          <p:cNvSpPr/>
          <p:nvPr/>
        </p:nvSpPr>
        <p:spPr>
          <a:xfrm>
            <a:off x="9324340" y="1865629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10980" y="186562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87180" y="179705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187180" y="179705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10980" y="237871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187180" y="2310129"/>
            <a:ext cx="137160" cy="1371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9437369" y="1705609"/>
            <a:ext cx="1024255" cy="812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-5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atomic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-3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mutex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8" name="object 8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29</a:t>
            </a:fld>
            <a:endParaRPr spc="195" dirty="0"/>
          </a:p>
        </p:txBody>
      </p:sp>
      <p:sp>
        <p:nvSpPr>
          <p:cNvPr id="89" name="object 89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86" name="object 86"/>
          <p:cNvSpPr txBox="1"/>
          <p:nvPr/>
        </p:nvSpPr>
        <p:spPr>
          <a:xfrm>
            <a:off x="5088890" y="5395383"/>
            <a:ext cx="2007870" cy="83185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471170">
              <a:lnSpc>
                <a:spcPct val="100000"/>
              </a:lnSpc>
              <a:spcBef>
                <a:spcPts val="1165"/>
              </a:spcBef>
              <a:tabLst>
                <a:tab pos="176720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12484" y="259574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70357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0" dirty="0"/>
              <a:t>Lock-free </a:t>
            </a:r>
            <a:r>
              <a:rPr spc="265" dirty="0"/>
              <a:t>means</a:t>
            </a:r>
            <a:r>
              <a:rPr spc="114" dirty="0"/>
              <a:t> </a:t>
            </a:r>
            <a:r>
              <a:rPr spc="335" dirty="0"/>
              <a:t>“fast”</a:t>
            </a:r>
          </a:p>
        </p:txBody>
      </p:sp>
      <p:sp>
        <p:nvSpPr>
          <p:cNvPr id="6" name="object 6"/>
          <p:cNvSpPr/>
          <p:nvPr/>
        </p:nvSpPr>
        <p:spPr>
          <a:xfrm>
            <a:off x="1206500" y="1292860"/>
            <a:ext cx="10486390" cy="4155440"/>
          </a:xfrm>
          <a:custGeom>
            <a:avLst/>
            <a:gdLst/>
            <a:ahLst/>
            <a:cxnLst/>
            <a:rect l="l" t="t" r="r" b="b"/>
            <a:pathLst>
              <a:path w="10486390" h="4155440">
                <a:moveTo>
                  <a:pt x="5243830" y="4155440"/>
                </a:moveTo>
                <a:lnTo>
                  <a:pt x="0" y="4155440"/>
                </a:lnTo>
                <a:lnTo>
                  <a:pt x="0" y="0"/>
                </a:lnTo>
                <a:lnTo>
                  <a:pt x="10486390" y="0"/>
                </a:lnTo>
                <a:lnTo>
                  <a:pt x="10486390" y="4155440"/>
                </a:lnTo>
                <a:lnTo>
                  <a:pt x="5243830" y="415544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64619" y="5448300"/>
            <a:ext cx="49530" cy="0"/>
          </a:xfrm>
          <a:custGeom>
            <a:avLst/>
            <a:gdLst/>
            <a:ahLst/>
            <a:cxnLst/>
            <a:rect l="l" t="t" r="r" b="b"/>
            <a:pathLst>
              <a:path w="49529">
                <a:moveTo>
                  <a:pt x="0" y="0"/>
                </a:moveTo>
                <a:lnTo>
                  <a:pt x="4952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692130" y="5448300"/>
            <a:ext cx="782320" cy="0"/>
          </a:xfrm>
          <a:custGeom>
            <a:avLst/>
            <a:gdLst/>
            <a:ahLst/>
            <a:cxnLst/>
            <a:rect l="l" t="t" r="r" b="b"/>
            <a:pathLst>
              <a:path w="782320">
                <a:moveTo>
                  <a:pt x="0" y="0"/>
                </a:moveTo>
                <a:lnTo>
                  <a:pt x="78232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210800" y="5448300"/>
            <a:ext cx="391160" cy="0"/>
          </a:xfrm>
          <a:custGeom>
            <a:avLst/>
            <a:gdLst/>
            <a:ahLst/>
            <a:cxnLst/>
            <a:rect l="l" t="t" r="r" b="b"/>
            <a:pathLst>
              <a:path w="391159">
                <a:moveTo>
                  <a:pt x="0" y="0"/>
                </a:moveTo>
                <a:lnTo>
                  <a:pt x="39115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1728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2503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31509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4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3799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4447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06500" y="5448300"/>
            <a:ext cx="1449070" cy="0"/>
          </a:xfrm>
          <a:custGeom>
            <a:avLst/>
            <a:gdLst/>
            <a:ahLst/>
            <a:cxnLst/>
            <a:rect l="l" t="t" r="r" b="b"/>
            <a:pathLst>
              <a:path w="1449070">
                <a:moveTo>
                  <a:pt x="0" y="0"/>
                </a:moveTo>
                <a:lnTo>
                  <a:pt x="144907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06500" y="469265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6500" y="393700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06500" y="318135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06500" y="242570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6500" y="167005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06500" y="544830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06500" y="544830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0002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0002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93540" y="5468620"/>
            <a:ext cx="0" cy="33020"/>
          </a:xfrm>
          <a:custGeom>
            <a:avLst/>
            <a:gdLst/>
            <a:ahLst/>
            <a:cxnLst/>
            <a:rect l="l" t="t" r="r" b="b"/>
            <a:pathLst>
              <a:path h="33020">
                <a:moveTo>
                  <a:pt x="0" y="0"/>
                </a:moveTo>
                <a:lnTo>
                  <a:pt x="0" y="330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193540" y="5468620"/>
            <a:ext cx="0" cy="33020"/>
          </a:xfrm>
          <a:custGeom>
            <a:avLst/>
            <a:gdLst/>
            <a:ahLst/>
            <a:cxnLst/>
            <a:rect l="l" t="t" r="r" b="b"/>
            <a:pathLst>
              <a:path h="33020">
                <a:moveTo>
                  <a:pt x="0" y="0"/>
                </a:moveTo>
                <a:lnTo>
                  <a:pt x="0" y="330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87059" y="5459729"/>
            <a:ext cx="0" cy="41910"/>
          </a:xfrm>
          <a:custGeom>
            <a:avLst/>
            <a:gdLst/>
            <a:ahLst/>
            <a:cxnLst/>
            <a:rect l="l" t="t" r="r" b="b"/>
            <a:pathLst>
              <a:path h="41910">
                <a:moveTo>
                  <a:pt x="0" y="0"/>
                </a:moveTo>
                <a:lnTo>
                  <a:pt x="0" y="4191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87059" y="5459729"/>
            <a:ext cx="0" cy="41910"/>
          </a:xfrm>
          <a:custGeom>
            <a:avLst/>
            <a:gdLst/>
            <a:ahLst/>
            <a:cxnLst/>
            <a:rect l="l" t="t" r="r" b="b"/>
            <a:pathLst>
              <a:path h="41910">
                <a:moveTo>
                  <a:pt x="0" y="0"/>
                </a:moveTo>
                <a:lnTo>
                  <a:pt x="0" y="4191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179309" y="5455920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179309" y="5455920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67283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7283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166350" y="5454650"/>
            <a:ext cx="0" cy="46990"/>
          </a:xfrm>
          <a:custGeom>
            <a:avLst/>
            <a:gdLst/>
            <a:ahLst/>
            <a:cxnLst/>
            <a:rect l="l" t="t" r="r" b="b"/>
            <a:pathLst>
              <a:path h="46989">
                <a:moveTo>
                  <a:pt x="0" y="0"/>
                </a:moveTo>
                <a:lnTo>
                  <a:pt x="0" y="469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166350" y="5454650"/>
            <a:ext cx="0" cy="46990"/>
          </a:xfrm>
          <a:custGeom>
            <a:avLst/>
            <a:gdLst/>
            <a:ahLst/>
            <a:cxnLst/>
            <a:rect l="l" t="t" r="r" b="b"/>
            <a:pathLst>
              <a:path h="46989">
                <a:moveTo>
                  <a:pt x="0" y="0"/>
                </a:moveTo>
                <a:lnTo>
                  <a:pt x="0" y="469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659869" y="5458459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317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659869" y="5458459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317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564619" y="5448300"/>
            <a:ext cx="49530" cy="0"/>
          </a:xfrm>
          <a:custGeom>
            <a:avLst/>
            <a:gdLst/>
            <a:ahLst/>
            <a:cxnLst/>
            <a:rect l="l" t="t" r="r" b="b"/>
            <a:pathLst>
              <a:path w="49529">
                <a:moveTo>
                  <a:pt x="0" y="0"/>
                </a:moveTo>
                <a:lnTo>
                  <a:pt x="4952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692130" y="5448300"/>
            <a:ext cx="782320" cy="0"/>
          </a:xfrm>
          <a:custGeom>
            <a:avLst/>
            <a:gdLst/>
            <a:ahLst/>
            <a:cxnLst/>
            <a:rect l="l" t="t" r="r" b="b"/>
            <a:pathLst>
              <a:path w="782320">
                <a:moveTo>
                  <a:pt x="0" y="0"/>
                </a:moveTo>
                <a:lnTo>
                  <a:pt x="78232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210800" y="5448300"/>
            <a:ext cx="391160" cy="0"/>
          </a:xfrm>
          <a:custGeom>
            <a:avLst/>
            <a:gdLst/>
            <a:ahLst/>
            <a:cxnLst/>
            <a:rect l="l" t="t" r="r" b="b"/>
            <a:pathLst>
              <a:path w="391159">
                <a:moveTo>
                  <a:pt x="0" y="0"/>
                </a:moveTo>
                <a:lnTo>
                  <a:pt x="39115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71728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22503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731509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4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3799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74447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206500" y="5448300"/>
            <a:ext cx="1449070" cy="0"/>
          </a:xfrm>
          <a:custGeom>
            <a:avLst/>
            <a:gdLst/>
            <a:ahLst/>
            <a:cxnLst/>
            <a:rect l="l" t="t" r="r" b="b"/>
            <a:pathLst>
              <a:path w="1449070">
                <a:moveTo>
                  <a:pt x="0" y="0"/>
                </a:moveTo>
                <a:lnTo>
                  <a:pt x="144907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53160" y="54483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53160" y="54483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53160" y="46926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53160" y="46926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53160" y="39370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53160" y="39370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53160" y="31813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53160" y="31813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53160" y="24257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53160" y="24257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53160" y="16700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53160" y="16700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206500" y="1292860"/>
            <a:ext cx="0" cy="4034790"/>
          </a:xfrm>
          <a:custGeom>
            <a:avLst/>
            <a:gdLst/>
            <a:ahLst/>
            <a:cxnLst/>
            <a:rect l="l" t="t" r="r" b="b"/>
            <a:pathLst>
              <a:path h="4034790">
                <a:moveTo>
                  <a:pt x="0" y="0"/>
                </a:moveTo>
                <a:lnTo>
                  <a:pt x="0" y="40347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06500" y="5417820"/>
            <a:ext cx="0" cy="30480"/>
          </a:xfrm>
          <a:custGeom>
            <a:avLst/>
            <a:gdLst/>
            <a:ahLst/>
            <a:cxnLst/>
            <a:rect l="l" t="t" r="r" b="b"/>
            <a:pathLst>
              <a:path h="30479">
                <a:moveTo>
                  <a:pt x="0" y="0"/>
                </a:moveTo>
                <a:lnTo>
                  <a:pt x="0" y="3047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06500" y="1421130"/>
            <a:ext cx="10453370" cy="3950970"/>
          </a:xfrm>
          <a:custGeom>
            <a:avLst/>
            <a:gdLst/>
            <a:ahLst/>
            <a:cxnLst/>
            <a:rect l="l" t="t" r="r" b="b"/>
            <a:pathLst>
              <a:path w="10453370" h="3950970">
                <a:moveTo>
                  <a:pt x="0" y="3950970"/>
                </a:moveTo>
                <a:lnTo>
                  <a:pt x="1493520" y="3882390"/>
                </a:lnTo>
                <a:lnTo>
                  <a:pt x="2987040" y="3759200"/>
                </a:lnTo>
                <a:lnTo>
                  <a:pt x="4480560" y="3493770"/>
                </a:lnTo>
                <a:lnTo>
                  <a:pt x="5972809" y="2971800"/>
                </a:lnTo>
                <a:lnTo>
                  <a:pt x="7466330" y="2367280"/>
                </a:lnTo>
                <a:lnTo>
                  <a:pt x="8959850" y="1282700"/>
                </a:lnTo>
                <a:lnTo>
                  <a:pt x="9439910" y="920750"/>
                </a:lnTo>
                <a:lnTo>
                  <a:pt x="10313670" y="0"/>
                </a:lnTo>
                <a:lnTo>
                  <a:pt x="10453370" y="129540"/>
                </a:lnTo>
              </a:path>
            </a:pathLst>
          </a:custGeom>
          <a:ln w="287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62050" y="5327650"/>
            <a:ext cx="90169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55570" y="5257800"/>
            <a:ext cx="8890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147820" y="5134609"/>
            <a:ext cx="90169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641340" y="4870450"/>
            <a:ext cx="90170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34859" y="4347209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628380" y="3742690"/>
            <a:ext cx="88900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0120630" y="2658110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601959" y="2297429"/>
            <a:ext cx="90170" cy="8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474450" y="1375410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614150" y="1504950"/>
            <a:ext cx="90170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06500" y="5372100"/>
            <a:ext cx="10453370" cy="50800"/>
          </a:xfrm>
          <a:custGeom>
            <a:avLst/>
            <a:gdLst/>
            <a:ahLst/>
            <a:cxnLst/>
            <a:rect l="l" t="t" r="r" b="b"/>
            <a:pathLst>
              <a:path w="10453370" h="50800">
                <a:moveTo>
                  <a:pt x="0" y="0"/>
                </a:moveTo>
                <a:lnTo>
                  <a:pt x="1493520" y="36830"/>
                </a:lnTo>
                <a:lnTo>
                  <a:pt x="2987040" y="50800"/>
                </a:lnTo>
                <a:lnTo>
                  <a:pt x="4480560" y="43180"/>
                </a:lnTo>
                <a:lnTo>
                  <a:pt x="5972809" y="39369"/>
                </a:lnTo>
                <a:lnTo>
                  <a:pt x="7466330" y="36830"/>
                </a:lnTo>
                <a:lnTo>
                  <a:pt x="8959850" y="36830"/>
                </a:lnTo>
                <a:lnTo>
                  <a:pt x="9439910" y="36830"/>
                </a:lnTo>
                <a:lnTo>
                  <a:pt x="10313670" y="40640"/>
                </a:lnTo>
                <a:lnTo>
                  <a:pt x="10453370" y="41909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62050" y="53276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62050" y="53276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65557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65557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147820" y="53784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147820" y="53784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641340" y="53695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41340" y="53695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134859" y="53657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134859" y="53657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62838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2838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120630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120630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601959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601959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474450" y="53670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474450" y="53670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614150" y="536829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614150" y="536829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2630170" y="550290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93" name="object 93"/>
          <p:cNvSpPr txBox="1"/>
          <p:nvPr/>
        </p:nvSpPr>
        <p:spPr>
          <a:xfrm>
            <a:off x="4123690" y="550290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94" name="object 94"/>
          <p:cNvSpPr txBox="1"/>
          <p:nvPr/>
        </p:nvSpPr>
        <p:spPr>
          <a:xfrm>
            <a:off x="8545830" y="550290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95" name="object 95"/>
          <p:cNvSpPr txBox="1"/>
          <p:nvPr/>
        </p:nvSpPr>
        <p:spPr>
          <a:xfrm>
            <a:off x="10039350" y="550290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96" name="object 96"/>
          <p:cNvSpPr txBox="1"/>
          <p:nvPr/>
        </p:nvSpPr>
        <p:spPr>
          <a:xfrm>
            <a:off x="11475719" y="5502909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97" name="object 97"/>
          <p:cNvSpPr txBox="1"/>
          <p:nvPr/>
        </p:nvSpPr>
        <p:spPr>
          <a:xfrm>
            <a:off x="989330" y="5303520"/>
            <a:ext cx="28575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 marL="159385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98" name="object 98"/>
          <p:cNvSpPr txBox="1"/>
          <p:nvPr/>
        </p:nvSpPr>
        <p:spPr>
          <a:xfrm>
            <a:off x="875030" y="3036570"/>
            <a:ext cx="252729" cy="18287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99" name="object 99"/>
          <p:cNvSpPr txBox="1"/>
          <p:nvPr/>
        </p:nvSpPr>
        <p:spPr>
          <a:xfrm>
            <a:off x="875030" y="228092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00" name="object 100"/>
          <p:cNvSpPr txBox="1"/>
          <p:nvPr/>
        </p:nvSpPr>
        <p:spPr>
          <a:xfrm>
            <a:off x="875030" y="152527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5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01" name="object 101"/>
          <p:cNvSpPr/>
          <p:nvPr/>
        </p:nvSpPr>
        <p:spPr>
          <a:xfrm>
            <a:off x="1630679" y="183133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418589" y="1831339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493519" y="176276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493519" y="176276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418589" y="2288539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493519" y="2219960"/>
            <a:ext cx="137160" cy="137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1743710" y="1671320"/>
            <a:ext cx="9436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</a:t>
            </a:r>
            <a:r>
              <a:rPr sz="18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i</a:t>
            </a:r>
            <a:r>
              <a:rPr sz="1800" spc="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-</a:t>
            </a:r>
            <a:r>
              <a:rPr sz="1800" spc="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Mutex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3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5408929" y="5367443"/>
            <a:ext cx="1899920" cy="83185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R="8255" algn="r">
              <a:lnSpc>
                <a:spcPct val="100000"/>
              </a:lnSpc>
              <a:spcBef>
                <a:spcPts val="1165"/>
              </a:spcBef>
              <a:tabLst>
                <a:tab pos="143446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R="5080" algn="r">
              <a:lnSpc>
                <a:spcPct val="100000"/>
              </a:lnSpc>
              <a:spcBef>
                <a:spcPts val="120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312484" y="3061833"/>
            <a:ext cx="269304" cy="9239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Speedup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1555750" y="1442719"/>
            <a:ext cx="9490710" cy="4033520"/>
          </a:xfrm>
          <a:custGeom>
            <a:avLst/>
            <a:gdLst/>
            <a:ahLst/>
            <a:cxnLst/>
            <a:rect l="l" t="t" r="r" b="b"/>
            <a:pathLst>
              <a:path w="9490710" h="4033520">
                <a:moveTo>
                  <a:pt x="4744720" y="4033519"/>
                </a:moveTo>
                <a:lnTo>
                  <a:pt x="0" y="4033519"/>
                </a:lnTo>
                <a:lnTo>
                  <a:pt x="0" y="0"/>
                </a:lnTo>
                <a:lnTo>
                  <a:pt x="9490710" y="0"/>
                </a:lnTo>
                <a:lnTo>
                  <a:pt x="9490710" y="4033519"/>
                </a:lnTo>
                <a:lnTo>
                  <a:pt x="4744720" y="4033519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55750" y="5476240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55750" y="4131309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55750" y="2787650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5750" y="1442719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94907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575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5575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0957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0957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6339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6339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1720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1720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96975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6975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2358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2358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67740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677400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03121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031219" y="547624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55750" y="5476240"/>
            <a:ext cx="9490710" cy="0"/>
          </a:xfrm>
          <a:custGeom>
            <a:avLst/>
            <a:gdLst/>
            <a:ahLst/>
            <a:cxnLst/>
            <a:rect l="l" t="t" r="r" b="b"/>
            <a:pathLst>
              <a:path w="9490710">
                <a:moveTo>
                  <a:pt x="0" y="0"/>
                </a:moveTo>
                <a:lnTo>
                  <a:pt x="949071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01139" y="547624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01139" y="547624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1139" y="413130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1139" y="413130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1139" y="278765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01139" y="278765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01139" y="144271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01139" y="144271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55750" y="1442719"/>
            <a:ext cx="0" cy="1051560"/>
          </a:xfrm>
          <a:custGeom>
            <a:avLst/>
            <a:gdLst/>
            <a:ahLst/>
            <a:cxnLst/>
            <a:rect l="l" t="t" r="r" b="b"/>
            <a:pathLst>
              <a:path h="1051560">
                <a:moveTo>
                  <a:pt x="0" y="0"/>
                </a:moveTo>
                <a:lnTo>
                  <a:pt x="0" y="105155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55750" y="2584450"/>
            <a:ext cx="0" cy="2891790"/>
          </a:xfrm>
          <a:custGeom>
            <a:avLst/>
            <a:gdLst/>
            <a:ahLst/>
            <a:cxnLst/>
            <a:rect l="l" t="t" r="r" b="b"/>
            <a:pathLst>
              <a:path h="2891790">
                <a:moveTo>
                  <a:pt x="0" y="0"/>
                </a:moveTo>
                <a:lnTo>
                  <a:pt x="0" y="28917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55750" y="2713989"/>
            <a:ext cx="9475470" cy="398780"/>
          </a:xfrm>
          <a:custGeom>
            <a:avLst/>
            <a:gdLst/>
            <a:ahLst/>
            <a:cxnLst/>
            <a:rect l="l" t="t" r="r" b="b"/>
            <a:pathLst>
              <a:path w="9475470" h="398780">
                <a:moveTo>
                  <a:pt x="0" y="0"/>
                </a:moveTo>
                <a:lnTo>
                  <a:pt x="1353820" y="13970"/>
                </a:lnTo>
                <a:lnTo>
                  <a:pt x="2707640" y="26670"/>
                </a:lnTo>
                <a:lnTo>
                  <a:pt x="4061460" y="48260"/>
                </a:lnTo>
                <a:lnTo>
                  <a:pt x="5414009" y="63500"/>
                </a:lnTo>
                <a:lnTo>
                  <a:pt x="6767830" y="86360"/>
                </a:lnTo>
                <a:lnTo>
                  <a:pt x="8121650" y="184150"/>
                </a:lnTo>
                <a:lnTo>
                  <a:pt x="8557260" y="228600"/>
                </a:lnTo>
                <a:lnTo>
                  <a:pt x="9349740" y="377189"/>
                </a:lnTo>
                <a:lnTo>
                  <a:pt x="9475470" y="39878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10030" y="2669539"/>
            <a:ext cx="90169" cy="90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863850" y="2682239"/>
            <a:ext cx="90169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17670" y="2696210"/>
            <a:ext cx="90169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571490" y="2717800"/>
            <a:ext cx="90170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925309" y="2731770"/>
            <a:ext cx="90170" cy="901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279130" y="2754629"/>
            <a:ext cx="90170" cy="9017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632950" y="2853689"/>
            <a:ext cx="90170" cy="901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068559" y="2898139"/>
            <a:ext cx="90170" cy="889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861040" y="3045460"/>
            <a:ext cx="215900" cy="11302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55750" y="3230879"/>
            <a:ext cx="9475470" cy="1164590"/>
          </a:xfrm>
          <a:custGeom>
            <a:avLst/>
            <a:gdLst/>
            <a:ahLst/>
            <a:cxnLst/>
            <a:rect l="l" t="t" r="r" b="b"/>
            <a:pathLst>
              <a:path w="9475470" h="1164589">
                <a:moveTo>
                  <a:pt x="0" y="0"/>
                </a:moveTo>
                <a:lnTo>
                  <a:pt x="1353820" y="447040"/>
                </a:lnTo>
                <a:lnTo>
                  <a:pt x="2707640" y="1164590"/>
                </a:lnTo>
                <a:lnTo>
                  <a:pt x="4061460" y="988060"/>
                </a:lnTo>
                <a:lnTo>
                  <a:pt x="5414009" y="847090"/>
                </a:lnTo>
                <a:lnTo>
                  <a:pt x="6767830" y="833120"/>
                </a:lnTo>
                <a:lnTo>
                  <a:pt x="8121650" y="826770"/>
                </a:lnTo>
                <a:lnTo>
                  <a:pt x="8557260" y="831850"/>
                </a:lnTo>
                <a:lnTo>
                  <a:pt x="9349740" y="867410"/>
                </a:lnTo>
                <a:lnTo>
                  <a:pt x="9475470" y="82804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10030" y="3186429"/>
            <a:ext cx="90169" cy="9017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63850" y="3632200"/>
            <a:ext cx="90169" cy="9016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217670" y="4349750"/>
            <a:ext cx="90169" cy="9016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571490" y="4174490"/>
            <a:ext cx="90170" cy="9017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925309" y="4032250"/>
            <a:ext cx="90170" cy="9016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279130" y="4018279"/>
            <a:ext cx="90170" cy="9016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632950" y="4013200"/>
            <a:ext cx="90170" cy="9016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068559" y="4017009"/>
            <a:ext cx="90170" cy="9016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861040" y="4053840"/>
            <a:ext cx="88900" cy="889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986769" y="4014470"/>
            <a:ext cx="90170" cy="889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555750" y="2538729"/>
            <a:ext cx="9475470" cy="533400"/>
          </a:xfrm>
          <a:custGeom>
            <a:avLst/>
            <a:gdLst/>
            <a:ahLst/>
            <a:cxnLst/>
            <a:rect l="l" t="t" r="r" b="b"/>
            <a:pathLst>
              <a:path w="9475470" h="533400">
                <a:moveTo>
                  <a:pt x="0" y="0"/>
                </a:moveTo>
                <a:lnTo>
                  <a:pt x="1353820" y="302260"/>
                </a:lnTo>
                <a:lnTo>
                  <a:pt x="2707640" y="523240"/>
                </a:lnTo>
                <a:lnTo>
                  <a:pt x="4061460" y="494030"/>
                </a:lnTo>
                <a:lnTo>
                  <a:pt x="5414009" y="533400"/>
                </a:lnTo>
                <a:lnTo>
                  <a:pt x="6767830" y="485140"/>
                </a:lnTo>
                <a:lnTo>
                  <a:pt x="8121650" y="521970"/>
                </a:lnTo>
                <a:lnTo>
                  <a:pt x="8557260" y="487680"/>
                </a:lnTo>
                <a:lnTo>
                  <a:pt x="9349740" y="515620"/>
                </a:lnTo>
                <a:lnTo>
                  <a:pt x="9475470" y="49657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510030" y="24942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10030" y="24942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63850" y="27952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63850" y="27952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21767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1767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571490" y="29870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571490" y="29870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925309" y="30264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925309" y="30264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79130" y="29794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279130" y="29794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63295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632950" y="3016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068559" y="29806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068559" y="29806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0861040" y="300862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70"/>
                </a:lnTo>
                <a:lnTo>
                  <a:pt x="88900" y="90170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0861040" y="300862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70"/>
                </a:lnTo>
                <a:lnTo>
                  <a:pt x="88900" y="90170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0986769" y="29895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0986769" y="29895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862330" y="5331459"/>
            <a:ext cx="1035177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1E+06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5635">
              <a:lnSpc>
                <a:spcPts val="1745"/>
              </a:lnSpc>
              <a:tabLst>
                <a:tab pos="1989455" algn="l"/>
                <a:tab pos="3343275" algn="l"/>
                <a:tab pos="4697095" algn="l"/>
                <a:tab pos="5993765" algn="l"/>
                <a:tab pos="7346315" algn="l"/>
                <a:tab pos="8701405" algn="l"/>
                <a:tab pos="999680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	2	4	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	</a:t>
            </a: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0" name="object 80"/>
          <p:cNvSpPr txBox="1"/>
          <p:nvPr/>
        </p:nvSpPr>
        <p:spPr>
          <a:xfrm>
            <a:off x="862330" y="398780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7</a:t>
            </a:r>
          </a:p>
        </p:txBody>
      </p:sp>
      <p:sp>
        <p:nvSpPr>
          <p:cNvPr id="81" name="object 81"/>
          <p:cNvSpPr txBox="1"/>
          <p:nvPr/>
        </p:nvSpPr>
        <p:spPr>
          <a:xfrm>
            <a:off x="862330" y="264287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2" name="object 82"/>
          <p:cNvSpPr txBox="1"/>
          <p:nvPr/>
        </p:nvSpPr>
        <p:spPr>
          <a:xfrm>
            <a:off x="862330" y="129794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83" name="object 83"/>
          <p:cNvSpPr/>
          <p:nvPr/>
        </p:nvSpPr>
        <p:spPr>
          <a:xfrm>
            <a:off x="9251950" y="173736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039859" y="1737360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3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114790" y="166877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114790" y="166877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039859" y="212217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114790" y="2053589"/>
            <a:ext cx="137159" cy="13716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039859" y="2506979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114790" y="2438400"/>
            <a:ext cx="137159" cy="13716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9364980" y="1466850"/>
            <a:ext cx="1167765" cy="1179830"/>
          </a:xfrm>
          <a:prstGeom prst="rect">
            <a:avLst/>
          </a:prstGeom>
        </p:spPr>
        <p:txBody>
          <a:bodyPr vert="horz" wrap="square" lIns="0" tIns="1231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atomic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mutex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-5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spinlock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5088890" y="5927090"/>
            <a:ext cx="18999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12484" y="259574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7350759" y="55880"/>
            <a:ext cx="2194560" cy="712470"/>
          </a:xfrm>
          <a:custGeom>
            <a:avLst/>
            <a:gdLst/>
            <a:ahLst/>
            <a:cxnLst/>
            <a:rect l="l" t="t" r="r" b="b"/>
            <a:pathLst>
              <a:path w="2194559" h="712470">
                <a:moveTo>
                  <a:pt x="1590265" y="546100"/>
                </a:moveTo>
                <a:lnTo>
                  <a:pt x="1221740" y="546100"/>
                </a:lnTo>
                <a:lnTo>
                  <a:pt x="1615440" y="712470"/>
                </a:lnTo>
                <a:lnTo>
                  <a:pt x="1590265" y="546100"/>
                </a:lnTo>
                <a:close/>
              </a:path>
              <a:path w="2194559" h="712470">
                <a:moveTo>
                  <a:pt x="1137920" y="0"/>
                </a:moveTo>
                <a:lnTo>
                  <a:pt x="1028700" y="0"/>
                </a:lnTo>
                <a:lnTo>
                  <a:pt x="920750" y="2540"/>
                </a:lnTo>
                <a:lnTo>
                  <a:pt x="866140" y="5079"/>
                </a:lnTo>
                <a:lnTo>
                  <a:pt x="760730" y="12700"/>
                </a:lnTo>
                <a:lnTo>
                  <a:pt x="609600" y="27940"/>
                </a:lnTo>
                <a:lnTo>
                  <a:pt x="560070" y="34290"/>
                </a:lnTo>
                <a:lnTo>
                  <a:pt x="424180" y="57150"/>
                </a:lnTo>
                <a:lnTo>
                  <a:pt x="341630" y="74929"/>
                </a:lnTo>
                <a:lnTo>
                  <a:pt x="302260" y="85090"/>
                </a:lnTo>
                <a:lnTo>
                  <a:pt x="265430" y="95250"/>
                </a:lnTo>
                <a:lnTo>
                  <a:pt x="199390" y="116840"/>
                </a:lnTo>
                <a:lnTo>
                  <a:pt x="140970" y="139700"/>
                </a:lnTo>
                <a:lnTo>
                  <a:pt x="91440" y="163829"/>
                </a:lnTo>
                <a:lnTo>
                  <a:pt x="53340" y="190500"/>
                </a:lnTo>
                <a:lnTo>
                  <a:pt x="15240" y="229870"/>
                </a:lnTo>
                <a:lnTo>
                  <a:pt x="0" y="270510"/>
                </a:lnTo>
                <a:lnTo>
                  <a:pt x="1270" y="284479"/>
                </a:lnTo>
                <a:lnTo>
                  <a:pt x="19050" y="325120"/>
                </a:lnTo>
                <a:lnTo>
                  <a:pt x="62230" y="364490"/>
                </a:lnTo>
                <a:lnTo>
                  <a:pt x="102870" y="389890"/>
                </a:lnTo>
                <a:lnTo>
                  <a:pt x="154940" y="414020"/>
                </a:lnTo>
                <a:lnTo>
                  <a:pt x="214630" y="436880"/>
                </a:lnTo>
                <a:lnTo>
                  <a:pt x="284480" y="458470"/>
                </a:lnTo>
                <a:lnTo>
                  <a:pt x="322580" y="467360"/>
                </a:lnTo>
                <a:lnTo>
                  <a:pt x="361950" y="477520"/>
                </a:lnTo>
                <a:lnTo>
                  <a:pt x="403860" y="486410"/>
                </a:lnTo>
                <a:lnTo>
                  <a:pt x="447040" y="494030"/>
                </a:lnTo>
                <a:lnTo>
                  <a:pt x="491490" y="502920"/>
                </a:lnTo>
                <a:lnTo>
                  <a:pt x="537210" y="509270"/>
                </a:lnTo>
                <a:lnTo>
                  <a:pt x="585470" y="516890"/>
                </a:lnTo>
                <a:lnTo>
                  <a:pt x="635000" y="523240"/>
                </a:lnTo>
                <a:lnTo>
                  <a:pt x="684530" y="528320"/>
                </a:lnTo>
                <a:lnTo>
                  <a:pt x="735330" y="532130"/>
                </a:lnTo>
                <a:lnTo>
                  <a:pt x="787400" y="537210"/>
                </a:lnTo>
                <a:lnTo>
                  <a:pt x="840740" y="541020"/>
                </a:lnTo>
                <a:lnTo>
                  <a:pt x="948690" y="546100"/>
                </a:lnTo>
                <a:lnTo>
                  <a:pt x="1003300" y="547370"/>
                </a:lnTo>
                <a:lnTo>
                  <a:pt x="1056640" y="547370"/>
                </a:lnTo>
                <a:lnTo>
                  <a:pt x="1111250" y="548640"/>
                </a:lnTo>
                <a:lnTo>
                  <a:pt x="1221740" y="546100"/>
                </a:lnTo>
                <a:lnTo>
                  <a:pt x="1590265" y="546100"/>
                </a:lnTo>
                <a:lnTo>
                  <a:pt x="1586230" y="519430"/>
                </a:lnTo>
                <a:lnTo>
                  <a:pt x="1634490" y="513080"/>
                </a:lnTo>
                <a:lnTo>
                  <a:pt x="1681480" y="505460"/>
                </a:lnTo>
                <a:lnTo>
                  <a:pt x="1727200" y="499110"/>
                </a:lnTo>
                <a:lnTo>
                  <a:pt x="1771650" y="490220"/>
                </a:lnTo>
                <a:lnTo>
                  <a:pt x="1854200" y="472440"/>
                </a:lnTo>
                <a:lnTo>
                  <a:pt x="1892300" y="462280"/>
                </a:lnTo>
                <a:lnTo>
                  <a:pt x="1929130" y="453390"/>
                </a:lnTo>
                <a:lnTo>
                  <a:pt x="1996440" y="431800"/>
                </a:lnTo>
                <a:lnTo>
                  <a:pt x="2054860" y="407670"/>
                </a:lnTo>
                <a:lnTo>
                  <a:pt x="2103120" y="383540"/>
                </a:lnTo>
                <a:lnTo>
                  <a:pt x="2142490" y="358140"/>
                </a:lnTo>
                <a:lnTo>
                  <a:pt x="2170430" y="331470"/>
                </a:lnTo>
                <a:lnTo>
                  <a:pt x="2193290" y="290829"/>
                </a:lnTo>
                <a:lnTo>
                  <a:pt x="2194560" y="276860"/>
                </a:lnTo>
                <a:lnTo>
                  <a:pt x="2194560" y="262890"/>
                </a:lnTo>
                <a:lnTo>
                  <a:pt x="2175510" y="222250"/>
                </a:lnTo>
                <a:lnTo>
                  <a:pt x="2133600" y="182879"/>
                </a:lnTo>
                <a:lnTo>
                  <a:pt x="2091690" y="157479"/>
                </a:lnTo>
                <a:lnTo>
                  <a:pt x="2040890" y="133350"/>
                </a:lnTo>
                <a:lnTo>
                  <a:pt x="1979930" y="110490"/>
                </a:lnTo>
                <a:lnTo>
                  <a:pt x="1911350" y="90170"/>
                </a:lnTo>
                <a:lnTo>
                  <a:pt x="1833880" y="69850"/>
                </a:lnTo>
                <a:lnTo>
                  <a:pt x="1791970" y="60960"/>
                </a:lnTo>
                <a:lnTo>
                  <a:pt x="1704340" y="45720"/>
                </a:lnTo>
                <a:lnTo>
                  <a:pt x="1657350" y="38100"/>
                </a:lnTo>
                <a:lnTo>
                  <a:pt x="1560830" y="25400"/>
                </a:lnTo>
                <a:lnTo>
                  <a:pt x="1407160" y="10160"/>
                </a:lnTo>
                <a:lnTo>
                  <a:pt x="1355090" y="7620"/>
                </a:lnTo>
                <a:lnTo>
                  <a:pt x="1301750" y="3810"/>
                </a:lnTo>
                <a:lnTo>
                  <a:pt x="113792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350759" y="55880"/>
            <a:ext cx="2194560" cy="712470"/>
          </a:xfrm>
          <a:custGeom>
            <a:avLst/>
            <a:gdLst/>
            <a:ahLst/>
            <a:cxnLst/>
            <a:rect l="l" t="t" r="r" b="b"/>
            <a:pathLst>
              <a:path w="2194559" h="712470">
                <a:moveTo>
                  <a:pt x="1221740" y="546100"/>
                </a:moveTo>
                <a:lnTo>
                  <a:pt x="1165860" y="547370"/>
                </a:lnTo>
                <a:lnTo>
                  <a:pt x="1111250" y="548640"/>
                </a:lnTo>
                <a:lnTo>
                  <a:pt x="1056640" y="547370"/>
                </a:lnTo>
                <a:lnTo>
                  <a:pt x="1003300" y="547370"/>
                </a:lnTo>
                <a:lnTo>
                  <a:pt x="948690" y="546100"/>
                </a:lnTo>
                <a:lnTo>
                  <a:pt x="894080" y="543560"/>
                </a:lnTo>
                <a:lnTo>
                  <a:pt x="840740" y="541020"/>
                </a:lnTo>
                <a:lnTo>
                  <a:pt x="787400" y="537210"/>
                </a:lnTo>
                <a:lnTo>
                  <a:pt x="735330" y="532130"/>
                </a:lnTo>
                <a:lnTo>
                  <a:pt x="684530" y="528320"/>
                </a:lnTo>
                <a:lnTo>
                  <a:pt x="635000" y="523240"/>
                </a:lnTo>
                <a:lnTo>
                  <a:pt x="585470" y="516890"/>
                </a:lnTo>
                <a:lnTo>
                  <a:pt x="537210" y="509270"/>
                </a:lnTo>
                <a:lnTo>
                  <a:pt x="491490" y="502920"/>
                </a:lnTo>
                <a:lnTo>
                  <a:pt x="447040" y="494030"/>
                </a:lnTo>
                <a:lnTo>
                  <a:pt x="403860" y="486410"/>
                </a:lnTo>
                <a:lnTo>
                  <a:pt x="361950" y="477520"/>
                </a:lnTo>
                <a:lnTo>
                  <a:pt x="322580" y="467360"/>
                </a:lnTo>
                <a:lnTo>
                  <a:pt x="284480" y="458470"/>
                </a:lnTo>
                <a:lnTo>
                  <a:pt x="248920" y="448310"/>
                </a:lnTo>
                <a:lnTo>
                  <a:pt x="184150" y="425450"/>
                </a:lnTo>
                <a:lnTo>
                  <a:pt x="128270" y="402590"/>
                </a:lnTo>
                <a:lnTo>
                  <a:pt x="81280" y="377190"/>
                </a:lnTo>
                <a:lnTo>
                  <a:pt x="45720" y="351790"/>
                </a:lnTo>
                <a:lnTo>
                  <a:pt x="11430" y="311150"/>
                </a:lnTo>
                <a:lnTo>
                  <a:pt x="0" y="270510"/>
                </a:lnTo>
                <a:lnTo>
                  <a:pt x="2540" y="256540"/>
                </a:lnTo>
                <a:lnTo>
                  <a:pt x="25400" y="215900"/>
                </a:lnTo>
                <a:lnTo>
                  <a:pt x="71120" y="176529"/>
                </a:lnTo>
                <a:lnTo>
                  <a:pt x="114300" y="152400"/>
                </a:lnTo>
                <a:lnTo>
                  <a:pt x="168910" y="128270"/>
                </a:lnTo>
                <a:lnTo>
                  <a:pt x="231140" y="105410"/>
                </a:lnTo>
                <a:lnTo>
                  <a:pt x="302260" y="85090"/>
                </a:lnTo>
                <a:lnTo>
                  <a:pt x="341630" y="74929"/>
                </a:lnTo>
                <a:lnTo>
                  <a:pt x="382270" y="66040"/>
                </a:lnTo>
                <a:lnTo>
                  <a:pt x="424180" y="57150"/>
                </a:lnTo>
                <a:lnTo>
                  <a:pt x="468630" y="49529"/>
                </a:lnTo>
                <a:lnTo>
                  <a:pt x="514350" y="41910"/>
                </a:lnTo>
                <a:lnTo>
                  <a:pt x="560070" y="34290"/>
                </a:lnTo>
                <a:lnTo>
                  <a:pt x="609600" y="27940"/>
                </a:lnTo>
                <a:lnTo>
                  <a:pt x="659130" y="22860"/>
                </a:lnTo>
                <a:lnTo>
                  <a:pt x="708660" y="17779"/>
                </a:lnTo>
                <a:lnTo>
                  <a:pt x="760730" y="12700"/>
                </a:lnTo>
                <a:lnTo>
                  <a:pt x="812800" y="8890"/>
                </a:lnTo>
                <a:lnTo>
                  <a:pt x="866140" y="5079"/>
                </a:lnTo>
                <a:lnTo>
                  <a:pt x="920750" y="2540"/>
                </a:lnTo>
                <a:lnTo>
                  <a:pt x="974090" y="1270"/>
                </a:lnTo>
                <a:lnTo>
                  <a:pt x="1028700" y="0"/>
                </a:lnTo>
                <a:lnTo>
                  <a:pt x="1083310" y="0"/>
                </a:lnTo>
                <a:lnTo>
                  <a:pt x="1137920" y="0"/>
                </a:lnTo>
                <a:lnTo>
                  <a:pt x="1192530" y="1270"/>
                </a:lnTo>
                <a:lnTo>
                  <a:pt x="1247140" y="2540"/>
                </a:lnTo>
                <a:lnTo>
                  <a:pt x="1301750" y="3810"/>
                </a:lnTo>
                <a:lnTo>
                  <a:pt x="1355090" y="7620"/>
                </a:lnTo>
                <a:lnTo>
                  <a:pt x="1407160" y="10160"/>
                </a:lnTo>
                <a:lnTo>
                  <a:pt x="1460500" y="15240"/>
                </a:lnTo>
                <a:lnTo>
                  <a:pt x="1511300" y="20320"/>
                </a:lnTo>
                <a:lnTo>
                  <a:pt x="1560830" y="25400"/>
                </a:lnTo>
                <a:lnTo>
                  <a:pt x="1610360" y="31750"/>
                </a:lnTo>
                <a:lnTo>
                  <a:pt x="1657350" y="38100"/>
                </a:lnTo>
                <a:lnTo>
                  <a:pt x="1704340" y="45720"/>
                </a:lnTo>
                <a:lnTo>
                  <a:pt x="1748790" y="53340"/>
                </a:lnTo>
                <a:lnTo>
                  <a:pt x="1791970" y="60960"/>
                </a:lnTo>
                <a:lnTo>
                  <a:pt x="1833880" y="69850"/>
                </a:lnTo>
                <a:lnTo>
                  <a:pt x="1873250" y="80010"/>
                </a:lnTo>
                <a:lnTo>
                  <a:pt x="1911350" y="90170"/>
                </a:lnTo>
                <a:lnTo>
                  <a:pt x="1979930" y="110490"/>
                </a:lnTo>
                <a:lnTo>
                  <a:pt x="2040890" y="133350"/>
                </a:lnTo>
                <a:lnTo>
                  <a:pt x="2067560" y="146050"/>
                </a:lnTo>
                <a:lnTo>
                  <a:pt x="2091690" y="157479"/>
                </a:lnTo>
                <a:lnTo>
                  <a:pt x="2133600" y="182879"/>
                </a:lnTo>
                <a:lnTo>
                  <a:pt x="2164080" y="209550"/>
                </a:lnTo>
                <a:lnTo>
                  <a:pt x="2190750" y="250190"/>
                </a:lnTo>
                <a:lnTo>
                  <a:pt x="2194560" y="262890"/>
                </a:lnTo>
                <a:lnTo>
                  <a:pt x="2194560" y="276860"/>
                </a:lnTo>
                <a:lnTo>
                  <a:pt x="2180590" y="318770"/>
                </a:lnTo>
                <a:lnTo>
                  <a:pt x="2142490" y="358140"/>
                </a:lnTo>
                <a:lnTo>
                  <a:pt x="2103120" y="383540"/>
                </a:lnTo>
                <a:lnTo>
                  <a:pt x="2054860" y="407670"/>
                </a:lnTo>
                <a:lnTo>
                  <a:pt x="2026920" y="419100"/>
                </a:lnTo>
                <a:lnTo>
                  <a:pt x="1996440" y="431800"/>
                </a:lnTo>
                <a:lnTo>
                  <a:pt x="1964690" y="441960"/>
                </a:lnTo>
                <a:lnTo>
                  <a:pt x="1929130" y="453390"/>
                </a:lnTo>
                <a:lnTo>
                  <a:pt x="1892300" y="462280"/>
                </a:lnTo>
                <a:lnTo>
                  <a:pt x="1854200" y="472440"/>
                </a:lnTo>
                <a:lnTo>
                  <a:pt x="1813560" y="481330"/>
                </a:lnTo>
                <a:lnTo>
                  <a:pt x="1771650" y="490220"/>
                </a:lnTo>
                <a:lnTo>
                  <a:pt x="1727200" y="499110"/>
                </a:lnTo>
                <a:lnTo>
                  <a:pt x="1681480" y="505460"/>
                </a:lnTo>
                <a:lnTo>
                  <a:pt x="1634490" y="513080"/>
                </a:lnTo>
                <a:lnTo>
                  <a:pt x="1586230" y="519430"/>
                </a:lnTo>
                <a:lnTo>
                  <a:pt x="1615440" y="712470"/>
                </a:lnTo>
                <a:lnTo>
                  <a:pt x="1221740" y="54610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>
            <a:spLocks noGrp="1"/>
          </p:cNvSpPr>
          <p:nvPr>
            <p:ph type="title"/>
          </p:nvPr>
        </p:nvSpPr>
        <p:spPr>
          <a:xfrm>
            <a:off x="596900" y="34290"/>
            <a:ext cx="9920605" cy="1049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43750">
              <a:lnSpc>
                <a:spcPts val="4029"/>
              </a:lnSpc>
              <a:spcBef>
                <a:spcPts val="100"/>
              </a:spcBef>
            </a:pPr>
            <a:r>
              <a:rPr spc="185" dirty="0"/>
              <a:t>which</a:t>
            </a:r>
          </a:p>
          <a:p>
            <a:pPr marL="12700">
              <a:lnSpc>
                <a:spcPts val="4029"/>
              </a:lnSpc>
            </a:pPr>
            <a:r>
              <a:rPr spc="260" dirty="0"/>
              <a:t>Are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225" dirty="0"/>
              <a:t>faster </a:t>
            </a:r>
            <a:r>
              <a:rPr spc="229" dirty="0"/>
              <a:t>than</a:t>
            </a:r>
            <a:r>
              <a:rPr spc="-35" dirty="0"/>
              <a:t> </a:t>
            </a:r>
            <a:r>
              <a:rPr spc="180" dirty="0"/>
              <a:t>locks?</a:t>
            </a:r>
          </a:p>
        </p:txBody>
      </p:sp>
      <p:sp>
        <p:nvSpPr>
          <p:cNvPr id="98" name="object 9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30</a:t>
            </a:fld>
            <a:endParaRPr spc="195" dirty="0"/>
          </a:p>
        </p:txBody>
      </p:sp>
      <p:sp>
        <p:nvSpPr>
          <p:cNvPr id="99" name="object 99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99206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Are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225" dirty="0"/>
              <a:t>faster </a:t>
            </a:r>
            <a:r>
              <a:rPr spc="229" dirty="0"/>
              <a:t>than</a:t>
            </a:r>
            <a:r>
              <a:rPr spc="-35" dirty="0"/>
              <a:t> </a:t>
            </a:r>
            <a:r>
              <a:rPr spc="180" dirty="0"/>
              <a:t>locks?</a:t>
            </a:r>
          </a:p>
        </p:txBody>
      </p:sp>
      <p:sp>
        <p:nvSpPr>
          <p:cNvPr id="6" name="object 6"/>
          <p:cNvSpPr/>
          <p:nvPr/>
        </p:nvSpPr>
        <p:spPr>
          <a:xfrm>
            <a:off x="1555750" y="1403350"/>
            <a:ext cx="9503410" cy="4072890"/>
          </a:xfrm>
          <a:custGeom>
            <a:avLst/>
            <a:gdLst/>
            <a:ahLst/>
            <a:cxnLst/>
            <a:rect l="l" t="t" r="r" b="b"/>
            <a:pathLst>
              <a:path w="9503410" h="4072890">
                <a:moveTo>
                  <a:pt x="4751070" y="4072890"/>
                </a:moveTo>
                <a:lnTo>
                  <a:pt x="0" y="4072890"/>
                </a:lnTo>
                <a:lnTo>
                  <a:pt x="0" y="0"/>
                </a:lnTo>
                <a:lnTo>
                  <a:pt x="9503410" y="0"/>
                </a:lnTo>
                <a:lnTo>
                  <a:pt x="9503410" y="4072890"/>
                </a:lnTo>
                <a:lnTo>
                  <a:pt x="4751070" y="407289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55750" y="5474970"/>
            <a:ext cx="9503410" cy="0"/>
          </a:xfrm>
          <a:custGeom>
            <a:avLst/>
            <a:gdLst/>
            <a:ahLst/>
            <a:cxnLst/>
            <a:rect l="l" t="t" r="r" b="b"/>
            <a:pathLst>
              <a:path w="9503410">
                <a:moveTo>
                  <a:pt x="95034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55750" y="4117340"/>
            <a:ext cx="9503410" cy="0"/>
          </a:xfrm>
          <a:custGeom>
            <a:avLst/>
            <a:gdLst/>
            <a:ahLst/>
            <a:cxnLst/>
            <a:rect l="l" t="t" r="r" b="b"/>
            <a:pathLst>
              <a:path w="9503410">
                <a:moveTo>
                  <a:pt x="95034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5750" y="2760979"/>
            <a:ext cx="9503410" cy="0"/>
          </a:xfrm>
          <a:custGeom>
            <a:avLst/>
            <a:gdLst/>
            <a:ahLst/>
            <a:cxnLst/>
            <a:rect l="l" t="t" r="r" b="b"/>
            <a:pathLst>
              <a:path w="9503410">
                <a:moveTo>
                  <a:pt x="95034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5750" y="1403350"/>
            <a:ext cx="9503410" cy="0"/>
          </a:xfrm>
          <a:custGeom>
            <a:avLst/>
            <a:gdLst/>
            <a:ahLst/>
            <a:cxnLst/>
            <a:rect l="l" t="t" r="r" b="b"/>
            <a:pathLst>
              <a:path w="9503410">
                <a:moveTo>
                  <a:pt x="950341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5575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5575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1083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083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6720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6720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2229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2229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7738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77380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3246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3246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68755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68755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04391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043919" y="547497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09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55750" y="5474970"/>
            <a:ext cx="9503410" cy="0"/>
          </a:xfrm>
          <a:custGeom>
            <a:avLst/>
            <a:gdLst/>
            <a:ahLst/>
            <a:cxnLst/>
            <a:rect l="l" t="t" r="r" b="b"/>
            <a:pathLst>
              <a:path w="9503410">
                <a:moveTo>
                  <a:pt x="0" y="0"/>
                </a:moveTo>
                <a:lnTo>
                  <a:pt x="950341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02410" y="547497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2410" y="547497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2410" y="411734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2410" y="411734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02410" y="27609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02410" y="27609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02410" y="14033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02410" y="14033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55750" y="1403350"/>
            <a:ext cx="0" cy="925830"/>
          </a:xfrm>
          <a:custGeom>
            <a:avLst/>
            <a:gdLst/>
            <a:ahLst/>
            <a:cxnLst/>
            <a:rect l="l" t="t" r="r" b="b"/>
            <a:pathLst>
              <a:path h="925830">
                <a:moveTo>
                  <a:pt x="0" y="0"/>
                </a:moveTo>
                <a:lnTo>
                  <a:pt x="0" y="92582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55750" y="2419350"/>
            <a:ext cx="0" cy="3055620"/>
          </a:xfrm>
          <a:custGeom>
            <a:avLst/>
            <a:gdLst/>
            <a:ahLst/>
            <a:cxnLst/>
            <a:rect l="l" t="t" r="r" b="b"/>
            <a:pathLst>
              <a:path h="3055620">
                <a:moveTo>
                  <a:pt x="0" y="0"/>
                </a:moveTo>
                <a:lnTo>
                  <a:pt x="0" y="305562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55750" y="2588260"/>
            <a:ext cx="9488170" cy="124460"/>
          </a:xfrm>
          <a:custGeom>
            <a:avLst/>
            <a:gdLst/>
            <a:ahLst/>
            <a:cxnLst/>
            <a:rect l="l" t="t" r="r" b="b"/>
            <a:pathLst>
              <a:path w="9488170" h="124460">
                <a:moveTo>
                  <a:pt x="0" y="0"/>
                </a:moveTo>
                <a:lnTo>
                  <a:pt x="1355089" y="100329"/>
                </a:lnTo>
                <a:lnTo>
                  <a:pt x="2711450" y="24129"/>
                </a:lnTo>
                <a:lnTo>
                  <a:pt x="4066540" y="41910"/>
                </a:lnTo>
                <a:lnTo>
                  <a:pt x="5421630" y="46989"/>
                </a:lnTo>
                <a:lnTo>
                  <a:pt x="6776720" y="55879"/>
                </a:lnTo>
                <a:lnTo>
                  <a:pt x="8131809" y="78739"/>
                </a:lnTo>
                <a:lnTo>
                  <a:pt x="8568690" y="92710"/>
                </a:lnTo>
                <a:lnTo>
                  <a:pt x="9361170" y="109219"/>
                </a:lnTo>
                <a:lnTo>
                  <a:pt x="9488170" y="12446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11300" y="2542539"/>
            <a:ext cx="90169" cy="90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66389" y="2642870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21479" y="2567939"/>
            <a:ext cx="90170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576570" y="2585720"/>
            <a:ext cx="90169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931659" y="2589529"/>
            <a:ext cx="90170" cy="901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288019" y="2598420"/>
            <a:ext cx="90170" cy="901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643109" y="2622550"/>
            <a:ext cx="90170" cy="901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078719" y="2636520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872469" y="2651760"/>
            <a:ext cx="215900" cy="10541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55750" y="3023870"/>
            <a:ext cx="9488170" cy="1338580"/>
          </a:xfrm>
          <a:custGeom>
            <a:avLst/>
            <a:gdLst/>
            <a:ahLst/>
            <a:cxnLst/>
            <a:rect l="l" t="t" r="r" b="b"/>
            <a:pathLst>
              <a:path w="9488170" h="1338579">
                <a:moveTo>
                  <a:pt x="0" y="0"/>
                </a:moveTo>
                <a:lnTo>
                  <a:pt x="1355089" y="1177289"/>
                </a:lnTo>
                <a:lnTo>
                  <a:pt x="2711450" y="1139189"/>
                </a:lnTo>
                <a:lnTo>
                  <a:pt x="4066540" y="1322069"/>
                </a:lnTo>
                <a:lnTo>
                  <a:pt x="5421630" y="1305559"/>
                </a:lnTo>
                <a:lnTo>
                  <a:pt x="6776720" y="1328419"/>
                </a:lnTo>
                <a:lnTo>
                  <a:pt x="8131809" y="1323339"/>
                </a:lnTo>
                <a:lnTo>
                  <a:pt x="8568690" y="1338579"/>
                </a:lnTo>
                <a:lnTo>
                  <a:pt x="9361170" y="1327149"/>
                </a:lnTo>
                <a:lnTo>
                  <a:pt x="9488170" y="1330959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11300" y="2978150"/>
            <a:ext cx="90169" cy="9017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866389" y="4155440"/>
            <a:ext cx="90170" cy="9017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221479" y="4117340"/>
            <a:ext cx="90170" cy="9017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576570" y="4301490"/>
            <a:ext cx="90169" cy="8890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931659" y="4284979"/>
            <a:ext cx="90170" cy="889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288019" y="4307840"/>
            <a:ext cx="90170" cy="9017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643109" y="4301490"/>
            <a:ext cx="90170" cy="9017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078719" y="4316729"/>
            <a:ext cx="90170" cy="9016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872469" y="4306570"/>
            <a:ext cx="90170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0998200" y="4310379"/>
            <a:ext cx="90170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555750" y="2373629"/>
            <a:ext cx="9488170" cy="808990"/>
          </a:xfrm>
          <a:custGeom>
            <a:avLst/>
            <a:gdLst/>
            <a:ahLst/>
            <a:cxnLst/>
            <a:rect l="l" t="t" r="r" b="b"/>
            <a:pathLst>
              <a:path w="9488170" h="808989">
                <a:moveTo>
                  <a:pt x="0" y="0"/>
                </a:moveTo>
                <a:lnTo>
                  <a:pt x="1355089" y="699770"/>
                </a:lnTo>
                <a:lnTo>
                  <a:pt x="2711450" y="806450"/>
                </a:lnTo>
                <a:lnTo>
                  <a:pt x="4066540" y="737870"/>
                </a:lnTo>
                <a:lnTo>
                  <a:pt x="5421630" y="737870"/>
                </a:lnTo>
                <a:lnTo>
                  <a:pt x="6776720" y="808990"/>
                </a:lnTo>
                <a:lnTo>
                  <a:pt x="8131809" y="732790"/>
                </a:lnTo>
                <a:lnTo>
                  <a:pt x="8568690" y="728980"/>
                </a:lnTo>
                <a:lnTo>
                  <a:pt x="9361170" y="751840"/>
                </a:lnTo>
                <a:lnTo>
                  <a:pt x="9488170" y="73152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11300" y="23291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511300" y="23291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66389" y="30276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866389" y="30276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21479" y="313436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21479" y="313436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576570" y="30657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76570" y="30657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931659" y="30657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931659" y="30657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288019" y="31381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288019" y="31381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643109" y="30607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643109" y="30607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078719" y="30568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0078719" y="30568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0872469" y="308102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0872469" y="308102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0998200" y="30594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0998200" y="30594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2840989" y="553085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81" name="object 81"/>
          <p:cNvSpPr txBox="1"/>
          <p:nvPr/>
        </p:nvSpPr>
        <p:spPr>
          <a:xfrm>
            <a:off x="4197350" y="553085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2" name="object 82"/>
          <p:cNvSpPr txBox="1"/>
          <p:nvPr/>
        </p:nvSpPr>
        <p:spPr>
          <a:xfrm>
            <a:off x="8205469" y="553085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83" name="object 83"/>
          <p:cNvSpPr txBox="1"/>
          <p:nvPr/>
        </p:nvSpPr>
        <p:spPr>
          <a:xfrm>
            <a:off x="9560559" y="5530850"/>
            <a:ext cx="254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4" name="object 84"/>
          <p:cNvSpPr txBox="1"/>
          <p:nvPr/>
        </p:nvSpPr>
        <p:spPr>
          <a:xfrm>
            <a:off x="10859769" y="5530850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5" name="object 85"/>
          <p:cNvSpPr txBox="1"/>
          <p:nvPr/>
        </p:nvSpPr>
        <p:spPr>
          <a:xfrm>
            <a:off x="862330" y="5331459"/>
            <a:ext cx="76200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1E+06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5635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86" name="object 86"/>
          <p:cNvSpPr txBox="1"/>
          <p:nvPr/>
        </p:nvSpPr>
        <p:spPr>
          <a:xfrm>
            <a:off x="862330" y="397382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7</a:t>
            </a:r>
          </a:p>
        </p:txBody>
      </p:sp>
      <p:sp>
        <p:nvSpPr>
          <p:cNvPr id="87" name="object 87"/>
          <p:cNvSpPr txBox="1"/>
          <p:nvPr/>
        </p:nvSpPr>
        <p:spPr>
          <a:xfrm>
            <a:off x="862330" y="261620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8" name="object 88"/>
          <p:cNvSpPr txBox="1"/>
          <p:nvPr/>
        </p:nvSpPr>
        <p:spPr>
          <a:xfrm>
            <a:off x="862330" y="125857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89" name="object 89"/>
          <p:cNvSpPr/>
          <p:nvPr/>
        </p:nvSpPr>
        <p:spPr>
          <a:xfrm>
            <a:off x="9537700" y="158750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325609" y="1587500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3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400540" y="152018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400540" y="152018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25609" y="186182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400540" y="1793239"/>
            <a:ext cx="137159" cy="13716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25609" y="213487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00540" y="2066289"/>
            <a:ext cx="137159" cy="13716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1555750" y="1403350"/>
            <a:ext cx="9503410" cy="860428"/>
          </a:xfrm>
          <a:prstGeom prst="rect">
            <a:avLst/>
          </a:prstGeom>
          <a:ln w="3175">
            <a:solidFill>
              <a:srgbClr val="B2B2B2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8107680">
              <a:lnSpc>
                <a:spcPct val="100000"/>
              </a:lnSpc>
              <a:spcBef>
                <a:spcPts val="29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atomic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8107680">
              <a:lnSpc>
                <a:spcPts val="2155"/>
              </a:lnSpc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mutex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8107680">
              <a:lnSpc>
                <a:spcPts val="2155"/>
              </a:lnSpc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spinlock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1" name="object 10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31</a:t>
            </a:fld>
            <a:endParaRPr spc="195" dirty="0"/>
          </a:p>
        </p:txBody>
      </p:sp>
      <p:sp>
        <p:nvSpPr>
          <p:cNvPr id="102" name="object 102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98" name="object 98"/>
          <p:cNvSpPr txBox="1"/>
          <p:nvPr/>
        </p:nvSpPr>
        <p:spPr>
          <a:xfrm>
            <a:off x="5095240" y="5395383"/>
            <a:ext cx="2007870" cy="83185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165"/>
              </a:spcBef>
              <a:tabLst>
                <a:tab pos="176720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312484" y="257542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8280400" y="4785359"/>
            <a:ext cx="1685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Haswell, 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  <a:r>
              <a:rPr sz="1800" spc="-4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cores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401637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4" dirty="0"/>
              <a:t>Remember</a:t>
            </a:r>
            <a:r>
              <a:rPr spc="114" dirty="0"/>
              <a:t> </a:t>
            </a:r>
            <a:r>
              <a:rPr spc="210" dirty="0"/>
              <a:t>CAS?</a:t>
            </a:r>
          </a:p>
        </p:txBody>
      </p:sp>
      <p:sp>
        <p:nvSpPr>
          <p:cNvPr id="8" name="object 8"/>
          <p:cNvSpPr/>
          <p:nvPr/>
        </p:nvSpPr>
        <p:spPr>
          <a:xfrm>
            <a:off x="1555750" y="1402080"/>
            <a:ext cx="9474200" cy="4023360"/>
          </a:xfrm>
          <a:custGeom>
            <a:avLst/>
            <a:gdLst/>
            <a:ahLst/>
            <a:cxnLst/>
            <a:rect l="l" t="t" r="r" b="b"/>
            <a:pathLst>
              <a:path w="9474200" h="4023360">
                <a:moveTo>
                  <a:pt x="4735830" y="4023360"/>
                </a:moveTo>
                <a:lnTo>
                  <a:pt x="0" y="4023360"/>
                </a:lnTo>
                <a:lnTo>
                  <a:pt x="0" y="0"/>
                </a:lnTo>
                <a:lnTo>
                  <a:pt x="9474200" y="0"/>
                </a:lnTo>
                <a:lnTo>
                  <a:pt x="9474200" y="4023360"/>
                </a:lnTo>
                <a:lnTo>
                  <a:pt x="4735830" y="402336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5750" y="5425440"/>
            <a:ext cx="9474200" cy="0"/>
          </a:xfrm>
          <a:custGeom>
            <a:avLst/>
            <a:gdLst/>
            <a:ahLst/>
            <a:cxnLst/>
            <a:rect l="l" t="t" r="r" b="b"/>
            <a:pathLst>
              <a:path w="9474200">
                <a:moveTo>
                  <a:pt x="94742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5750" y="4084320"/>
            <a:ext cx="9474200" cy="0"/>
          </a:xfrm>
          <a:custGeom>
            <a:avLst/>
            <a:gdLst/>
            <a:ahLst/>
            <a:cxnLst/>
            <a:rect l="l" t="t" r="r" b="b"/>
            <a:pathLst>
              <a:path w="9474200">
                <a:moveTo>
                  <a:pt x="94742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55750" y="2743200"/>
            <a:ext cx="9474200" cy="0"/>
          </a:xfrm>
          <a:custGeom>
            <a:avLst/>
            <a:gdLst/>
            <a:ahLst/>
            <a:cxnLst/>
            <a:rect l="l" t="t" r="r" b="b"/>
            <a:pathLst>
              <a:path w="9474200">
                <a:moveTo>
                  <a:pt x="94742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55750" y="1402080"/>
            <a:ext cx="9474200" cy="0"/>
          </a:xfrm>
          <a:custGeom>
            <a:avLst/>
            <a:gdLst/>
            <a:ahLst/>
            <a:cxnLst/>
            <a:rect l="l" t="t" r="r" b="b"/>
            <a:pathLst>
              <a:path w="9474200">
                <a:moveTo>
                  <a:pt x="94742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5575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5575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0576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0576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58309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258309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60959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60959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95960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95960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31088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31088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662159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662159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01344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013440" y="54254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55750" y="5425440"/>
            <a:ext cx="9474200" cy="0"/>
          </a:xfrm>
          <a:custGeom>
            <a:avLst/>
            <a:gdLst/>
            <a:ahLst/>
            <a:cxnLst/>
            <a:rect l="l" t="t" r="r" b="b"/>
            <a:pathLst>
              <a:path w="9474200">
                <a:moveTo>
                  <a:pt x="0" y="0"/>
                </a:moveTo>
                <a:lnTo>
                  <a:pt x="947420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1139" y="542544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1139" y="542544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01139" y="408432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01139" y="408432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01139" y="274320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01139" y="274320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01139" y="140208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01139" y="140208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>
                <a:moveTo>
                  <a:pt x="0" y="0"/>
                </a:moveTo>
                <a:lnTo>
                  <a:pt x="5460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55750" y="1402080"/>
            <a:ext cx="0" cy="1049020"/>
          </a:xfrm>
          <a:custGeom>
            <a:avLst/>
            <a:gdLst/>
            <a:ahLst/>
            <a:cxnLst/>
            <a:rect l="l" t="t" r="r" b="b"/>
            <a:pathLst>
              <a:path h="1049020">
                <a:moveTo>
                  <a:pt x="0" y="0"/>
                </a:moveTo>
                <a:lnTo>
                  <a:pt x="0" y="104902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55750" y="2541270"/>
            <a:ext cx="0" cy="2884170"/>
          </a:xfrm>
          <a:custGeom>
            <a:avLst/>
            <a:gdLst/>
            <a:ahLst/>
            <a:cxnLst/>
            <a:rect l="l" t="t" r="r" b="b"/>
            <a:pathLst>
              <a:path h="2884170">
                <a:moveTo>
                  <a:pt x="0" y="0"/>
                </a:moveTo>
                <a:lnTo>
                  <a:pt x="0" y="288416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55750" y="2829560"/>
            <a:ext cx="9457690" cy="678180"/>
          </a:xfrm>
          <a:custGeom>
            <a:avLst/>
            <a:gdLst/>
            <a:ahLst/>
            <a:cxnLst/>
            <a:rect l="l" t="t" r="r" b="b"/>
            <a:pathLst>
              <a:path w="9457690" h="678179">
                <a:moveTo>
                  <a:pt x="0" y="0"/>
                </a:moveTo>
                <a:lnTo>
                  <a:pt x="1350010" y="265429"/>
                </a:lnTo>
                <a:lnTo>
                  <a:pt x="2702560" y="477519"/>
                </a:lnTo>
                <a:lnTo>
                  <a:pt x="4053840" y="523239"/>
                </a:lnTo>
                <a:lnTo>
                  <a:pt x="5403850" y="476250"/>
                </a:lnTo>
                <a:lnTo>
                  <a:pt x="6755130" y="476250"/>
                </a:lnTo>
                <a:lnTo>
                  <a:pt x="8106409" y="538479"/>
                </a:lnTo>
                <a:lnTo>
                  <a:pt x="8542020" y="488950"/>
                </a:lnTo>
                <a:lnTo>
                  <a:pt x="9331960" y="678179"/>
                </a:lnTo>
                <a:lnTo>
                  <a:pt x="9457690" y="651510"/>
                </a:lnTo>
              </a:path>
            </a:pathLst>
          </a:custGeom>
          <a:ln w="28751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10030" y="2783839"/>
            <a:ext cx="90169" cy="90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61310" y="3050539"/>
            <a:ext cx="90169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12590" y="3261359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63870" y="3308350"/>
            <a:ext cx="90169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915150" y="3260090"/>
            <a:ext cx="90170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266430" y="3260090"/>
            <a:ext cx="90170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617709" y="3323590"/>
            <a:ext cx="90170" cy="901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052050" y="3274059"/>
            <a:ext cx="90170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843259" y="3463290"/>
            <a:ext cx="90170" cy="901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968990" y="3435350"/>
            <a:ext cx="90169" cy="901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55750" y="2670810"/>
            <a:ext cx="9457690" cy="397510"/>
          </a:xfrm>
          <a:custGeom>
            <a:avLst/>
            <a:gdLst/>
            <a:ahLst/>
            <a:cxnLst/>
            <a:rect l="l" t="t" r="r" b="b"/>
            <a:pathLst>
              <a:path w="9457690" h="397510">
                <a:moveTo>
                  <a:pt x="0" y="0"/>
                </a:moveTo>
                <a:lnTo>
                  <a:pt x="1350010" y="13969"/>
                </a:lnTo>
                <a:lnTo>
                  <a:pt x="2702560" y="26669"/>
                </a:lnTo>
                <a:lnTo>
                  <a:pt x="4053840" y="46989"/>
                </a:lnTo>
                <a:lnTo>
                  <a:pt x="5403850" y="62229"/>
                </a:lnTo>
                <a:lnTo>
                  <a:pt x="6755130" y="85089"/>
                </a:lnTo>
                <a:lnTo>
                  <a:pt x="8106409" y="184150"/>
                </a:lnTo>
                <a:lnTo>
                  <a:pt x="8542020" y="227329"/>
                </a:lnTo>
                <a:lnTo>
                  <a:pt x="9331960" y="374650"/>
                </a:lnTo>
                <a:lnTo>
                  <a:pt x="9457690" y="39751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510030" y="2626360"/>
            <a:ext cx="90169" cy="889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61310" y="2639060"/>
            <a:ext cx="90169" cy="901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12590" y="2653029"/>
            <a:ext cx="90170" cy="889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563870" y="2673350"/>
            <a:ext cx="90169" cy="9017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915150" y="2688589"/>
            <a:ext cx="90170" cy="889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266430" y="2711450"/>
            <a:ext cx="90170" cy="9017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617709" y="2809239"/>
            <a:ext cx="90170" cy="9017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0052050" y="2853689"/>
            <a:ext cx="90170" cy="9017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0843259" y="3001010"/>
            <a:ext cx="215900" cy="11302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555750" y="3186429"/>
            <a:ext cx="9457690" cy="1160780"/>
          </a:xfrm>
          <a:custGeom>
            <a:avLst/>
            <a:gdLst/>
            <a:ahLst/>
            <a:cxnLst/>
            <a:rect l="l" t="t" r="r" b="b"/>
            <a:pathLst>
              <a:path w="9457690" h="1160779">
                <a:moveTo>
                  <a:pt x="0" y="0"/>
                </a:moveTo>
                <a:lnTo>
                  <a:pt x="1350010" y="444500"/>
                </a:lnTo>
                <a:lnTo>
                  <a:pt x="2702560" y="1160780"/>
                </a:lnTo>
                <a:lnTo>
                  <a:pt x="4053840" y="985520"/>
                </a:lnTo>
                <a:lnTo>
                  <a:pt x="5403850" y="844550"/>
                </a:lnTo>
                <a:lnTo>
                  <a:pt x="6755130" y="830580"/>
                </a:lnTo>
                <a:lnTo>
                  <a:pt x="8106409" y="824230"/>
                </a:lnTo>
                <a:lnTo>
                  <a:pt x="8542020" y="828040"/>
                </a:lnTo>
                <a:lnTo>
                  <a:pt x="9331960" y="864870"/>
                </a:lnTo>
                <a:lnTo>
                  <a:pt x="9457690" y="82550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10030" y="3140710"/>
            <a:ext cx="90169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861310" y="3586479"/>
            <a:ext cx="90169" cy="889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12590" y="4302759"/>
            <a:ext cx="90170" cy="9016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563870" y="4127500"/>
            <a:ext cx="90169" cy="9016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915150" y="3985259"/>
            <a:ext cx="90170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266430" y="3971290"/>
            <a:ext cx="90170" cy="9017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617709" y="3966209"/>
            <a:ext cx="90170" cy="9016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0052050" y="3970020"/>
            <a:ext cx="90170" cy="9016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0843259" y="4005579"/>
            <a:ext cx="90170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968990" y="3966209"/>
            <a:ext cx="90169" cy="90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555750" y="2495550"/>
            <a:ext cx="9457690" cy="530860"/>
          </a:xfrm>
          <a:custGeom>
            <a:avLst/>
            <a:gdLst/>
            <a:ahLst/>
            <a:cxnLst/>
            <a:rect l="l" t="t" r="r" b="b"/>
            <a:pathLst>
              <a:path w="9457690" h="530860">
                <a:moveTo>
                  <a:pt x="0" y="0"/>
                </a:moveTo>
                <a:lnTo>
                  <a:pt x="1350010" y="300989"/>
                </a:lnTo>
                <a:lnTo>
                  <a:pt x="2702560" y="520700"/>
                </a:lnTo>
                <a:lnTo>
                  <a:pt x="4053840" y="492760"/>
                </a:lnTo>
                <a:lnTo>
                  <a:pt x="5403850" y="530860"/>
                </a:lnTo>
                <a:lnTo>
                  <a:pt x="6755130" y="483870"/>
                </a:lnTo>
                <a:lnTo>
                  <a:pt x="8106409" y="520700"/>
                </a:lnTo>
                <a:lnTo>
                  <a:pt x="8542020" y="486410"/>
                </a:lnTo>
                <a:lnTo>
                  <a:pt x="9331960" y="514350"/>
                </a:lnTo>
                <a:lnTo>
                  <a:pt x="9457690" y="49530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510030" y="24511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510030" y="24511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61310" y="27520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61310" y="27520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212590" y="29718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212590" y="29718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563870" y="29425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563870" y="29425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915150" y="298196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915150" y="298196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266430" y="29349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266430" y="29349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617709" y="29718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617709" y="29718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052050" y="29362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052050" y="29362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843259" y="296545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843259" y="296545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968990" y="29451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968990" y="29451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2835910" y="548132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94" name="object 94"/>
          <p:cNvSpPr txBox="1"/>
          <p:nvPr/>
        </p:nvSpPr>
        <p:spPr>
          <a:xfrm>
            <a:off x="4187190" y="548132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95" name="object 95"/>
          <p:cNvSpPr txBox="1"/>
          <p:nvPr/>
        </p:nvSpPr>
        <p:spPr>
          <a:xfrm>
            <a:off x="8183880" y="5481320"/>
            <a:ext cx="254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96" name="object 96"/>
          <p:cNvSpPr txBox="1"/>
          <p:nvPr/>
        </p:nvSpPr>
        <p:spPr>
          <a:xfrm>
            <a:off x="9536430" y="548132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97" name="object 97"/>
          <p:cNvSpPr txBox="1"/>
          <p:nvPr/>
        </p:nvSpPr>
        <p:spPr>
          <a:xfrm>
            <a:off x="10829290" y="5481320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28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862330" y="5281929"/>
            <a:ext cx="76073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1E+06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5000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99" name="object 99"/>
          <p:cNvSpPr txBox="1"/>
          <p:nvPr/>
        </p:nvSpPr>
        <p:spPr>
          <a:xfrm>
            <a:off x="862330" y="394080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7</a:t>
            </a:r>
          </a:p>
        </p:txBody>
      </p:sp>
      <p:sp>
        <p:nvSpPr>
          <p:cNvPr id="100" name="object 100"/>
          <p:cNvSpPr txBox="1"/>
          <p:nvPr/>
        </p:nvSpPr>
        <p:spPr>
          <a:xfrm>
            <a:off x="862330" y="259842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101" name="object 101"/>
          <p:cNvSpPr txBox="1"/>
          <p:nvPr/>
        </p:nvSpPr>
        <p:spPr>
          <a:xfrm>
            <a:off x="862330" y="125730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102" name="object 102"/>
          <p:cNvSpPr/>
          <p:nvPr/>
        </p:nvSpPr>
        <p:spPr>
          <a:xfrm>
            <a:off x="9511030" y="159893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298940" y="1598930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373869" y="153161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59"/>
                </a:lnTo>
                <a:lnTo>
                  <a:pt x="137159" y="137159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373869" y="153161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59"/>
                </a:lnTo>
                <a:lnTo>
                  <a:pt x="137159" y="137159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298940" y="188722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373869" y="1818639"/>
            <a:ext cx="137159" cy="13716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298940" y="2174239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373869" y="2106929"/>
            <a:ext cx="137159" cy="13716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298940" y="2462529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28751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373869" y="2393950"/>
            <a:ext cx="137159" cy="13716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9624059" y="1424939"/>
            <a:ext cx="1167765" cy="11772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atomic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mutex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-5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spinlock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++</a:t>
            </a:r>
            <a:r>
              <a:rPr sz="18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CAS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object 1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32</a:t>
            </a:fld>
            <a:endParaRPr spc="195" dirty="0"/>
          </a:p>
        </p:txBody>
      </p:sp>
      <p:sp>
        <p:nvSpPr>
          <p:cNvPr id="116" name="object 116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113" name="object 113"/>
          <p:cNvSpPr txBox="1"/>
          <p:nvPr/>
        </p:nvSpPr>
        <p:spPr>
          <a:xfrm>
            <a:off x="5080000" y="5346982"/>
            <a:ext cx="2006600" cy="82931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471805">
              <a:lnSpc>
                <a:spcPct val="100000"/>
              </a:lnSpc>
              <a:spcBef>
                <a:spcPts val="1155"/>
              </a:spcBef>
              <a:tabLst>
                <a:tab pos="1764664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312484" y="255002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8759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Is </a:t>
            </a:r>
            <a:r>
              <a:rPr spc="220" dirty="0"/>
              <a:t>atomic </a:t>
            </a:r>
            <a:r>
              <a:rPr spc="240" dirty="0"/>
              <a:t>the </a:t>
            </a:r>
            <a:r>
              <a:rPr spc="270" dirty="0"/>
              <a:t>same </a:t>
            </a:r>
            <a:r>
              <a:rPr spc="260" dirty="0"/>
              <a:t>as</a:t>
            </a:r>
            <a:r>
              <a:rPr spc="195" dirty="0"/>
              <a:t> </a:t>
            </a:r>
            <a:r>
              <a:rPr spc="165" dirty="0"/>
              <a:t>lock-free?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33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1021060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4665" marR="3048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 is hiding a huge secret: it’s not always lock-free  </a:t>
            </a:r>
            <a:endParaRPr lang="en-CA" sz="2800" dirty="0">
              <a:solidFill>
                <a:srgbClr val="333333"/>
              </a:solidFill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51865" marR="30480" lvl="1" indent="-457200"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84175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 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41375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 A { long x; 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41375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 B { long x; long y; 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41375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 C { long x; long y; long z; 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8759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Is </a:t>
            </a:r>
            <a:r>
              <a:rPr spc="220" dirty="0"/>
              <a:t>atomic </a:t>
            </a:r>
            <a:r>
              <a:rPr spc="240" dirty="0"/>
              <a:t>the </a:t>
            </a:r>
            <a:r>
              <a:rPr spc="270" dirty="0"/>
              <a:t>same </a:t>
            </a:r>
            <a:r>
              <a:rPr spc="260" dirty="0"/>
              <a:t>as</a:t>
            </a:r>
            <a:r>
              <a:rPr spc="195" dirty="0"/>
              <a:t> </a:t>
            </a:r>
            <a:r>
              <a:rPr spc="165" dirty="0"/>
              <a:t>lock-free?</a:t>
            </a:r>
          </a:p>
        </p:txBody>
      </p:sp>
      <p:sp>
        <p:nvSpPr>
          <p:cNvPr id="6" name="object 6"/>
          <p:cNvSpPr/>
          <p:nvPr/>
        </p:nvSpPr>
        <p:spPr>
          <a:xfrm>
            <a:off x="822960" y="2286000"/>
            <a:ext cx="10424160" cy="822960"/>
          </a:xfrm>
          <a:custGeom>
            <a:avLst/>
            <a:gdLst/>
            <a:ahLst/>
            <a:cxnLst/>
            <a:rect l="l" t="t" r="r" b="b"/>
            <a:pathLst>
              <a:path w="10424160" h="822960">
                <a:moveTo>
                  <a:pt x="10287000" y="0"/>
                </a:moveTo>
                <a:lnTo>
                  <a:pt x="137159" y="0"/>
                </a:lnTo>
                <a:lnTo>
                  <a:pt x="96560" y="7680"/>
                </a:lnTo>
                <a:lnTo>
                  <a:pt x="59253" y="28529"/>
                </a:lnTo>
                <a:lnTo>
                  <a:pt x="28529" y="59253"/>
                </a:lnTo>
                <a:lnTo>
                  <a:pt x="7680" y="96560"/>
                </a:lnTo>
                <a:lnTo>
                  <a:pt x="0" y="137160"/>
                </a:lnTo>
                <a:lnTo>
                  <a:pt x="0" y="685800"/>
                </a:lnTo>
                <a:lnTo>
                  <a:pt x="7680" y="726399"/>
                </a:lnTo>
                <a:lnTo>
                  <a:pt x="28529" y="763706"/>
                </a:lnTo>
                <a:lnTo>
                  <a:pt x="59253" y="794430"/>
                </a:lnTo>
                <a:lnTo>
                  <a:pt x="96560" y="815279"/>
                </a:lnTo>
                <a:lnTo>
                  <a:pt x="137159" y="822960"/>
                </a:lnTo>
                <a:lnTo>
                  <a:pt x="10287000" y="822960"/>
                </a:lnTo>
                <a:lnTo>
                  <a:pt x="10327599" y="815279"/>
                </a:lnTo>
                <a:lnTo>
                  <a:pt x="10364906" y="794430"/>
                </a:lnTo>
                <a:lnTo>
                  <a:pt x="10395630" y="763706"/>
                </a:lnTo>
                <a:lnTo>
                  <a:pt x="10416479" y="726399"/>
                </a:lnTo>
                <a:lnTo>
                  <a:pt x="10424160" y="685800"/>
                </a:lnTo>
                <a:lnTo>
                  <a:pt x="10424160" y="137160"/>
                </a:lnTo>
                <a:lnTo>
                  <a:pt x="10416479" y="96560"/>
                </a:lnTo>
                <a:lnTo>
                  <a:pt x="10395630" y="59253"/>
                </a:lnTo>
                <a:lnTo>
                  <a:pt x="10364906" y="28529"/>
                </a:lnTo>
                <a:lnTo>
                  <a:pt x="10327599" y="7680"/>
                </a:lnTo>
                <a:lnTo>
                  <a:pt x="10287000" y="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2960" y="2286000"/>
            <a:ext cx="10424160" cy="822960"/>
          </a:xfrm>
          <a:custGeom>
            <a:avLst/>
            <a:gdLst/>
            <a:ahLst/>
            <a:cxnLst/>
            <a:rect l="l" t="t" r="r" b="b"/>
            <a:pathLst>
              <a:path w="10424160" h="822960">
                <a:moveTo>
                  <a:pt x="137159" y="0"/>
                </a:moveTo>
                <a:lnTo>
                  <a:pt x="96560" y="7680"/>
                </a:lnTo>
                <a:lnTo>
                  <a:pt x="59253" y="28529"/>
                </a:lnTo>
                <a:lnTo>
                  <a:pt x="28529" y="59253"/>
                </a:lnTo>
                <a:lnTo>
                  <a:pt x="7680" y="96560"/>
                </a:lnTo>
                <a:lnTo>
                  <a:pt x="0" y="137160"/>
                </a:lnTo>
                <a:lnTo>
                  <a:pt x="0" y="685800"/>
                </a:lnTo>
                <a:lnTo>
                  <a:pt x="7680" y="726399"/>
                </a:lnTo>
                <a:lnTo>
                  <a:pt x="28529" y="763706"/>
                </a:lnTo>
                <a:lnTo>
                  <a:pt x="59253" y="794430"/>
                </a:lnTo>
                <a:lnTo>
                  <a:pt x="96560" y="815279"/>
                </a:lnTo>
                <a:lnTo>
                  <a:pt x="137159" y="822960"/>
                </a:lnTo>
                <a:lnTo>
                  <a:pt x="10287000" y="822960"/>
                </a:lnTo>
                <a:lnTo>
                  <a:pt x="10327599" y="815279"/>
                </a:lnTo>
                <a:lnTo>
                  <a:pt x="10364906" y="794430"/>
                </a:lnTo>
                <a:lnTo>
                  <a:pt x="10395630" y="763706"/>
                </a:lnTo>
                <a:lnTo>
                  <a:pt x="10416479" y="726399"/>
                </a:lnTo>
                <a:lnTo>
                  <a:pt x="10424160" y="685800"/>
                </a:lnTo>
                <a:lnTo>
                  <a:pt x="10424160" y="137160"/>
                </a:lnTo>
                <a:lnTo>
                  <a:pt x="10416479" y="96560"/>
                </a:lnTo>
                <a:lnTo>
                  <a:pt x="10395630" y="59253"/>
                </a:lnTo>
                <a:lnTo>
                  <a:pt x="10364906" y="28529"/>
                </a:lnTo>
                <a:lnTo>
                  <a:pt x="10327599" y="7680"/>
                </a:lnTo>
                <a:lnTo>
                  <a:pt x="10287000" y="0"/>
                </a:lnTo>
                <a:lnTo>
                  <a:pt x="13715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229850" y="2536190"/>
            <a:ext cx="900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l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ck-</a:t>
            </a:r>
            <a:r>
              <a:rPr sz="18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</a:p>
        </p:txBody>
      </p:sp>
      <p:sp>
        <p:nvSpPr>
          <p:cNvPr id="9" name="object 9"/>
          <p:cNvSpPr/>
          <p:nvPr/>
        </p:nvSpPr>
        <p:spPr>
          <a:xfrm>
            <a:off x="822960" y="3510279"/>
            <a:ext cx="10425430" cy="477520"/>
          </a:xfrm>
          <a:custGeom>
            <a:avLst/>
            <a:gdLst/>
            <a:ahLst/>
            <a:cxnLst/>
            <a:rect l="l" t="t" r="r" b="b"/>
            <a:pathLst>
              <a:path w="10425430" h="477520">
                <a:moveTo>
                  <a:pt x="10345420" y="0"/>
                </a:moveTo>
                <a:lnTo>
                  <a:pt x="80009" y="0"/>
                </a:lnTo>
                <a:lnTo>
                  <a:pt x="50363" y="6766"/>
                </a:lnTo>
                <a:lnTo>
                  <a:pt x="24765" y="24606"/>
                </a:lnTo>
                <a:lnTo>
                  <a:pt x="6786" y="49827"/>
                </a:lnTo>
                <a:lnTo>
                  <a:pt x="0" y="78740"/>
                </a:lnTo>
                <a:lnTo>
                  <a:pt x="0" y="397510"/>
                </a:lnTo>
                <a:lnTo>
                  <a:pt x="6786" y="426620"/>
                </a:lnTo>
                <a:lnTo>
                  <a:pt x="24765" y="452278"/>
                </a:lnTo>
                <a:lnTo>
                  <a:pt x="50363" y="470554"/>
                </a:lnTo>
                <a:lnTo>
                  <a:pt x="80009" y="477520"/>
                </a:lnTo>
                <a:lnTo>
                  <a:pt x="10345420" y="477520"/>
                </a:lnTo>
                <a:lnTo>
                  <a:pt x="10374530" y="470554"/>
                </a:lnTo>
                <a:lnTo>
                  <a:pt x="10400188" y="452278"/>
                </a:lnTo>
                <a:lnTo>
                  <a:pt x="10418464" y="426620"/>
                </a:lnTo>
                <a:lnTo>
                  <a:pt x="10425430" y="397510"/>
                </a:lnTo>
                <a:lnTo>
                  <a:pt x="10425430" y="78740"/>
                </a:lnTo>
                <a:lnTo>
                  <a:pt x="10418464" y="49827"/>
                </a:lnTo>
                <a:lnTo>
                  <a:pt x="10400188" y="24606"/>
                </a:lnTo>
                <a:lnTo>
                  <a:pt x="10374530" y="6766"/>
                </a:lnTo>
                <a:lnTo>
                  <a:pt x="1034542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2960" y="3510279"/>
            <a:ext cx="10425430" cy="477520"/>
          </a:xfrm>
          <a:custGeom>
            <a:avLst/>
            <a:gdLst/>
            <a:ahLst/>
            <a:cxnLst/>
            <a:rect l="l" t="t" r="r" b="b"/>
            <a:pathLst>
              <a:path w="10425430" h="477520">
                <a:moveTo>
                  <a:pt x="80009" y="0"/>
                </a:moveTo>
                <a:lnTo>
                  <a:pt x="50363" y="6766"/>
                </a:lnTo>
                <a:lnTo>
                  <a:pt x="24765" y="24606"/>
                </a:lnTo>
                <a:lnTo>
                  <a:pt x="6786" y="49827"/>
                </a:lnTo>
                <a:lnTo>
                  <a:pt x="0" y="78740"/>
                </a:lnTo>
                <a:lnTo>
                  <a:pt x="0" y="397510"/>
                </a:lnTo>
                <a:lnTo>
                  <a:pt x="6786" y="426620"/>
                </a:lnTo>
                <a:lnTo>
                  <a:pt x="24765" y="452278"/>
                </a:lnTo>
                <a:lnTo>
                  <a:pt x="50363" y="470554"/>
                </a:lnTo>
                <a:lnTo>
                  <a:pt x="80009" y="477520"/>
                </a:lnTo>
                <a:lnTo>
                  <a:pt x="10345420" y="477520"/>
                </a:lnTo>
                <a:lnTo>
                  <a:pt x="10374530" y="470554"/>
                </a:lnTo>
                <a:lnTo>
                  <a:pt x="10400188" y="452278"/>
                </a:lnTo>
                <a:lnTo>
                  <a:pt x="10418464" y="426620"/>
                </a:lnTo>
                <a:lnTo>
                  <a:pt x="10425430" y="397510"/>
                </a:lnTo>
                <a:lnTo>
                  <a:pt x="10425430" y="78740"/>
                </a:lnTo>
                <a:lnTo>
                  <a:pt x="10418464" y="49827"/>
                </a:lnTo>
                <a:lnTo>
                  <a:pt x="10400188" y="24606"/>
                </a:lnTo>
                <a:lnTo>
                  <a:pt x="10374530" y="6766"/>
                </a:lnTo>
                <a:lnTo>
                  <a:pt x="10345420" y="0"/>
                </a:lnTo>
                <a:lnTo>
                  <a:pt x="8000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866630" y="3586479"/>
            <a:ext cx="1281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not</a:t>
            </a:r>
            <a:r>
              <a:rPr sz="1800" spc="-6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lock-free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34</a:t>
            </a:fld>
            <a:endParaRPr spc="195"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12" name="object 12"/>
          <p:cNvSpPr txBox="1"/>
          <p:nvPr/>
        </p:nvSpPr>
        <p:spPr>
          <a:xfrm>
            <a:off x="615043" y="1119728"/>
            <a:ext cx="12801600" cy="1529906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hiding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huge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secret: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CA"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always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lock-free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5244465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std::atomic&lt;T&gt;::is_lock_free() 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1500" y="2630170"/>
            <a:ext cx="8905875" cy="38446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>
              <a:lnSpc>
                <a:spcPct val="100000"/>
              </a:lnSpc>
              <a:spcBef>
                <a:spcPts val="10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z;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Results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run-time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platform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dependent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5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Why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compile-time?</a:t>
            </a:r>
            <a:r>
              <a:rPr sz="2800" spc="-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alignment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C++17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adds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constexpr</a:t>
            </a:r>
            <a:r>
              <a:rPr sz="2800" spc="-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is_always_lock_free()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8759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Is </a:t>
            </a:r>
            <a:r>
              <a:rPr spc="220" dirty="0"/>
              <a:t>atomic </a:t>
            </a:r>
            <a:r>
              <a:rPr spc="240" dirty="0"/>
              <a:t>the </a:t>
            </a:r>
            <a:r>
              <a:rPr spc="270" dirty="0"/>
              <a:t>same </a:t>
            </a:r>
            <a:r>
              <a:rPr spc="260" dirty="0"/>
              <a:t>as</a:t>
            </a:r>
            <a:r>
              <a:rPr spc="195" dirty="0"/>
              <a:t> </a:t>
            </a:r>
            <a:r>
              <a:rPr spc="165" dirty="0"/>
              <a:t>lock-free?</a:t>
            </a:r>
          </a:p>
        </p:txBody>
      </p:sp>
      <p:sp>
        <p:nvSpPr>
          <p:cNvPr id="6" name="object 6"/>
          <p:cNvSpPr/>
          <p:nvPr/>
        </p:nvSpPr>
        <p:spPr>
          <a:xfrm>
            <a:off x="822960" y="1645920"/>
            <a:ext cx="10424160" cy="1371600"/>
          </a:xfrm>
          <a:custGeom>
            <a:avLst/>
            <a:gdLst/>
            <a:ahLst/>
            <a:cxnLst/>
            <a:rect l="l" t="t" r="r" b="b"/>
            <a:pathLst>
              <a:path w="10424160" h="1371600">
                <a:moveTo>
                  <a:pt x="10195560" y="0"/>
                </a:moveTo>
                <a:lnTo>
                  <a:pt x="228600" y="0"/>
                </a:lnTo>
                <a:lnTo>
                  <a:pt x="185960" y="5134"/>
                </a:lnTo>
                <a:lnTo>
                  <a:pt x="144660" y="19645"/>
                </a:lnTo>
                <a:lnTo>
                  <a:pt x="106040" y="42192"/>
                </a:lnTo>
                <a:lnTo>
                  <a:pt x="71437" y="71437"/>
                </a:lnTo>
                <a:lnTo>
                  <a:pt x="42192" y="106040"/>
                </a:lnTo>
                <a:lnTo>
                  <a:pt x="19645" y="144660"/>
                </a:lnTo>
                <a:lnTo>
                  <a:pt x="5134" y="185960"/>
                </a:lnTo>
                <a:lnTo>
                  <a:pt x="0" y="228600"/>
                </a:lnTo>
                <a:lnTo>
                  <a:pt x="0" y="1143000"/>
                </a:lnTo>
                <a:lnTo>
                  <a:pt x="5134" y="1185639"/>
                </a:lnTo>
                <a:lnTo>
                  <a:pt x="19645" y="1226939"/>
                </a:lnTo>
                <a:lnTo>
                  <a:pt x="42192" y="1265559"/>
                </a:lnTo>
                <a:lnTo>
                  <a:pt x="71437" y="1300162"/>
                </a:lnTo>
                <a:lnTo>
                  <a:pt x="106040" y="1329407"/>
                </a:lnTo>
                <a:lnTo>
                  <a:pt x="144660" y="1351954"/>
                </a:lnTo>
                <a:lnTo>
                  <a:pt x="185960" y="1366465"/>
                </a:lnTo>
                <a:lnTo>
                  <a:pt x="228600" y="1371600"/>
                </a:lnTo>
                <a:lnTo>
                  <a:pt x="10195560" y="1371600"/>
                </a:lnTo>
                <a:lnTo>
                  <a:pt x="10238199" y="1366465"/>
                </a:lnTo>
                <a:lnTo>
                  <a:pt x="10279499" y="1351954"/>
                </a:lnTo>
                <a:lnTo>
                  <a:pt x="10318119" y="1329407"/>
                </a:lnTo>
                <a:lnTo>
                  <a:pt x="10352722" y="1300162"/>
                </a:lnTo>
                <a:lnTo>
                  <a:pt x="10381967" y="1265559"/>
                </a:lnTo>
                <a:lnTo>
                  <a:pt x="10404514" y="1226939"/>
                </a:lnTo>
                <a:lnTo>
                  <a:pt x="10419025" y="1185639"/>
                </a:lnTo>
                <a:lnTo>
                  <a:pt x="10424160" y="1143000"/>
                </a:lnTo>
                <a:lnTo>
                  <a:pt x="10424160" y="228600"/>
                </a:lnTo>
                <a:lnTo>
                  <a:pt x="10419025" y="185960"/>
                </a:lnTo>
                <a:lnTo>
                  <a:pt x="10404514" y="144660"/>
                </a:lnTo>
                <a:lnTo>
                  <a:pt x="10381967" y="106040"/>
                </a:lnTo>
                <a:lnTo>
                  <a:pt x="10352722" y="71437"/>
                </a:lnTo>
                <a:lnTo>
                  <a:pt x="10318119" y="42192"/>
                </a:lnTo>
                <a:lnTo>
                  <a:pt x="10279499" y="19645"/>
                </a:lnTo>
                <a:lnTo>
                  <a:pt x="10238199" y="5134"/>
                </a:lnTo>
                <a:lnTo>
                  <a:pt x="10195560" y="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2960" y="1645920"/>
            <a:ext cx="10424160" cy="1371600"/>
          </a:xfrm>
          <a:custGeom>
            <a:avLst/>
            <a:gdLst/>
            <a:ahLst/>
            <a:cxnLst/>
            <a:rect l="l" t="t" r="r" b="b"/>
            <a:pathLst>
              <a:path w="10424160" h="1371600">
                <a:moveTo>
                  <a:pt x="228600" y="0"/>
                </a:moveTo>
                <a:lnTo>
                  <a:pt x="185960" y="5134"/>
                </a:lnTo>
                <a:lnTo>
                  <a:pt x="144660" y="19645"/>
                </a:lnTo>
                <a:lnTo>
                  <a:pt x="106040" y="42192"/>
                </a:lnTo>
                <a:lnTo>
                  <a:pt x="71437" y="71437"/>
                </a:lnTo>
                <a:lnTo>
                  <a:pt x="42192" y="106040"/>
                </a:lnTo>
                <a:lnTo>
                  <a:pt x="19645" y="144660"/>
                </a:lnTo>
                <a:lnTo>
                  <a:pt x="5134" y="185960"/>
                </a:lnTo>
                <a:lnTo>
                  <a:pt x="0" y="228600"/>
                </a:lnTo>
                <a:lnTo>
                  <a:pt x="0" y="1143000"/>
                </a:lnTo>
                <a:lnTo>
                  <a:pt x="5134" y="1185639"/>
                </a:lnTo>
                <a:lnTo>
                  <a:pt x="19645" y="1226939"/>
                </a:lnTo>
                <a:lnTo>
                  <a:pt x="42192" y="1265559"/>
                </a:lnTo>
                <a:lnTo>
                  <a:pt x="71437" y="1300162"/>
                </a:lnTo>
                <a:lnTo>
                  <a:pt x="106040" y="1329407"/>
                </a:lnTo>
                <a:lnTo>
                  <a:pt x="144660" y="1351954"/>
                </a:lnTo>
                <a:lnTo>
                  <a:pt x="185960" y="1366465"/>
                </a:lnTo>
                <a:lnTo>
                  <a:pt x="228600" y="1371600"/>
                </a:lnTo>
                <a:lnTo>
                  <a:pt x="10195560" y="1371600"/>
                </a:lnTo>
                <a:lnTo>
                  <a:pt x="10238199" y="1366465"/>
                </a:lnTo>
                <a:lnTo>
                  <a:pt x="10279499" y="1351954"/>
                </a:lnTo>
                <a:lnTo>
                  <a:pt x="10318119" y="1329407"/>
                </a:lnTo>
                <a:lnTo>
                  <a:pt x="10352722" y="1300162"/>
                </a:lnTo>
                <a:lnTo>
                  <a:pt x="10381967" y="1265559"/>
                </a:lnTo>
                <a:lnTo>
                  <a:pt x="10404514" y="1226939"/>
                </a:lnTo>
                <a:lnTo>
                  <a:pt x="10419025" y="1185639"/>
                </a:lnTo>
                <a:lnTo>
                  <a:pt x="10424160" y="1143000"/>
                </a:lnTo>
                <a:lnTo>
                  <a:pt x="10424160" y="228600"/>
                </a:lnTo>
                <a:lnTo>
                  <a:pt x="10419025" y="185960"/>
                </a:lnTo>
                <a:lnTo>
                  <a:pt x="10404514" y="144660"/>
                </a:lnTo>
                <a:lnTo>
                  <a:pt x="10381967" y="106040"/>
                </a:lnTo>
                <a:lnTo>
                  <a:pt x="10352722" y="71437"/>
                </a:lnTo>
                <a:lnTo>
                  <a:pt x="10318119" y="42192"/>
                </a:lnTo>
                <a:lnTo>
                  <a:pt x="10279499" y="19645"/>
                </a:lnTo>
                <a:lnTo>
                  <a:pt x="10238199" y="5134"/>
                </a:lnTo>
                <a:lnTo>
                  <a:pt x="1019556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203180" y="2170429"/>
            <a:ext cx="901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l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ck-</a:t>
            </a:r>
            <a:r>
              <a:rPr sz="18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ee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22960" y="3798570"/>
            <a:ext cx="10425430" cy="476250"/>
          </a:xfrm>
          <a:custGeom>
            <a:avLst/>
            <a:gdLst/>
            <a:ahLst/>
            <a:cxnLst/>
            <a:rect l="l" t="t" r="r" b="b"/>
            <a:pathLst>
              <a:path w="10425430" h="476250">
                <a:moveTo>
                  <a:pt x="10345420" y="0"/>
                </a:moveTo>
                <a:lnTo>
                  <a:pt x="80009" y="0"/>
                </a:lnTo>
                <a:lnTo>
                  <a:pt x="50363" y="6766"/>
                </a:lnTo>
                <a:lnTo>
                  <a:pt x="24765" y="24606"/>
                </a:lnTo>
                <a:lnTo>
                  <a:pt x="6786" y="49827"/>
                </a:lnTo>
                <a:lnTo>
                  <a:pt x="0" y="78739"/>
                </a:lnTo>
                <a:lnTo>
                  <a:pt x="0" y="397509"/>
                </a:lnTo>
                <a:lnTo>
                  <a:pt x="6786" y="426422"/>
                </a:lnTo>
                <a:lnTo>
                  <a:pt x="24765" y="451643"/>
                </a:lnTo>
                <a:lnTo>
                  <a:pt x="50363" y="469483"/>
                </a:lnTo>
                <a:lnTo>
                  <a:pt x="80009" y="476249"/>
                </a:lnTo>
                <a:lnTo>
                  <a:pt x="10345420" y="476249"/>
                </a:lnTo>
                <a:lnTo>
                  <a:pt x="10374530" y="469483"/>
                </a:lnTo>
                <a:lnTo>
                  <a:pt x="10400188" y="451643"/>
                </a:lnTo>
                <a:lnTo>
                  <a:pt x="10418464" y="426422"/>
                </a:lnTo>
                <a:lnTo>
                  <a:pt x="10425430" y="397509"/>
                </a:lnTo>
                <a:lnTo>
                  <a:pt x="10425430" y="78739"/>
                </a:lnTo>
                <a:lnTo>
                  <a:pt x="10418464" y="49827"/>
                </a:lnTo>
                <a:lnTo>
                  <a:pt x="10400188" y="24606"/>
                </a:lnTo>
                <a:lnTo>
                  <a:pt x="10374530" y="6766"/>
                </a:lnTo>
                <a:lnTo>
                  <a:pt x="1034542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2960" y="3798570"/>
            <a:ext cx="10425430" cy="476250"/>
          </a:xfrm>
          <a:custGeom>
            <a:avLst/>
            <a:gdLst/>
            <a:ahLst/>
            <a:cxnLst/>
            <a:rect l="l" t="t" r="r" b="b"/>
            <a:pathLst>
              <a:path w="10425430" h="476250">
                <a:moveTo>
                  <a:pt x="80009" y="0"/>
                </a:moveTo>
                <a:lnTo>
                  <a:pt x="50363" y="6766"/>
                </a:lnTo>
                <a:lnTo>
                  <a:pt x="24765" y="24606"/>
                </a:lnTo>
                <a:lnTo>
                  <a:pt x="6786" y="49827"/>
                </a:lnTo>
                <a:lnTo>
                  <a:pt x="0" y="78739"/>
                </a:lnTo>
                <a:lnTo>
                  <a:pt x="0" y="397509"/>
                </a:lnTo>
                <a:lnTo>
                  <a:pt x="6786" y="426422"/>
                </a:lnTo>
                <a:lnTo>
                  <a:pt x="24765" y="451643"/>
                </a:lnTo>
                <a:lnTo>
                  <a:pt x="50363" y="469483"/>
                </a:lnTo>
                <a:lnTo>
                  <a:pt x="80009" y="476249"/>
                </a:lnTo>
                <a:lnTo>
                  <a:pt x="10345420" y="476249"/>
                </a:lnTo>
                <a:lnTo>
                  <a:pt x="10374530" y="469483"/>
                </a:lnTo>
                <a:lnTo>
                  <a:pt x="10400188" y="451643"/>
                </a:lnTo>
                <a:lnTo>
                  <a:pt x="10418464" y="426422"/>
                </a:lnTo>
                <a:lnTo>
                  <a:pt x="10425430" y="397509"/>
                </a:lnTo>
                <a:lnTo>
                  <a:pt x="10425430" y="78739"/>
                </a:lnTo>
                <a:lnTo>
                  <a:pt x="10418464" y="49827"/>
                </a:lnTo>
                <a:lnTo>
                  <a:pt x="10400188" y="24606"/>
                </a:lnTo>
                <a:lnTo>
                  <a:pt x="10374530" y="6766"/>
                </a:lnTo>
                <a:lnTo>
                  <a:pt x="10345420" y="0"/>
                </a:lnTo>
                <a:lnTo>
                  <a:pt x="8000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866630" y="3874770"/>
            <a:ext cx="1281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not</a:t>
            </a:r>
            <a:r>
              <a:rPr sz="1800" spc="-6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lock-free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35</a:t>
            </a:fld>
            <a:endParaRPr spc="195" dirty="0"/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12" name="object 12"/>
          <p:cNvSpPr txBox="1"/>
          <p:nvPr/>
        </p:nvSpPr>
        <p:spPr>
          <a:xfrm>
            <a:off x="571500" y="1242059"/>
            <a:ext cx="845883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480" indent="-34671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std::atomic&lt;T&gt;::is_lock_free()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x86</a:t>
            </a:r>
            <a:r>
              <a:rPr sz="2800" spc="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example 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43610" y="2522220"/>
            <a:ext cx="9544685" cy="1304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041265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</a:t>
            </a:r>
            <a:r>
              <a:rPr sz="2800" spc="5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move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-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%mmx 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ts val="3350"/>
              </a:lnSpc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z;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43610" y="3801109"/>
            <a:ext cx="843216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z;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&gt;16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bytes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8759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Is </a:t>
            </a:r>
            <a:r>
              <a:rPr spc="220" dirty="0"/>
              <a:t>atomic </a:t>
            </a:r>
            <a:r>
              <a:rPr spc="240" dirty="0"/>
              <a:t>the </a:t>
            </a:r>
            <a:r>
              <a:rPr spc="270" dirty="0"/>
              <a:t>same </a:t>
            </a:r>
            <a:r>
              <a:rPr spc="260" dirty="0"/>
              <a:t>as</a:t>
            </a:r>
            <a:r>
              <a:rPr spc="195" dirty="0"/>
              <a:t> </a:t>
            </a:r>
            <a:r>
              <a:rPr spc="165" dirty="0"/>
              <a:t>lock-free?</a:t>
            </a:r>
          </a:p>
        </p:txBody>
      </p:sp>
      <p:sp>
        <p:nvSpPr>
          <p:cNvPr id="6" name="object 6"/>
          <p:cNvSpPr/>
          <p:nvPr/>
        </p:nvSpPr>
        <p:spPr>
          <a:xfrm>
            <a:off x="822960" y="1645920"/>
            <a:ext cx="10424160" cy="1737360"/>
          </a:xfrm>
          <a:custGeom>
            <a:avLst/>
            <a:gdLst/>
            <a:ahLst/>
            <a:cxnLst/>
            <a:rect l="l" t="t" r="r" b="b"/>
            <a:pathLst>
              <a:path w="10424160" h="1737360">
                <a:moveTo>
                  <a:pt x="10134600" y="0"/>
                </a:moveTo>
                <a:lnTo>
                  <a:pt x="289559" y="0"/>
                </a:lnTo>
                <a:lnTo>
                  <a:pt x="246270" y="4198"/>
                </a:lnTo>
                <a:lnTo>
                  <a:pt x="203850" y="16215"/>
                </a:lnTo>
                <a:lnTo>
                  <a:pt x="163167" y="35181"/>
                </a:lnTo>
                <a:lnTo>
                  <a:pt x="125089" y="60228"/>
                </a:lnTo>
                <a:lnTo>
                  <a:pt x="90487" y="90487"/>
                </a:lnTo>
                <a:lnTo>
                  <a:pt x="60228" y="125089"/>
                </a:lnTo>
                <a:lnTo>
                  <a:pt x="35181" y="163167"/>
                </a:lnTo>
                <a:lnTo>
                  <a:pt x="16215" y="203850"/>
                </a:lnTo>
                <a:lnTo>
                  <a:pt x="4198" y="246270"/>
                </a:lnTo>
                <a:lnTo>
                  <a:pt x="0" y="289559"/>
                </a:lnTo>
                <a:lnTo>
                  <a:pt x="0" y="1447800"/>
                </a:lnTo>
                <a:lnTo>
                  <a:pt x="4198" y="1491089"/>
                </a:lnTo>
                <a:lnTo>
                  <a:pt x="16215" y="1533509"/>
                </a:lnTo>
                <a:lnTo>
                  <a:pt x="35181" y="1574192"/>
                </a:lnTo>
                <a:lnTo>
                  <a:pt x="60228" y="1612270"/>
                </a:lnTo>
                <a:lnTo>
                  <a:pt x="90487" y="1646872"/>
                </a:lnTo>
                <a:lnTo>
                  <a:pt x="125089" y="1677131"/>
                </a:lnTo>
                <a:lnTo>
                  <a:pt x="163167" y="1702178"/>
                </a:lnTo>
                <a:lnTo>
                  <a:pt x="203850" y="1721144"/>
                </a:lnTo>
                <a:lnTo>
                  <a:pt x="246270" y="1733161"/>
                </a:lnTo>
                <a:lnTo>
                  <a:pt x="289559" y="1737359"/>
                </a:lnTo>
                <a:lnTo>
                  <a:pt x="10134600" y="1737359"/>
                </a:lnTo>
                <a:lnTo>
                  <a:pt x="10177889" y="1733161"/>
                </a:lnTo>
                <a:lnTo>
                  <a:pt x="10220309" y="1721144"/>
                </a:lnTo>
                <a:lnTo>
                  <a:pt x="10260992" y="1702178"/>
                </a:lnTo>
                <a:lnTo>
                  <a:pt x="10299070" y="1677131"/>
                </a:lnTo>
                <a:lnTo>
                  <a:pt x="10333672" y="1646872"/>
                </a:lnTo>
                <a:lnTo>
                  <a:pt x="10363931" y="1612270"/>
                </a:lnTo>
                <a:lnTo>
                  <a:pt x="10388978" y="1574192"/>
                </a:lnTo>
                <a:lnTo>
                  <a:pt x="10407944" y="1533509"/>
                </a:lnTo>
                <a:lnTo>
                  <a:pt x="10419961" y="1491089"/>
                </a:lnTo>
                <a:lnTo>
                  <a:pt x="10424160" y="1447800"/>
                </a:lnTo>
                <a:lnTo>
                  <a:pt x="10424160" y="289559"/>
                </a:lnTo>
                <a:lnTo>
                  <a:pt x="10419961" y="246270"/>
                </a:lnTo>
                <a:lnTo>
                  <a:pt x="10407944" y="203850"/>
                </a:lnTo>
                <a:lnTo>
                  <a:pt x="10388978" y="163167"/>
                </a:lnTo>
                <a:lnTo>
                  <a:pt x="10363931" y="125089"/>
                </a:lnTo>
                <a:lnTo>
                  <a:pt x="10333672" y="90487"/>
                </a:lnTo>
                <a:lnTo>
                  <a:pt x="10299070" y="60228"/>
                </a:lnTo>
                <a:lnTo>
                  <a:pt x="10260992" y="35181"/>
                </a:lnTo>
                <a:lnTo>
                  <a:pt x="10220309" y="16215"/>
                </a:lnTo>
                <a:lnTo>
                  <a:pt x="10177889" y="4198"/>
                </a:lnTo>
                <a:lnTo>
                  <a:pt x="10134600" y="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2960" y="1645920"/>
            <a:ext cx="10424160" cy="1737360"/>
          </a:xfrm>
          <a:custGeom>
            <a:avLst/>
            <a:gdLst/>
            <a:ahLst/>
            <a:cxnLst/>
            <a:rect l="l" t="t" r="r" b="b"/>
            <a:pathLst>
              <a:path w="10424160" h="1737360">
                <a:moveTo>
                  <a:pt x="289559" y="0"/>
                </a:moveTo>
                <a:lnTo>
                  <a:pt x="246270" y="4198"/>
                </a:lnTo>
                <a:lnTo>
                  <a:pt x="203850" y="16215"/>
                </a:lnTo>
                <a:lnTo>
                  <a:pt x="163167" y="35181"/>
                </a:lnTo>
                <a:lnTo>
                  <a:pt x="125089" y="60228"/>
                </a:lnTo>
                <a:lnTo>
                  <a:pt x="90487" y="90487"/>
                </a:lnTo>
                <a:lnTo>
                  <a:pt x="60228" y="125089"/>
                </a:lnTo>
                <a:lnTo>
                  <a:pt x="35181" y="163167"/>
                </a:lnTo>
                <a:lnTo>
                  <a:pt x="16215" y="203850"/>
                </a:lnTo>
                <a:lnTo>
                  <a:pt x="4198" y="246270"/>
                </a:lnTo>
                <a:lnTo>
                  <a:pt x="0" y="289559"/>
                </a:lnTo>
                <a:lnTo>
                  <a:pt x="0" y="1447800"/>
                </a:lnTo>
                <a:lnTo>
                  <a:pt x="4198" y="1491089"/>
                </a:lnTo>
                <a:lnTo>
                  <a:pt x="16215" y="1533509"/>
                </a:lnTo>
                <a:lnTo>
                  <a:pt x="35181" y="1574192"/>
                </a:lnTo>
                <a:lnTo>
                  <a:pt x="60228" y="1612270"/>
                </a:lnTo>
                <a:lnTo>
                  <a:pt x="90487" y="1646872"/>
                </a:lnTo>
                <a:lnTo>
                  <a:pt x="125089" y="1677131"/>
                </a:lnTo>
                <a:lnTo>
                  <a:pt x="163167" y="1702178"/>
                </a:lnTo>
                <a:lnTo>
                  <a:pt x="203850" y="1721144"/>
                </a:lnTo>
                <a:lnTo>
                  <a:pt x="246270" y="1733161"/>
                </a:lnTo>
                <a:lnTo>
                  <a:pt x="289559" y="1737359"/>
                </a:lnTo>
                <a:lnTo>
                  <a:pt x="10134600" y="1737359"/>
                </a:lnTo>
                <a:lnTo>
                  <a:pt x="10177889" y="1733161"/>
                </a:lnTo>
                <a:lnTo>
                  <a:pt x="10220309" y="1721144"/>
                </a:lnTo>
                <a:lnTo>
                  <a:pt x="10260992" y="1702178"/>
                </a:lnTo>
                <a:lnTo>
                  <a:pt x="10299070" y="1677131"/>
                </a:lnTo>
                <a:lnTo>
                  <a:pt x="10333672" y="1646872"/>
                </a:lnTo>
                <a:lnTo>
                  <a:pt x="10363931" y="1612270"/>
                </a:lnTo>
                <a:lnTo>
                  <a:pt x="10388978" y="1574192"/>
                </a:lnTo>
                <a:lnTo>
                  <a:pt x="10407944" y="1533509"/>
                </a:lnTo>
                <a:lnTo>
                  <a:pt x="10419961" y="1491089"/>
                </a:lnTo>
                <a:lnTo>
                  <a:pt x="10424160" y="1447800"/>
                </a:lnTo>
                <a:lnTo>
                  <a:pt x="10424160" y="289559"/>
                </a:lnTo>
                <a:lnTo>
                  <a:pt x="10419961" y="246270"/>
                </a:lnTo>
                <a:lnTo>
                  <a:pt x="10407944" y="203850"/>
                </a:lnTo>
                <a:lnTo>
                  <a:pt x="10388978" y="163167"/>
                </a:lnTo>
                <a:lnTo>
                  <a:pt x="10363931" y="125089"/>
                </a:lnTo>
                <a:lnTo>
                  <a:pt x="10333672" y="90487"/>
                </a:lnTo>
                <a:lnTo>
                  <a:pt x="10299070" y="60228"/>
                </a:lnTo>
                <a:lnTo>
                  <a:pt x="10260992" y="35181"/>
                </a:lnTo>
                <a:lnTo>
                  <a:pt x="10220309" y="16215"/>
                </a:lnTo>
                <a:lnTo>
                  <a:pt x="10177889" y="4198"/>
                </a:lnTo>
                <a:lnTo>
                  <a:pt x="10134600" y="0"/>
                </a:lnTo>
                <a:lnTo>
                  <a:pt x="28955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185400" y="2353309"/>
            <a:ext cx="900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l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ck-</a:t>
            </a:r>
            <a:r>
              <a:rPr sz="18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</a:p>
        </p:txBody>
      </p:sp>
      <p:sp>
        <p:nvSpPr>
          <p:cNvPr id="9" name="object 9"/>
          <p:cNvSpPr/>
          <p:nvPr/>
        </p:nvSpPr>
        <p:spPr>
          <a:xfrm>
            <a:off x="822960" y="3383279"/>
            <a:ext cx="10424160" cy="892810"/>
          </a:xfrm>
          <a:custGeom>
            <a:avLst/>
            <a:gdLst/>
            <a:ahLst/>
            <a:cxnLst/>
            <a:rect l="l" t="t" r="r" b="b"/>
            <a:pathLst>
              <a:path w="10424160" h="892810">
                <a:moveTo>
                  <a:pt x="10275570" y="0"/>
                </a:moveTo>
                <a:lnTo>
                  <a:pt x="148590" y="0"/>
                </a:lnTo>
                <a:lnTo>
                  <a:pt x="104851" y="8260"/>
                </a:lnTo>
                <a:lnTo>
                  <a:pt x="64465" y="30723"/>
                </a:lnTo>
                <a:lnTo>
                  <a:pt x="31089" y="63916"/>
                </a:lnTo>
                <a:lnTo>
                  <a:pt x="8381" y="104363"/>
                </a:lnTo>
                <a:lnTo>
                  <a:pt x="0" y="148590"/>
                </a:lnTo>
                <a:lnTo>
                  <a:pt x="0" y="742950"/>
                </a:lnTo>
                <a:lnTo>
                  <a:pt x="8381" y="787308"/>
                </a:lnTo>
                <a:lnTo>
                  <a:pt x="31089" y="828070"/>
                </a:lnTo>
                <a:lnTo>
                  <a:pt x="64465" y="861639"/>
                </a:lnTo>
                <a:lnTo>
                  <a:pt x="104851" y="884417"/>
                </a:lnTo>
                <a:lnTo>
                  <a:pt x="148590" y="892810"/>
                </a:lnTo>
                <a:lnTo>
                  <a:pt x="10275570" y="892810"/>
                </a:lnTo>
                <a:lnTo>
                  <a:pt x="10319796" y="884417"/>
                </a:lnTo>
                <a:lnTo>
                  <a:pt x="10360243" y="861639"/>
                </a:lnTo>
                <a:lnTo>
                  <a:pt x="10393436" y="828070"/>
                </a:lnTo>
                <a:lnTo>
                  <a:pt x="10415899" y="787308"/>
                </a:lnTo>
                <a:lnTo>
                  <a:pt x="10424160" y="742950"/>
                </a:lnTo>
                <a:lnTo>
                  <a:pt x="10424160" y="148590"/>
                </a:lnTo>
                <a:lnTo>
                  <a:pt x="10415899" y="104363"/>
                </a:lnTo>
                <a:lnTo>
                  <a:pt x="10393436" y="63916"/>
                </a:lnTo>
                <a:lnTo>
                  <a:pt x="10360243" y="30723"/>
                </a:lnTo>
                <a:lnTo>
                  <a:pt x="10319796" y="8260"/>
                </a:lnTo>
                <a:lnTo>
                  <a:pt x="1027557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2960" y="3383279"/>
            <a:ext cx="10424160" cy="892810"/>
          </a:xfrm>
          <a:custGeom>
            <a:avLst/>
            <a:gdLst/>
            <a:ahLst/>
            <a:cxnLst/>
            <a:rect l="l" t="t" r="r" b="b"/>
            <a:pathLst>
              <a:path w="10424160" h="892810">
                <a:moveTo>
                  <a:pt x="148590" y="0"/>
                </a:moveTo>
                <a:lnTo>
                  <a:pt x="104851" y="8260"/>
                </a:lnTo>
                <a:lnTo>
                  <a:pt x="64465" y="30723"/>
                </a:lnTo>
                <a:lnTo>
                  <a:pt x="31089" y="63916"/>
                </a:lnTo>
                <a:lnTo>
                  <a:pt x="8381" y="104363"/>
                </a:lnTo>
                <a:lnTo>
                  <a:pt x="0" y="148590"/>
                </a:lnTo>
                <a:lnTo>
                  <a:pt x="0" y="742950"/>
                </a:lnTo>
                <a:lnTo>
                  <a:pt x="8381" y="787308"/>
                </a:lnTo>
                <a:lnTo>
                  <a:pt x="31089" y="828070"/>
                </a:lnTo>
                <a:lnTo>
                  <a:pt x="64465" y="861639"/>
                </a:lnTo>
                <a:lnTo>
                  <a:pt x="104851" y="884417"/>
                </a:lnTo>
                <a:lnTo>
                  <a:pt x="148590" y="892810"/>
                </a:lnTo>
                <a:lnTo>
                  <a:pt x="10275570" y="892810"/>
                </a:lnTo>
                <a:lnTo>
                  <a:pt x="10319796" y="884417"/>
                </a:lnTo>
                <a:lnTo>
                  <a:pt x="10360243" y="861639"/>
                </a:lnTo>
                <a:lnTo>
                  <a:pt x="10393436" y="828070"/>
                </a:lnTo>
                <a:lnTo>
                  <a:pt x="10415899" y="787308"/>
                </a:lnTo>
                <a:lnTo>
                  <a:pt x="10424160" y="742950"/>
                </a:lnTo>
                <a:lnTo>
                  <a:pt x="10424160" y="148590"/>
                </a:lnTo>
                <a:lnTo>
                  <a:pt x="10415899" y="104363"/>
                </a:lnTo>
                <a:lnTo>
                  <a:pt x="10393436" y="63916"/>
                </a:lnTo>
                <a:lnTo>
                  <a:pt x="10360243" y="30723"/>
                </a:lnTo>
                <a:lnTo>
                  <a:pt x="10319796" y="8260"/>
                </a:lnTo>
                <a:lnTo>
                  <a:pt x="10275570" y="0"/>
                </a:lnTo>
                <a:lnTo>
                  <a:pt x="14859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846309" y="3667759"/>
            <a:ext cx="1281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not</a:t>
            </a:r>
            <a:r>
              <a:rPr sz="1800" spc="-3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lock-free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36</a:t>
            </a:fld>
            <a:endParaRPr spc="195" dirty="0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12" name="object 12"/>
          <p:cNvSpPr txBox="1"/>
          <p:nvPr/>
        </p:nvSpPr>
        <p:spPr>
          <a:xfrm>
            <a:off x="571500" y="1242059"/>
            <a:ext cx="845883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480" indent="-34671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std::atomic&lt;T&gt;::is_lock_free()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x86</a:t>
            </a:r>
            <a:r>
              <a:rPr sz="2800" spc="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example 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43610" y="2522220"/>
            <a:ext cx="9544685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041265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16-byte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</a:t>
            </a:r>
            <a:r>
              <a:rPr sz="2800" spc="5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move</a:t>
            </a:r>
            <a:r>
              <a:rPr sz="2800" spc="-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 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</a:t>
            </a:r>
            <a:r>
              <a:rPr sz="2800" spc="5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move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-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%mmx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1067" y="3810080"/>
            <a:ext cx="705739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z;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44409" y="3374390"/>
            <a:ext cx="2216785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sz="2800" spc="1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bytes!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6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&gt;16</a:t>
            </a:r>
            <a:r>
              <a:rPr sz="2800" spc="1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bytes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3090" y="4679876"/>
            <a:ext cx="9916795" cy="1367041"/>
          </a:xfrm>
          <a:prstGeom prst="rect">
            <a:avLst/>
          </a:prstGeom>
        </p:spPr>
        <p:txBody>
          <a:bodyPr vert="horz" wrap="square" lIns="0" tIns="259080" rIns="0" bIns="0" rtlCol="0">
            <a:spAutoFit/>
          </a:bodyPr>
          <a:lstStyle/>
          <a:p>
            <a:pPr marL="384175">
              <a:lnSpc>
                <a:spcPct val="100000"/>
              </a:lnSpc>
              <a:spcBef>
                <a:spcPts val="20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E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z;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1940"/>
              </a:spcBef>
              <a:tabLst>
                <a:tab pos="38544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alignment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padding</a:t>
            </a:r>
            <a:r>
              <a:rPr sz="2800" spc="-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matter!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904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Do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175" dirty="0"/>
              <a:t>wait </a:t>
            </a:r>
            <a:r>
              <a:rPr spc="235" dirty="0"/>
              <a:t>on </a:t>
            </a:r>
            <a:r>
              <a:rPr spc="245" dirty="0"/>
              <a:t>each</a:t>
            </a:r>
            <a:r>
              <a:rPr spc="-45" dirty="0"/>
              <a:t> </a:t>
            </a:r>
            <a:r>
              <a:rPr spc="195" dirty="0"/>
              <a:t>other?</a:t>
            </a:r>
          </a:p>
        </p:txBody>
      </p:sp>
      <p:sp>
        <p:nvSpPr>
          <p:cNvPr id="6" name="object 6"/>
          <p:cNvSpPr/>
          <p:nvPr/>
        </p:nvSpPr>
        <p:spPr>
          <a:xfrm>
            <a:off x="365759" y="1676400"/>
            <a:ext cx="11614150" cy="1920239"/>
          </a:xfrm>
          <a:custGeom>
            <a:avLst/>
            <a:gdLst/>
            <a:ahLst/>
            <a:cxnLst/>
            <a:rect l="l" t="t" r="r" b="b"/>
            <a:pathLst>
              <a:path w="11614150" h="1920239">
                <a:moveTo>
                  <a:pt x="11294110" y="0"/>
                </a:moveTo>
                <a:lnTo>
                  <a:pt x="320040" y="0"/>
                </a:lnTo>
                <a:lnTo>
                  <a:pt x="276518" y="3847"/>
                </a:lnTo>
                <a:lnTo>
                  <a:pt x="233718" y="14907"/>
                </a:lnTo>
                <a:lnTo>
                  <a:pt x="192360" y="32460"/>
                </a:lnTo>
                <a:lnTo>
                  <a:pt x="153167" y="55784"/>
                </a:lnTo>
                <a:lnTo>
                  <a:pt x="116859" y="84157"/>
                </a:lnTo>
                <a:lnTo>
                  <a:pt x="84157" y="116859"/>
                </a:lnTo>
                <a:lnTo>
                  <a:pt x="55784" y="153167"/>
                </a:lnTo>
                <a:lnTo>
                  <a:pt x="32460" y="192360"/>
                </a:lnTo>
                <a:lnTo>
                  <a:pt x="14907" y="233718"/>
                </a:lnTo>
                <a:lnTo>
                  <a:pt x="3847" y="276518"/>
                </a:lnTo>
                <a:lnTo>
                  <a:pt x="0" y="320039"/>
                </a:lnTo>
                <a:lnTo>
                  <a:pt x="0" y="1600200"/>
                </a:lnTo>
                <a:lnTo>
                  <a:pt x="3847" y="1643721"/>
                </a:lnTo>
                <a:lnTo>
                  <a:pt x="14907" y="1686521"/>
                </a:lnTo>
                <a:lnTo>
                  <a:pt x="32460" y="1727879"/>
                </a:lnTo>
                <a:lnTo>
                  <a:pt x="55784" y="1767072"/>
                </a:lnTo>
                <a:lnTo>
                  <a:pt x="84157" y="1803380"/>
                </a:lnTo>
                <a:lnTo>
                  <a:pt x="116859" y="1836082"/>
                </a:lnTo>
                <a:lnTo>
                  <a:pt x="153167" y="1864455"/>
                </a:lnTo>
                <a:lnTo>
                  <a:pt x="192360" y="1887779"/>
                </a:lnTo>
                <a:lnTo>
                  <a:pt x="233718" y="1905332"/>
                </a:lnTo>
                <a:lnTo>
                  <a:pt x="276518" y="1916392"/>
                </a:lnTo>
                <a:lnTo>
                  <a:pt x="320040" y="1920239"/>
                </a:lnTo>
                <a:lnTo>
                  <a:pt x="11294110" y="1920239"/>
                </a:lnTo>
                <a:lnTo>
                  <a:pt x="11337345" y="1916392"/>
                </a:lnTo>
                <a:lnTo>
                  <a:pt x="11379968" y="1905332"/>
                </a:lnTo>
                <a:lnTo>
                  <a:pt x="11421239" y="1887779"/>
                </a:lnTo>
                <a:lnTo>
                  <a:pt x="11460421" y="1864455"/>
                </a:lnTo>
                <a:lnTo>
                  <a:pt x="11496775" y="1836082"/>
                </a:lnTo>
                <a:lnTo>
                  <a:pt x="11529562" y="1803380"/>
                </a:lnTo>
                <a:lnTo>
                  <a:pt x="11558044" y="1767072"/>
                </a:lnTo>
                <a:lnTo>
                  <a:pt x="11581483" y="1727879"/>
                </a:lnTo>
                <a:lnTo>
                  <a:pt x="11599139" y="1686521"/>
                </a:lnTo>
                <a:lnTo>
                  <a:pt x="11610274" y="1643721"/>
                </a:lnTo>
                <a:lnTo>
                  <a:pt x="11614150" y="1600200"/>
                </a:lnTo>
                <a:lnTo>
                  <a:pt x="11614150" y="320039"/>
                </a:lnTo>
                <a:lnTo>
                  <a:pt x="11610274" y="276518"/>
                </a:lnTo>
                <a:lnTo>
                  <a:pt x="11599139" y="233718"/>
                </a:lnTo>
                <a:lnTo>
                  <a:pt x="11581483" y="192360"/>
                </a:lnTo>
                <a:lnTo>
                  <a:pt x="11558044" y="153167"/>
                </a:lnTo>
                <a:lnTo>
                  <a:pt x="11529562" y="116859"/>
                </a:lnTo>
                <a:lnTo>
                  <a:pt x="11496775" y="84157"/>
                </a:lnTo>
                <a:lnTo>
                  <a:pt x="11460421" y="55784"/>
                </a:lnTo>
                <a:lnTo>
                  <a:pt x="11421239" y="32460"/>
                </a:lnTo>
                <a:lnTo>
                  <a:pt x="11379968" y="14907"/>
                </a:lnTo>
                <a:lnTo>
                  <a:pt x="11337345" y="3847"/>
                </a:lnTo>
                <a:lnTo>
                  <a:pt x="1129411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59" y="1676400"/>
            <a:ext cx="11614150" cy="1920239"/>
          </a:xfrm>
          <a:custGeom>
            <a:avLst/>
            <a:gdLst/>
            <a:ahLst/>
            <a:cxnLst/>
            <a:rect l="l" t="t" r="r" b="b"/>
            <a:pathLst>
              <a:path w="11614150" h="1920239">
                <a:moveTo>
                  <a:pt x="320040" y="0"/>
                </a:moveTo>
                <a:lnTo>
                  <a:pt x="276518" y="3847"/>
                </a:lnTo>
                <a:lnTo>
                  <a:pt x="233718" y="14907"/>
                </a:lnTo>
                <a:lnTo>
                  <a:pt x="192360" y="32460"/>
                </a:lnTo>
                <a:lnTo>
                  <a:pt x="153167" y="55784"/>
                </a:lnTo>
                <a:lnTo>
                  <a:pt x="116859" y="84157"/>
                </a:lnTo>
                <a:lnTo>
                  <a:pt x="84157" y="116859"/>
                </a:lnTo>
                <a:lnTo>
                  <a:pt x="55784" y="153167"/>
                </a:lnTo>
                <a:lnTo>
                  <a:pt x="32460" y="192360"/>
                </a:lnTo>
                <a:lnTo>
                  <a:pt x="14907" y="233718"/>
                </a:lnTo>
                <a:lnTo>
                  <a:pt x="3847" y="276518"/>
                </a:lnTo>
                <a:lnTo>
                  <a:pt x="0" y="320039"/>
                </a:lnTo>
                <a:lnTo>
                  <a:pt x="0" y="1600200"/>
                </a:lnTo>
                <a:lnTo>
                  <a:pt x="3847" y="1643721"/>
                </a:lnTo>
                <a:lnTo>
                  <a:pt x="14907" y="1686521"/>
                </a:lnTo>
                <a:lnTo>
                  <a:pt x="32460" y="1727879"/>
                </a:lnTo>
                <a:lnTo>
                  <a:pt x="55784" y="1767072"/>
                </a:lnTo>
                <a:lnTo>
                  <a:pt x="84157" y="1803380"/>
                </a:lnTo>
                <a:lnTo>
                  <a:pt x="116859" y="1836082"/>
                </a:lnTo>
                <a:lnTo>
                  <a:pt x="153167" y="1864455"/>
                </a:lnTo>
                <a:lnTo>
                  <a:pt x="192360" y="1887779"/>
                </a:lnTo>
                <a:lnTo>
                  <a:pt x="233718" y="1905332"/>
                </a:lnTo>
                <a:lnTo>
                  <a:pt x="276518" y="1916392"/>
                </a:lnTo>
                <a:lnTo>
                  <a:pt x="320040" y="1920239"/>
                </a:lnTo>
                <a:lnTo>
                  <a:pt x="11294110" y="1920239"/>
                </a:lnTo>
                <a:lnTo>
                  <a:pt x="11337345" y="1916392"/>
                </a:lnTo>
                <a:lnTo>
                  <a:pt x="11379968" y="1905332"/>
                </a:lnTo>
                <a:lnTo>
                  <a:pt x="11421239" y="1887779"/>
                </a:lnTo>
                <a:lnTo>
                  <a:pt x="11460421" y="1864455"/>
                </a:lnTo>
                <a:lnTo>
                  <a:pt x="11496775" y="1836082"/>
                </a:lnTo>
                <a:lnTo>
                  <a:pt x="11529562" y="1803380"/>
                </a:lnTo>
                <a:lnTo>
                  <a:pt x="11558044" y="1767072"/>
                </a:lnTo>
                <a:lnTo>
                  <a:pt x="11581483" y="1727879"/>
                </a:lnTo>
                <a:lnTo>
                  <a:pt x="11599139" y="1686521"/>
                </a:lnTo>
                <a:lnTo>
                  <a:pt x="11610274" y="1643721"/>
                </a:lnTo>
                <a:lnTo>
                  <a:pt x="11614150" y="1600200"/>
                </a:lnTo>
                <a:lnTo>
                  <a:pt x="11614150" y="320039"/>
                </a:lnTo>
                <a:lnTo>
                  <a:pt x="11610274" y="276518"/>
                </a:lnTo>
                <a:lnTo>
                  <a:pt x="11599139" y="233718"/>
                </a:lnTo>
                <a:lnTo>
                  <a:pt x="11581483" y="192360"/>
                </a:lnTo>
                <a:lnTo>
                  <a:pt x="11558044" y="153167"/>
                </a:lnTo>
                <a:lnTo>
                  <a:pt x="11529562" y="116859"/>
                </a:lnTo>
                <a:lnTo>
                  <a:pt x="11496775" y="84157"/>
                </a:lnTo>
                <a:lnTo>
                  <a:pt x="11460421" y="55784"/>
                </a:lnTo>
                <a:lnTo>
                  <a:pt x="11421239" y="32460"/>
                </a:lnTo>
                <a:lnTo>
                  <a:pt x="11379968" y="14907"/>
                </a:lnTo>
                <a:lnTo>
                  <a:pt x="11337345" y="3847"/>
                </a:lnTo>
                <a:lnTo>
                  <a:pt x="11294110" y="0"/>
                </a:lnTo>
                <a:lnTo>
                  <a:pt x="32004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1676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9909" y="3596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8640" y="2241550"/>
            <a:ext cx="5579110" cy="1188720"/>
          </a:xfrm>
          <a:custGeom>
            <a:avLst/>
            <a:gdLst/>
            <a:ahLst/>
            <a:cxnLst/>
            <a:rect l="l" t="t" r="r" b="b"/>
            <a:pathLst>
              <a:path w="5579110" h="1188720">
                <a:moveTo>
                  <a:pt x="5379720" y="0"/>
                </a:moveTo>
                <a:lnTo>
                  <a:pt x="198119" y="0"/>
                </a:ln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20"/>
                </a:lnTo>
                <a:lnTo>
                  <a:pt x="0" y="990600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19" y="1188720"/>
                </a:lnTo>
                <a:lnTo>
                  <a:pt x="5379720" y="1188720"/>
                </a:lnTo>
                <a:lnTo>
                  <a:pt x="5421955" y="1182943"/>
                </a:lnTo>
                <a:lnTo>
                  <a:pt x="5462569" y="1166770"/>
                </a:lnTo>
                <a:lnTo>
                  <a:pt x="5499784" y="1141933"/>
                </a:lnTo>
                <a:lnTo>
                  <a:pt x="5531823" y="1110165"/>
                </a:lnTo>
                <a:lnTo>
                  <a:pt x="5556909" y="1073198"/>
                </a:lnTo>
                <a:lnTo>
                  <a:pt x="5573263" y="1032765"/>
                </a:lnTo>
                <a:lnTo>
                  <a:pt x="5579110" y="990600"/>
                </a:lnTo>
                <a:lnTo>
                  <a:pt x="5579110" y="198120"/>
                </a:lnTo>
                <a:lnTo>
                  <a:pt x="5573263" y="155954"/>
                </a:lnTo>
                <a:lnTo>
                  <a:pt x="5556909" y="115521"/>
                </a:lnTo>
                <a:lnTo>
                  <a:pt x="5531823" y="78554"/>
                </a:lnTo>
                <a:lnTo>
                  <a:pt x="5499784" y="46786"/>
                </a:lnTo>
                <a:lnTo>
                  <a:pt x="5462569" y="21949"/>
                </a:lnTo>
                <a:lnTo>
                  <a:pt x="542195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8640" y="2241550"/>
            <a:ext cx="5579110" cy="1188720"/>
          </a:xfrm>
          <a:custGeom>
            <a:avLst/>
            <a:gdLst/>
            <a:ahLst/>
            <a:cxnLst/>
            <a:rect l="l" t="t" r="r" b="b"/>
            <a:pathLst>
              <a:path w="5579110" h="1188720">
                <a:moveTo>
                  <a:pt x="198119" y="0"/>
                </a:move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20"/>
                </a:lnTo>
                <a:lnTo>
                  <a:pt x="0" y="990600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19" y="1188720"/>
                </a:lnTo>
                <a:lnTo>
                  <a:pt x="5379720" y="1188720"/>
                </a:lnTo>
                <a:lnTo>
                  <a:pt x="5421955" y="1182943"/>
                </a:lnTo>
                <a:lnTo>
                  <a:pt x="5462569" y="1166770"/>
                </a:lnTo>
                <a:lnTo>
                  <a:pt x="5499784" y="1141933"/>
                </a:lnTo>
                <a:lnTo>
                  <a:pt x="5531823" y="1110165"/>
                </a:lnTo>
                <a:lnTo>
                  <a:pt x="5556909" y="1073198"/>
                </a:lnTo>
                <a:lnTo>
                  <a:pt x="5573263" y="1032765"/>
                </a:lnTo>
                <a:lnTo>
                  <a:pt x="5579110" y="990600"/>
                </a:lnTo>
                <a:lnTo>
                  <a:pt x="5579110" y="198120"/>
                </a:lnTo>
                <a:lnTo>
                  <a:pt x="5573263" y="155954"/>
                </a:lnTo>
                <a:lnTo>
                  <a:pt x="5556909" y="115521"/>
                </a:lnTo>
                <a:lnTo>
                  <a:pt x="5531823" y="78554"/>
                </a:lnTo>
                <a:lnTo>
                  <a:pt x="5499784" y="46786"/>
                </a:lnTo>
                <a:lnTo>
                  <a:pt x="5462569" y="21949"/>
                </a:lnTo>
                <a:lnTo>
                  <a:pt x="5421955" y="5776"/>
                </a:lnTo>
                <a:lnTo>
                  <a:pt x="5379720" y="0"/>
                </a:lnTo>
                <a:lnTo>
                  <a:pt x="1981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8640" y="224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127750" y="34302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71500" y="1135379"/>
            <a:ext cx="8420100" cy="2139047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R="195580" algn="ctr">
              <a:lnSpc>
                <a:spcPct val="100000"/>
              </a:lnSpc>
              <a:spcBef>
                <a:spcPts val="940"/>
              </a:spcBef>
              <a:tabLst>
                <a:tab pos="346075" algn="l"/>
              </a:tabLst>
            </a:pP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Compare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accessing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shared</a:t>
            </a:r>
            <a:r>
              <a:rPr sz="2800" spc="-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00" algn="ctr">
              <a:lnSpc>
                <a:spcPct val="100000"/>
              </a:lnSpc>
              <a:spcBef>
                <a:spcPts val="840"/>
              </a:spcBef>
            </a:pP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R="1847214" algn="ctr">
              <a:lnSpc>
                <a:spcPct val="100000"/>
              </a:lnSpc>
              <a:spcBef>
                <a:spcPts val="81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R="1847214" algn="ctr">
              <a:lnSpc>
                <a:spcPct val="100000"/>
              </a:lnSpc>
              <a:spcBef>
                <a:spcPts val="740"/>
              </a:spcBef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273800" y="2241550"/>
            <a:ext cx="5577840" cy="1189990"/>
          </a:xfrm>
          <a:custGeom>
            <a:avLst/>
            <a:gdLst/>
            <a:ahLst/>
            <a:cxnLst/>
            <a:rect l="l" t="t" r="r" b="b"/>
            <a:pathLst>
              <a:path w="5577840" h="1189989">
                <a:moveTo>
                  <a:pt x="5379720" y="0"/>
                </a:moveTo>
                <a:lnTo>
                  <a:pt x="198120" y="0"/>
                </a:ln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20"/>
                </a:lnTo>
                <a:lnTo>
                  <a:pt x="0" y="991870"/>
                </a:lnTo>
                <a:lnTo>
                  <a:pt x="5776" y="1033635"/>
                </a:lnTo>
                <a:lnTo>
                  <a:pt x="21949" y="1073912"/>
                </a:lnTo>
                <a:lnTo>
                  <a:pt x="46786" y="1110901"/>
                </a:lnTo>
                <a:lnTo>
                  <a:pt x="78554" y="1142803"/>
                </a:lnTo>
                <a:lnTo>
                  <a:pt x="115521" y="1167818"/>
                </a:lnTo>
                <a:lnTo>
                  <a:pt x="155954" y="1184147"/>
                </a:lnTo>
                <a:lnTo>
                  <a:pt x="198120" y="1189989"/>
                </a:lnTo>
                <a:lnTo>
                  <a:pt x="5379720" y="1189989"/>
                </a:lnTo>
                <a:lnTo>
                  <a:pt x="5421885" y="1184147"/>
                </a:lnTo>
                <a:lnTo>
                  <a:pt x="5462318" y="1167818"/>
                </a:lnTo>
                <a:lnTo>
                  <a:pt x="5499285" y="1142803"/>
                </a:lnTo>
                <a:lnTo>
                  <a:pt x="5531053" y="1110901"/>
                </a:lnTo>
                <a:lnTo>
                  <a:pt x="5555890" y="1073912"/>
                </a:lnTo>
                <a:lnTo>
                  <a:pt x="5572063" y="1033635"/>
                </a:lnTo>
                <a:lnTo>
                  <a:pt x="5577840" y="991870"/>
                </a:lnTo>
                <a:lnTo>
                  <a:pt x="5577840" y="198120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73800" y="2241550"/>
            <a:ext cx="5577840" cy="1189990"/>
          </a:xfrm>
          <a:custGeom>
            <a:avLst/>
            <a:gdLst/>
            <a:ahLst/>
            <a:cxnLst/>
            <a:rect l="l" t="t" r="r" b="b"/>
            <a:pathLst>
              <a:path w="5577840" h="1189989">
                <a:moveTo>
                  <a:pt x="198120" y="0"/>
                </a:move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20"/>
                </a:lnTo>
                <a:lnTo>
                  <a:pt x="0" y="991870"/>
                </a:lnTo>
                <a:lnTo>
                  <a:pt x="5776" y="1033635"/>
                </a:lnTo>
                <a:lnTo>
                  <a:pt x="21949" y="1073912"/>
                </a:lnTo>
                <a:lnTo>
                  <a:pt x="46786" y="1110901"/>
                </a:lnTo>
                <a:lnTo>
                  <a:pt x="78554" y="1142803"/>
                </a:lnTo>
                <a:lnTo>
                  <a:pt x="115521" y="1167818"/>
                </a:lnTo>
                <a:lnTo>
                  <a:pt x="155954" y="1184147"/>
                </a:lnTo>
                <a:lnTo>
                  <a:pt x="198120" y="1189989"/>
                </a:lnTo>
                <a:lnTo>
                  <a:pt x="5379720" y="1189989"/>
                </a:lnTo>
                <a:lnTo>
                  <a:pt x="5421885" y="1184147"/>
                </a:lnTo>
                <a:lnTo>
                  <a:pt x="5462318" y="1167818"/>
                </a:lnTo>
                <a:lnTo>
                  <a:pt x="5499285" y="1142803"/>
                </a:lnTo>
                <a:lnTo>
                  <a:pt x="5531053" y="1110901"/>
                </a:lnTo>
                <a:lnTo>
                  <a:pt x="5555890" y="1073912"/>
                </a:lnTo>
                <a:lnTo>
                  <a:pt x="5572063" y="1033635"/>
                </a:lnTo>
                <a:lnTo>
                  <a:pt x="5577840" y="991870"/>
                </a:lnTo>
                <a:lnTo>
                  <a:pt x="5577840" y="198120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lnTo>
                  <a:pt x="1981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73800" y="224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851640" y="34315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260080" y="2212340"/>
            <a:ext cx="1605280" cy="1490152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67029" y="4196079"/>
            <a:ext cx="11612880" cy="1920239"/>
          </a:xfrm>
          <a:custGeom>
            <a:avLst/>
            <a:gdLst/>
            <a:ahLst/>
            <a:cxnLst/>
            <a:rect l="l" t="t" r="r" b="b"/>
            <a:pathLst>
              <a:path w="11612880" h="1920239">
                <a:moveTo>
                  <a:pt x="11292840" y="0"/>
                </a:moveTo>
                <a:lnTo>
                  <a:pt x="320040" y="0"/>
                </a:lnTo>
                <a:lnTo>
                  <a:pt x="276232" y="3847"/>
                </a:lnTo>
                <a:lnTo>
                  <a:pt x="233254" y="14907"/>
                </a:lnTo>
                <a:lnTo>
                  <a:pt x="191811" y="32460"/>
                </a:lnTo>
                <a:lnTo>
                  <a:pt x="152606" y="55784"/>
                </a:lnTo>
                <a:lnTo>
                  <a:pt x="116343" y="84157"/>
                </a:lnTo>
                <a:lnTo>
                  <a:pt x="83728" y="116859"/>
                </a:lnTo>
                <a:lnTo>
                  <a:pt x="55463" y="153167"/>
                </a:lnTo>
                <a:lnTo>
                  <a:pt x="32254" y="192360"/>
                </a:lnTo>
                <a:lnTo>
                  <a:pt x="14804" y="233718"/>
                </a:lnTo>
                <a:lnTo>
                  <a:pt x="3818" y="276518"/>
                </a:lnTo>
                <a:lnTo>
                  <a:pt x="0" y="320040"/>
                </a:lnTo>
                <a:lnTo>
                  <a:pt x="0" y="1600200"/>
                </a:lnTo>
                <a:lnTo>
                  <a:pt x="3818" y="1643721"/>
                </a:lnTo>
                <a:lnTo>
                  <a:pt x="14804" y="1686521"/>
                </a:lnTo>
                <a:lnTo>
                  <a:pt x="32254" y="1727879"/>
                </a:lnTo>
                <a:lnTo>
                  <a:pt x="55463" y="1767072"/>
                </a:lnTo>
                <a:lnTo>
                  <a:pt x="83728" y="1803380"/>
                </a:lnTo>
                <a:lnTo>
                  <a:pt x="116343" y="1836082"/>
                </a:lnTo>
                <a:lnTo>
                  <a:pt x="152606" y="1864455"/>
                </a:lnTo>
                <a:lnTo>
                  <a:pt x="191811" y="1887779"/>
                </a:lnTo>
                <a:lnTo>
                  <a:pt x="233254" y="1905332"/>
                </a:lnTo>
                <a:lnTo>
                  <a:pt x="276232" y="1916392"/>
                </a:lnTo>
                <a:lnTo>
                  <a:pt x="320040" y="1920240"/>
                </a:lnTo>
                <a:lnTo>
                  <a:pt x="11292840" y="1920240"/>
                </a:lnTo>
                <a:lnTo>
                  <a:pt x="11336361" y="1916392"/>
                </a:lnTo>
                <a:lnTo>
                  <a:pt x="11379161" y="1905332"/>
                </a:lnTo>
                <a:lnTo>
                  <a:pt x="11420519" y="1887779"/>
                </a:lnTo>
                <a:lnTo>
                  <a:pt x="11459712" y="1864455"/>
                </a:lnTo>
                <a:lnTo>
                  <a:pt x="11496020" y="1836082"/>
                </a:lnTo>
                <a:lnTo>
                  <a:pt x="11528722" y="1803380"/>
                </a:lnTo>
                <a:lnTo>
                  <a:pt x="11557095" y="1767072"/>
                </a:lnTo>
                <a:lnTo>
                  <a:pt x="11580419" y="1727879"/>
                </a:lnTo>
                <a:lnTo>
                  <a:pt x="11597972" y="1686521"/>
                </a:lnTo>
                <a:lnTo>
                  <a:pt x="11609032" y="1643721"/>
                </a:lnTo>
                <a:lnTo>
                  <a:pt x="11612880" y="1600200"/>
                </a:lnTo>
                <a:lnTo>
                  <a:pt x="11612880" y="320040"/>
                </a:lnTo>
                <a:lnTo>
                  <a:pt x="11609032" y="276518"/>
                </a:lnTo>
                <a:lnTo>
                  <a:pt x="11597972" y="233718"/>
                </a:lnTo>
                <a:lnTo>
                  <a:pt x="11580419" y="192360"/>
                </a:lnTo>
                <a:lnTo>
                  <a:pt x="11557095" y="153167"/>
                </a:lnTo>
                <a:lnTo>
                  <a:pt x="11528722" y="116859"/>
                </a:lnTo>
                <a:lnTo>
                  <a:pt x="11496020" y="84157"/>
                </a:lnTo>
                <a:lnTo>
                  <a:pt x="11459712" y="55784"/>
                </a:lnTo>
                <a:lnTo>
                  <a:pt x="11420519" y="32460"/>
                </a:lnTo>
                <a:lnTo>
                  <a:pt x="11379161" y="14907"/>
                </a:lnTo>
                <a:lnTo>
                  <a:pt x="11336361" y="3847"/>
                </a:lnTo>
                <a:lnTo>
                  <a:pt x="1129284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67029" y="4196079"/>
            <a:ext cx="11612880" cy="1920239"/>
          </a:xfrm>
          <a:custGeom>
            <a:avLst/>
            <a:gdLst/>
            <a:ahLst/>
            <a:cxnLst/>
            <a:rect l="l" t="t" r="r" b="b"/>
            <a:pathLst>
              <a:path w="11612880" h="1920239">
                <a:moveTo>
                  <a:pt x="320040" y="0"/>
                </a:moveTo>
                <a:lnTo>
                  <a:pt x="276232" y="3847"/>
                </a:lnTo>
                <a:lnTo>
                  <a:pt x="233254" y="14907"/>
                </a:lnTo>
                <a:lnTo>
                  <a:pt x="191811" y="32460"/>
                </a:lnTo>
                <a:lnTo>
                  <a:pt x="152606" y="55784"/>
                </a:lnTo>
                <a:lnTo>
                  <a:pt x="116343" y="84157"/>
                </a:lnTo>
                <a:lnTo>
                  <a:pt x="83728" y="116859"/>
                </a:lnTo>
                <a:lnTo>
                  <a:pt x="55463" y="153167"/>
                </a:lnTo>
                <a:lnTo>
                  <a:pt x="32254" y="192360"/>
                </a:lnTo>
                <a:lnTo>
                  <a:pt x="14804" y="233718"/>
                </a:lnTo>
                <a:lnTo>
                  <a:pt x="3818" y="276518"/>
                </a:lnTo>
                <a:lnTo>
                  <a:pt x="0" y="320040"/>
                </a:lnTo>
                <a:lnTo>
                  <a:pt x="0" y="1600200"/>
                </a:lnTo>
                <a:lnTo>
                  <a:pt x="3818" y="1643721"/>
                </a:lnTo>
                <a:lnTo>
                  <a:pt x="14804" y="1686521"/>
                </a:lnTo>
                <a:lnTo>
                  <a:pt x="32254" y="1727879"/>
                </a:lnTo>
                <a:lnTo>
                  <a:pt x="55463" y="1767072"/>
                </a:lnTo>
                <a:lnTo>
                  <a:pt x="83728" y="1803380"/>
                </a:lnTo>
                <a:lnTo>
                  <a:pt x="116343" y="1836082"/>
                </a:lnTo>
                <a:lnTo>
                  <a:pt x="152606" y="1864455"/>
                </a:lnTo>
                <a:lnTo>
                  <a:pt x="191811" y="1887779"/>
                </a:lnTo>
                <a:lnTo>
                  <a:pt x="233254" y="1905332"/>
                </a:lnTo>
                <a:lnTo>
                  <a:pt x="276232" y="1916392"/>
                </a:lnTo>
                <a:lnTo>
                  <a:pt x="320040" y="1920240"/>
                </a:lnTo>
                <a:lnTo>
                  <a:pt x="11292840" y="1920240"/>
                </a:lnTo>
                <a:lnTo>
                  <a:pt x="11336361" y="1916392"/>
                </a:lnTo>
                <a:lnTo>
                  <a:pt x="11379161" y="1905332"/>
                </a:lnTo>
                <a:lnTo>
                  <a:pt x="11420519" y="1887779"/>
                </a:lnTo>
                <a:lnTo>
                  <a:pt x="11459712" y="1864455"/>
                </a:lnTo>
                <a:lnTo>
                  <a:pt x="11496020" y="1836082"/>
                </a:lnTo>
                <a:lnTo>
                  <a:pt x="11528722" y="1803380"/>
                </a:lnTo>
                <a:lnTo>
                  <a:pt x="11557095" y="1767072"/>
                </a:lnTo>
                <a:lnTo>
                  <a:pt x="11580419" y="1727879"/>
                </a:lnTo>
                <a:lnTo>
                  <a:pt x="11597972" y="1686521"/>
                </a:lnTo>
                <a:lnTo>
                  <a:pt x="11609032" y="1643721"/>
                </a:lnTo>
                <a:lnTo>
                  <a:pt x="11612880" y="1600200"/>
                </a:lnTo>
                <a:lnTo>
                  <a:pt x="11612880" y="320040"/>
                </a:lnTo>
                <a:lnTo>
                  <a:pt x="11609032" y="276518"/>
                </a:lnTo>
                <a:lnTo>
                  <a:pt x="11597972" y="233718"/>
                </a:lnTo>
                <a:lnTo>
                  <a:pt x="11580419" y="192360"/>
                </a:lnTo>
                <a:lnTo>
                  <a:pt x="11557095" y="153167"/>
                </a:lnTo>
                <a:lnTo>
                  <a:pt x="11528722" y="116859"/>
                </a:lnTo>
                <a:lnTo>
                  <a:pt x="11496020" y="84157"/>
                </a:lnTo>
                <a:lnTo>
                  <a:pt x="11459712" y="55784"/>
                </a:lnTo>
                <a:lnTo>
                  <a:pt x="11420519" y="32460"/>
                </a:lnTo>
                <a:lnTo>
                  <a:pt x="11379161" y="14907"/>
                </a:lnTo>
                <a:lnTo>
                  <a:pt x="11336361" y="3847"/>
                </a:lnTo>
                <a:lnTo>
                  <a:pt x="11292840" y="0"/>
                </a:lnTo>
                <a:lnTo>
                  <a:pt x="32004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67029" y="41960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979909" y="6116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9909" y="4761229"/>
            <a:ext cx="5577840" cy="1189990"/>
          </a:xfrm>
          <a:custGeom>
            <a:avLst/>
            <a:gdLst/>
            <a:ahLst/>
            <a:cxnLst/>
            <a:rect l="l" t="t" r="r" b="b"/>
            <a:pathLst>
              <a:path w="5577840" h="1189989">
                <a:moveTo>
                  <a:pt x="5379720" y="0"/>
                </a:moveTo>
                <a:lnTo>
                  <a:pt x="196850" y="0"/>
                </a:lnTo>
                <a:lnTo>
                  <a:pt x="155154" y="5776"/>
                </a:lnTo>
                <a:lnTo>
                  <a:pt x="115059" y="21949"/>
                </a:lnTo>
                <a:lnTo>
                  <a:pt x="78317" y="46786"/>
                </a:lnTo>
                <a:lnTo>
                  <a:pt x="46686" y="78554"/>
                </a:lnTo>
                <a:lnTo>
                  <a:pt x="21919" y="115521"/>
                </a:lnTo>
                <a:lnTo>
                  <a:pt x="5772" y="155954"/>
                </a:lnTo>
                <a:lnTo>
                  <a:pt x="0" y="198120"/>
                </a:lnTo>
                <a:lnTo>
                  <a:pt x="0" y="990600"/>
                </a:lnTo>
                <a:lnTo>
                  <a:pt x="5772" y="1032835"/>
                </a:lnTo>
                <a:lnTo>
                  <a:pt x="21919" y="1073449"/>
                </a:lnTo>
                <a:lnTo>
                  <a:pt x="46686" y="1110664"/>
                </a:lnTo>
                <a:lnTo>
                  <a:pt x="78317" y="1142703"/>
                </a:lnTo>
                <a:lnTo>
                  <a:pt x="115059" y="1167789"/>
                </a:lnTo>
                <a:lnTo>
                  <a:pt x="155154" y="1184143"/>
                </a:lnTo>
                <a:lnTo>
                  <a:pt x="196850" y="1189990"/>
                </a:lnTo>
                <a:lnTo>
                  <a:pt x="5379720" y="1189990"/>
                </a:lnTo>
                <a:lnTo>
                  <a:pt x="5421885" y="1184143"/>
                </a:lnTo>
                <a:lnTo>
                  <a:pt x="5462318" y="1167789"/>
                </a:lnTo>
                <a:lnTo>
                  <a:pt x="5499285" y="1142703"/>
                </a:lnTo>
                <a:lnTo>
                  <a:pt x="5531053" y="1110664"/>
                </a:lnTo>
                <a:lnTo>
                  <a:pt x="5555890" y="1073449"/>
                </a:lnTo>
                <a:lnTo>
                  <a:pt x="5572063" y="1032835"/>
                </a:lnTo>
                <a:lnTo>
                  <a:pt x="5577840" y="990600"/>
                </a:lnTo>
                <a:lnTo>
                  <a:pt x="5577840" y="198120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9909" y="4761229"/>
            <a:ext cx="5577840" cy="1189990"/>
          </a:xfrm>
          <a:custGeom>
            <a:avLst/>
            <a:gdLst/>
            <a:ahLst/>
            <a:cxnLst/>
            <a:rect l="l" t="t" r="r" b="b"/>
            <a:pathLst>
              <a:path w="5577840" h="1189989">
                <a:moveTo>
                  <a:pt x="196850" y="0"/>
                </a:moveTo>
                <a:lnTo>
                  <a:pt x="155154" y="5776"/>
                </a:lnTo>
                <a:lnTo>
                  <a:pt x="115059" y="21949"/>
                </a:lnTo>
                <a:lnTo>
                  <a:pt x="78317" y="46786"/>
                </a:lnTo>
                <a:lnTo>
                  <a:pt x="46686" y="78554"/>
                </a:lnTo>
                <a:lnTo>
                  <a:pt x="21919" y="115521"/>
                </a:lnTo>
                <a:lnTo>
                  <a:pt x="5772" y="155954"/>
                </a:lnTo>
                <a:lnTo>
                  <a:pt x="0" y="198120"/>
                </a:lnTo>
                <a:lnTo>
                  <a:pt x="0" y="990600"/>
                </a:lnTo>
                <a:lnTo>
                  <a:pt x="5772" y="1032835"/>
                </a:lnTo>
                <a:lnTo>
                  <a:pt x="21919" y="1073449"/>
                </a:lnTo>
                <a:lnTo>
                  <a:pt x="46686" y="1110664"/>
                </a:lnTo>
                <a:lnTo>
                  <a:pt x="78317" y="1142703"/>
                </a:lnTo>
                <a:lnTo>
                  <a:pt x="115059" y="1167789"/>
                </a:lnTo>
                <a:lnTo>
                  <a:pt x="155154" y="1184143"/>
                </a:lnTo>
                <a:lnTo>
                  <a:pt x="196850" y="1189990"/>
                </a:lnTo>
                <a:lnTo>
                  <a:pt x="5379720" y="1189990"/>
                </a:lnTo>
                <a:lnTo>
                  <a:pt x="5421885" y="1184143"/>
                </a:lnTo>
                <a:lnTo>
                  <a:pt x="5462318" y="1167789"/>
                </a:lnTo>
                <a:lnTo>
                  <a:pt x="5499285" y="1142703"/>
                </a:lnTo>
                <a:lnTo>
                  <a:pt x="5531053" y="1110664"/>
                </a:lnTo>
                <a:lnTo>
                  <a:pt x="5555890" y="1073449"/>
                </a:lnTo>
                <a:lnTo>
                  <a:pt x="5572063" y="1032835"/>
                </a:lnTo>
                <a:lnTo>
                  <a:pt x="5577840" y="990600"/>
                </a:lnTo>
                <a:lnTo>
                  <a:pt x="5577840" y="198120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lnTo>
                  <a:pt x="1968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9909" y="47612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127750" y="5951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71500" y="3605529"/>
            <a:ext cx="9791700" cy="21980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	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vs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non-shared</a:t>
            </a:r>
            <a:r>
              <a:rPr sz="2800" spc="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577590">
              <a:lnSpc>
                <a:spcPct val="100000"/>
              </a:lnSpc>
              <a:spcBef>
                <a:spcPts val="2070"/>
              </a:spcBef>
            </a:pP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</a:t>
            </a:r>
            <a:r>
              <a:rPr sz="2800" spc="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x[N];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977389">
              <a:lnSpc>
                <a:spcPct val="100000"/>
              </a:lnSpc>
              <a:spcBef>
                <a:spcPts val="819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052320">
              <a:lnSpc>
                <a:spcPct val="100000"/>
              </a:lnSpc>
              <a:spcBef>
                <a:spcPts val="740"/>
              </a:spcBef>
            </a:pPr>
            <a:r>
              <a:rPr sz="2800" spc="6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++x[0];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273800" y="4762500"/>
            <a:ext cx="5577840" cy="1188720"/>
          </a:xfrm>
          <a:custGeom>
            <a:avLst/>
            <a:gdLst/>
            <a:ahLst/>
            <a:cxnLst/>
            <a:rect l="l" t="t" r="r" b="b"/>
            <a:pathLst>
              <a:path w="5577840" h="1188720">
                <a:moveTo>
                  <a:pt x="5379720" y="0"/>
                </a:moveTo>
                <a:lnTo>
                  <a:pt x="198120" y="0"/>
                </a:ln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600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20" y="1188720"/>
                </a:lnTo>
                <a:lnTo>
                  <a:pt x="5379720" y="1188720"/>
                </a:lnTo>
                <a:lnTo>
                  <a:pt x="5421885" y="1182943"/>
                </a:lnTo>
                <a:lnTo>
                  <a:pt x="5462318" y="1166770"/>
                </a:lnTo>
                <a:lnTo>
                  <a:pt x="5499285" y="1141933"/>
                </a:lnTo>
                <a:lnTo>
                  <a:pt x="5531053" y="1110165"/>
                </a:lnTo>
                <a:lnTo>
                  <a:pt x="5555890" y="1073198"/>
                </a:lnTo>
                <a:lnTo>
                  <a:pt x="5572063" y="1032765"/>
                </a:lnTo>
                <a:lnTo>
                  <a:pt x="5577840" y="990600"/>
                </a:lnTo>
                <a:lnTo>
                  <a:pt x="5577840" y="198119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73800" y="4762500"/>
            <a:ext cx="5577840" cy="1188720"/>
          </a:xfrm>
          <a:custGeom>
            <a:avLst/>
            <a:gdLst/>
            <a:ahLst/>
            <a:cxnLst/>
            <a:rect l="l" t="t" r="r" b="b"/>
            <a:pathLst>
              <a:path w="5577840" h="1188720">
                <a:moveTo>
                  <a:pt x="198120" y="0"/>
                </a:move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600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20" y="1188720"/>
                </a:lnTo>
                <a:lnTo>
                  <a:pt x="5379720" y="1188720"/>
                </a:lnTo>
                <a:lnTo>
                  <a:pt x="5421885" y="1182943"/>
                </a:lnTo>
                <a:lnTo>
                  <a:pt x="5462318" y="1166770"/>
                </a:lnTo>
                <a:lnTo>
                  <a:pt x="5499285" y="1141933"/>
                </a:lnTo>
                <a:lnTo>
                  <a:pt x="5531053" y="1110165"/>
                </a:lnTo>
                <a:lnTo>
                  <a:pt x="5555890" y="1073198"/>
                </a:lnTo>
                <a:lnTo>
                  <a:pt x="5572063" y="1032765"/>
                </a:lnTo>
                <a:lnTo>
                  <a:pt x="5577840" y="990600"/>
                </a:lnTo>
                <a:lnTo>
                  <a:pt x="5577840" y="198119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lnTo>
                  <a:pt x="1981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273800" y="47625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851640" y="5951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260080" y="4732020"/>
            <a:ext cx="2407920" cy="1059264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8900">
              <a:lnSpc>
                <a:spcPct val="100000"/>
              </a:lnSpc>
              <a:spcBef>
                <a:spcPts val="740"/>
              </a:spcBef>
            </a:pPr>
            <a:r>
              <a:rPr sz="2800" spc="5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++x[1];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37</a:t>
            </a:fld>
            <a:endParaRPr spc="195" dirty="0"/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904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Do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175" dirty="0"/>
              <a:t>wait </a:t>
            </a:r>
            <a:r>
              <a:rPr spc="235" dirty="0"/>
              <a:t>on </a:t>
            </a:r>
            <a:r>
              <a:rPr spc="245" dirty="0"/>
              <a:t>each</a:t>
            </a:r>
            <a:r>
              <a:rPr spc="-45" dirty="0"/>
              <a:t> </a:t>
            </a:r>
            <a:r>
              <a:rPr spc="195" dirty="0"/>
              <a:t>other?</a:t>
            </a:r>
          </a:p>
        </p:txBody>
      </p:sp>
      <p:sp>
        <p:nvSpPr>
          <p:cNvPr id="6" name="object 6"/>
          <p:cNvSpPr/>
          <p:nvPr/>
        </p:nvSpPr>
        <p:spPr>
          <a:xfrm>
            <a:off x="1560830" y="1407160"/>
            <a:ext cx="9751060" cy="3983990"/>
          </a:xfrm>
          <a:custGeom>
            <a:avLst/>
            <a:gdLst/>
            <a:ahLst/>
            <a:cxnLst/>
            <a:rect l="l" t="t" r="r" b="b"/>
            <a:pathLst>
              <a:path w="9751060" h="3983990">
                <a:moveTo>
                  <a:pt x="4875530" y="3983990"/>
                </a:moveTo>
                <a:lnTo>
                  <a:pt x="0" y="3983990"/>
                </a:lnTo>
                <a:lnTo>
                  <a:pt x="0" y="0"/>
                </a:lnTo>
                <a:lnTo>
                  <a:pt x="9751060" y="0"/>
                </a:lnTo>
                <a:lnTo>
                  <a:pt x="9751060" y="3983990"/>
                </a:lnTo>
                <a:lnTo>
                  <a:pt x="4875530" y="398399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0830" y="538987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60830" y="3398520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60830" y="140588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608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608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514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514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4212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4212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327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327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234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234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153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153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90600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90600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2966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2966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60830" y="538987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0" y="0"/>
                </a:moveTo>
                <a:lnTo>
                  <a:pt x="975106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07489" y="53898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07489" y="53898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7489" y="339852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7489" y="339852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7489" y="140588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07489" y="140588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60830" y="1405889"/>
            <a:ext cx="0" cy="1579880"/>
          </a:xfrm>
          <a:custGeom>
            <a:avLst/>
            <a:gdLst/>
            <a:ahLst/>
            <a:cxnLst/>
            <a:rect l="l" t="t" r="r" b="b"/>
            <a:pathLst>
              <a:path h="1579880">
                <a:moveTo>
                  <a:pt x="0" y="0"/>
                </a:moveTo>
                <a:lnTo>
                  <a:pt x="0" y="157988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60830" y="3075939"/>
            <a:ext cx="0" cy="2313940"/>
          </a:xfrm>
          <a:custGeom>
            <a:avLst/>
            <a:gdLst/>
            <a:ahLst/>
            <a:cxnLst/>
            <a:rect l="l" t="t" r="r" b="b"/>
            <a:pathLst>
              <a:path h="2313940">
                <a:moveTo>
                  <a:pt x="0" y="0"/>
                </a:moveTo>
                <a:lnTo>
                  <a:pt x="0" y="231394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60830" y="2995929"/>
            <a:ext cx="9735820" cy="767080"/>
          </a:xfrm>
          <a:custGeom>
            <a:avLst/>
            <a:gdLst/>
            <a:ahLst/>
            <a:cxnLst/>
            <a:rect l="l" t="t" r="r" b="b"/>
            <a:pathLst>
              <a:path w="9735820" h="767079">
                <a:moveTo>
                  <a:pt x="0" y="35560"/>
                </a:moveTo>
                <a:lnTo>
                  <a:pt x="1390650" y="314960"/>
                </a:lnTo>
                <a:lnTo>
                  <a:pt x="2781299" y="601980"/>
                </a:lnTo>
                <a:lnTo>
                  <a:pt x="4171950" y="557530"/>
                </a:lnTo>
                <a:lnTo>
                  <a:pt x="5562600" y="767080"/>
                </a:lnTo>
                <a:lnTo>
                  <a:pt x="6954520" y="186690"/>
                </a:lnTo>
                <a:lnTo>
                  <a:pt x="8345170" y="104140"/>
                </a:lnTo>
                <a:lnTo>
                  <a:pt x="8792210" y="0"/>
                </a:lnTo>
                <a:lnTo>
                  <a:pt x="9606280" y="78740"/>
                </a:lnTo>
                <a:lnTo>
                  <a:pt x="9735820" y="13589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16380" y="2987039"/>
            <a:ext cx="90169" cy="8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07029" y="3266440"/>
            <a:ext cx="90169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97679" y="3553459"/>
            <a:ext cx="90170" cy="8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688329" y="3509009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78980" y="3718559"/>
            <a:ext cx="90170" cy="88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469630" y="3138170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860280" y="3054350"/>
            <a:ext cx="90170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308590" y="2951479"/>
            <a:ext cx="90169" cy="889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1121390" y="3028950"/>
            <a:ext cx="90169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1250930" y="3086100"/>
            <a:ext cx="90170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560830" y="3030220"/>
            <a:ext cx="9735820" cy="824230"/>
          </a:xfrm>
          <a:custGeom>
            <a:avLst/>
            <a:gdLst/>
            <a:ahLst/>
            <a:cxnLst/>
            <a:rect l="l" t="t" r="r" b="b"/>
            <a:pathLst>
              <a:path w="9735820" h="824229">
                <a:moveTo>
                  <a:pt x="0" y="0"/>
                </a:moveTo>
                <a:lnTo>
                  <a:pt x="1390650" y="538479"/>
                </a:lnTo>
                <a:lnTo>
                  <a:pt x="2781299" y="586739"/>
                </a:lnTo>
                <a:lnTo>
                  <a:pt x="4171950" y="721359"/>
                </a:lnTo>
                <a:lnTo>
                  <a:pt x="5562600" y="824229"/>
                </a:lnTo>
                <a:lnTo>
                  <a:pt x="6954520" y="708659"/>
                </a:lnTo>
                <a:lnTo>
                  <a:pt x="8345170" y="715009"/>
                </a:lnTo>
                <a:lnTo>
                  <a:pt x="8792210" y="744219"/>
                </a:lnTo>
                <a:lnTo>
                  <a:pt x="9606280" y="734059"/>
                </a:lnTo>
                <a:lnTo>
                  <a:pt x="9735820" y="725169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16380" y="29857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16380" y="29857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907029" y="3524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907029" y="35242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297679" y="357250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297679" y="357250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88329" y="370712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688329" y="370712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078980" y="38087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078980" y="38087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469630" y="369442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469630" y="369442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860280" y="36995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860280" y="369950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308590" y="372999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308590" y="372999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121390" y="37185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121390" y="37185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250930" y="37109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250930" y="37109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2881629" y="54457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68" name="object 68"/>
          <p:cNvSpPr txBox="1"/>
          <p:nvPr/>
        </p:nvSpPr>
        <p:spPr>
          <a:xfrm>
            <a:off x="4272279" y="54457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69" name="object 69"/>
          <p:cNvSpPr txBox="1"/>
          <p:nvPr/>
        </p:nvSpPr>
        <p:spPr>
          <a:xfrm>
            <a:off x="8388350" y="54457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70" name="object 70"/>
          <p:cNvSpPr txBox="1"/>
          <p:nvPr/>
        </p:nvSpPr>
        <p:spPr>
          <a:xfrm>
            <a:off x="9779000" y="54457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71" name="object 71"/>
          <p:cNvSpPr txBox="1"/>
          <p:nvPr/>
        </p:nvSpPr>
        <p:spPr>
          <a:xfrm>
            <a:off x="11112500" y="5445759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867410" y="5246370"/>
            <a:ext cx="76200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1E+07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6270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73" name="object 73"/>
          <p:cNvSpPr txBox="1"/>
          <p:nvPr/>
        </p:nvSpPr>
        <p:spPr>
          <a:xfrm>
            <a:off x="867410" y="325374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867410" y="126237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75" name="object 75"/>
          <p:cNvSpPr/>
          <p:nvPr/>
        </p:nvSpPr>
        <p:spPr>
          <a:xfrm>
            <a:off x="2212339" y="207010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000250" y="2070100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93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075179" y="200278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075179" y="2002789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96589" y="2070100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271520" y="2002789"/>
            <a:ext cx="137159" cy="1371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2325370" y="1910079"/>
            <a:ext cx="7150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</a:t>
            </a:r>
            <a:r>
              <a:rPr sz="1800" spc="-3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h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d</a:t>
            </a:r>
          </a:p>
        </p:txBody>
      </p:sp>
      <p:sp>
        <p:nvSpPr>
          <p:cNvPr id="85" name="object 8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38</a:t>
            </a:fld>
            <a:endParaRPr spc="195" dirty="0"/>
          </a:p>
        </p:txBody>
      </p:sp>
      <p:sp>
        <p:nvSpPr>
          <p:cNvPr id="86" name="object 86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82" name="object 82"/>
          <p:cNvSpPr txBox="1"/>
          <p:nvPr/>
        </p:nvSpPr>
        <p:spPr>
          <a:xfrm>
            <a:off x="3521709" y="1910079"/>
            <a:ext cx="1094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not shared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223509" y="5311422"/>
            <a:ext cx="2026920" cy="82931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1155"/>
              </a:spcBef>
              <a:tabLst>
                <a:tab pos="178625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of</a:t>
            </a:r>
            <a:r>
              <a:rPr sz="1800" spc="4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12484" y="253478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76707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What’s </a:t>
            </a:r>
            <a:r>
              <a:rPr spc="204" dirty="0"/>
              <a:t>really </a:t>
            </a:r>
            <a:r>
              <a:rPr spc="235" dirty="0"/>
              <a:t>going</a:t>
            </a:r>
            <a:r>
              <a:rPr spc="25" dirty="0"/>
              <a:t> </a:t>
            </a:r>
            <a:r>
              <a:rPr spc="165" dirty="0"/>
              <a:t>on?</a:t>
            </a:r>
          </a:p>
        </p:txBody>
      </p:sp>
      <p:sp>
        <p:nvSpPr>
          <p:cNvPr id="6" name="object 6"/>
          <p:cNvSpPr/>
          <p:nvPr/>
        </p:nvSpPr>
        <p:spPr>
          <a:xfrm>
            <a:off x="365759" y="5120640"/>
            <a:ext cx="11612880" cy="1131570"/>
          </a:xfrm>
          <a:custGeom>
            <a:avLst/>
            <a:gdLst/>
            <a:ahLst/>
            <a:cxnLst/>
            <a:rect l="l" t="t" r="r" b="b"/>
            <a:pathLst>
              <a:path w="11612880" h="1131570">
                <a:moveTo>
                  <a:pt x="11423650" y="0"/>
                </a:moveTo>
                <a:lnTo>
                  <a:pt x="189230" y="0"/>
                </a:ln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423650" y="1131570"/>
                </a:lnTo>
                <a:lnTo>
                  <a:pt x="11470739" y="1124173"/>
                </a:lnTo>
                <a:lnTo>
                  <a:pt x="11515042" y="1103724"/>
                </a:lnTo>
                <a:lnTo>
                  <a:pt x="11553983" y="1072832"/>
                </a:lnTo>
                <a:lnTo>
                  <a:pt x="11584987" y="1034109"/>
                </a:lnTo>
                <a:lnTo>
                  <a:pt x="11605477" y="990164"/>
                </a:lnTo>
                <a:lnTo>
                  <a:pt x="11612880" y="943610"/>
                </a:lnTo>
                <a:lnTo>
                  <a:pt x="11612880" y="189230"/>
                </a:lnTo>
                <a:lnTo>
                  <a:pt x="11605477" y="142140"/>
                </a:lnTo>
                <a:lnTo>
                  <a:pt x="11584987" y="97837"/>
                </a:lnTo>
                <a:lnTo>
                  <a:pt x="11553983" y="58896"/>
                </a:lnTo>
                <a:lnTo>
                  <a:pt x="11515042" y="27892"/>
                </a:lnTo>
                <a:lnTo>
                  <a:pt x="11470739" y="7402"/>
                </a:lnTo>
                <a:lnTo>
                  <a:pt x="1142365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59" y="5120640"/>
            <a:ext cx="11612880" cy="1131570"/>
          </a:xfrm>
          <a:custGeom>
            <a:avLst/>
            <a:gdLst/>
            <a:ahLst/>
            <a:cxnLst/>
            <a:rect l="l" t="t" r="r" b="b"/>
            <a:pathLst>
              <a:path w="11612880" h="1131570">
                <a:moveTo>
                  <a:pt x="189230" y="0"/>
                </a:moveTo>
                <a:lnTo>
                  <a:pt x="142140" y="7402"/>
                </a:lnTo>
                <a:lnTo>
                  <a:pt x="97837" y="27892"/>
                </a:lnTo>
                <a:lnTo>
                  <a:pt x="58896" y="58896"/>
                </a:lnTo>
                <a:lnTo>
                  <a:pt x="27892" y="97837"/>
                </a:lnTo>
                <a:lnTo>
                  <a:pt x="7402" y="142140"/>
                </a:lnTo>
                <a:lnTo>
                  <a:pt x="0" y="189230"/>
                </a:lnTo>
                <a:lnTo>
                  <a:pt x="0" y="943610"/>
                </a:lnTo>
                <a:lnTo>
                  <a:pt x="7402" y="990164"/>
                </a:lnTo>
                <a:lnTo>
                  <a:pt x="27892" y="1034109"/>
                </a:lnTo>
                <a:lnTo>
                  <a:pt x="58896" y="1072832"/>
                </a:lnTo>
                <a:lnTo>
                  <a:pt x="97837" y="1103724"/>
                </a:lnTo>
                <a:lnTo>
                  <a:pt x="142140" y="1124173"/>
                </a:lnTo>
                <a:lnTo>
                  <a:pt x="189230" y="1131570"/>
                </a:lnTo>
                <a:lnTo>
                  <a:pt x="11423650" y="1131570"/>
                </a:lnTo>
                <a:lnTo>
                  <a:pt x="11470739" y="1124173"/>
                </a:lnTo>
                <a:lnTo>
                  <a:pt x="11515042" y="1103724"/>
                </a:lnTo>
                <a:lnTo>
                  <a:pt x="11553983" y="1072832"/>
                </a:lnTo>
                <a:lnTo>
                  <a:pt x="11584987" y="1034109"/>
                </a:lnTo>
                <a:lnTo>
                  <a:pt x="11605477" y="990164"/>
                </a:lnTo>
                <a:lnTo>
                  <a:pt x="11612880" y="943610"/>
                </a:lnTo>
                <a:lnTo>
                  <a:pt x="11612880" y="189230"/>
                </a:lnTo>
                <a:lnTo>
                  <a:pt x="11605477" y="142140"/>
                </a:lnTo>
                <a:lnTo>
                  <a:pt x="11584987" y="97837"/>
                </a:lnTo>
                <a:lnTo>
                  <a:pt x="11553983" y="58896"/>
                </a:lnTo>
                <a:lnTo>
                  <a:pt x="11515042" y="27892"/>
                </a:lnTo>
                <a:lnTo>
                  <a:pt x="11470739" y="7402"/>
                </a:lnTo>
                <a:lnTo>
                  <a:pt x="11423650" y="0"/>
                </a:lnTo>
                <a:lnTo>
                  <a:pt x="18923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5120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8640" y="6252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572000" y="5669279"/>
            <a:ext cx="3108960" cy="907940"/>
          </a:xfrm>
          <a:prstGeom prst="rect">
            <a:avLst/>
          </a:prstGeom>
          <a:ln w="57146">
            <a:solidFill>
              <a:srgbClr val="FFFF00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359"/>
              </a:spcBef>
            </a:pP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x[0] x[1] x[2]</a:t>
            </a:r>
            <a:r>
              <a:rPr sz="2800" spc="-2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...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48640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5393690" y="0"/>
                </a:moveTo>
                <a:lnTo>
                  <a:pt x="184150" y="0"/>
                </a:lnTo>
                <a:lnTo>
                  <a:pt x="138759" y="7296"/>
                </a:lnTo>
                <a:lnTo>
                  <a:pt x="95767" y="27469"/>
                </a:lnTo>
                <a:lnTo>
                  <a:pt x="57784" y="57943"/>
                </a:lnTo>
                <a:lnTo>
                  <a:pt x="27422" y="96143"/>
                </a:lnTo>
                <a:lnTo>
                  <a:pt x="7290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0" y="969950"/>
                </a:lnTo>
                <a:lnTo>
                  <a:pt x="27422" y="1012942"/>
                </a:lnTo>
                <a:lnTo>
                  <a:pt x="57784" y="1050925"/>
                </a:lnTo>
                <a:lnTo>
                  <a:pt x="95767" y="1081287"/>
                </a:lnTo>
                <a:lnTo>
                  <a:pt x="138759" y="1101419"/>
                </a:lnTo>
                <a:lnTo>
                  <a:pt x="184150" y="1108710"/>
                </a:lnTo>
                <a:lnTo>
                  <a:pt x="5393690" y="1108710"/>
                </a:lnTo>
                <a:lnTo>
                  <a:pt x="5439080" y="1101419"/>
                </a:lnTo>
                <a:lnTo>
                  <a:pt x="5482072" y="1081287"/>
                </a:lnTo>
                <a:lnTo>
                  <a:pt x="5520055" y="1050925"/>
                </a:lnTo>
                <a:lnTo>
                  <a:pt x="5550417" y="1012942"/>
                </a:lnTo>
                <a:lnTo>
                  <a:pt x="5570549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9" y="139494"/>
                </a:lnTo>
                <a:lnTo>
                  <a:pt x="5550417" y="96143"/>
                </a:lnTo>
                <a:lnTo>
                  <a:pt x="5520055" y="57943"/>
                </a:lnTo>
                <a:lnTo>
                  <a:pt x="5482072" y="27469"/>
                </a:lnTo>
                <a:lnTo>
                  <a:pt x="5439080" y="7296"/>
                </a:lnTo>
                <a:lnTo>
                  <a:pt x="539369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8640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184150" y="0"/>
                </a:moveTo>
                <a:lnTo>
                  <a:pt x="138759" y="7296"/>
                </a:lnTo>
                <a:lnTo>
                  <a:pt x="95767" y="27469"/>
                </a:lnTo>
                <a:lnTo>
                  <a:pt x="57784" y="57943"/>
                </a:lnTo>
                <a:lnTo>
                  <a:pt x="27422" y="96143"/>
                </a:lnTo>
                <a:lnTo>
                  <a:pt x="7290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90" y="969950"/>
                </a:lnTo>
                <a:lnTo>
                  <a:pt x="27422" y="1012942"/>
                </a:lnTo>
                <a:lnTo>
                  <a:pt x="57784" y="1050925"/>
                </a:lnTo>
                <a:lnTo>
                  <a:pt x="95767" y="1081287"/>
                </a:lnTo>
                <a:lnTo>
                  <a:pt x="138759" y="1101419"/>
                </a:lnTo>
                <a:lnTo>
                  <a:pt x="184150" y="1108710"/>
                </a:lnTo>
                <a:lnTo>
                  <a:pt x="5393690" y="1108710"/>
                </a:lnTo>
                <a:lnTo>
                  <a:pt x="5439080" y="1101419"/>
                </a:lnTo>
                <a:lnTo>
                  <a:pt x="5482072" y="1081287"/>
                </a:lnTo>
                <a:lnTo>
                  <a:pt x="5520055" y="1050925"/>
                </a:lnTo>
                <a:lnTo>
                  <a:pt x="5550417" y="1012942"/>
                </a:lnTo>
                <a:lnTo>
                  <a:pt x="5570549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9" y="139494"/>
                </a:lnTo>
                <a:lnTo>
                  <a:pt x="5550417" y="96143"/>
                </a:lnTo>
                <a:lnTo>
                  <a:pt x="5520055" y="57943"/>
                </a:lnTo>
                <a:lnTo>
                  <a:pt x="5482072" y="27469"/>
                </a:lnTo>
                <a:lnTo>
                  <a:pt x="5439080" y="7296"/>
                </a:lnTo>
                <a:lnTo>
                  <a:pt x="539369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26479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79450" y="1235710"/>
            <a:ext cx="3642360" cy="106680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5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004060">
              <a:lnSpc>
                <a:spcPct val="100000"/>
              </a:lnSpc>
              <a:spcBef>
                <a:spcPts val="740"/>
              </a:spcBef>
            </a:pPr>
            <a:r>
              <a:rPr sz="2800" spc="6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++x[0]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65759" y="4257040"/>
            <a:ext cx="11614150" cy="619760"/>
          </a:xfrm>
          <a:custGeom>
            <a:avLst/>
            <a:gdLst/>
            <a:ahLst/>
            <a:cxnLst/>
            <a:rect l="l" t="t" r="r" b="b"/>
            <a:pathLst>
              <a:path w="11614150" h="619760">
                <a:moveTo>
                  <a:pt x="11510010" y="0"/>
                </a:moveTo>
                <a:lnTo>
                  <a:pt x="104139" y="0"/>
                </a:lnTo>
                <a:lnTo>
                  <a:pt x="65901" y="8751"/>
                </a:lnTo>
                <a:lnTo>
                  <a:pt x="32543" y="31908"/>
                </a:lnTo>
                <a:lnTo>
                  <a:pt x="8949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949" y="553858"/>
                </a:lnTo>
                <a:lnTo>
                  <a:pt x="32543" y="587216"/>
                </a:lnTo>
                <a:lnTo>
                  <a:pt x="65901" y="610810"/>
                </a:lnTo>
                <a:lnTo>
                  <a:pt x="104139" y="619760"/>
                </a:lnTo>
                <a:lnTo>
                  <a:pt x="11510010" y="619760"/>
                </a:lnTo>
                <a:lnTo>
                  <a:pt x="11548248" y="610810"/>
                </a:lnTo>
                <a:lnTo>
                  <a:pt x="11581606" y="587216"/>
                </a:lnTo>
                <a:lnTo>
                  <a:pt x="11605200" y="553858"/>
                </a:lnTo>
                <a:lnTo>
                  <a:pt x="11614150" y="515620"/>
                </a:lnTo>
                <a:lnTo>
                  <a:pt x="11614150" y="102870"/>
                </a:lnTo>
                <a:lnTo>
                  <a:pt x="11605200" y="64829"/>
                </a:lnTo>
                <a:lnTo>
                  <a:pt x="11581606" y="31908"/>
                </a:lnTo>
                <a:lnTo>
                  <a:pt x="11548248" y="8751"/>
                </a:lnTo>
                <a:lnTo>
                  <a:pt x="1151001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5759" y="4257040"/>
            <a:ext cx="11614150" cy="619760"/>
          </a:xfrm>
          <a:custGeom>
            <a:avLst/>
            <a:gdLst/>
            <a:ahLst/>
            <a:cxnLst/>
            <a:rect l="l" t="t" r="r" b="b"/>
            <a:pathLst>
              <a:path w="11614150" h="619760">
                <a:moveTo>
                  <a:pt x="104139" y="0"/>
                </a:moveTo>
                <a:lnTo>
                  <a:pt x="65901" y="8751"/>
                </a:lnTo>
                <a:lnTo>
                  <a:pt x="32543" y="31908"/>
                </a:lnTo>
                <a:lnTo>
                  <a:pt x="8949" y="64829"/>
                </a:lnTo>
                <a:lnTo>
                  <a:pt x="0" y="102870"/>
                </a:lnTo>
                <a:lnTo>
                  <a:pt x="0" y="515620"/>
                </a:lnTo>
                <a:lnTo>
                  <a:pt x="8949" y="553858"/>
                </a:lnTo>
                <a:lnTo>
                  <a:pt x="32543" y="587216"/>
                </a:lnTo>
                <a:lnTo>
                  <a:pt x="65901" y="610810"/>
                </a:lnTo>
                <a:lnTo>
                  <a:pt x="104139" y="619760"/>
                </a:lnTo>
                <a:lnTo>
                  <a:pt x="11510010" y="619760"/>
                </a:lnTo>
                <a:lnTo>
                  <a:pt x="11548248" y="610810"/>
                </a:lnTo>
                <a:lnTo>
                  <a:pt x="11581606" y="587216"/>
                </a:lnTo>
                <a:lnTo>
                  <a:pt x="11605200" y="553858"/>
                </a:lnTo>
                <a:lnTo>
                  <a:pt x="11614150" y="515620"/>
                </a:lnTo>
                <a:lnTo>
                  <a:pt x="11614150" y="102870"/>
                </a:lnTo>
                <a:lnTo>
                  <a:pt x="11605200" y="64829"/>
                </a:lnTo>
                <a:lnTo>
                  <a:pt x="11581606" y="31908"/>
                </a:lnTo>
                <a:lnTo>
                  <a:pt x="11548248" y="8751"/>
                </a:lnTo>
                <a:lnTo>
                  <a:pt x="11510010" y="0"/>
                </a:lnTo>
                <a:lnTo>
                  <a:pt x="10413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5759" y="4257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979909" y="487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0259059" y="4292600"/>
            <a:ext cx="16129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L3</a:t>
            </a:r>
            <a:r>
              <a:rPr sz="2800" i="1" spc="-7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48640" y="260096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10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19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8640" y="260096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10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19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8640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12775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981710" y="2635250"/>
            <a:ext cx="156400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x[0]</a:t>
            </a:r>
            <a:r>
              <a:rPr sz="2800" spc="1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x[1]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08170" y="263525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49909" y="342900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548132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20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49909" y="342900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20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49909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127750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982980" y="3463290"/>
            <a:ext cx="156273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x[0]</a:t>
            </a:r>
            <a:r>
              <a:rPr sz="2800" spc="1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x[1]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309359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5392420" y="0"/>
                </a:moveTo>
                <a:lnTo>
                  <a:pt x="184150" y="0"/>
                </a:ln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5392420" y="1108710"/>
                </a:lnTo>
                <a:lnTo>
                  <a:pt x="5438345" y="1101419"/>
                </a:lnTo>
                <a:lnTo>
                  <a:pt x="5481696" y="1081287"/>
                </a:lnTo>
                <a:lnTo>
                  <a:pt x="5519896" y="1050925"/>
                </a:lnTo>
                <a:lnTo>
                  <a:pt x="5550370" y="1012942"/>
                </a:lnTo>
                <a:lnTo>
                  <a:pt x="5570543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3" y="139494"/>
                </a:lnTo>
                <a:lnTo>
                  <a:pt x="5550370" y="96143"/>
                </a:lnTo>
                <a:lnTo>
                  <a:pt x="5519896" y="57943"/>
                </a:lnTo>
                <a:lnTo>
                  <a:pt x="5481696" y="27469"/>
                </a:lnTo>
                <a:lnTo>
                  <a:pt x="5438345" y="7296"/>
                </a:lnTo>
                <a:lnTo>
                  <a:pt x="53924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309359" y="126873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184150" y="0"/>
                </a:moveTo>
                <a:lnTo>
                  <a:pt x="138318" y="7296"/>
                </a:lnTo>
                <a:lnTo>
                  <a:pt x="95202" y="27469"/>
                </a:lnTo>
                <a:lnTo>
                  <a:pt x="57308" y="57943"/>
                </a:lnTo>
                <a:lnTo>
                  <a:pt x="27140" y="96143"/>
                </a:lnTo>
                <a:lnTo>
                  <a:pt x="7202" y="139494"/>
                </a:lnTo>
                <a:lnTo>
                  <a:pt x="0" y="185420"/>
                </a:lnTo>
                <a:lnTo>
                  <a:pt x="0" y="924560"/>
                </a:lnTo>
                <a:lnTo>
                  <a:pt x="7202" y="969950"/>
                </a:lnTo>
                <a:lnTo>
                  <a:pt x="27140" y="1012942"/>
                </a:lnTo>
                <a:lnTo>
                  <a:pt x="57308" y="1050925"/>
                </a:lnTo>
                <a:lnTo>
                  <a:pt x="95202" y="1081287"/>
                </a:lnTo>
                <a:lnTo>
                  <a:pt x="138318" y="1101419"/>
                </a:lnTo>
                <a:lnTo>
                  <a:pt x="184150" y="1108710"/>
                </a:lnTo>
                <a:lnTo>
                  <a:pt x="5392420" y="1108710"/>
                </a:lnTo>
                <a:lnTo>
                  <a:pt x="5438345" y="1101419"/>
                </a:lnTo>
                <a:lnTo>
                  <a:pt x="5481696" y="1081287"/>
                </a:lnTo>
                <a:lnTo>
                  <a:pt x="5519896" y="1050925"/>
                </a:lnTo>
                <a:lnTo>
                  <a:pt x="5550370" y="1012942"/>
                </a:lnTo>
                <a:lnTo>
                  <a:pt x="5570543" y="969950"/>
                </a:lnTo>
                <a:lnTo>
                  <a:pt x="5577840" y="924560"/>
                </a:lnTo>
                <a:lnTo>
                  <a:pt x="5577840" y="185420"/>
                </a:lnTo>
                <a:lnTo>
                  <a:pt x="5570543" y="139494"/>
                </a:lnTo>
                <a:lnTo>
                  <a:pt x="5550370" y="96143"/>
                </a:lnTo>
                <a:lnTo>
                  <a:pt x="5519896" y="57943"/>
                </a:lnTo>
                <a:lnTo>
                  <a:pt x="5481696" y="27469"/>
                </a:lnTo>
                <a:lnTo>
                  <a:pt x="5438345" y="7296"/>
                </a:lnTo>
                <a:lnTo>
                  <a:pt x="539242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309359" y="12687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887200" y="23774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440170" y="1235710"/>
            <a:ext cx="3641725" cy="106680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2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003425">
              <a:lnSpc>
                <a:spcPct val="100000"/>
              </a:lnSpc>
              <a:spcBef>
                <a:spcPts val="740"/>
              </a:spcBef>
            </a:pPr>
            <a:r>
              <a:rPr sz="2800" spc="6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++x[1]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309359" y="260096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19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09359" y="260096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19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19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309359" y="2600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887200" y="31813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6742430" y="2635250"/>
            <a:ext cx="156464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x[0]</a:t>
            </a:r>
            <a:r>
              <a:rPr sz="2800" spc="1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x[1]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168890" y="263525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L1</a:t>
            </a:r>
            <a:r>
              <a:rPr sz="2800" i="1" spc="-9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309359" y="342900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09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20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309359" y="342900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09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89"/>
                </a:lnTo>
                <a:lnTo>
                  <a:pt x="5481320" y="580389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20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309359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888469" y="4009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409440" y="3463290"/>
            <a:ext cx="3896995" cy="17286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5055" algn="l"/>
              </a:tabLst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	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x[0]</a:t>
            </a:r>
            <a:r>
              <a:rPr sz="2800" spc="1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x[1]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262255">
              <a:lnSpc>
                <a:spcPct val="100000"/>
              </a:lnSpc>
            </a:pP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x[0] x[1] x[2]</a:t>
            </a:r>
            <a:r>
              <a:rPr sz="2800" spc="-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…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168890" y="3463290"/>
            <a:ext cx="16135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L2</a:t>
            </a:r>
            <a:r>
              <a:rPr sz="2800" i="1" spc="-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cache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863840" y="5612129"/>
            <a:ext cx="2560320" cy="640080"/>
          </a:xfrm>
          <a:custGeom>
            <a:avLst/>
            <a:gdLst/>
            <a:ahLst/>
            <a:cxnLst/>
            <a:rect l="l" t="t" r="r" b="b"/>
            <a:pathLst>
              <a:path w="2560320" h="640079">
                <a:moveTo>
                  <a:pt x="640079" y="0"/>
                </a:moveTo>
                <a:lnTo>
                  <a:pt x="0" y="320040"/>
                </a:lnTo>
                <a:lnTo>
                  <a:pt x="640079" y="640080"/>
                </a:lnTo>
                <a:lnTo>
                  <a:pt x="640079" y="480060"/>
                </a:lnTo>
                <a:lnTo>
                  <a:pt x="2560319" y="480060"/>
                </a:lnTo>
                <a:lnTo>
                  <a:pt x="2560319" y="160020"/>
                </a:lnTo>
                <a:lnTo>
                  <a:pt x="640079" y="160020"/>
                </a:lnTo>
                <a:lnTo>
                  <a:pt x="64007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863840" y="5612129"/>
            <a:ext cx="2560320" cy="640080"/>
          </a:xfrm>
          <a:custGeom>
            <a:avLst/>
            <a:gdLst/>
            <a:ahLst/>
            <a:cxnLst/>
            <a:rect l="l" t="t" r="r" b="b"/>
            <a:pathLst>
              <a:path w="2560320" h="640079">
                <a:moveTo>
                  <a:pt x="2560319" y="160020"/>
                </a:moveTo>
                <a:lnTo>
                  <a:pt x="640079" y="160020"/>
                </a:lnTo>
                <a:lnTo>
                  <a:pt x="640079" y="0"/>
                </a:lnTo>
                <a:lnTo>
                  <a:pt x="0" y="320040"/>
                </a:lnTo>
                <a:lnTo>
                  <a:pt x="640079" y="640080"/>
                </a:lnTo>
                <a:lnTo>
                  <a:pt x="640079" y="480060"/>
                </a:lnTo>
                <a:lnTo>
                  <a:pt x="2560319" y="480060"/>
                </a:lnTo>
                <a:lnTo>
                  <a:pt x="2560319" y="160020"/>
                </a:lnTo>
                <a:close/>
              </a:path>
            </a:pathLst>
          </a:custGeom>
          <a:ln w="317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63840" y="56121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424159" y="6252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8644890" y="4977129"/>
            <a:ext cx="3200400" cy="1107440"/>
          </a:xfrm>
          <a:prstGeom prst="rect">
            <a:avLst/>
          </a:prstGeom>
        </p:spPr>
        <p:txBody>
          <a:bodyPr vert="horz" wrap="square" lIns="0" tIns="217170" rIns="0" bIns="0" rtlCol="0">
            <a:spAutoFit/>
          </a:bodyPr>
          <a:lstStyle/>
          <a:p>
            <a:pPr marL="742950">
              <a:lnSpc>
                <a:spcPct val="100000"/>
              </a:lnSpc>
              <a:spcBef>
                <a:spcPts val="1710"/>
              </a:spcBef>
            </a:pP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Main</a:t>
            </a:r>
            <a:r>
              <a:rPr sz="2800" i="1" spc="-7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</a:t>
            </a:r>
            <a:endParaRPr sz="280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20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cache</a:t>
            </a:r>
            <a:r>
              <a:rPr sz="20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0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line</a:t>
            </a:r>
            <a:endParaRPr sz="20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572000" y="4301490"/>
            <a:ext cx="3108960" cy="453390"/>
          </a:xfrm>
          <a:custGeom>
            <a:avLst/>
            <a:gdLst/>
            <a:ahLst/>
            <a:cxnLst/>
            <a:rect l="l" t="t" r="r" b="b"/>
            <a:pathLst>
              <a:path w="3108959" h="453389">
                <a:moveTo>
                  <a:pt x="1554479" y="453390"/>
                </a:moveTo>
                <a:lnTo>
                  <a:pt x="0" y="453390"/>
                </a:lnTo>
                <a:lnTo>
                  <a:pt x="0" y="0"/>
                </a:lnTo>
                <a:lnTo>
                  <a:pt x="3108959" y="0"/>
                </a:lnTo>
                <a:lnTo>
                  <a:pt x="3108959" y="453390"/>
                </a:lnTo>
                <a:lnTo>
                  <a:pt x="1554479" y="453390"/>
                </a:lnTo>
                <a:close/>
              </a:path>
            </a:pathLst>
          </a:custGeom>
          <a:ln w="5714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760720" y="475487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480059" y="218440"/>
                </a:moveTo>
                <a:lnTo>
                  <a:pt x="160019" y="218440"/>
                </a:lnTo>
                <a:lnTo>
                  <a:pt x="160019" y="872490"/>
                </a:lnTo>
                <a:lnTo>
                  <a:pt x="480059" y="872490"/>
                </a:lnTo>
                <a:lnTo>
                  <a:pt x="480059" y="218440"/>
                </a:lnTo>
                <a:close/>
              </a:path>
              <a:path w="640079" h="872489">
                <a:moveTo>
                  <a:pt x="320039" y="0"/>
                </a:moveTo>
                <a:lnTo>
                  <a:pt x="0" y="218440"/>
                </a:lnTo>
                <a:lnTo>
                  <a:pt x="640079" y="218440"/>
                </a:lnTo>
                <a:lnTo>
                  <a:pt x="32003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760720" y="475487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160019" y="872490"/>
                </a:moveTo>
                <a:lnTo>
                  <a:pt x="160019" y="218440"/>
                </a:lnTo>
                <a:lnTo>
                  <a:pt x="0" y="218440"/>
                </a:lnTo>
                <a:lnTo>
                  <a:pt x="320039" y="0"/>
                </a:lnTo>
                <a:lnTo>
                  <a:pt x="640079" y="218440"/>
                </a:lnTo>
                <a:lnTo>
                  <a:pt x="480059" y="218440"/>
                </a:lnTo>
                <a:lnTo>
                  <a:pt x="480059" y="872490"/>
                </a:lnTo>
                <a:lnTo>
                  <a:pt x="160019" y="87249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760720" y="4754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00800" y="56273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63600" y="3473450"/>
            <a:ext cx="3108960" cy="453390"/>
          </a:xfrm>
          <a:custGeom>
            <a:avLst/>
            <a:gdLst/>
            <a:ahLst/>
            <a:cxnLst/>
            <a:rect l="l" t="t" r="r" b="b"/>
            <a:pathLst>
              <a:path w="3108960" h="453389">
                <a:moveTo>
                  <a:pt x="1554480" y="453389"/>
                </a:moveTo>
                <a:lnTo>
                  <a:pt x="0" y="453389"/>
                </a:lnTo>
                <a:lnTo>
                  <a:pt x="0" y="0"/>
                </a:lnTo>
                <a:lnTo>
                  <a:pt x="3108960" y="0"/>
                </a:lnTo>
                <a:lnTo>
                  <a:pt x="3108960" y="453389"/>
                </a:lnTo>
                <a:lnTo>
                  <a:pt x="1554480" y="453389"/>
                </a:lnTo>
                <a:close/>
              </a:path>
            </a:pathLst>
          </a:custGeom>
          <a:ln w="5714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63600" y="2645410"/>
            <a:ext cx="3108960" cy="453390"/>
          </a:xfrm>
          <a:custGeom>
            <a:avLst/>
            <a:gdLst/>
            <a:ahLst/>
            <a:cxnLst/>
            <a:rect l="l" t="t" r="r" b="b"/>
            <a:pathLst>
              <a:path w="3108960" h="453389">
                <a:moveTo>
                  <a:pt x="1554480" y="453389"/>
                </a:moveTo>
                <a:lnTo>
                  <a:pt x="0" y="453389"/>
                </a:lnTo>
                <a:lnTo>
                  <a:pt x="0" y="0"/>
                </a:lnTo>
                <a:lnTo>
                  <a:pt x="3108960" y="0"/>
                </a:lnTo>
                <a:lnTo>
                  <a:pt x="3108960" y="453389"/>
                </a:lnTo>
                <a:lnTo>
                  <a:pt x="1554480" y="453389"/>
                </a:lnTo>
                <a:close/>
              </a:path>
            </a:pathLst>
          </a:custGeom>
          <a:ln w="5714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624319" y="3473450"/>
            <a:ext cx="3108960" cy="453390"/>
          </a:xfrm>
          <a:custGeom>
            <a:avLst/>
            <a:gdLst/>
            <a:ahLst/>
            <a:cxnLst/>
            <a:rect l="l" t="t" r="r" b="b"/>
            <a:pathLst>
              <a:path w="3108959" h="453389">
                <a:moveTo>
                  <a:pt x="1554479" y="453389"/>
                </a:moveTo>
                <a:lnTo>
                  <a:pt x="0" y="453389"/>
                </a:lnTo>
                <a:lnTo>
                  <a:pt x="0" y="0"/>
                </a:lnTo>
                <a:lnTo>
                  <a:pt x="3108959" y="0"/>
                </a:lnTo>
                <a:lnTo>
                  <a:pt x="3108959" y="453389"/>
                </a:lnTo>
                <a:lnTo>
                  <a:pt x="1554479" y="453389"/>
                </a:lnTo>
                <a:close/>
              </a:path>
            </a:pathLst>
          </a:custGeom>
          <a:ln w="5714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624319" y="2645410"/>
            <a:ext cx="3108960" cy="453390"/>
          </a:xfrm>
          <a:custGeom>
            <a:avLst/>
            <a:gdLst/>
            <a:ahLst/>
            <a:cxnLst/>
            <a:rect l="l" t="t" r="r" b="b"/>
            <a:pathLst>
              <a:path w="3108959" h="453389">
                <a:moveTo>
                  <a:pt x="1554479" y="453389"/>
                </a:moveTo>
                <a:lnTo>
                  <a:pt x="0" y="453389"/>
                </a:lnTo>
                <a:lnTo>
                  <a:pt x="0" y="0"/>
                </a:lnTo>
                <a:lnTo>
                  <a:pt x="3108959" y="0"/>
                </a:lnTo>
                <a:lnTo>
                  <a:pt x="3108959" y="453389"/>
                </a:lnTo>
                <a:lnTo>
                  <a:pt x="1554479" y="453389"/>
                </a:lnTo>
                <a:close/>
              </a:path>
            </a:pathLst>
          </a:custGeom>
          <a:ln w="57146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560320" y="278511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480060" y="218439"/>
                </a:moveTo>
                <a:lnTo>
                  <a:pt x="160019" y="218439"/>
                </a:lnTo>
                <a:lnTo>
                  <a:pt x="160019" y="872489"/>
                </a:lnTo>
                <a:lnTo>
                  <a:pt x="480060" y="872489"/>
                </a:lnTo>
                <a:lnTo>
                  <a:pt x="480060" y="218439"/>
                </a:lnTo>
                <a:close/>
              </a:path>
              <a:path w="640080" h="872489">
                <a:moveTo>
                  <a:pt x="320040" y="0"/>
                </a:moveTo>
                <a:lnTo>
                  <a:pt x="0" y="218439"/>
                </a:lnTo>
                <a:lnTo>
                  <a:pt x="640080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560320" y="278511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160019" y="872489"/>
                </a:moveTo>
                <a:lnTo>
                  <a:pt x="160019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0080" y="218439"/>
                </a:lnTo>
                <a:lnTo>
                  <a:pt x="480060" y="218439"/>
                </a:lnTo>
                <a:lnTo>
                  <a:pt x="480060" y="872489"/>
                </a:lnTo>
                <a:lnTo>
                  <a:pt x="160019" y="8724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560320" y="27851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200400" y="3657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356600" y="2785110"/>
            <a:ext cx="640080" cy="873760"/>
          </a:xfrm>
          <a:custGeom>
            <a:avLst/>
            <a:gdLst/>
            <a:ahLst/>
            <a:cxnLst/>
            <a:rect l="l" t="t" r="r" b="b"/>
            <a:pathLst>
              <a:path w="640079" h="873760">
                <a:moveTo>
                  <a:pt x="480059" y="218439"/>
                </a:moveTo>
                <a:lnTo>
                  <a:pt x="160020" y="218439"/>
                </a:lnTo>
                <a:lnTo>
                  <a:pt x="160020" y="873759"/>
                </a:lnTo>
                <a:lnTo>
                  <a:pt x="480059" y="873759"/>
                </a:lnTo>
                <a:lnTo>
                  <a:pt x="480059" y="218439"/>
                </a:lnTo>
                <a:close/>
              </a:path>
              <a:path w="640079" h="873760">
                <a:moveTo>
                  <a:pt x="320040" y="0"/>
                </a:moveTo>
                <a:lnTo>
                  <a:pt x="0" y="218439"/>
                </a:lnTo>
                <a:lnTo>
                  <a:pt x="640079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356600" y="2785110"/>
            <a:ext cx="640080" cy="873760"/>
          </a:xfrm>
          <a:custGeom>
            <a:avLst/>
            <a:gdLst/>
            <a:ahLst/>
            <a:cxnLst/>
            <a:rect l="l" t="t" r="r" b="b"/>
            <a:pathLst>
              <a:path w="640079" h="873760">
                <a:moveTo>
                  <a:pt x="160020" y="873759"/>
                </a:moveTo>
                <a:lnTo>
                  <a:pt x="160020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0079" y="218439"/>
                </a:lnTo>
                <a:lnTo>
                  <a:pt x="480059" y="218439"/>
                </a:lnTo>
                <a:lnTo>
                  <a:pt x="480059" y="873759"/>
                </a:lnTo>
                <a:lnTo>
                  <a:pt x="160020" y="8737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356600" y="27851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996680" y="36588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747770" y="3719829"/>
            <a:ext cx="802640" cy="802640"/>
          </a:xfrm>
          <a:custGeom>
            <a:avLst/>
            <a:gdLst/>
            <a:ahLst/>
            <a:cxnLst/>
            <a:rect l="l" t="t" r="r" b="b"/>
            <a:pathLst>
              <a:path w="802639" h="802639">
                <a:moveTo>
                  <a:pt x="566419" y="340360"/>
                </a:moveTo>
                <a:lnTo>
                  <a:pt x="113029" y="340360"/>
                </a:lnTo>
                <a:lnTo>
                  <a:pt x="576579" y="802640"/>
                </a:lnTo>
                <a:lnTo>
                  <a:pt x="802639" y="576580"/>
                </a:lnTo>
                <a:lnTo>
                  <a:pt x="566419" y="340360"/>
                </a:lnTo>
                <a:close/>
              </a:path>
              <a:path w="802639" h="802639">
                <a:moveTo>
                  <a:pt x="453389" y="0"/>
                </a:moveTo>
                <a:lnTo>
                  <a:pt x="72389" y="72390"/>
                </a:lnTo>
                <a:lnTo>
                  <a:pt x="0" y="453390"/>
                </a:lnTo>
                <a:lnTo>
                  <a:pt x="113029" y="340360"/>
                </a:lnTo>
                <a:lnTo>
                  <a:pt x="566419" y="340360"/>
                </a:lnTo>
                <a:lnTo>
                  <a:pt x="339089" y="113030"/>
                </a:lnTo>
                <a:lnTo>
                  <a:pt x="45338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747770" y="3719829"/>
            <a:ext cx="802640" cy="802640"/>
          </a:xfrm>
          <a:custGeom>
            <a:avLst/>
            <a:gdLst/>
            <a:ahLst/>
            <a:cxnLst/>
            <a:rect l="l" t="t" r="r" b="b"/>
            <a:pathLst>
              <a:path w="802639" h="802639">
                <a:moveTo>
                  <a:pt x="576579" y="802640"/>
                </a:moveTo>
                <a:lnTo>
                  <a:pt x="113029" y="340360"/>
                </a:lnTo>
                <a:lnTo>
                  <a:pt x="0" y="453390"/>
                </a:lnTo>
                <a:lnTo>
                  <a:pt x="72389" y="72390"/>
                </a:lnTo>
                <a:lnTo>
                  <a:pt x="453389" y="0"/>
                </a:lnTo>
                <a:lnTo>
                  <a:pt x="339089" y="113030"/>
                </a:lnTo>
                <a:lnTo>
                  <a:pt x="802639" y="576580"/>
                </a:lnTo>
                <a:lnTo>
                  <a:pt x="576579" y="80264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94100" y="40182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663440" y="41833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537450" y="3839209"/>
            <a:ext cx="802640" cy="802640"/>
          </a:xfrm>
          <a:custGeom>
            <a:avLst/>
            <a:gdLst/>
            <a:ahLst/>
            <a:cxnLst/>
            <a:rect l="l" t="t" r="r" b="b"/>
            <a:pathLst>
              <a:path w="802640" h="802639">
                <a:moveTo>
                  <a:pt x="349250" y="0"/>
                </a:moveTo>
                <a:lnTo>
                  <a:pt x="463550" y="113029"/>
                </a:lnTo>
                <a:lnTo>
                  <a:pt x="0" y="576579"/>
                </a:lnTo>
                <a:lnTo>
                  <a:pt x="226059" y="802639"/>
                </a:lnTo>
                <a:lnTo>
                  <a:pt x="689609" y="339089"/>
                </a:lnTo>
                <a:lnTo>
                  <a:pt x="781092" y="339089"/>
                </a:lnTo>
                <a:lnTo>
                  <a:pt x="730250" y="72389"/>
                </a:lnTo>
                <a:lnTo>
                  <a:pt x="349250" y="0"/>
                </a:lnTo>
                <a:close/>
              </a:path>
              <a:path w="802640" h="802639">
                <a:moveTo>
                  <a:pt x="781092" y="339089"/>
                </a:moveTo>
                <a:lnTo>
                  <a:pt x="689609" y="339089"/>
                </a:lnTo>
                <a:lnTo>
                  <a:pt x="802640" y="452119"/>
                </a:lnTo>
                <a:lnTo>
                  <a:pt x="781092" y="339089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537450" y="3839209"/>
            <a:ext cx="802640" cy="802640"/>
          </a:xfrm>
          <a:custGeom>
            <a:avLst/>
            <a:gdLst/>
            <a:ahLst/>
            <a:cxnLst/>
            <a:rect l="l" t="t" r="r" b="b"/>
            <a:pathLst>
              <a:path w="802640" h="802639">
                <a:moveTo>
                  <a:pt x="226059" y="802639"/>
                </a:moveTo>
                <a:lnTo>
                  <a:pt x="689609" y="339089"/>
                </a:lnTo>
                <a:lnTo>
                  <a:pt x="802640" y="452119"/>
                </a:lnTo>
                <a:lnTo>
                  <a:pt x="730250" y="72389"/>
                </a:lnTo>
                <a:lnTo>
                  <a:pt x="349250" y="0"/>
                </a:lnTo>
                <a:lnTo>
                  <a:pt x="463550" y="113029"/>
                </a:lnTo>
                <a:lnTo>
                  <a:pt x="0" y="576579"/>
                </a:lnTo>
                <a:lnTo>
                  <a:pt x="226059" y="80263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495030" y="41376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424419" y="43014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33140" y="2306320"/>
            <a:ext cx="1347470" cy="3336290"/>
          </a:xfrm>
          <a:custGeom>
            <a:avLst/>
            <a:gdLst/>
            <a:ahLst/>
            <a:cxnLst/>
            <a:rect l="l" t="t" r="r" b="b"/>
            <a:pathLst>
              <a:path w="1347470" h="3336290">
                <a:moveTo>
                  <a:pt x="300989" y="0"/>
                </a:moveTo>
                <a:lnTo>
                  <a:pt x="0" y="109219"/>
                </a:lnTo>
                <a:lnTo>
                  <a:pt x="895350" y="2570479"/>
                </a:lnTo>
                <a:lnTo>
                  <a:pt x="745489" y="2625090"/>
                </a:lnTo>
                <a:lnTo>
                  <a:pt x="1344930" y="3336290"/>
                </a:lnTo>
                <a:lnTo>
                  <a:pt x="1347320" y="2461260"/>
                </a:lnTo>
                <a:lnTo>
                  <a:pt x="1197610" y="2461260"/>
                </a:lnTo>
                <a:lnTo>
                  <a:pt x="300989" y="0"/>
                </a:lnTo>
                <a:close/>
              </a:path>
              <a:path w="1347470" h="3336290">
                <a:moveTo>
                  <a:pt x="1347470" y="2406649"/>
                </a:moveTo>
                <a:lnTo>
                  <a:pt x="1197610" y="2461260"/>
                </a:lnTo>
                <a:lnTo>
                  <a:pt x="1347320" y="2461260"/>
                </a:lnTo>
                <a:lnTo>
                  <a:pt x="1347470" y="2406649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533140" y="2306320"/>
            <a:ext cx="1347470" cy="3336290"/>
          </a:xfrm>
          <a:custGeom>
            <a:avLst/>
            <a:gdLst/>
            <a:ahLst/>
            <a:cxnLst/>
            <a:rect l="l" t="t" r="r" b="b"/>
            <a:pathLst>
              <a:path w="1347470" h="3336290">
                <a:moveTo>
                  <a:pt x="0" y="109219"/>
                </a:moveTo>
                <a:lnTo>
                  <a:pt x="895350" y="2570479"/>
                </a:lnTo>
                <a:lnTo>
                  <a:pt x="745489" y="2625090"/>
                </a:lnTo>
                <a:lnTo>
                  <a:pt x="1344930" y="3336290"/>
                </a:lnTo>
                <a:lnTo>
                  <a:pt x="1347470" y="2406649"/>
                </a:lnTo>
                <a:lnTo>
                  <a:pt x="1197610" y="2461260"/>
                </a:lnTo>
                <a:lnTo>
                  <a:pt x="300989" y="0"/>
                </a:lnTo>
                <a:lnTo>
                  <a:pt x="0" y="10921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577079" y="5751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985259" y="2251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097270" y="2313939"/>
            <a:ext cx="2824480" cy="3323590"/>
          </a:xfrm>
          <a:custGeom>
            <a:avLst/>
            <a:gdLst/>
            <a:ahLst/>
            <a:cxnLst/>
            <a:rect l="l" t="t" r="r" b="b"/>
            <a:pathLst>
              <a:path w="2824479" h="3323590">
                <a:moveTo>
                  <a:pt x="430529" y="2312670"/>
                </a:moveTo>
                <a:lnTo>
                  <a:pt x="0" y="3323590"/>
                </a:lnTo>
                <a:lnTo>
                  <a:pt x="920750" y="2724150"/>
                </a:lnTo>
                <a:lnTo>
                  <a:pt x="797559" y="2621280"/>
                </a:lnTo>
                <a:lnTo>
                  <a:pt x="970290" y="2415540"/>
                </a:lnTo>
                <a:lnTo>
                  <a:pt x="552450" y="2415540"/>
                </a:lnTo>
                <a:lnTo>
                  <a:pt x="430529" y="2312670"/>
                </a:lnTo>
                <a:close/>
              </a:path>
              <a:path w="2824479" h="3323590">
                <a:moveTo>
                  <a:pt x="2579370" y="0"/>
                </a:moveTo>
                <a:lnTo>
                  <a:pt x="552450" y="2415540"/>
                </a:lnTo>
                <a:lnTo>
                  <a:pt x="970290" y="2415540"/>
                </a:lnTo>
                <a:lnTo>
                  <a:pt x="2824479" y="207010"/>
                </a:lnTo>
                <a:lnTo>
                  <a:pt x="257937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097270" y="2313939"/>
            <a:ext cx="2824480" cy="3323590"/>
          </a:xfrm>
          <a:custGeom>
            <a:avLst/>
            <a:gdLst/>
            <a:ahLst/>
            <a:cxnLst/>
            <a:rect l="l" t="t" r="r" b="b"/>
            <a:pathLst>
              <a:path w="2824479" h="3323590">
                <a:moveTo>
                  <a:pt x="2579370" y="0"/>
                </a:moveTo>
                <a:lnTo>
                  <a:pt x="552450" y="2415540"/>
                </a:lnTo>
                <a:lnTo>
                  <a:pt x="430529" y="2312670"/>
                </a:lnTo>
                <a:lnTo>
                  <a:pt x="0" y="3323590"/>
                </a:lnTo>
                <a:lnTo>
                  <a:pt x="920750" y="2724150"/>
                </a:lnTo>
                <a:lnTo>
                  <a:pt x="797559" y="2621280"/>
                </a:lnTo>
                <a:lnTo>
                  <a:pt x="2824479" y="207010"/>
                </a:lnTo>
                <a:lnTo>
                  <a:pt x="25793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852159" y="5431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044940" y="26238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40080" y="5577840"/>
            <a:ext cx="3807460" cy="822960"/>
          </a:xfrm>
          <a:custGeom>
            <a:avLst/>
            <a:gdLst/>
            <a:ahLst/>
            <a:cxnLst/>
            <a:rect l="l" t="t" r="r" b="b"/>
            <a:pathLst>
              <a:path w="3807460" h="822960">
                <a:moveTo>
                  <a:pt x="2854960" y="0"/>
                </a:moveTo>
                <a:lnTo>
                  <a:pt x="2854960" y="205740"/>
                </a:lnTo>
                <a:lnTo>
                  <a:pt x="0" y="205740"/>
                </a:lnTo>
                <a:lnTo>
                  <a:pt x="0" y="617220"/>
                </a:lnTo>
                <a:lnTo>
                  <a:pt x="2854960" y="617220"/>
                </a:lnTo>
                <a:lnTo>
                  <a:pt x="2854960" y="822960"/>
                </a:lnTo>
                <a:lnTo>
                  <a:pt x="3807460" y="411480"/>
                </a:lnTo>
                <a:lnTo>
                  <a:pt x="2854960" y="0"/>
                </a:lnTo>
                <a:close/>
              </a:path>
            </a:pathLst>
          </a:custGeom>
          <a:solidFill>
            <a:srgbClr val="FF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40080" y="5577840"/>
            <a:ext cx="3807460" cy="822960"/>
          </a:xfrm>
          <a:custGeom>
            <a:avLst/>
            <a:gdLst/>
            <a:ahLst/>
            <a:cxnLst/>
            <a:rect l="l" t="t" r="r" b="b"/>
            <a:pathLst>
              <a:path w="3807460" h="822960">
                <a:moveTo>
                  <a:pt x="0" y="205740"/>
                </a:moveTo>
                <a:lnTo>
                  <a:pt x="2854960" y="205740"/>
                </a:lnTo>
                <a:lnTo>
                  <a:pt x="2854960" y="0"/>
                </a:lnTo>
                <a:lnTo>
                  <a:pt x="3807460" y="411480"/>
                </a:lnTo>
                <a:lnTo>
                  <a:pt x="2854960" y="822960"/>
                </a:lnTo>
                <a:lnTo>
                  <a:pt x="2854960" y="617220"/>
                </a:lnTo>
                <a:lnTo>
                  <a:pt x="0" y="617220"/>
                </a:lnTo>
                <a:lnTo>
                  <a:pt x="0" y="20574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40080" y="55778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447540" y="6400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1233169" y="5811520"/>
            <a:ext cx="214376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275" dirty="0"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000" spc="140" dirty="0"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000" spc="270" dirty="0"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endParaRPr sz="20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39</a:t>
            </a:fld>
            <a:endParaRPr spc="195" dirty="0"/>
          </a:p>
        </p:txBody>
      </p:sp>
      <p:sp>
        <p:nvSpPr>
          <p:cNvPr id="93" name="object 9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70357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0" dirty="0"/>
              <a:t>Lock-free </a:t>
            </a:r>
            <a:r>
              <a:rPr spc="265" dirty="0"/>
              <a:t>means</a:t>
            </a:r>
            <a:r>
              <a:rPr spc="114" dirty="0"/>
              <a:t> </a:t>
            </a:r>
            <a:r>
              <a:rPr spc="335" dirty="0"/>
              <a:t>“fast”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4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457200" y="1056981"/>
            <a:ext cx="11040110" cy="5769528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tabLst>
                <a:tab pos="396875" algn="l"/>
                <a:tab pos="397510" algn="l"/>
              </a:tabLst>
            </a:pPr>
            <a:r>
              <a:rPr lang="en-CA" sz="2800" b="1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endParaRPr sz="2800" b="1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 marR="1269365"/>
            <a:r>
              <a:rPr lang="en-US" sz="2800" spc="32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std::atomic</a:t>
            </a:r>
            <a:r>
              <a:rPr lang="en-US"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&lt;unsigned </a:t>
            </a:r>
            <a:r>
              <a:rPr lang="en-US" sz="2800" spc="5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long&gt;</a:t>
            </a:r>
            <a:r>
              <a:rPr lang="en-US" sz="2800" spc="1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sum;</a:t>
            </a:r>
            <a:endParaRPr lang="en-US"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 marR="1269365">
              <a:lnSpc>
                <a:spcPct val="100000"/>
              </a:lnSpc>
            </a:pP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void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do_work(size_t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unsigned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long*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a)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 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(size_t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++i)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endParaRPr lang="en-CA" sz="2800" spc="290" dirty="0">
              <a:solidFill>
                <a:srgbClr val="333333"/>
              </a:solidFill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 marR="1269365">
              <a:lnSpc>
                <a:spcPct val="100000"/>
              </a:lnSpc>
            </a:pPr>
            <a:r>
              <a:rPr lang="en-US"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			</a:t>
            </a:r>
            <a:r>
              <a:rPr sz="2800" spc="22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sum</a:t>
            </a:r>
            <a:r>
              <a:rPr sz="2800" spc="14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4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+=</a:t>
            </a:r>
            <a:r>
              <a:rPr sz="2800" spc="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a[</a:t>
            </a:r>
            <a:r>
              <a:rPr sz="2800" spc="380" dirty="0" err="1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];</a:t>
            </a:r>
            <a:endParaRPr lang="en-CA" sz="2800" spc="380" dirty="0">
              <a:solidFill>
                <a:srgbClr val="333333"/>
              </a:solidFill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 marR="1269365">
              <a:lnSpc>
                <a:spcPct val="10000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 marR="1293495">
              <a:lnSpc>
                <a:spcPts val="3360"/>
              </a:lnSpc>
              <a:spcBef>
                <a:spcPts val="105"/>
              </a:spcBef>
            </a:pPr>
            <a:r>
              <a:rPr lang="en-CA" sz="2800" b="1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Mutex</a:t>
            </a:r>
          </a:p>
          <a:p>
            <a:pPr marL="396875" marR="1293495">
              <a:lnSpc>
                <a:spcPts val="3360"/>
              </a:lnSpc>
              <a:spcBef>
                <a:spcPts val="105"/>
              </a:spcBef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unsigned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sum(0); </a:t>
            </a:r>
            <a:r>
              <a:rPr sz="2800" spc="1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std::mutex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M;  </a:t>
            </a:r>
            <a:endParaRPr lang="en-CA" sz="2800" spc="400" dirty="0">
              <a:solidFill>
                <a:srgbClr val="333333"/>
              </a:solidFill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 marR="1293495">
              <a:lnSpc>
                <a:spcPts val="3360"/>
              </a:lnSpc>
              <a:spcBef>
                <a:spcPts val="105"/>
              </a:spcBef>
            </a:pP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void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do_work(size_t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unsigned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long*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a)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22935">
              <a:lnSpc>
                <a:spcPts val="3250"/>
              </a:lnSpc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unsigned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long </a:t>
            </a:r>
            <a:r>
              <a:rPr sz="2800" spc="22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2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22935">
              <a:lnSpc>
                <a:spcPct val="100000"/>
              </a:lnSpc>
            </a:pP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(size_t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++i)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2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</a:t>
            </a:r>
            <a:r>
              <a:rPr sz="2800" spc="1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4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+=</a:t>
            </a:r>
            <a:r>
              <a:rPr sz="2800" spc="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a[i];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22935">
              <a:lnSpc>
                <a:spcPct val="100000"/>
              </a:lnSpc>
            </a:pPr>
            <a:r>
              <a:rPr sz="2800" spc="31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std::lock_guard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&lt;std::mutex&gt;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L(M); </a:t>
            </a:r>
            <a:r>
              <a:rPr sz="2800" spc="5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sum </a:t>
            </a:r>
            <a:r>
              <a:rPr sz="2800" spc="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+=</a:t>
            </a:r>
            <a:r>
              <a:rPr sz="2800" spc="-3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96875">
              <a:lnSpc>
                <a:spcPct val="10000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904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Do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175" dirty="0"/>
              <a:t>wait </a:t>
            </a:r>
            <a:r>
              <a:rPr spc="235" dirty="0"/>
              <a:t>on </a:t>
            </a:r>
            <a:r>
              <a:rPr spc="245" dirty="0"/>
              <a:t>each</a:t>
            </a:r>
            <a:r>
              <a:rPr spc="-45" dirty="0"/>
              <a:t> </a:t>
            </a:r>
            <a:r>
              <a:rPr spc="195" dirty="0"/>
              <a:t>other?</a:t>
            </a:r>
          </a:p>
        </p:txBody>
      </p:sp>
      <p:sp>
        <p:nvSpPr>
          <p:cNvPr id="6" name="object 6"/>
          <p:cNvSpPr/>
          <p:nvPr/>
        </p:nvSpPr>
        <p:spPr>
          <a:xfrm>
            <a:off x="1206500" y="1292860"/>
            <a:ext cx="10486390" cy="4155440"/>
          </a:xfrm>
          <a:custGeom>
            <a:avLst/>
            <a:gdLst/>
            <a:ahLst/>
            <a:cxnLst/>
            <a:rect l="l" t="t" r="r" b="b"/>
            <a:pathLst>
              <a:path w="10486390" h="4155440">
                <a:moveTo>
                  <a:pt x="5243830" y="4155440"/>
                </a:moveTo>
                <a:lnTo>
                  <a:pt x="0" y="4155440"/>
                </a:lnTo>
                <a:lnTo>
                  <a:pt x="0" y="0"/>
                </a:lnTo>
                <a:lnTo>
                  <a:pt x="10486390" y="0"/>
                </a:lnTo>
                <a:lnTo>
                  <a:pt x="10486390" y="4155440"/>
                </a:lnTo>
                <a:lnTo>
                  <a:pt x="5243830" y="415544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64619" y="5448300"/>
            <a:ext cx="49530" cy="0"/>
          </a:xfrm>
          <a:custGeom>
            <a:avLst/>
            <a:gdLst/>
            <a:ahLst/>
            <a:cxnLst/>
            <a:rect l="l" t="t" r="r" b="b"/>
            <a:pathLst>
              <a:path w="49529">
                <a:moveTo>
                  <a:pt x="0" y="0"/>
                </a:moveTo>
                <a:lnTo>
                  <a:pt x="4952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692130" y="5448300"/>
            <a:ext cx="782320" cy="0"/>
          </a:xfrm>
          <a:custGeom>
            <a:avLst/>
            <a:gdLst/>
            <a:ahLst/>
            <a:cxnLst/>
            <a:rect l="l" t="t" r="r" b="b"/>
            <a:pathLst>
              <a:path w="782320">
                <a:moveTo>
                  <a:pt x="0" y="0"/>
                </a:moveTo>
                <a:lnTo>
                  <a:pt x="78232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210800" y="5448300"/>
            <a:ext cx="391160" cy="0"/>
          </a:xfrm>
          <a:custGeom>
            <a:avLst/>
            <a:gdLst/>
            <a:ahLst/>
            <a:cxnLst/>
            <a:rect l="l" t="t" r="r" b="b"/>
            <a:pathLst>
              <a:path w="391159">
                <a:moveTo>
                  <a:pt x="0" y="0"/>
                </a:moveTo>
                <a:lnTo>
                  <a:pt x="39115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1728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2503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31509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4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3799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4447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06500" y="5448300"/>
            <a:ext cx="1449070" cy="0"/>
          </a:xfrm>
          <a:custGeom>
            <a:avLst/>
            <a:gdLst/>
            <a:ahLst/>
            <a:cxnLst/>
            <a:rect l="l" t="t" r="r" b="b"/>
            <a:pathLst>
              <a:path w="1449070">
                <a:moveTo>
                  <a:pt x="0" y="0"/>
                </a:moveTo>
                <a:lnTo>
                  <a:pt x="144907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06500" y="469265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6500" y="393700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06500" y="318135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06500" y="242570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6500" y="1670050"/>
            <a:ext cx="10486390" cy="0"/>
          </a:xfrm>
          <a:custGeom>
            <a:avLst/>
            <a:gdLst/>
            <a:ahLst/>
            <a:cxnLst/>
            <a:rect l="l" t="t" r="r" b="b"/>
            <a:pathLst>
              <a:path w="10486390">
                <a:moveTo>
                  <a:pt x="1048639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06500" y="544830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06500" y="5448300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5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0002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0002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93540" y="5468620"/>
            <a:ext cx="0" cy="33020"/>
          </a:xfrm>
          <a:custGeom>
            <a:avLst/>
            <a:gdLst/>
            <a:ahLst/>
            <a:cxnLst/>
            <a:rect l="l" t="t" r="r" b="b"/>
            <a:pathLst>
              <a:path h="33020">
                <a:moveTo>
                  <a:pt x="0" y="0"/>
                </a:moveTo>
                <a:lnTo>
                  <a:pt x="0" y="330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193540" y="5468620"/>
            <a:ext cx="0" cy="33020"/>
          </a:xfrm>
          <a:custGeom>
            <a:avLst/>
            <a:gdLst/>
            <a:ahLst/>
            <a:cxnLst/>
            <a:rect l="l" t="t" r="r" b="b"/>
            <a:pathLst>
              <a:path h="33020">
                <a:moveTo>
                  <a:pt x="0" y="0"/>
                </a:moveTo>
                <a:lnTo>
                  <a:pt x="0" y="330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87059" y="5459729"/>
            <a:ext cx="0" cy="41910"/>
          </a:xfrm>
          <a:custGeom>
            <a:avLst/>
            <a:gdLst/>
            <a:ahLst/>
            <a:cxnLst/>
            <a:rect l="l" t="t" r="r" b="b"/>
            <a:pathLst>
              <a:path h="41910">
                <a:moveTo>
                  <a:pt x="0" y="0"/>
                </a:moveTo>
                <a:lnTo>
                  <a:pt x="0" y="4191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87059" y="5459729"/>
            <a:ext cx="0" cy="41910"/>
          </a:xfrm>
          <a:custGeom>
            <a:avLst/>
            <a:gdLst/>
            <a:ahLst/>
            <a:cxnLst/>
            <a:rect l="l" t="t" r="r" b="b"/>
            <a:pathLst>
              <a:path h="41910">
                <a:moveTo>
                  <a:pt x="0" y="0"/>
                </a:moveTo>
                <a:lnTo>
                  <a:pt x="0" y="4191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179309" y="5455920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179309" y="5455920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1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67283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72830" y="5453379"/>
            <a:ext cx="0" cy="48260"/>
          </a:xfrm>
          <a:custGeom>
            <a:avLst/>
            <a:gdLst/>
            <a:ahLst/>
            <a:cxnLst/>
            <a:rect l="l" t="t" r="r" b="b"/>
            <a:pathLst>
              <a:path h="48260">
                <a:moveTo>
                  <a:pt x="0" y="0"/>
                </a:moveTo>
                <a:lnTo>
                  <a:pt x="0" y="4826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166350" y="5454650"/>
            <a:ext cx="0" cy="46990"/>
          </a:xfrm>
          <a:custGeom>
            <a:avLst/>
            <a:gdLst/>
            <a:ahLst/>
            <a:cxnLst/>
            <a:rect l="l" t="t" r="r" b="b"/>
            <a:pathLst>
              <a:path h="46989">
                <a:moveTo>
                  <a:pt x="0" y="0"/>
                </a:moveTo>
                <a:lnTo>
                  <a:pt x="0" y="469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166350" y="5454650"/>
            <a:ext cx="0" cy="46990"/>
          </a:xfrm>
          <a:custGeom>
            <a:avLst/>
            <a:gdLst/>
            <a:ahLst/>
            <a:cxnLst/>
            <a:rect l="l" t="t" r="r" b="b"/>
            <a:pathLst>
              <a:path h="46989">
                <a:moveTo>
                  <a:pt x="0" y="0"/>
                </a:moveTo>
                <a:lnTo>
                  <a:pt x="0" y="469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659869" y="5458459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317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659869" y="5458459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317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564619" y="5448300"/>
            <a:ext cx="49530" cy="0"/>
          </a:xfrm>
          <a:custGeom>
            <a:avLst/>
            <a:gdLst/>
            <a:ahLst/>
            <a:cxnLst/>
            <a:rect l="l" t="t" r="r" b="b"/>
            <a:pathLst>
              <a:path w="49529">
                <a:moveTo>
                  <a:pt x="0" y="0"/>
                </a:moveTo>
                <a:lnTo>
                  <a:pt x="4952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692130" y="5448300"/>
            <a:ext cx="782320" cy="0"/>
          </a:xfrm>
          <a:custGeom>
            <a:avLst/>
            <a:gdLst/>
            <a:ahLst/>
            <a:cxnLst/>
            <a:rect l="l" t="t" r="r" b="b"/>
            <a:pathLst>
              <a:path w="782320">
                <a:moveTo>
                  <a:pt x="0" y="0"/>
                </a:moveTo>
                <a:lnTo>
                  <a:pt x="78232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210800" y="5448300"/>
            <a:ext cx="391160" cy="0"/>
          </a:xfrm>
          <a:custGeom>
            <a:avLst/>
            <a:gdLst/>
            <a:ahLst/>
            <a:cxnLst/>
            <a:rect l="l" t="t" r="r" b="b"/>
            <a:pathLst>
              <a:path w="391159">
                <a:moveTo>
                  <a:pt x="0" y="0"/>
                </a:moveTo>
                <a:lnTo>
                  <a:pt x="39115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71728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22503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731509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49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3799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744470" y="5448300"/>
            <a:ext cx="1403350" cy="0"/>
          </a:xfrm>
          <a:custGeom>
            <a:avLst/>
            <a:gdLst/>
            <a:ahLst/>
            <a:cxnLst/>
            <a:rect l="l" t="t" r="r" b="b"/>
            <a:pathLst>
              <a:path w="1403350">
                <a:moveTo>
                  <a:pt x="0" y="0"/>
                </a:moveTo>
                <a:lnTo>
                  <a:pt x="140335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206500" y="5448300"/>
            <a:ext cx="1449070" cy="0"/>
          </a:xfrm>
          <a:custGeom>
            <a:avLst/>
            <a:gdLst/>
            <a:ahLst/>
            <a:cxnLst/>
            <a:rect l="l" t="t" r="r" b="b"/>
            <a:pathLst>
              <a:path w="1449070">
                <a:moveTo>
                  <a:pt x="0" y="0"/>
                </a:moveTo>
                <a:lnTo>
                  <a:pt x="144907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53160" y="54483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53160" y="54483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53160" y="46926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53160" y="46926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53160" y="39370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53160" y="39370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53160" y="31813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53160" y="31813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53160" y="24257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53160" y="242570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53160" y="16700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53160" y="16700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206500" y="1292860"/>
            <a:ext cx="0" cy="4034790"/>
          </a:xfrm>
          <a:custGeom>
            <a:avLst/>
            <a:gdLst/>
            <a:ahLst/>
            <a:cxnLst/>
            <a:rect l="l" t="t" r="r" b="b"/>
            <a:pathLst>
              <a:path h="4034790">
                <a:moveTo>
                  <a:pt x="0" y="0"/>
                </a:moveTo>
                <a:lnTo>
                  <a:pt x="0" y="403479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06500" y="5417820"/>
            <a:ext cx="0" cy="30480"/>
          </a:xfrm>
          <a:custGeom>
            <a:avLst/>
            <a:gdLst/>
            <a:ahLst/>
            <a:cxnLst/>
            <a:rect l="l" t="t" r="r" b="b"/>
            <a:pathLst>
              <a:path h="30479">
                <a:moveTo>
                  <a:pt x="0" y="0"/>
                </a:moveTo>
                <a:lnTo>
                  <a:pt x="0" y="3047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06500" y="1421130"/>
            <a:ext cx="10453370" cy="3950970"/>
          </a:xfrm>
          <a:custGeom>
            <a:avLst/>
            <a:gdLst/>
            <a:ahLst/>
            <a:cxnLst/>
            <a:rect l="l" t="t" r="r" b="b"/>
            <a:pathLst>
              <a:path w="10453370" h="3950970">
                <a:moveTo>
                  <a:pt x="0" y="3950970"/>
                </a:moveTo>
                <a:lnTo>
                  <a:pt x="1493520" y="3882390"/>
                </a:lnTo>
                <a:lnTo>
                  <a:pt x="2987040" y="3759200"/>
                </a:lnTo>
                <a:lnTo>
                  <a:pt x="4480560" y="3493770"/>
                </a:lnTo>
                <a:lnTo>
                  <a:pt x="5972809" y="2971800"/>
                </a:lnTo>
                <a:lnTo>
                  <a:pt x="7466330" y="2367280"/>
                </a:lnTo>
                <a:lnTo>
                  <a:pt x="8959850" y="1282700"/>
                </a:lnTo>
                <a:lnTo>
                  <a:pt x="9439910" y="920750"/>
                </a:lnTo>
                <a:lnTo>
                  <a:pt x="10313670" y="0"/>
                </a:lnTo>
                <a:lnTo>
                  <a:pt x="10453370" y="129540"/>
                </a:lnTo>
              </a:path>
            </a:pathLst>
          </a:custGeom>
          <a:ln w="287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62050" y="5327650"/>
            <a:ext cx="90169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55570" y="5257800"/>
            <a:ext cx="8890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147820" y="5134609"/>
            <a:ext cx="90169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641340" y="4870450"/>
            <a:ext cx="90170" cy="901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34859" y="4347209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628380" y="3742690"/>
            <a:ext cx="88900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0120630" y="2658110"/>
            <a:ext cx="90170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601959" y="2297429"/>
            <a:ext cx="9017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474450" y="1375410"/>
            <a:ext cx="90170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614150" y="1504950"/>
            <a:ext cx="90170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06500" y="5372100"/>
            <a:ext cx="10453370" cy="50800"/>
          </a:xfrm>
          <a:custGeom>
            <a:avLst/>
            <a:gdLst/>
            <a:ahLst/>
            <a:cxnLst/>
            <a:rect l="l" t="t" r="r" b="b"/>
            <a:pathLst>
              <a:path w="10453370" h="50800">
                <a:moveTo>
                  <a:pt x="0" y="0"/>
                </a:moveTo>
                <a:lnTo>
                  <a:pt x="1493520" y="36830"/>
                </a:lnTo>
                <a:lnTo>
                  <a:pt x="2987040" y="50800"/>
                </a:lnTo>
                <a:lnTo>
                  <a:pt x="4480560" y="43180"/>
                </a:lnTo>
                <a:lnTo>
                  <a:pt x="5972809" y="39369"/>
                </a:lnTo>
                <a:lnTo>
                  <a:pt x="7466330" y="36830"/>
                </a:lnTo>
                <a:lnTo>
                  <a:pt x="8959850" y="36830"/>
                </a:lnTo>
                <a:lnTo>
                  <a:pt x="9439910" y="36830"/>
                </a:lnTo>
                <a:lnTo>
                  <a:pt x="10313670" y="40640"/>
                </a:lnTo>
                <a:lnTo>
                  <a:pt x="10453370" y="41909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62050" y="53276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62050" y="53276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65557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65557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147820" y="53784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147820" y="53784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641340" y="53695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41340" y="53695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134859" y="53657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134859" y="53657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62838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28380" y="536320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120630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120630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601959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601959" y="53644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474450" y="53670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474450" y="53670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614150" y="536829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614150" y="536829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2630170" y="550290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93" name="object 93"/>
          <p:cNvSpPr txBox="1"/>
          <p:nvPr/>
        </p:nvSpPr>
        <p:spPr>
          <a:xfrm>
            <a:off x="4123690" y="550290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94" name="object 94"/>
          <p:cNvSpPr txBox="1"/>
          <p:nvPr/>
        </p:nvSpPr>
        <p:spPr>
          <a:xfrm>
            <a:off x="8545830" y="550290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95" name="object 95"/>
          <p:cNvSpPr txBox="1"/>
          <p:nvPr/>
        </p:nvSpPr>
        <p:spPr>
          <a:xfrm>
            <a:off x="10039350" y="550290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96" name="object 96"/>
          <p:cNvSpPr txBox="1"/>
          <p:nvPr/>
        </p:nvSpPr>
        <p:spPr>
          <a:xfrm>
            <a:off x="11475719" y="5502909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97" name="object 97"/>
          <p:cNvSpPr txBox="1"/>
          <p:nvPr/>
        </p:nvSpPr>
        <p:spPr>
          <a:xfrm>
            <a:off x="989330" y="5303520"/>
            <a:ext cx="28575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 marL="159385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98" name="object 98"/>
          <p:cNvSpPr txBox="1"/>
          <p:nvPr/>
        </p:nvSpPr>
        <p:spPr>
          <a:xfrm>
            <a:off x="875030" y="3036570"/>
            <a:ext cx="252729" cy="18287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99" name="object 99"/>
          <p:cNvSpPr txBox="1"/>
          <p:nvPr/>
        </p:nvSpPr>
        <p:spPr>
          <a:xfrm>
            <a:off x="875030" y="228092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00" name="object 100"/>
          <p:cNvSpPr txBox="1"/>
          <p:nvPr/>
        </p:nvSpPr>
        <p:spPr>
          <a:xfrm>
            <a:off x="875030" y="152527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5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101" name="object 101"/>
          <p:cNvSpPr/>
          <p:nvPr/>
        </p:nvSpPr>
        <p:spPr>
          <a:xfrm>
            <a:off x="1630679" y="183133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418589" y="1831339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493519" y="176276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493519" y="176276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418589" y="2288539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493519" y="2219960"/>
            <a:ext cx="137160" cy="1371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1743710" y="1671320"/>
            <a:ext cx="9436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</a:t>
            </a:r>
            <a:r>
              <a:rPr sz="18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i</a:t>
            </a:r>
            <a:r>
              <a:rPr sz="1800" spc="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-</a:t>
            </a:r>
            <a:r>
              <a:rPr sz="1800" spc="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Mutex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0" name="object 1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40</a:t>
            </a:fld>
            <a:endParaRPr spc="195" dirty="0"/>
          </a:p>
        </p:txBody>
      </p:sp>
      <p:sp>
        <p:nvSpPr>
          <p:cNvPr id="111" name="object 11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108" name="object 108"/>
          <p:cNvSpPr txBox="1"/>
          <p:nvPr/>
        </p:nvSpPr>
        <p:spPr>
          <a:xfrm>
            <a:off x="5408929" y="5367443"/>
            <a:ext cx="1899920" cy="83185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R="8255" algn="r">
              <a:lnSpc>
                <a:spcPct val="100000"/>
              </a:lnSpc>
              <a:spcBef>
                <a:spcPts val="1165"/>
              </a:spcBef>
              <a:tabLst>
                <a:tab pos="143446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R="5080" algn="r">
              <a:lnSpc>
                <a:spcPct val="100000"/>
              </a:lnSpc>
              <a:spcBef>
                <a:spcPts val="120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312484" y="3061833"/>
            <a:ext cx="269304" cy="9239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Speedup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904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Do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175" dirty="0"/>
              <a:t>wait </a:t>
            </a:r>
            <a:r>
              <a:rPr spc="235" dirty="0"/>
              <a:t>on </a:t>
            </a:r>
            <a:r>
              <a:rPr spc="245" dirty="0"/>
              <a:t>each</a:t>
            </a:r>
            <a:r>
              <a:rPr spc="-45" dirty="0"/>
              <a:t> </a:t>
            </a:r>
            <a:r>
              <a:rPr spc="195" dirty="0"/>
              <a:t>other?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41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9916795" cy="528991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Algorithm </a:t>
            </a:r>
            <a:r>
              <a:rPr sz="2800" spc="37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rules</a:t>
            </a:r>
            <a:r>
              <a:rPr sz="2800" spc="3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supreme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2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“Wait-free”</a:t>
            </a:r>
            <a:r>
              <a:rPr sz="2800" spc="24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has</a:t>
            </a:r>
            <a:r>
              <a:rPr sz="2800" spc="23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nothing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</a:t>
            </a:r>
            <a:r>
              <a:rPr sz="2800" spc="25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with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time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7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Wait-free</a:t>
            </a:r>
            <a:r>
              <a:rPr sz="2800" spc="22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refers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number</a:t>
            </a:r>
            <a:r>
              <a:rPr sz="2800" spc="24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compute</a:t>
            </a:r>
            <a:r>
              <a:rPr sz="2800" spc="23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“steps”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8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Steps</a:t>
            </a:r>
            <a:r>
              <a:rPr sz="2800" spc="23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2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have</a:t>
            </a:r>
            <a:r>
              <a:rPr sz="2800" spc="23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2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</a:t>
            </a:r>
            <a:r>
              <a:rPr sz="2800" spc="24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999999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duration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wait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each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particular,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-2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Read-only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scale</a:t>
            </a:r>
            <a:r>
              <a:rPr sz="2800" spc="-2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near-perfectly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904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Do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175" dirty="0"/>
              <a:t>wait </a:t>
            </a:r>
            <a:r>
              <a:rPr spc="235" dirty="0"/>
              <a:t>on </a:t>
            </a:r>
            <a:r>
              <a:rPr spc="245" dirty="0"/>
              <a:t>each</a:t>
            </a:r>
            <a:r>
              <a:rPr spc="-45" dirty="0"/>
              <a:t> </a:t>
            </a:r>
            <a:r>
              <a:rPr spc="195" dirty="0"/>
              <a:t>other?</a:t>
            </a:r>
          </a:p>
        </p:txBody>
      </p:sp>
      <p:sp>
        <p:nvSpPr>
          <p:cNvPr id="6" name="object 6"/>
          <p:cNvSpPr/>
          <p:nvPr/>
        </p:nvSpPr>
        <p:spPr>
          <a:xfrm>
            <a:off x="1560830" y="1405889"/>
            <a:ext cx="9751060" cy="3985260"/>
          </a:xfrm>
          <a:custGeom>
            <a:avLst/>
            <a:gdLst/>
            <a:ahLst/>
            <a:cxnLst/>
            <a:rect l="l" t="t" r="r" b="b"/>
            <a:pathLst>
              <a:path w="9751060" h="3985260">
                <a:moveTo>
                  <a:pt x="4875530" y="3985260"/>
                </a:moveTo>
                <a:lnTo>
                  <a:pt x="0" y="3985260"/>
                </a:lnTo>
                <a:lnTo>
                  <a:pt x="0" y="0"/>
                </a:lnTo>
                <a:lnTo>
                  <a:pt x="9751060" y="0"/>
                </a:lnTo>
                <a:lnTo>
                  <a:pt x="9751060" y="3985260"/>
                </a:lnTo>
                <a:lnTo>
                  <a:pt x="4875530" y="398526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0830" y="538987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60830" y="406145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60830" y="2734310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60830" y="140588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975106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608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608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514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514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4212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4212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327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732779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234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2343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153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5153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90600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90600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2966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296650" y="53898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60830" y="5389879"/>
            <a:ext cx="9751060" cy="0"/>
          </a:xfrm>
          <a:custGeom>
            <a:avLst/>
            <a:gdLst/>
            <a:ahLst/>
            <a:cxnLst/>
            <a:rect l="l" t="t" r="r" b="b"/>
            <a:pathLst>
              <a:path w="9751060">
                <a:moveTo>
                  <a:pt x="0" y="0"/>
                </a:moveTo>
                <a:lnTo>
                  <a:pt x="975106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07489" y="53898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7489" y="53898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7489" y="406145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7489" y="406145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07489" y="273431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07489" y="273431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07489" y="140588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07489" y="140588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60830" y="1405889"/>
            <a:ext cx="0" cy="2366010"/>
          </a:xfrm>
          <a:custGeom>
            <a:avLst/>
            <a:gdLst/>
            <a:ahLst/>
            <a:cxnLst/>
            <a:rect l="l" t="t" r="r" b="b"/>
            <a:pathLst>
              <a:path h="2366010">
                <a:moveTo>
                  <a:pt x="0" y="0"/>
                </a:moveTo>
                <a:lnTo>
                  <a:pt x="0" y="236601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60830" y="3862070"/>
            <a:ext cx="0" cy="1527810"/>
          </a:xfrm>
          <a:custGeom>
            <a:avLst/>
            <a:gdLst/>
            <a:ahLst/>
            <a:cxnLst/>
            <a:rect l="l" t="t" r="r" b="b"/>
            <a:pathLst>
              <a:path h="1527810">
                <a:moveTo>
                  <a:pt x="0" y="0"/>
                </a:moveTo>
                <a:lnTo>
                  <a:pt x="0" y="152780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60830" y="3793490"/>
            <a:ext cx="9735820" cy="511809"/>
          </a:xfrm>
          <a:custGeom>
            <a:avLst/>
            <a:gdLst/>
            <a:ahLst/>
            <a:cxnLst/>
            <a:rect l="l" t="t" r="r" b="b"/>
            <a:pathLst>
              <a:path w="9735820" h="511810">
                <a:moveTo>
                  <a:pt x="0" y="24130"/>
                </a:moveTo>
                <a:lnTo>
                  <a:pt x="1390650" y="210820"/>
                </a:lnTo>
                <a:lnTo>
                  <a:pt x="2781299" y="401320"/>
                </a:lnTo>
                <a:lnTo>
                  <a:pt x="4171950" y="372110"/>
                </a:lnTo>
                <a:lnTo>
                  <a:pt x="5562600" y="511810"/>
                </a:lnTo>
                <a:lnTo>
                  <a:pt x="6954520" y="125730"/>
                </a:lnTo>
                <a:lnTo>
                  <a:pt x="8345170" y="69850"/>
                </a:lnTo>
                <a:lnTo>
                  <a:pt x="8792210" y="0"/>
                </a:lnTo>
                <a:lnTo>
                  <a:pt x="9606280" y="52070"/>
                </a:lnTo>
                <a:lnTo>
                  <a:pt x="9735820" y="9017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16380" y="3771900"/>
            <a:ext cx="90169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907029" y="3958590"/>
            <a:ext cx="90169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97679" y="4150359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688329" y="4121150"/>
            <a:ext cx="90170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78980" y="4260850"/>
            <a:ext cx="90170" cy="889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469630" y="3873500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860280" y="3817620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308590" y="3749040"/>
            <a:ext cx="90169" cy="9017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121390" y="3801109"/>
            <a:ext cx="90169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250930" y="3839209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60830" y="1775460"/>
            <a:ext cx="9735820" cy="2042160"/>
          </a:xfrm>
          <a:custGeom>
            <a:avLst/>
            <a:gdLst/>
            <a:ahLst/>
            <a:cxnLst/>
            <a:rect l="l" t="t" r="r" b="b"/>
            <a:pathLst>
              <a:path w="9735820" h="2042160">
                <a:moveTo>
                  <a:pt x="0" y="2042159"/>
                </a:moveTo>
                <a:lnTo>
                  <a:pt x="1390650" y="1648460"/>
                </a:lnTo>
                <a:lnTo>
                  <a:pt x="2781299" y="1276350"/>
                </a:lnTo>
                <a:lnTo>
                  <a:pt x="4171950" y="878839"/>
                </a:lnTo>
                <a:lnTo>
                  <a:pt x="5562600" y="481329"/>
                </a:lnTo>
                <a:lnTo>
                  <a:pt x="6954520" y="177800"/>
                </a:lnTo>
                <a:lnTo>
                  <a:pt x="8345170" y="123189"/>
                </a:lnTo>
                <a:lnTo>
                  <a:pt x="8792210" y="0"/>
                </a:lnTo>
                <a:lnTo>
                  <a:pt x="9606280" y="115569"/>
                </a:lnTo>
                <a:lnTo>
                  <a:pt x="9735820" y="36829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516380" y="3771900"/>
            <a:ext cx="90169" cy="901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907029" y="3378200"/>
            <a:ext cx="90169" cy="9017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297679" y="3007360"/>
            <a:ext cx="90170" cy="9016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88329" y="2608579"/>
            <a:ext cx="90170" cy="9017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078980" y="2212339"/>
            <a:ext cx="90170" cy="9017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469630" y="1907539"/>
            <a:ext cx="90170" cy="9017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860280" y="1854200"/>
            <a:ext cx="90170" cy="889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308590" y="1729739"/>
            <a:ext cx="90169" cy="9017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121390" y="1767839"/>
            <a:ext cx="219709" cy="16763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560830" y="3816350"/>
            <a:ext cx="9735820" cy="549910"/>
          </a:xfrm>
          <a:custGeom>
            <a:avLst/>
            <a:gdLst/>
            <a:ahLst/>
            <a:cxnLst/>
            <a:rect l="l" t="t" r="r" b="b"/>
            <a:pathLst>
              <a:path w="9735820" h="549910">
                <a:moveTo>
                  <a:pt x="0" y="0"/>
                </a:moveTo>
                <a:lnTo>
                  <a:pt x="1390650" y="359410"/>
                </a:lnTo>
                <a:lnTo>
                  <a:pt x="2781299" y="391160"/>
                </a:lnTo>
                <a:lnTo>
                  <a:pt x="4171950" y="481330"/>
                </a:lnTo>
                <a:lnTo>
                  <a:pt x="5562600" y="549910"/>
                </a:lnTo>
                <a:lnTo>
                  <a:pt x="6954520" y="472439"/>
                </a:lnTo>
                <a:lnTo>
                  <a:pt x="8345170" y="476250"/>
                </a:lnTo>
                <a:lnTo>
                  <a:pt x="8792210" y="496569"/>
                </a:lnTo>
                <a:lnTo>
                  <a:pt x="9606280" y="488950"/>
                </a:lnTo>
                <a:lnTo>
                  <a:pt x="9735820" y="483869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16380" y="37719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516380" y="37719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907029" y="41300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907029" y="41300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70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97679" y="41630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97679" y="41630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688329" y="42519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688329" y="425195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078980" y="43205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078980" y="43205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69630" y="42443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469630" y="424434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860280" y="42481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860280" y="42481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308590" y="42684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0308590" y="426847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1121390" y="42608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1121390" y="426085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1250930" y="425577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899"/>
                </a:lnTo>
                <a:lnTo>
                  <a:pt x="90170" y="8889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1250930" y="425577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899"/>
                </a:lnTo>
                <a:lnTo>
                  <a:pt x="90170" y="8889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2881629" y="54457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81" name="object 81"/>
          <p:cNvSpPr txBox="1"/>
          <p:nvPr/>
        </p:nvSpPr>
        <p:spPr>
          <a:xfrm>
            <a:off x="4272279" y="54457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2" name="object 82"/>
          <p:cNvSpPr txBox="1"/>
          <p:nvPr/>
        </p:nvSpPr>
        <p:spPr>
          <a:xfrm>
            <a:off x="8388350" y="54457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83" name="object 83"/>
          <p:cNvSpPr txBox="1"/>
          <p:nvPr/>
        </p:nvSpPr>
        <p:spPr>
          <a:xfrm>
            <a:off x="9779000" y="54457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4" name="object 84"/>
          <p:cNvSpPr txBox="1"/>
          <p:nvPr/>
        </p:nvSpPr>
        <p:spPr>
          <a:xfrm>
            <a:off x="11112500" y="5445759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5" name="object 85"/>
          <p:cNvSpPr txBox="1"/>
          <p:nvPr/>
        </p:nvSpPr>
        <p:spPr>
          <a:xfrm>
            <a:off x="867410" y="5246370"/>
            <a:ext cx="76200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1E+07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6270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86" name="object 86"/>
          <p:cNvSpPr txBox="1"/>
          <p:nvPr/>
        </p:nvSpPr>
        <p:spPr>
          <a:xfrm>
            <a:off x="867410" y="391795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7" name="object 87"/>
          <p:cNvSpPr txBox="1"/>
          <p:nvPr/>
        </p:nvSpPr>
        <p:spPr>
          <a:xfrm>
            <a:off x="867410" y="258952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88" name="object 88"/>
          <p:cNvSpPr txBox="1"/>
          <p:nvPr/>
        </p:nvSpPr>
        <p:spPr>
          <a:xfrm>
            <a:off x="867410" y="126237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89" name="object 89"/>
          <p:cNvSpPr/>
          <p:nvPr/>
        </p:nvSpPr>
        <p:spPr>
          <a:xfrm>
            <a:off x="2730500" y="1713229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93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517139" y="171322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93339" y="164465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93339" y="164465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60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517139" y="207010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4A1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593339" y="2001520"/>
            <a:ext cx="137160" cy="13715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517139" y="242697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593339" y="2359660"/>
            <a:ext cx="137160" cy="13716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1560830" y="1405889"/>
            <a:ext cx="9751060" cy="1121269"/>
          </a:xfrm>
          <a:prstGeom prst="rect">
            <a:avLst/>
          </a:prstGeom>
          <a:ln w="3175">
            <a:solidFill>
              <a:srgbClr val="B2B2B2"/>
            </a:solidFill>
          </a:ln>
        </p:spPr>
        <p:txBody>
          <a:bodyPr vert="horz" wrap="square" lIns="0" tIns="160020" rIns="0" bIns="0" rtlCol="0">
            <a:spAutoFit/>
          </a:bodyPr>
          <a:lstStyle/>
          <a:p>
            <a:pPr marL="1294130">
              <a:lnSpc>
                <a:spcPct val="100000"/>
              </a:lnSpc>
              <a:spcBef>
                <a:spcPts val="1260"/>
              </a:spcBef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shared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1294130" marR="7217409">
              <a:lnSpc>
                <a:spcPct val="130100"/>
              </a:lnSpc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not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shared 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false</a:t>
            </a:r>
            <a:r>
              <a:rPr sz="1800" spc="-6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shared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0" name="object 10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42</a:t>
            </a:fld>
            <a:endParaRPr spc="195" dirty="0"/>
          </a:p>
        </p:txBody>
      </p:sp>
      <p:sp>
        <p:nvSpPr>
          <p:cNvPr id="101" name="object 10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98" name="object 98"/>
          <p:cNvSpPr txBox="1"/>
          <p:nvPr/>
        </p:nvSpPr>
        <p:spPr>
          <a:xfrm>
            <a:off x="5223509" y="5311422"/>
            <a:ext cx="2026920" cy="82931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1155"/>
              </a:spcBef>
              <a:tabLst>
                <a:tab pos="178625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of</a:t>
            </a:r>
            <a:r>
              <a:rPr sz="1800" spc="4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312484" y="253478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904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Do </a:t>
            </a:r>
            <a:r>
              <a:rPr spc="220" dirty="0"/>
              <a:t>atomic </a:t>
            </a:r>
            <a:r>
              <a:rPr spc="229" dirty="0"/>
              <a:t>operations </a:t>
            </a:r>
            <a:r>
              <a:rPr spc="175" dirty="0"/>
              <a:t>wait </a:t>
            </a:r>
            <a:r>
              <a:rPr spc="235" dirty="0"/>
              <a:t>on </a:t>
            </a:r>
            <a:r>
              <a:rPr spc="245" dirty="0"/>
              <a:t>each</a:t>
            </a:r>
            <a:r>
              <a:rPr spc="-45" dirty="0"/>
              <a:t> </a:t>
            </a:r>
            <a:r>
              <a:rPr spc="195" dirty="0"/>
              <a:t>other?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43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58800" y="1098549"/>
            <a:ext cx="10908665" cy="4597412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97510" indent="-34671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96875" algn="l"/>
                <a:tab pos="3975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have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wait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cache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line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144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13765" algn="l"/>
                <a:tab pos="914400" algn="l"/>
              </a:tabLst>
            </a:pP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Price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sharing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without</a:t>
            </a:r>
            <a:r>
              <a:rPr sz="2800" spc="-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races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14400" marR="43180" lvl="1" indent="-323850">
              <a:lnSpc>
                <a:spcPts val="3350"/>
              </a:lnSpc>
              <a:spcBef>
                <a:spcPts val="126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13765" algn="l"/>
                <a:tab pos="914400" algn="l"/>
              </a:tabLst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Accessing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different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locations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cache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line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still 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incurs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run-time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penalty </a:t>
            </a: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(false</a:t>
            </a:r>
            <a:r>
              <a:rPr sz="2800" spc="-3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sharing)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14400" marR="1195705" lvl="1" indent="-323850">
              <a:lnSpc>
                <a:spcPct val="100000"/>
              </a:lnSpc>
              <a:spcBef>
                <a:spcPts val="10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13765" algn="l"/>
                <a:tab pos="914400" algn="l"/>
              </a:tabLst>
            </a:pP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Avoid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sharing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aligning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per-thread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 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separate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cache</a:t>
            </a:r>
            <a:r>
              <a:rPr sz="2800" spc="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lines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346200" lvl="2" indent="-28702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4642"/>
              <a:buFont typeface="Calibri"/>
              <a:buChar char="●"/>
              <a:tabLst>
                <a:tab pos="1345565" algn="l"/>
                <a:tab pos="1346200" algn="l"/>
              </a:tabLst>
            </a:pP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NUMA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machines,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even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separate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pages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9109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Strong </a:t>
            </a:r>
            <a:r>
              <a:rPr spc="254" dirty="0"/>
              <a:t>and </a:t>
            </a:r>
            <a:r>
              <a:rPr spc="210" dirty="0"/>
              <a:t>weak</a:t>
            </a:r>
            <a:r>
              <a:rPr spc="50" dirty="0"/>
              <a:t> </a:t>
            </a:r>
            <a:r>
              <a:rPr spc="204" dirty="0"/>
              <a:t>compare-and-swap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44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815320" cy="4333238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7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provides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two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versions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weak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strong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106295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</a:t>
            </a:r>
            <a:r>
              <a:rPr sz="2800" spc="204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compare_exchange_strong</a:t>
            </a: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(old_x, 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new_x): 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(x </a:t>
            </a:r>
            <a:r>
              <a:rPr sz="2800" spc="99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==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old_x)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new_x;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true;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 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else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compare_exchange_weak</a:t>
            </a: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(old_x,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new_x):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thing 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“spuriously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fail”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even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x==old_x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happens?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9109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Strong </a:t>
            </a:r>
            <a:r>
              <a:rPr spc="254" dirty="0"/>
              <a:t>and </a:t>
            </a:r>
            <a:r>
              <a:rPr spc="210" dirty="0"/>
              <a:t>weak</a:t>
            </a:r>
            <a:r>
              <a:rPr spc="50" dirty="0"/>
              <a:t> </a:t>
            </a:r>
            <a:r>
              <a:rPr spc="204" dirty="0"/>
              <a:t>compare-and-swap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45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951845" cy="574131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7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provides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two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versions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weak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strong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24282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</a:t>
            </a:r>
            <a:r>
              <a:rPr sz="2800" spc="204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compare_exchange_strong</a:t>
            </a: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(old_x, 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new_x): 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(x </a:t>
            </a:r>
            <a:r>
              <a:rPr sz="2800" spc="99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==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old_x)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new_x;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true;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 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else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167005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compare_exchange_weak</a:t>
            </a: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(old_x,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new_x):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thing 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“spuriously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fail”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even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x==old_x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happens?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Must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weak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CAS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correctly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99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==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old_x,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would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fail?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9109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Strong </a:t>
            </a:r>
            <a:r>
              <a:rPr spc="254" dirty="0"/>
              <a:t>and </a:t>
            </a:r>
            <a:r>
              <a:rPr spc="210" dirty="0"/>
              <a:t>weak</a:t>
            </a:r>
            <a:r>
              <a:rPr spc="50" dirty="0"/>
              <a:t> </a:t>
            </a:r>
            <a:r>
              <a:rPr spc="204" dirty="0"/>
              <a:t>compare-and-swap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46</a:t>
            </a:fld>
            <a:endParaRPr spc="195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4432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CAS,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conceptually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(pseudo-code):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bool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compare_exchange_strong</a:t>
            </a:r>
            <a:r>
              <a:rPr sz="2800" spc="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(T&amp;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old_v,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new_v)</a:t>
            </a:r>
            <a:r>
              <a:rPr sz="2800" spc="-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9060" y="2095500"/>
            <a:ext cx="267589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</a:t>
            </a: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44009" y="2095500"/>
            <a:ext cx="5268595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 </a:t>
            </a:r>
            <a:r>
              <a:rPr sz="2800" spc="1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exclusive</a:t>
            </a:r>
            <a:r>
              <a:rPr sz="2800" spc="-9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access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Current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-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" y="2948940"/>
            <a:ext cx="10915015" cy="2734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0235">
              <a:lnSpc>
                <a:spcPts val="3354"/>
              </a:lnSpc>
              <a:spcBef>
                <a:spcPts val="100"/>
              </a:spcBef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sz="2800" spc="24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tmp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!= </a:t>
            </a:r>
            <a:r>
              <a:rPr sz="2800" spc="114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old_v</a:t>
            </a:r>
            <a:r>
              <a:rPr sz="2800" spc="11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 </a:t>
            </a:r>
            <a:r>
              <a:rPr sz="2800" spc="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old_v </a:t>
            </a:r>
            <a:r>
              <a:rPr sz="2800" spc="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= </a:t>
            </a:r>
            <a:r>
              <a:rPr sz="2800" spc="2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tmp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return</a:t>
            </a:r>
            <a:r>
              <a:rPr sz="2800" spc="-4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false</a:t>
            </a: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10235" marR="7313295">
              <a:lnSpc>
                <a:spcPts val="3360"/>
              </a:lnSpc>
              <a:spcBef>
                <a:spcPts val="105"/>
              </a:spcBef>
            </a:pPr>
            <a:r>
              <a:rPr sz="2800" spc="18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value </a:t>
            </a:r>
            <a:r>
              <a:rPr sz="2800" spc="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= 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new_v</a:t>
            </a:r>
            <a:r>
              <a:rPr sz="2800" spc="1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 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return</a:t>
            </a:r>
            <a:r>
              <a:rPr sz="2800" spc="14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true</a:t>
            </a:r>
            <a:r>
              <a:rPr sz="2800" spc="2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ts val="325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 indent="-346710">
              <a:lnSpc>
                <a:spcPct val="100000"/>
              </a:lnSpc>
              <a:spcBef>
                <a:spcPts val="85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real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mutex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some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form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 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implemented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</a:t>
            </a:r>
            <a:r>
              <a:rPr sz="2800" spc="-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hardware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9109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Strong </a:t>
            </a:r>
            <a:r>
              <a:rPr spc="254" dirty="0"/>
              <a:t>and </a:t>
            </a:r>
            <a:r>
              <a:rPr spc="210" dirty="0"/>
              <a:t>weak</a:t>
            </a:r>
            <a:r>
              <a:rPr spc="50" dirty="0"/>
              <a:t> </a:t>
            </a:r>
            <a:r>
              <a:rPr spc="204" dirty="0"/>
              <a:t>compare-and-swap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47</a:t>
            </a:fld>
            <a:endParaRPr spc="195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46100" y="1242059"/>
            <a:ext cx="9934575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4095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faster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than</a:t>
            </a:r>
            <a:r>
              <a:rPr sz="2800" spc="-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10209">
              <a:lnSpc>
                <a:spcPct val="100000"/>
              </a:lnSpc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bool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compare_exchange_strong(T&amp;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old_v,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new_v)</a:t>
            </a:r>
            <a:r>
              <a:rPr sz="2800" spc="-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35635" marR="802005">
              <a:lnSpc>
                <a:spcPct val="100000"/>
              </a:lnSpc>
              <a:tabLst>
                <a:tab pos="3609975" algn="l"/>
              </a:tabLst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</a:t>
            </a: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</a:t>
            </a:r>
            <a:r>
              <a:rPr sz="2800" spc="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Current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atomic 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sz="2800" spc="24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tmp</a:t>
            </a:r>
            <a:r>
              <a:rPr sz="2800" spc="1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!=</a:t>
            </a:r>
            <a:r>
              <a:rPr sz="2800" spc="14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114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old_v</a:t>
            </a:r>
            <a:r>
              <a:rPr sz="2800" spc="11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9060" y="2948940"/>
            <a:ext cx="2347595" cy="12919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354"/>
              </a:lnSpc>
              <a:spcBef>
                <a:spcPts val="100"/>
              </a:spcBef>
            </a:pPr>
            <a:r>
              <a:rPr sz="2800" spc="1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Lock</a:t>
            </a:r>
            <a:r>
              <a:rPr sz="2800" spc="1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ts val="3354"/>
              </a:lnSpc>
            </a:pP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44009" y="2948940"/>
            <a:ext cx="5194300" cy="12919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354"/>
              </a:lnSpc>
              <a:spcBef>
                <a:spcPts val="100"/>
              </a:spcBef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-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ts val="3354"/>
              </a:lnSpc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could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have</a:t>
            </a:r>
            <a:r>
              <a:rPr sz="2800" spc="-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changed!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" y="3801109"/>
            <a:ext cx="8895715" cy="2266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0235" marR="30480">
              <a:lnSpc>
                <a:spcPct val="100000"/>
              </a:lnSpc>
              <a:spcBef>
                <a:spcPts val="100"/>
              </a:spcBef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(tmp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7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!=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olv_v)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 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new_v;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10235">
              <a:lnSpc>
                <a:spcPct val="100000"/>
              </a:lnSpc>
            </a:pP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true;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85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Double-checked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locking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pattern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-2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back!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9109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Strong </a:t>
            </a:r>
            <a:r>
              <a:rPr spc="254" dirty="0"/>
              <a:t>and </a:t>
            </a:r>
            <a:r>
              <a:rPr spc="210" dirty="0"/>
              <a:t>weak</a:t>
            </a:r>
            <a:r>
              <a:rPr spc="50" dirty="0"/>
              <a:t> </a:t>
            </a:r>
            <a:r>
              <a:rPr spc="204" dirty="0"/>
              <a:t>compare-and-swap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48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20700" y="1242059"/>
            <a:ext cx="10281920" cy="6045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5609" marR="81280" indent="-346710">
              <a:lnSpc>
                <a:spcPct val="100000"/>
              </a:lnSpc>
              <a:spcBef>
                <a:spcPts val="100"/>
              </a:spcBef>
              <a:tabLst>
                <a:tab pos="4349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hard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get,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let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someone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else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try: 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bool </a:t>
            </a:r>
            <a:r>
              <a:rPr sz="2800" spc="1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compare_exchange_weak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(T&amp;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old_v,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new_v)</a:t>
            </a:r>
            <a:r>
              <a:rPr sz="2800" spc="-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61035" marR="1351280">
              <a:lnSpc>
                <a:spcPct val="100000"/>
              </a:lnSpc>
              <a:tabLst>
                <a:tab pos="3635375" algn="l"/>
              </a:tabLst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 </a:t>
            </a: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</a:t>
            </a:r>
            <a:r>
              <a:rPr sz="2800" spc="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Current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-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(tmp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7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!=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61035" marR="862965">
              <a:lnSpc>
                <a:spcPct val="99900"/>
              </a:lnSpc>
              <a:tabLst>
                <a:tab pos="3635375" algn="l"/>
                <a:tab pos="4092575" algn="l"/>
                <a:tab pos="6378575" algn="l"/>
              </a:tabLst>
            </a:pPr>
            <a:r>
              <a:rPr sz="2800" spc="19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TimedLock</a:t>
            </a:r>
            <a:r>
              <a:rPr sz="2800" spc="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L;	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 </a:t>
            </a:r>
            <a:r>
              <a:rPr sz="2800" spc="3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fail 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 </a:t>
            </a:r>
            <a:r>
              <a:rPr sz="2800" spc="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!L.locked()</a:t>
            </a:r>
            <a:r>
              <a:rPr sz="2800" spc="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</a:t>
            </a: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8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return</a:t>
            </a:r>
            <a:r>
              <a:rPr sz="2800" spc="22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false</a:t>
            </a: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correct  </a:t>
            </a: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	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could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have</a:t>
            </a:r>
            <a:r>
              <a:rPr sz="2800" spc="-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changed!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61035" marR="1365885">
              <a:lnSpc>
                <a:spcPct val="100000"/>
              </a:lnSpc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(tmp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7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!=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olv_v)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 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new_v;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661035">
              <a:lnSpc>
                <a:spcPct val="100000"/>
              </a:lnSpc>
            </a:pP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true;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35609">
              <a:lnSpc>
                <a:spcPct val="10000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71500" y="1134109"/>
            <a:ext cx="8877300" cy="1529906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rarely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themselves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queue: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3610" y="2203450"/>
            <a:ext cx="6800215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07845">
              <a:lnSpc>
                <a:spcPct val="100000"/>
              </a:lnSpc>
              <a:spcBef>
                <a:spcPts val="100"/>
              </a:spcBef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q[N]; 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</a:t>
            </a:r>
            <a:r>
              <a:rPr sz="2800" spc="36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atomic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&lt;size_t&gt;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9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front</a:t>
            </a:r>
            <a:r>
              <a:rPr sz="2800" spc="1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 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void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push(int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x)</a:t>
            </a:r>
            <a:r>
              <a:rPr sz="2800" spc="-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38125">
              <a:lnSpc>
                <a:spcPct val="100000"/>
              </a:lnSpc>
            </a:pP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size_t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my_slot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front.</a:t>
            </a:r>
            <a:r>
              <a:rPr sz="2800" spc="26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fetch_add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(1);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3610" y="3909059"/>
            <a:ext cx="740854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  <a:tabLst>
                <a:tab pos="4475480" algn="l"/>
                <a:tab pos="7395209" algn="l"/>
              </a:tabLst>
            </a:pP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q[my_slot]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	</a:t>
            </a:r>
            <a:r>
              <a:rPr sz="2800" u="sng" spc="405" dirty="0">
                <a:solidFill>
                  <a:srgbClr val="333333"/>
                </a:solidFill>
                <a:uFill>
                  <a:solidFill>
                    <a:srgbClr val="3364A3"/>
                  </a:solidFill>
                </a:uFill>
                <a:latin typeface="Times New Roman"/>
                <a:cs typeface="Times New Roman"/>
              </a:rPr>
              <a:t> 	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1500" y="5297170"/>
            <a:ext cx="969708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index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(non-atomic)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52009" y="101600"/>
            <a:ext cx="2194560" cy="622300"/>
          </a:xfrm>
          <a:custGeom>
            <a:avLst/>
            <a:gdLst/>
            <a:ahLst/>
            <a:cxnLst/>
            <a:rect l="l" t="t" r="r" b="b"/>
            <a:pathLst>
              <a:path w="2194559" h="622300">
                <a:moveTo>
                  <a:pt x="1134110" y="0"/>
                </a:moveTo>
                <a:lnTo>
                  <a:pt x="1079500" y="0"/>
                </a:lnTo>
                <a:lnTo>
                  <a:pt x="1024889" y="1270"/>
                </a:lnTo>
                <a:lnTo>
                  <a:pt x="970279" y="1270"/>
                </a:lnTo>
                <a:lnTo>
                  <a:pt x="862329" y="6350"/>
                </a:lnTo>
                <a:lnTo>
                  <a:pt x="704850" y="17779"/>
                </a:lnTo>
                <a:lnTo>
                  <a:pt x="654050" y="22859"/>
                </a:lnTo>
                <a:lnTo>
                  <a:pt x="509269" y="41909"/>
                </a:lnTo>
                <a:lnTo>
                  <a:pt x="464819" y="49529"/>
                </a:lnTo>
                <a:lnTo>
                  <a:pt x="420369" y="58420"/>
                </a:lnTo>
                <a:lnTo>
                  <a:pt x="337819" y="76200"/>
                </a:lnTo>
                <a:lnTo>
                  <a:pt x="298450" y="86359"/>
                </a:lnTo>
                <a:lnTo>
                  <a:pt x="228600" y="106679"/>
                </a:lnTo>
                <a:lnTo>
                  <a:pt x="165100" y="129540"/>
                </a:lnTo>
                <a:lnTo>
                  <a:pt x="113029" y="152400"/>
                </a:lnTo>
                <a:lnTo>
                  <a:pt x="68579" y="177800"/>
                </a:lnTo>
                <a:lnTo>
                  <a:pt x="35560" y="204470"/>
                </a:lnTo>
                <a:lnTo>
                  <a:pt x="6350" y="243840"/>
                </a:lnTo>
                <a:lnTo>
                  <a:pt x="0" y="271779"/>
                </a:lnTo>
                <a:lnTo>
                  <a:pt x="0" y="285750"/>
                </a:lnTo>
                <a:lnTo>
                  <a:pt x="19050" y="326389"/>
                </a:lnTo>
                <a:lnTo>
                  <a:pt x="62229" y="365760"/>
                </a:lnTo>
                <a:lnTo>
                  <a:pt x="104139" y="391160"/>
                </a:lnTo>
                <a:lnTo>
                  <a:pt x="154939" y="415289"/>
                </a:lnTo>
                <a:lnTo>
                  <a:pt x="215900" y="438150"/>
                </a:lnTo>
                <a:lnTo>
                  <a:pt x="285750" y="458470"/>
                </a:lnTo>
                <a:lnTo>
                  <a:pt x="363219" y="478789"/>
                </a:lnTo>
                <a:lnTo>
                  <a:pt x="228600" y="622300"/>
                </a:lnTo>
                <a:lnTo>
                  <a:pt x="687069" y="528320"/>
                </a:lnTo>
                <a:lnTo>
                  <a:pt x="1513839" y="528320"/>
                </a:lnTo>
                <a:lnTo>
                  <a:pt x="1539239" y="525779"/>
                </a:lnTo>
                <a:lnTo>
                  <a:pt x="1637029" y="513079"/>
                </a:lnTo>
                <a:lnTo>
                  <a:pt x="1684019" y="505460"/>
                </a:lnTo>
                <a:lnTo>
                  <a:pt x="1729739" y="499110"/>
                </a:lnTo>
                <a:lnTo>
                  <a:pt x="1816100" y="481329"/>
                </a:lnTo>
                <a:lnTo>
                  <a:pt x="1855469" y="472439"/>
                </a:lnTo>
                <a:lnTo>
                  <a:pt x="1894839" y="462279"/>
                </a:lnTo>
                <a:lnTo>
                  <a:pt x="1965960" y="441960"/>
                </a:lnTo>
                <a:lnTo>
                  <a:pt x="2028189" y="419100"/>
                </a:lnTo>
                <a:lnTo>
                  <a:pt x="2104390" y="383539"/>
                </a:lnTo>
                <a:lnTo>
                  <a:pt x="2142490" y="356870"/>
                </a:lnTo>
                <a:lnTo>
                  <a:pt x="2180590" y="317500"/>
                </a:lnTo>
                <a:lnTo>
                  <a:pt x="2194560" y="276860"/>
                </a:lnTo>
                <a:lnTo>
                  <a:pt x="2193290" y="262889"/>
                </a:lnTo>
                <a:lnTo>
                  <a:pt x="2174240" y="222250"/>
                </a:lnTo>
                <a:lnTo>
                  <a:pt x="2131060" y="182879"/>
                </a:lnTo>
                <a:lnTo>
                  <a:pt x="2089149" y="157479"/>
                </a:lnTo>
                <a:lnTo>
                  <a:pt x="2038349" y="133350"/>
                </a:lnTo>
                <a:lnTo>
                  <a:pt x="1977389" y="110490"/>
                </a:lnTo>
                <a:lnTo>
                  <a:pt x="1907539" y="90170"/>
                </a:lnTo>
                <a:lnTo>
                  <a:pt x="1830069" y="69850"/>
                </a:lnTo>
                <a:lnTo>
                  <a:pt x="1788160" y="60959"/>
                </a:lnTo>
                <a:lnTo>
                  <a:pt x="1700529" y="45720"/>
                </a:lnTo>
                <a:lnTo>
                  <a:pt x="1653539" y="38100"/>
                </a:lnTo>
                <a:lnTo>
                  <a:pt x="1557019" y="25400"/>
                </a:lnTo>
                <a:lnTo>
                  <a:pt x="1403350" y="10159"/>
                </a:lnTo>
                <a:lnTo>
                  <a:pt x="1243329" y="2540"/>
                </a:lnTo>
                <a:lnTo>
                  <a:pt x="1134110" y="0"/>
                </a:lnTo>
                <a:close/>
              </a:path>
              <a:path w="2194559" h="622300">
                <a:moveTo>
                  <a:pt x="1513839" y="528320"/>
                </a:moveTo>
                <a:lnTo>
                  <a:pt x="687069" y="528320"/>
                </a:lnTo>
                <a:lnTo>
                  <a:pt x="737869" y="533400"/>
                </a:lnTo>
                <a:lnTo>
                  <a:pt x="843279" y="541020"/>
                </a:lnTo>
                <a:lnTo>
                  <a:pt x="951229" y="546100"/>
                </a:lnTo>
                <a:lnTo>
                  <a:pt x="1059179" y="548639"/>
                </a:lnTo>
                <a:lnTo>
                  <a:pt x="1115060" y="548639"/>
                </a:lnTo>
                <a:lnTo>
                  <a:pt x="1169669" y="547370"/>
                </a:lnTo>
                <a:lnTo>
                  <a:pt x="1223010" y="547370"/>
                </a:lnTo>
                <a:lnTo>
                  <a:pt x="1330960" y="542289"/>
                </a:lnTo>
                <a:lnTo>
                  <a:pt x="1488439" y="530860"/>
                </a:lnTo>
                <a:lnTo>
                  <a:pt x="1513839" y="52832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52009" y="101600"/>
            <a:ext cx="2194560" cy="622300"/>
          </a:xfrm>
          <a:custGeom>
            <a:avLst/>
            <a:gdLst/>
            <a:ahLst/>
            <a:cxnLst/>
            <a:rect l="l" t="t" r="r" b="b"/>
            <a:pathLst>
              <a:path w="2194559" h="622300">
                <a:moveTo>
                  <a:pt x="363219" y="478789"/>
                </a:moveTo>
                <a:lnTo>
                  <a:pt x="323850" y="468629"/>
                </a:lnTo>
                <a:lnTo>
                  <a:pt x="285750" y="458470"/>
                </a:lnTo>
                <a:lnTo>
                  <a:pt x="215900" y="438150"/>
                </a:lnTo>
                <a:lnTo>
                  <a:pt x="154939" y="415289"/>
                </a:lnTo>
                <a:lnTo>
                  <a:pt x="104139" y="391160"/>
                </a:lnTo>
                <a:lnTo>
                  <a:pt x="62229" y="365760"/>
                </a:lnTo>
                <a:lnTo>
                  <a:pt x="31750" y="340360"/>
                </a:lnTo>
                <a:lnTo>
                  <a:pt x="3810" y="298450"/>
                </a:lnTo>
                <a:lnTo>
                  <a:pt x="0" y="285750"/>
                </a:lnTo>
                <a:lnTo>
                  <a:pt x="0" y="271779"/>
                </a:lnTo>
                <a:lnTo>
                  <a:pt x="12700" y="231140"/>
                </a:lnTo>
                <a:lnTo>
                  <a:pt x="50800" y="190500"/>
                </a:lnTo>
                <a:lnTo>
                  <a:pt x="90169" y="165100"/>
                </a:lnTo>
                <a:lnTo>
                  <a:pt x="137160" y="140970"/>
                </a:lnTo>
                <a:lnTo>
                  <a:pt x="195579" y="118109"/>
                </a:lnTo>
                <a:lnTo>
                  <a:pt x="262889" y="96520"/>
                </a:lnTo>
                <a:lnTo>
                  <a:pt x="337819" y="76200"/>
                </a:lnTo>
                <a:lnTo>
                  <a:pt x="378460" y="67309"/>
                </a:lnTo>
                <a:lnTo>
                  <a:pt x="420369" y="58420"/>
                </a:lnTo>
                <a:lnTo>
                  <a:pt x="464819" y="49529"/>
                </a:lnTo>
                <a:lnTo>
                  <a:pt x="509269" y="41909"/>
                </a:lnTo>
                <a:lnTo>
                  <a:pt x="556260" y="35559"/>
                </a:lnTo>
                <a:lnTo>
                  <a:pt x="604519" y="29209"/>
                </a:lnTo>
                <a:lnTo>
                  <a:pt x="654050" y="22859"/>
                </a:lnTo>
                <a:lnTo>
                  <a:pt x="704850" y="17779"/>
                </a:lnTo>
                <a:lnTo>
                  <a:pt x="756919" y="13970"/>
                </a:lnTo>
                <a:lnTo>
                  <a:pt x="808989" y="10159"/>
                </a:lnTo>
                <a:lnTo>
                  <a:pt x="862329" y="6350"/>
                </a:lnTo>
                <a:lnTo>
                  <a:pt x="915669" y="3809"/>
                </a:lnTo>
                <a:lnTo>
                  <a:pt x="970279" y="1270"/>
                </a:lnTo>
                <a:lnTo>
                  <a:pt x="1024889" y="1270"/>
                </a:lnTo>
                <a:lnTo>
                  <a:pt x="1079500" y="0"/>
                </a:lnTo>
                <a:lnTo>
                  <a:pt x="1134110" y="0"/>
                </a:lnTo>
                <a:lnTo>
                  <a:pt x="1188719" y="1270"/>
                </a:lnTo>
                <a:lnTo>
                  <a:pt x="1243329" y="2540"/>
                </a:lnTo>
                <a:lnTo>
                  <a:pt x="1296669" y="5079"/>
                </a:lnTo>
                <a:lnTo>
                  <a:pt x="1350010" y="7620"/>
                </a:lnTo>
                <a:lnTo>
                  <a:pt x="1403350" y="10159"/>
                </a:lnTo>
                <a:lnTo>
                  <a:pt x="1455419" y="15240"/>
                </a:lnTo>
                <a:lnTo>
                  <a:pt x="1506219" y="20320"/>
                </a:lnTo>
                <a:lnTo>
                  <a:pt x="1557019" y="25400"/>
                </a:lnTo>
                <a:lnTo>
                  <a:pt x="1605279" y="31750"/>
                </a:lnTo>
                <a:lnTo>
                  <a:pt x="1653539" y="38100"/>
                </a:lnTo>
                <a:lnTo>
                  <a:pt x="1700529" y="45720"/>
                </a:lnTo>
                <a:lnTo>
                  <a:pt x="1744979" y="53340"/>
                </a:lnTo>
                <a:lnTo>
                  <a:pt x="1788160" y="60959"/>
                </a:lnTo>
                <a:lnTo>
                  <a:pt x="1830069" y="69850"/>
                </a:lnTo>
                <a:lnTo>
                  <a:pt x="1869439" y="80009"/>
                </a:lnTo>
                <a:lnTo>
                  <a:pt x="1907539" y="90170"/>
                </a:lnTo>
                <a:lnTo>
                  <a:pt x="1943099" y="99059"/>
                </a:lnTo>
                <a:lnTo>
                  <a:pt x="2009139" y="121920"/>
                </a:lnTo>
                <a:lnTo>
                  <a:pt x="2065019" y="144779"/>
                </a:lnTo>
                <a:lnTo>
                  <a:pt x="2112010" y="170179"/>
                </a:lnTo>
                <a:lnTo>
                  <a:pt x="2147569" y="195579"/>
                </a:lnTo>
                <a:lnTo>
                  <a:pt x="2183130" y="236220"/>
                </a:lnTo>
                <a:lnTo>
                  <a:pt x="2194560" y="276860"/>
                </a:lnTo>
                <a:lnTo>
                  <a:pt x="2192019" y="290829"/>
                </a:lnTo>
                <a:lnTo>
                  <a:pt x="2170430" y="331470"/>
                </a:lnTo>
                <a:lnTo>
                  <a:pt x="2124710" y="370839"/>
                </a:lnTo>
                <a:lnTo>
                  <a:pt x="2081530" y="394970"/>
                </a:lnTo>
                <a:lnTo>
                  <a:pt x="2028189" y="419100"/>
                </a:lnTo>
                <a:lnTo>
                  <a:pt x="1965960" y="441960"/>
                </a:lnTo>
                <a:lnTo>
                  <a:pt x="1894839" y="462279"/>
                </a:lnTo>
                <a:lnTo>
                  <a:pt x="1855469" y="472439"/>
                </a:lnTo>
                <a:lnTo>
                  <a:pt x="1816100" y="481329"/>
                </a:lnTo>
                <a:lnTo>
                  <a:pt x="1772919" y="490220"/>
                </a:lnTo>
                <a:lnTo>
                  <a:pt x="1729739" y="499110"/>
                </a:lnTo>
                <a:lnTo>
                  <a:pt x="1684019" y="505460"/>
                </a:lnTo>
                <a:lnTo>
                  <a:pt x="1637029" y="513079"/>
                </a:lnTo>
                <a:lnTo>
                  <a:pt x="1588769" y="519429"/>
                </a:lnTo>
                <a:lnTo>
                  <a:pt x="1539239" y="525779"/>
                </a:lnTo>
                <a:lnTo>
                  <a:pt x="1488439" y="530860"/>
                </a:lnTo>
                <a:lnTo>
                  <a:pt x="1437639" y="534670"/>
                </a:lnTo>
                <a:lnTo>
                  <a:pt x="1384300" y="538479"/>
                </a:lnTo>
                <a:lnTo>
                  <a:pt x="1330960" y="542289"/>
                </a:lnTo>
                <a:lnTo>
                  <a:pt x="1277619" y="544829"/>
                </a:lnTo>
                <a:lnTo>
                  <a:pt x="1223010" y="547370"/>
                </a:lnTo>
                <a:lnTo>
                  <a:pt x="1169669" y="547370"/>
                </a:lnTo>
                <a:lnTo>
                  <a:pt x="1115060" y="548639"/>
                </a:lnTo>
                <a:lnTo>
                  <a:pt x="1059179" y="548639"/>
                </a:lnTo>
                <a:lnTo>
                  <a:pt x="1004569" y="547370"/>
                </a:lnTo>
                <a:lnTo>
                  <a:pt x="951229" y="546100"/>
                </a:lnTo>
                <a:lnTo>
                  <a:pt x="896619" y="543560"/>
                </a:lnTo>
                <a:lnTo>
                  <a:pt x="843279" y="541020"/>
                </a:lnTo>
                <a:lnTo>
                  <a:pt x="789939" y="537210"/>
                </a:lnTo>
                <a:lnTo>
                  <a:pt x="737869" y="533400"/>
                </a:lnTo>
                <a:lnTo>
                  <a:pt x="687069" y="528320"/>
                </a:lnTo>
                <a:lnTo>
                  <a:pt x="228600" y="622300"/>
                </a:lnTo>
                <a:lnTo>
                  <a:pt x="363219" y="4787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52009" y="101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46569" y="6502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96900" y="81279"/>
            <a:ext cx="6129655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41300" algn="r">
              <a:lnSpc>
                <a:spcPts val="3845"/>
              </a:lnSpc>
              <a:spcBef>
                <a:spcPts val="100"/>
              </a:spcBef>
            </a:pPr>
            <a:r>
              <a:rPr spc="345" dirty="0"/>
              <a:t>M</a:t>
            </a:r>
            <a:r>
              <a:rPr spc="245" dirty="0"/>
              <a:t>U</a:t>
            </a:r>
            <a:r>
              <a:rPr spc="220" dirty="0"/>
              <a:t>C</a:t>
            </a:r>
            <a:r>
              <a:rPr spc="245" dirty="0"/>
              <a:t>H</a:t>
            </a:r>
          </a:p>
          <a:p>
            <a:pPr marL="12700">
              <a:lnSpc>
                <a:spcPts val="3845"/>
              </a:lnSpc>
            </a:pPr>
            <a:r>
              <a:rPr spc="229" dirty="0"/>
              <a:t>But </a:t>
            </a:r>
            <a:r>
              <a:rPr spc="185" dirty="0"/>
              <a:t>wait, </a:t>
            </a:r>
            <a:r>
              <a:rPr spc="240" dirty="0"/>
              <a:t>there </a:t>
            </a:r>
            <a:r>
              <a:rPr spc="200" dirty="0"/>
              <a:t>is</a:t>
            </a:r>
            <a:r>
              <a:rPr spc="25" dirty="0"/>
              <a:t> </a:t>
            </a:r>
            <a:r>
              <a:rPr spc="235" dirty="0"/>
              <a:t>more...</a:t>
            </a:r>
          </a:p>
        </p:txBody>
      </p:sp>
      <p:sp>
        <p:nvSpPr>
          <p:cNvPr id="14" name="object 14"/>
          <p:cNvSpPr/>
          <p:nvPr/>
        </p:nvSpPr>
        <p:spPr>
          <a:xfrm>
            <a:off x="8030209" y="2209800"/>
            <a:ext cx="1737360" cy="640080"/>
          </a:xfrm>
          <a:custGeom>
            <a:avLst/>
            <a:gdLst/>
            <a:ahLst/>
            <a:cxnLst/>
            <a:rect l="l" t="t" r="r" b="b"/>
            <a:pathLst>
              <a:path w="1737359" h="640080">
                <a:moveTo>
                  <a:pt x="1630680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79"/>
                </a:lnTo>
                <a:lnTo>
                  <a:pt x="1630680" y="640079"/>
                </a:lnTo>
                <a:lnTo>
                  <a:pt x="1669851" y="630912"/>
                </a:lnTo>
                <a:lnTo>
                  <a:pt x="1704022" y="606742"/>
                </a:lnTo>
                <a:lnTo>
                  <a:pt x="1728192" y="572571"/>
                </a:lnTo>
                <a:lnTo>
                  <a:pt x="1737360" y="533400"/>
                </a:lnTo>
                <a:lnTo>
                  <a:pt x="1737360" y="106679"/>
                </a:lnTo>
                <a:lnTo>
                  <a:pt x="1728192" y="67508"/>
                </a:lnTo>
                <a:lnTo>
                  <a:pt x="1704022" y="33337"/>
                </a:lnTo>
                <a:lnTo>
                  <a:pt x="1669851" y="9167"/>
                </a:lnTo>
                <a:lnTo>
                  <a:pt x="1630680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030209" y="2209800"/>
            <a:ext cx="1737360" cy="640080"/>
          </a:xfrm>
          <a:custGeom>
            <a:avLst/>
            <a:gdLst/>
            <a:ahLst/>
            <a:cxnLst/>
            <a:rect l="l" t="t" r="r" b="b"/>
            <a:pathLst>
              <a:path w="1737359" h="640080">
                <a:moveTo>
                  <a:pt x="106680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79"/>
                </a:lnTo>
                <a:lnTo>
                  <a:pt x="1630680" y="640079"/>
                </a:lnTo>
                <a:lnTo>
                  <a:pt x="1669851" y="630912"/>
                </a:lnTo>
                <a:lnTo>
                  <a:pt x="1704022" y="606742"/>
                </a:lnTo>
                <a:lnTo>
                  <a:pt x="1728192" y="572571"/>
                </a:lnTo>
                <a:lnTo>
                  <a:pt x="1737360" y="533400"/>
                </a:lnTo>
                <a:lnTo>
                  <a:pt x="1737360" y="106679"/>
                </a:lnTo>
                <a:lnTo>
                  <a:pt x="1728192" y="67508"/>
                </a:lnTo>
                <a:lnTo>
                  <a:pt x="1704022" y="33337"/>
                </a:lnTo>
                <a:lnTo>
                  <a:pt x="1669851" y="9167"/>
                </a:lnTo>
                <a:lnTo>
                  <a:pt x="1630680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30209" y="2209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67569" y="2849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387080" y="2283459"/>
            <a:ext cx="124079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082790" y="2849879"/>
            <a:ext cx="1816100" cy="594360"/>
          </a:xfrm>
          <a:custGeom>
            <a:avLst/>
            <a:gdLst/>
            <a:ahLst/>
            <a:cxnLst/>
            <a:rect l="l" t="t" r="r" b="b"/>
            <a:pathLst>
              <a:path w="1816100" h="594360">
                <a:moveTo>
                  <a:pt x="1816100" y="0"/>
                </a:moveTo>
                <a:lnTo>
                  <a:pt x="0" y="59436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75780" y="3369309"/>
            <a:ext cx="240029" cy="144780"/>
          </a:xfrm>
          <a:custGeom>
            <a:avLst/>
            <a:gdLst/>
            <a:ahLst/>
            <a:cxnLst/>
            <a:rect l="l" t="t" r="r" b="b"/>
            <a:pathLst>
              <a:path w="240029" h="144779">
                <a:moveTo>
                  <a:pt x="193040" y="0"/>
                </a:moveTo>
                <a:lnTo>
                  <a:pt x="0" y="143510"/>
                </a:lnTo>
                <a:lnTo>
                  <a:pt x="240029" y="144779"/>
                </a:lnTo>
                <a:lnTo>
                  <a:pt x="193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51779" y="4297679"/>
            <a:ext cx="2969260" cy="640080"/>
          </a:xfrm>
          <a:custGeom>
            <a:avLst/>
            <a:gdLst/>
            <a:ahLst/>
            <a:cxnLst/>
            <a:rect l="l" t="t" r="r" b="b"/>
            <a:pathLst>
              <a:path w="2969259" h="640079">
                <a:moveTo>
                  <a:pt x="2862579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2862579" y="640080"/>
                </a:lnTo>
                <a:lnTo>
                  <a:pt x="2901751" y="630912"/>
                </a:lnTo>
                <a:lnTo>
                  <a:pt x="2935922" y="606742"/>
                </a:lnTo>
                <a:lnTo>
                  <a:pt x="2960092" y="572571"/>
                </a:lnTo>
                <a:lnTo>
                  <a:pt x="2969260" y="533400"/>
                </a:lnTo>
                <a:lnTo>
                  <a:pt x="2969260" y="106680"/>
                </a:lnTo>
                <a:lnTo>
                  <a:pt x="2960092" y="67508"/>
                </a:lnTo>
                <a:lnTo>
                  <a:pt x="2935922" y="33337"/>
                </a:lnTo>
                <a:lnTo>
                  <a:pt x="2901751" y="9167"/>
                </a:lnTo>
                <a:lnTo>
                  <a:pt x="2862579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51779" y="4297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321040" y="49377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732779" y="4372609"/>
            <a:ext cx="24225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slot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165600" y="4225290"/>
            <a:ext cx="1186180" cy="392430"/>
          </a:xfrm>
          <a:custGeom>
            <a:avLst/>
            <a:gdLst/>
            <a:ahLst/>
            <a:cxnLst/>
            <a:rect l="l" t="t" r="r" b="b"/>
            <a:pathLst>
              <a:path w="1186179" h="392429">
                <a:moveTo>
                  <a:pt x="1186179" y="39243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958590" y="4156709"/>
            <a:ext cx="240029" cy="143510"/>
          </a:xfrm>
          <a:custGeom>
            <a:avLst/>
            <a:gdLst/>
            <a:ahLst/>
            <a:cxnLst/>
            <a:rect l="l" t="t" r="r" b="b"/>
            <a:pathLst>
              <a:path w="240029" h="143510">
                <a:moveTo>
                  <a:pt x="240030" y="0"/>
                </a:moveTo>
                <a:lnTo>
                  <a:pt x="0" y="0"/>
                </a:lnTo>
                <a:lnTo>
                  <a:pt x="193039" y="143509"/>
                </a:lnTo>
                <a:lnTo>
                  <a:pt x="2400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49</a:t>
            </a:fld>
            <a:endParaRPr spc="195" dirty="0"/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458787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Is </a:t>
            </a:r>
            <a:r>
              <a:rPr spc="180" dirty="0"/>
              <a:t>lock-free</a:t>
            </a:r>
            <a:r>
              <a:rPr spc="360" dirty="0"/>
              <a:t> </a:t>
            </a:r>
            <a:r>
              <a:rPr spc="200" dirty="0"/>
              <a:t>faster?</a:t>
            </a:r>
          </a:p>
        </p:txBody>
      </p:sp>
      <p:sp>
        <p:nvSpPr>
          <p:cNvPr id="6" name="object 6"/>
          <p:cNvSpPr/>
          <p:nvPr/>
        </p:nvSpPr>
        <p:spPr>
          <a:xfrm>
            <a:off x="1454150" y="1291589"/>
            <a:ext cx="10237470" cy="4121150"/>
          </a:xfrm>
          <a:custGeom>
            <a:avLst/>
            <a:gdLst/>
            <a:ahLst/>
            <a:cxnLst/>
            <a:rect l="l" t="t" r="r" b="b"/>
            <a:pathLst>
              <a:path w="10237470" h="4121150">
                <a:moveTo>
                  <a:pt x="5118100" y="4121150"/>
                </a:moveTo>
                <a:lnTo>
                  <a:pt x="0" y="4121150"/>
                </a:lnTo>
                <a:lnTo>
                  <a:pt x="0" y="0"/>
                </a:lnTo>
                <a:lnTo>
                  <a:pt x="10237470" y="0"/>
                </a:lnTo>
                <a:lnTo>
                  <a:pt x="10237470" y="4121150"/>
                </a:lnTo>
                <a:lnTo>
                  <a:pt x="5118100" y="412115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54150" y="5412740"/>
            <a:ext cx="10237470" cy="0"/>
          </a:xfrm>
          <a:custGeom>
            <a:avLst/>
            <a:gdLst/>
            <a:ahLst/>
            <a:cxnLst/>
            <a:rect l="l" t="t" r="r" b="b"/>
            <a:pathLst>
              <a:path w="10237470">
                <a:moveTo>
                  <a:pt x="10237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54150" y="4491990"/>
            <a:ext cx="10237470" cy="0"/>
          </a:xfrm>
          <a:custGeom>
            <a:avLst/>
            <a:gdLst/>
            <a:ahLst/>
            <a:cxnLst/>
            <a:rect l="l" t="t" r="r" b="b"/>
            <a:pathLst>
              <a:path w="10237470">
                <a:moveTo>
                  <a:pt x="10237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54150" y="3572509"/>
            <a:ext cx="10237470" cy="0"/>
          </a:xfrm>
          <a:custGeom>
            <a:avLst/>
            <a:gdLst/>
            <a:ahLst/>
            <a:cxnLst/>
            <a:rect l="l" t="t" r="r" b="b"/>
            <a:pathLst>
              <a:path w="10237470">
                <a:moveTo>
                  <a:pt x="10237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54150" y="2651760"/>
            <a:ext cx="10237470" cy="0"/>
          </a:xfrm>
          <a:custGeom>
            <a:avLst/>
            <a:gdLst/>
            <a:ahLst/>
            <a:cxnLst/>
            <a:rect l="l" t="t" r="r" b="b"/>
            <a:pathLst>
              <a:path w="10237470">
                <a:moveTo>
                  <a:pt x="10237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54150" y="1731010"/>
            <a:ext cx="10237470" cy="0"/>
          </a:xfrm>
          <a:custGeom>
            <a:avLst/>
            <a:gdLst/>
            <a:ahLst/>
            <a:cxnLst/>
            <a:rect l="l" t="t" r="r" b="b"/>
            <a:pathLst>
              <a:path w="10237470">
                <a:moveTo>
                  <a:pt x="1023747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5415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5415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211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211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7007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37007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28029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28029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84719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84719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4395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74395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20064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20064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65860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658600" y="5412740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54150" y="5412740"/>
            <a:ext cx="10237470" cy="0"/>
          </a:xfrm>
          <a:custGeom>
            <a:avLst/>
            <a:gdLst/>
            <a:ahLst/>
            <a:cxnLst/>
            <a:rect l="l" t="t" r="r" b="b"/>
            <a:pathLst>
              <a:path w="10237470">
                <a:moveTo>
                  <a:pt x="0" y="0"/>
                </a:moveTo>
                <a:lnTo>
                  <a:pt x="1023747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00810" y="541274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00810" y="541274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00810" y="449199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00810" y="449199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00810" y="357250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00810" y="357250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00810" y="265176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00810" y="265176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00810" y="173101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00810" y="173101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54150" y="1291589"/>
            <a:ext cx="0" cy="544830"/>
          </a:xfrm>
          <a:custGeom>
            <a:avLst/>
            <a:gdLst/>
            <a:ahLst/>
            <a:cxnLst/>
            <a:rect l="l" t="t" r="r" b="b"/>
            <a:pathLst>
              <a:path h="544830">
                <a:moveTo>
                  <a:pt x="0" y="0"/>
                </a:moveTo>
                <a:lnTo>
                  <a:pt x="0" y="54483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454150" y="1926589"/>
            <a:ext cx="0" cy="3486150"/>
          </a:xfrm>
          <a:custGeom>
            <a:avLst/>
            <a:gdLst/>
            <a:ahLst/>
            <a:cxnLst/>
            <a:rect l="l" t="t" r="r" b="b"/>
            <a:pathLst>
              <a:path h="3486150">
                <a:moveTo>
                  <a:pt x="0" y="0"/>
                </a:moveTo>
                <a:lnTo>
                  <a:pt x="0" y="348615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454150" y="3230879"/>
            <a:ext cx="10204450" cy="1590040"/>
          </a:xfrm>
          <a:custGeom>
            <a:avLst/>
            <a:gdLst/>
            <a:ahLst/>
            <a:cxnLst/>
            <a:rect l="l" t="t" r="r" b="b"/>
            <a:pathLst>
              <a:path w="10204450" h="1590039">
                <a:moveTo>
                  <a:pt x="0" y="0"/>
                </a:moveTo>
                <a:lnTo>
                  <a:pt x="1457960" y="259080"/>
                </a:lnTo>
                <a:lnTo>
                  <a:pt x="2915920" y="505460"/>
                </a:lnTo>
                <a:lnTo>
                  <a:pt x="4373880" y="779780"/>
                </a:lnTo>
                <a:lnTo>
                  <a:pt x="5830570" y="1054100"/>
                </a:lnTo>
                <a:lnTo>
                  <a:pt x="7289800" y="1234440"/>
                </a:lnTo>
                <a:lnTo>
                  <a:pt x="8746490" y="1436370"/>
                </a:lnTo>
                <a:lnTo>
                  <a:pt x="9216390" y="1485900"/>
                </a:lnTo>
                <a:lnTo>
                  <a:pt x="10068560" y="1590040"/>
                </a:lnTo>
                <a:lnTo>
                  <a:pt x="10204450" y="1576070"/>
                </a:lnTo>
              </a:path>
            </a:pathLst>
          </a:custGeom>
          <a:ln w="287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09700" y="3186429"/>
            <a:ext cx="90169" cy="90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867660" y="3445509"/>
            <a:ext cx="8890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325620" y="3691890"/>
            <a:ext cx="88900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782309" y="3966209"/>
            <a:ext cx="90169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240269" y="4239259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698230" y="4420870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156190" y="4621529"/>
            <a:ext cx="90169" cy="901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624819" y="4671059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478259" y="4775200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614150" y="4762500"/>
            <a:ext cx="90170" cy="901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454150" y="1426210"/>
            <a:ext cx="10204450" cy="455930"/>
          </a:xfrm>
          <a:custGeom>
            <a:avLst/>
            <a:gdLst/>
            <a:ahLst/>
            <a:cxnLst/>
            <a:rect l="l" t="t" r="r" b="b"/>
            <a:pathLst>
              <a:path w="10204450" h="455930">
                <a:moveTo>
                  <a:pt x="0" y="455929"/>
                </a:moveTo>
                <a:lnTo>
                  <a:pt x="1457960" y="191769"/>
                </a:lnTo>
                <a:lnTo>
                  <a:pt x="2915920" y="0"/>
                </a:lnTo>
                <a:lnTo>
                  <a:pt x="4373880" y="116839"/>
                </a:lnTo>
                <a:lnTo>
                  <a:pt x="5830570" y="166369"/>
                </a:lnTo>
                <a:lnTo>
                  <a:pt x="7289800" y="190500"/>
                </a:lnTo>
                <a:lnTo>
                  <a:pt x="8746490" y="184150"/>
                </a:lnTo>
                <a:lnTo>
                  <a:pt x="9216390" y="185419"/>
                </a:lnTo>
                <a:lnTo>
                  <a:pt x="10068560" y="152400"/>
                </a:lnTo>
                <a:lnTo>
                  <a:pt x="10204450" y="13716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409700" y="18364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409700" y="183642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69"/>
                </a:lnTo>
                <a:lnTo>
                  <a:pt x="90169" y="90169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867660" y="1572260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867660" y="1572260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25620" y="1381760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325620" y="1381760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0"/>
                </a:moveTo>
                <a:lnTo>
                  <a:pt x="0" y="90169"/>
                </a:lnTo>
                <a:lnTo>
                  <a:pt x="88900" y="90169"/>
                </a:lnTo>
                <a:lnTo>
                  <a:pt x="8890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782309" y="14986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82309" y="14986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240269" y="154813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40269" y="154813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698230" y="157226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698230" y="157226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156190" y="15646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0156190" y="15646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0624819" y="156718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624819" y="156718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478259" y="153416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478259" y="1534160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70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614150" y="151891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614150" y="151891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2842260" y="546862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4300220" y="546862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75" name="object 75"/>
          <p:cNvSpPr txBox="1"/>
          <p:nvPr/>
        </p:nvSpPr>
        <p:spPr>
          <a:xfrm>
            <a:off x="8616950" y="5468620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76" name="object 76"/>
          <p:cNvSpPr txBox="1"/>
          <p:nvPr/>
        </p:nvSpPr>
        <p:spPr>
          <a:xfrm>
            <a:off x="10073640" y="5468620"/>
            <a:ext cx="254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77" name="object 77"/>
          <p:cNvSpPr txBox="1"/>
          <p:nvPr/>
        </p:nvSpPr>
        <p:spPr>
          <a:xfrm>
            <a:off x="11474450" y="5468620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78" name="object 78"/>
          <p:cNvSpPr txBox="1"/>
          <p:nvPr/>
        </p:nvSpPr>
        <p:spPr>
          <a:xfrm>
            <a:off x="875030" y="5269229"/>
            <a:ext cx="64770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1E+3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521334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79" name="object 79"/>
          <p:cNvSpPr txBox="1"/>
          <p:nvPr/>
        </p:nvSpPr>
        <p:spPr>
          <a:xfrm>
            <a:off x="875030" y="4348479"/>
            <a:ext cx="5003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0" name="object 80"/>
          <p:cNvSpPr txBox="1"/>
          <p:nvPr/>
        </p:nvSpPr>
        <p:spPr>
          <a:xfrm>
            <a:off x="875030" y="3427729"/>
            <a:ext cx="5003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81" name="object 81"/>
          <p:cNvSpPr txBox="1"/>
          <p:nvPr/>
        </p:nvSpPr>
        <p:spPr>
          <a:xfrm>
            <a:off x="875030" y="2506979"/>
            <a:ext cx="5003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</p:txBody>
      </p:sp>
      <p:sp>
        <p:nvSpPr>
          <p:cNvPr id="82" name="object 82"/>
          <p:cNvSpPr txBox="1"/>
          <p:nvPr/>
        </p:nvSpPr>
        <p:spPr>
          <a:xfrm>
            <a:off x="875030" y="1586229"/>
            <a:ext cx="5003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7</a:t>
            </a:r>
          </a:p>
        </p:txBody>
      </p:sp>
      <p:sp>
        <p:nvSpPr>
          <p:cNvPr id="83" name="object 83"/>
          <p:cNvSpPr/>
          <p:nvPr/>
        </p:nvSpPr>
        <p:spPr>
          <a:xfrm>
            <a:off x="10186669" y="282447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74580" y="2824479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049509" y="275590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049509" y="275590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60"/>
                </a:lnTo>
                <a:lnTo>
                  <a:pt x="137160" y="137160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974580" y="3439159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90" y="0"/>
                </a:lnTo>
              </a:path>
            </a:pathLst>
          </a:custGeom>
          <a:ln w="287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049509" y="3370579"/>
            <a:ext cx="137160" cy="137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10299700" y="2664459"/>
            <a:ext cx="9436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</a:t>
            </a:r>
            <a:r>
              <a:rPr sz="18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i</a:t>
            </a:r>
            <a:r>
              <a:rPr sz="1800" spc="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-</a:t>
            </a:r>
            <a:r>
              <a:rPr sz="18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</a:p>
        </p:txBody>
      </p:sp>
      <p:sp>
        <p:nvSpPr>
          <p:cNvPr id="93" name="object 93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5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90" name="object 90"/>
          <p:cNvSpPr txBox="1"/>
          <p:nvPr/>
        </p:nvSpPr>
        <p:spPr>
          <a:xfrm>
            <a:off x="10299700" y="3277870"/>
            <a:ext cx="645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u</a:t>
            </a:r>
            <a:r>
              <a:rPr sz="1800" spc="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</a:t>
            </a: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x</a:t>
            </a:r>
          </a:p>
        </p:txBody>
      </p:sp>
      <p:sp>
        <p:nvSpPr>
          <p:cNvPr id="91" name="object 91"/>
          <p:cNvSpPr txBox="1"/>
          <p:nvPr/>
        </p:nvSpPr>
        <p:spPr>
          <a:xfrm>
            <a:off x="5408929" y="5335411"/>
            <a:ext cx="2002789" cy="826769"/>
          </a:xfrm>
          <a:prstGeom prst="rect">
            <a:avLst/>
          </a:prstGeom>
        </p:spPr>
        <p:txBody>
          <a:bodyPr vert="horz" wrap="square" lIns="0" tIns="145415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1145"/>
              </a:spcBef>
              <a:tabLst>
                <a:tab pos="176212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12484" y="3061970"/>
            <a:ext cx="269304" cy="8915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Time,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ns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1500" y="1242059"/>
            <a:ext cx="7216775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list: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>
              <a:lnSpc>
                <a:spcPct val="100000"/>
              </a:lnSpc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node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node*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next;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 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</a:t>
            </a:r>
            <a:r>
              <a:rPr sz="2800" spc="40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atomic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&lt;node*&gt;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head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void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push_front(int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x)</a:t>
            </a:r>
            <a:r>
              <a:rPr sz="2800" spc="-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9060" y="2948940"/>
            <a:ext cx="9719310" cy="2628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354"/>
              </a:lnSpc>
              <a:spcBef>
                <a:spcPts val="100"/>
              </a:spcBef>
              <a:tabLst>
                <a:tab pos="5366385" algn="l"/>
                <a:tab pos="9705975" algn="l"/>
              </a:tabLst>
            </a:pP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node*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new_n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node;	</a:t>
            </a:r>
            <a:r>
              <a:rPr sz="2800" u="sng" spc="430" dirty="0">
                <a:solidFill>
                  <a:srgbClr val="333333"/>
                </a:solidFill>
                <a:uFill>
                  <a:solidFill>
                    <a:srgbClr val="3364A3"/>
                  </a:solidFill>
                </a:uFill>
                <a:latin typeface="Times New Roman"/>
                <a:cs typeface="Times New Roman"/>
              </a:rPr>
              <a:t> 	</a:t>
            </a:r>
            <a:endParaRPr sz="2800" dirty="0">
              <a:latin typeface="Times New Roman"/>
              <a:cs typeface="Times New Roman"/>
            </a:endParaRPr>
          </a:p>
          <a:p>
            <a:pPr marL="12700" marR="6046470">
              <a:lnSpc>
                <a:spcPts val="3360"/>
              </a:lnSpc>
              <a:spcBef>
                <a:spcPts val="105"/>
              </a:spcBef>
            </a:pP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new_n→value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 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node*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old_h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1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head;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ts val="3250"/>
              </a:lnSpc>
            </a:pPr>
            <a:r>
              <a:rPr sz="2800" spc="21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do</a:t>
            </a:r>
            <a:r>
              <a:rPr sz="2800" spc="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new_n→next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old_h;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9669" y="4654550"/>
            <a:ext cx="1039495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14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while</a:t>
            </a:r>
            <a:r>
              <a:rPr sz="2800" spc="9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(!head.</a:t>
            </a:r>
            <a:r>
              <a:rPr sz="2800" spc="26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compare_exchange_strong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(old_h,new_n);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3610" y="5081270"/>
            <a:ext cx="2520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52009" y="101600"/>
            <a:ext cx="2194560" cy="622300"/>
          </a:xfrm>
          <a:custGeom>
            <a:avLst/>
            <a:gdLst/>
            <a:ahLst/>
            <a:cxnLst/>
            <a:rect l="l" t="t" r="r" b="b"/>
            <a:pathLst>
              <a:path w="2194559" h="622300">
                <a:moveTo>
                  <a:pt x="1134110" y="0"/>
                </a:moveTo>
                <a:lnTo>
                  <a:pt x="1079500" y="0"/>
                </a:lnTo>
                <a:lnTo>
                  <a:pt x="1024889" y="1270"/>
                </a:lnTo>
                <a:lnTo>
                  <a:pt x="970279" y="1270"/>
                </a:lnTo>
                <a:lnTo>
                  <a:pt x="862329" y="6350"/>
                </a:lnTo>
                <a:lnTo>
                  <a:pt x="704850" y="17779"/>
                </a:lnTo>
                <a:lnTo>
                  <a:pt x="654050" y="22859"/>
                </a:lnTo>
                <a:lnTo>
                  <a:pt x="509269" y="41909"/>
                </a:lnTo>
                <a:lnTo>
                  <a:pt x="464819" y="49529"/>
                </a:lnTo>
                <a:lnTo>
                  <a:pt x="420369" y="58420"/>
                </a:lnTo>
                <a:lnTo>
                  <a:pt x="337819" y="76200"/>
                </a:lnTo>
                <a:lnTo>
                  <a:pt x="298450" y="86359"/>
                </a:lnTo>
                <a:lnTo>
                  <a:pt x="228600" y="106679"/>
                </a:lnTo>
                <a:lnTo>
                  <a:pt x="165100" y="129540"/>
                </a:lnTo>
                <a:lnTo>
                  <a:pt x="113029" y="152400"/>
                </a:lnTo>
                <a:lnTo>
                  <a:pt x="68579" y="177800"/>
                </a:lnTo>
                <a:lnTo>
                  <a:pt x="35560" y="204470"/>
                </a:lnTo>
                <a:lnTo>
                  <a:pt x="6350" y="243840"/>
                </a:lnTo>
                <a:lnTo>
                  <a:pt x="0" y="271779"/>
                </a:lnTo>
                <a:lnTo>
                  <a:pt x="0" y="285750"/>
                </a:lnTo>
                <a:lnTo>
                  <a:pt x="19050" y="326389"/>
                </a:lnTo>
                <a:lnTo>
                  <a:pt x="62229" y="365760"/>
                </a:lnTo>
                <a:lnTo>
                  <a:pt x="104139" y="391160"/>
                </a:lnTo>
                <a:lnTo>
                  <a:pt x="154939" y="415289"/>
                </a:lnTo>
                <a:lnTo>
                  <a:pt x="215900" y="438150"/>
                </a:lnTo>
                <a:lnTo>
                  <a:pt x="285750" y="458470"/>
                </a:lnTo>
                <a:lnTo>
                  <a:pt x="363219" y="478789"/>
                </a:lnTo>
                <a:lnTo>
                  <a:pt x="228600" y="622300"/>
                </a:lnTo>
                <a:lnTo>
                  <a:pt x="687069" y="528320"/>
                </a:lnTo>
                <a:lnTo>
                  <a:pt x="1513839" y="528320"/>
                </a:lnTo>
                <a:lnTo>
                  <a:pt x="1539239" y="525779"/>
                </a:lnTo>
                <a:lnTo>
                  <a:pt x="1637029" y="513079"/>
                </a:lnTo>
                <a:lnTo>
                  <a:pt x="1684019" y="505460"/>
                </a:lnTo>
                <a:lnTo>
                  <a:pt x="1729739" y="499110"/>
                </a:lnTo>
                <a:lnTo>
                  <a:pt x="1816100" y="481329"/>
                </a:lnTo>
                <a:lnTo>
                  <a:pt x="1855469" y="472439"/>
                </a:lnTo>
                <a:lnTo>
                  <a:pt x="1894839" y="462279"/>
                </a:lnTo>
                <a:lnTo>
                  <a:pt x="1965960" y="441960"/>
                </a:lnTo>
                <a:lnTo>
                  <a:pt x="2028189" y="419100"/>
                </a:lnTo>
                <a:lnTo>
                  <a:pt x="2104390" y="383539"/>
                </a:lnTo>
                <a:lnTo>
                  <a:pt x="2142490" y="356870"/>
                </a:lnTo>
                <a:lnTo>
                  <a:pt x="2180590" y="317500"/>
                </a:lnTo>
                <a:lnTo>
                  <a:pt x="2194560" y="276860"/>
                </a:lnTo>
                <a:lnTo>
                  <a:pt x="2193290" y="262889"/>
                </a:lnTo>
                <a:lnTo>
                  <a:pt x="2174240" y="222250"/>
                </a:lnTo>
                <a:lnTo>
                  <a:pt x="2131060" y="182879"/>
                </a:lnTo>
                <a:lnTo>
                  <a:pt x="2089149" y="157479"/>
                </a:lnTo>
                <a:lnTo>
                  <a:pt x="2038349" y="133350"/>
                </a:lnTo>
                <a:lnTo>
                  <a:pt x="1977389" y="110490"/>
                </a:lnTo>
                <a:lnTo>
                  <a:pt x="1907539" y="90170"/>
                </a:lnTo>
                <a:lnTo>
                  <a:pt x="1830069" y="69850"/>
                </a:lnTo>
                <a:lnTo>
                  <a:pt x="1788160" y="60959"/>
                </a:lnTo>
                <a:lnTo>
                  <a:pt x="1700529" y="45720"/>
                </a:lnTo>
                <a:lnTo>
                  <a:pt x="1653539" y="38100"/>
                </a:lnTo>
                <a:lnTo>
                  <a:pt x="1557019" y="25400"/>
                </a:lnTo>
                <a:lnTo>
                  <a:pt x="1403350" y="10159"/>
                </a:lnTo>
                <a:lnTo>
                  <a:pt x="1243329" y="2540"/>
                </a:lnTo>
                <a:lnTo>
                  <a:pt x="1134110" y="0"/>
                </a:lnTo>
                <a:close/>
              </a:path>
              <a:path w="2194559" h="622300">
                <a:moveTo>
                  <a:pt x="1513839" y="528320"/>
                </a:moveTo>
                <a:lnTo>
                  <a:pt x="687069" y="528320"/>
                </a:lnTo>
                <a:lnTo>
                  <a:pt x="737869" y="533400"/>
                </a:lnTo>
                <a:lnTo>
                  <a:pt x="843279" y="541020"/>
                </a:lnTo>
                <a:lnTo>
                  <a:pt x="951229" y="546100"/>
                </a:lnTo>
                <a:lnTo>
                  <a:pt x="1059179" y="548639"/>
                </a:lnTo>
                <a:lnTo>
                  <a:pt x="1115060" y="548639"/>
                </a:lnTo>
                <a:lnTo>
                  <a:pt x="1169669" y="547370"/>
                </a:lnTo>
                <a:lnTo>
                  <a:pt x="1223010" y="547370"/>
                </a:lnTo>
                <a:lnTo>
                  <a:pt x="1330960" y="542289"/>
                </a:lnTo>
                <a:lnTo>
                  <a:pt x="1488439" y="530860"/>
                </a:lnTo>
                <a:lnTo>
                  <a:pt x="1513839" y="52832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71500" y="5951220"/>
            <a:ext cx="116598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  <a:tab pos="1162113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-9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pointer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(non-at</a:t>
            </a:r>
            <a:r>
              <a:rPr sz="2800" u="heavy" spc="420" dirty="0">
                <a:solidFill>
                  <a:srgbClr val="333333"/>
                </a:solidFill>
                <a:uFill>
                  <a:solidFill>
                    <a:srgbClr val="3668AB"/>
                  </a:solidFill>
                </a:uFill>
                <a:latin typeface="Helvetica Neue" panose="02000503000000020004" pitchFamily="2" charset="0"/>
                <a:cs typeface="Helvetica Neue" panose="02000503000000020004" pitchFamily="2" charset="0"/>
              </a:rPr>
              <a:t>omic)</a:t>
            </a:r>
            <a:r>
              <a:rPr sz="2800" u="heavy" spc="250" dirty="0">
                <a:solidFill>
                  <a:srgbClr val="333333"/>
                </a:solidFill>
                <a:uFill>
                  <a:solidFill>
                    <a:srgbClr val="3668AB"/>
                  </a:solidFill>
                </a:u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u="heavy" spc="560" dirty="0">
                <a:solidFill>
                  <a:srgbClr val="333333"/>
                </a:solidFill>
                <a:uFill>
                  <a:solidFill>
                    <a:srgbClr val="3668AB"/>
                  </a:solidFill>
                </a:uFill>
                <a:latin typeface="Helvetica Neue" panose="02000503000000020004" pitchFamily="2" charset="0"/>
                <a:cs typeface="Helvetica Neue" panose="02000503000000020004" pitchFamily="2" charset="0"/>
              </a:rPr>
              <a:t>memory	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52009" y="101600"/>
            <a:ext cx="2194560" cy="622300"/>
          </a:xfrm>
          <a:custGeom>
            <a:avLst/>
            <a:gdLst/>
            <a:ahLst/>
            <a:cxnLst/>
            <a:rect l="l" t="t" r="r" b="b"/>
            <a:pathLst>
              <a:path w="2194559" h="622300">
                <a:moveTo>
                  <a:pt x="363219" y="478789"/>
                </a:moveTo>
                <a:lnTo>
                  <a:pt x="323850" y="468629"/>
                </a:lnTo>
                <a:lnTo>
                  <a:pt x="285750" y="458470"/>
                </a:lnTo>
                <a:lnTo>
                  <a:pt x="215900" y="438150"/>
                </a:lnTo>
                <a:lnTo>
                  <a:pt x="154939" y="415289"/>
                </a:lnTo>
                <a:lnTo>
                  <a:pt x="104139" y="391160"/>
                </a:lnTo>
                <a:lnTo>
                  <a:pt x="62229" y="365760"/>
                </a:lnTo>
                <a:lnTo>
                  <a:pt x="31750" y="340360"/>
                </a:lnTo>
                <a:lnTo>
                  <a:pt x="3810" y="298450"/>
                </a:lnTo>
                <a:lnTo>
                  <a:pt x="0" y="285750"/>
                </a:lnTo>
                <a:lnTo>
                  <a:pt x="0" y="271779"/>
                </a:lnTo>
                <a:lnTo>
                  <a:pt x="12700" y="231140"/>
                </a:lnTo>
                <a:lnTo>
                  <a:pt x="50800" y="190500"/>
                </a:lnTo>
                <a:lnTo>
                  <a:pt x="90169" y="165100"/>
                </a:lnTo>
                <a:lnTo>
                  <a:pt x="137160" y="140970"/>
                </a:lnTo>
                <a:lnTo>
                  <a:pt x="195579" y="118109"/>
                </a:lnTo>
                <a:lnTo>
                  <a:pt x="262889" y="96520"/>
                </a:lnTo>
                <a:lnTo>
                  <a:pt x="337819" y="76200"/>
                </a:lnTo>
                <a:lnTo>
                  <a:pt x="378460" y="67309"/>
                </a:lnTo>
                <a:lnTo>
                  <a:pt x="420369" y="58420"/>
                </a:lnTo>
                <a:lnTo>
                  <a:pt x="464819" y="49529"/>
                </a:lnTo>
                <a:lnTo>
                  <a:pt x="509269" y="41909"/>
                </a:lnTo>
                <a:lnTo>
                  <a:pt x="556260" y="35559"/>
                </a:lnTo>
                <a:lnTo>
                  <a:pt x="604519" y="29209"/>
                </a:lnTo>
                <a:lnTo>
                  <a:pt x="654050" y="22859"/>
                </a:lnTo>
                <a:lnTo>
                  <a:pt x="704850" y="17779"/>
                </a:lnTo>
                <a:lnTo>
                  <a:pt x="756919" y="13970"/>
                </a:lnTo>
                <a:lnTo>
                  <a:pt x="808989" y="10159"/>
                </a:lnTo>
                <a:lnTo>
                  <a:pt x="862329" y="6350"/>
                </a:lnTo>
                <a:lnTo>
                  <a:pt x="915669" y="3809"/>
                </a:lnTo>
                <a:lnTo>
                  <a:pt x="970279" y="1270"/>
                </a:lnTo>
                <a:lnTo>
                  <a:pt x="1024889" y="1270"/>
                </a:lnTo>
                <a:lnTo>
                  <a:pt x="1079500" y="0"/>
                </a:lnTo>
                <a:lnTo>
                  <a:pt x="1134110" y="0"/>
                </a:lnTo>
                <a:lnTo>
                  <a:pt x="1188719" y="1270"/>
                </a:lnTo>
                <a:lnTo>
                  <a:pt x="1243329" y="2540"/>
                </a:lnTo>
                <a:lnTo>
                  <a:pt x="1296669" y="5079"/>
                </a:lnTo>
                <a:lnTo>
                  <a:pt x="1350010" y="7620"/>
                </a:lnTo>
                <a:lnTo>
                  <a:pt x="1403350" y="10159"/>
                </a:lnTo>
                <a:lnTo>
                  <a:pt x="1455419" y="15240"/>
                </a:lnTo>
                <a:lnTo>
                  <a:pt x="1506219" y="20320"/>
                </a:lnTo>
                <a:lnTo>
                  <a:pt x="1557019" y="25400"/>
                </a:lnTo>
                <a:lnTo>
                  <a:pt x="1605279" y="31750"/>
                </a:lnTo>
                <a:lnTo>
                  <a:pt x="1653539" y="38100"/>
                </a:lnTo>
                <a:lnTo>
                  <a:pt x="1700529" y="45720"/>
                </a:lnTo>
                <a:lnTo>
                  <a:pt x="1744979" y="53340"/>
                </a:lnTo>
                <a:lnTo>
                  <a:pt x="1788160" y="60959"/>
                </a:lnTo>
                <a:lnTo>
                  <a:pt x="1830069" y="69850"/>
                </a:lnTo>
                <a:lnTo>
                  <a:pt x="1869439" y="80009"/>
                </a:lnTo>
                <a:lnTo>
                  <a:pt x="1907539" y="90170"/>
                </a:lnTo>
                <a:lnTo>
                  <a:pt x="1943099" y="99059"/>
                </a:lnTo>
                <a:lnTo>
                  <a:pt x="2009139" y="121920"/>
                </a:lnTo>
                <a:lnTo>
                  <a:pt x="2065019" y="144779"/>
                </a:lnTo>
                <a:lnTo>
                  <a:pt x="2112010" y="170179"/>
                </a:lnTo>
                <a:lnTo>
                  <a:pt x="2147569" y="195579"/>
                </a:lnTo>
                <a:lnTo>
                  <a:pt x="2183130" y="236220"/>
                </a:lnTo>
                <a:lnTo>
                  <a:pt x="2194560" y="276860"/>
                </a:lnTo>
                <a:lnTo>
                  <a:pt x="2192019" y="290829"/>
                </a:lnTo>
                <a:lnTo>
                  <a:pt x="2170430" y="331470"/>
                </a:lnTo>
                <a:lnTo>
                  <a:pt x="2124710" y="370839"/>
                </a:lnTo>
                <a:lnTo>
                  <a:pt x="2081530" y="394970"/>
                </a:lnTo>
                <a:lnTo>
                  <a:pt x="2028189" y="419100"/>
                </a:lnTo>
                <a:lnTo>
                  <a:pt x="1965960" y="441960"/>
                </a:lnTo>
                <a:lnTo>
                  <a:pt x="1894839" y="462279"/>
                </a:lnTo>
                <a:lnTo>
                  <a:pt x="1855469" y="472439"/>
                </a:lnTo>
                <a:lnTo>
                  <a:pt x="1816100" y="481329"/>
                </a:lnTo>
                <a:lnTo>
                  <a:pt x="1772919" y="490220"/>
                </a:lnTo>
                <a:lnTo>
                  <a:pt x="1729739" y="499110"/>
                </a:lnTo>
                <a:lnTo>
                  <a:pt x="1684019" y="505460"/>
                </a:lnTo>
                <a:lnTo>
                  <a:pt x="1637029" y="513079"/>
                </a:lnTo>
                <a:lnTo>
                  <a:pt x="1588769" y="519429"/>
                </a:lnTo>
                <a:lnTo>
                  <a:pt x="1539239" y="525779"/>
                </a:lnTo>
                <a:lnTo>
                  <a:pt x="1488439" y="530860"/>
                </a:lnTo>
                <a:lnTo>
                  <a:pt x="1437639" y="534670"/>
                </a:lnTo>
                <a:lnTo>
                  <a:pt x="1384300" y="538479"/>
                </a:lnTo>
                <a:lnTo>
                  <a:pt x="1330960" y="542289"/>
                </a:lnTo>
                <a:lnTo>
                  <a:pt x="1277619" y="544829"/>
                </a:lnTo>
                <a:lnTo>
                  <a:pt x="1223010" y="547370"/>
                </a:lnTo>
                <a:lnTo>
                  <a:pt x="1169669" y="547370"/>
                </a:lnTo>
                <a:lnTo>
                  <a:pt x="1115060" y="548639"/>
                </a:lnTo>
                <a:lnTo>
                  <a:pt x="1059179" y="548639"/>
                </a:lnTo>
                <a:lnTo>
                  <a:pt x="1004569" y="547370"/>
                </a:lnTo>
                <a:lnTo>
                  <a:pt x="951229" y="546100"/>
                </a:lnTo>
                <a:lnTo>
                  <a:pt x="896619" y="543560"/>
                </a:lnTo>
                <a:lnTo>
                  <a:pt x="843279" y="541020"/>
                </a:lnTo>
                <a:lnTo>
                  <a:pt x="789939" y="537210"/>
                </a:lnTo>
                <a:lnTo>
                  <a:pt x="737869" y="533400"/>
                </a:lnTo>
                <a:lnTo>
                  <a:pt x="687069" y="528320"/>
                </a:lnTo>
                <a:lnTo>
                  <a:pt x="228600" y="622300"/>
                </a:lnTo>
                <a:lnTo>
                  <a:pt x="363219" y="4787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52009" y="101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46569" y="6502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96900" y="81279"/>
            <a:ext cx="6129655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41300" algn="r">
              <a:lnSpc>
                <a:spcPts val="3845"/>
              </a:lnSpc>
              <a:spcBef>
                <a:spcPts val="100"/>
              </a:spcBef>
            </a:pPr>
            <a:r>
              <a:rPr spc="345" dirty="0"/>
              <a:t>M</a:t>
            </a:r>
            <a:r>
              <a:rPr spc="245" dirty="0"/>
              <a:t>U</a:t>
            </a:r>
            <a:r>
              <a:rPr spc="220" dirty="0"/>
              <a:t>C</a:t>
            </a:r>
            <a:r>
              <a:rPr spc="245" dirty="0"/>
              <a:t>H</a:t>
            </a:r>
          </a:p>
          <a:p>
            <a:pPr marL="12700">
              <a:lnSpc>
                <a:spcPts val="3845"/>
              </a:lnSpc>
            </a:pPr>
            <a:r>
              <a:rPr spc="229" dirty="0"/>
              <a:t>But </a:t>
            </a:r>
            <a:r>
              <a:rPr spc="185" dirty="0"/>
              <a:t>wait, </a:t>
            </a:r>
            <a:r>
              <a:rPr spc="240" dirty="0"/>
              <a:t>there </a:t>
            </a:r>
            <a:r>
              <a:rPr spc="200" dirty="0"/>
              <a:t>is</a:t>
            </a:r>
            <a:r>
              <a:rPr spc="25" dirty="0"/>
              <a:t> </a:t>
            </a:r>
            <a:r>
              <a:rPr spc="235" dirty="0"/>
              <a:t>more...</a:t>
            </a:r>
          </a:p>
        </p:txBody>
      </p:sp>
      <p:sp>
        <p:nvSpPr>
          <p:cNvPr id="13" name="object 13"/>
          <p:cNvSpPr/>
          <p:nvPr/>
        </p:nvSpPr>
        <p:spPr>
          <a:xfrm>
            <a:off x="3840479" y="5218429"/>
            <a:ext cx="4389120" cy="640080"/>
          </a:xfrm>
          <a:custGeom>
            <a:avLst/>
            <a:gdLst/>
            <a:ahLst/>
            <a:cxnLst/>
            <a:rect l="l" t="t" r="r" b="b"/>
            <a:pathLst>
              <a:path w="4389120" h="640079">
                <a:moveTo>
                  <a:pt x="4282440" y="0"/>
                </a:moveTo>
                <a:lnTo>
                  <a:pt x="106680" y="0"/>
                </a:lnTo>
                <a:lnTo>
                  <a:pt x="67508" y="8969"/>
                </a:lnTo>
                <a:lnTo>
                  <a:pt x="33337" y="32702"/>
                </a:lnTo>
                <a:lnTo>
                  <a:pt x="9167" y="66436"/>
                </a:lnTo>
                <a:lnTo>
                  <a:pt x="0" y="10541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4282440" y="640080"/>
                </a:lnTo>
                <a:lnTo>
                  <a:pt x="4321611" y="630912"/>
                </a:lnTo>
                <a:lnTo>
                  <a:pt x="4355782" y="606742"/>
                </a:lnTo>
                <a:lnTo>
                  <a:pt x="4379952" y="572571"/>
                </a:lnTo>
                <a:lnTo>
                  <a:pt x="4389120" y="533400"/>
                </a:lnTo>
                <a:lnTo>
                  <a:pt x="4389120" y="105410"/>
                </a:lnTo>
                <a:lnTo>
                  <a:pt x="4379952" y="66436"/>
                </a:lnTo>
                <a:lnTo>
                  <a:pt x="4355782" y="32702"/>
                </a:lnTo>
                <a:lnTo>
                  <a:pt x="4321611" y="8969"/>
                </a:lnTo>
                <a:lnTo>
                  <a:pt x="4282440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40479" y="5218429"/>
            <a:ext cx="4389120" cy="640080"/>
          </a:xfrm>
          <a:custGeom>
            <a:avLst/>
            <a:gdLst/>
            <a:ahLst/>
            <a:cxnLst/>
            <a:rect l="l" t="t" r="r" b="b"/>
            <a:pathLst>
              <a:path w="4389120" h="640079">
                <a:moveTo>
                  <a:pt x="106680" y="0"/>
                </a:moveTo>
                <a:lnTo>
                  <a:pt x="67508" y="8969"/>
                </a:lnTo>
                <a:lnTo>
                  <a:pt x="33337" y="32702"/>
                </a:lnTo>
                <a:lnTo>
                  <a:pt x="9167" y="66436"/>
                </a:lnTo>
                <a:lnTo>
                  <a:pt x="0" y="10541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4282440" y="640080"/>
                </a:lnTo>
                <a:lnTo>
                  <a:pt x="4321611" y="630912"/>
                </a:lnTo>
                <a:lnTo>
                  <a:pt x="4355782" y="606742"/>
                </a:lnTo>
                <a:lnTo>
                  <a:pt x="4379952" y="572571"/>
                </a:lnTo>
                <a:lnTo>
                  <a:pt x="4389120" y="533400"/>
                </a:lnTo>
                <a:lnTo>
                  <a:pt x="4389120" y="105410"/>
                </a:lnTo>
                <a:lnTo>
                  <a:pt x="4379952" y="66436"/>
                </a:lnTo>
                <a:lnTo>
                  <a:pt x="4355782" y="32702"/>
                </a:lnTo>
                <a:lnTo>
                  <a:pt x="4321611" y="8969"/>
                </a:lnTo>
                <a:lnTo>
                  <a:pt x="4282440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40479" y="52184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229600" y="58585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146550" y="5292090"/>
            <a:ext cx="399097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head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-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229600" y="5126990"/>
            <a:ext cx="1179830" cy="411480"/>
          </a:xfrm>
          <a:custGeom>
            <a:avLst/>
            <a:gdLst/>
            <a:ahLst/>
            <a:cxnLst/>
            <a:rect l="l" t="t" r="r" b="b"/>
            <a:pathLst>
              <a:path w="1179829" h="411479">
                <a:moveTo>
                  <a:pt x="0" y="411480"/>
                </a:moveTo>
                <a:lnTo>
                  <a:pt x="1179829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73869" y="5054600"/>
            <a:ext cx="240029" cy="147320"/>
          </a:xfrm>
          <a:custGeom>
            <a:avLst/>
            <a:gdLst/>
            <a:ahLst/>
            <a:cxnLst/>
            <a:rect l="l" t="t" r="r" b="b"/>
            <a:pathLst>
              <a:path w="240029" h="147320">
                <a:moveTo>
                  <a:pt x="240029" y="0"/>
                </a:moveTo>
                <a:lnTo>
                  <a:pt x="0" y="3810"/>
                </a:lnTo>
                <a:lnTo>
                  <a:pt x="50800" y="147319"/>
                </a:lnTo>
                <a:lnTo>
                  <a:pt x="2400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68109" y="3382009"/>
            <a:ext cx="4390390" cy="640080"/>
          </a:xfrm>
          <a:custGeom>
            <a:avLst/>
            <a:gdLst/>
            <a:ahLst/>
            <a:cxnLst/>
            <a:rect l="l" t="t" r="r" b="b"/>
            <a:pathLst>
              <a:path w="4390390" h="640079">
                <a:moveTo>
                  <a:pt x="4282440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79"/>
                </a:lnTo>
                <a:lnTo>
                  <a:pt x="4282440" y="640079"/>
                </a:lnTo>
                <a:lnTo>
                  <a:pt x="4321810" y="630912"/>
                </a:lnTo>
                <a:lnTo>
                  <a:pt x="4356417" y="606742"/>
                </a:lnTo>
                <a:lnTo>
                  <a:pt x="4381023" y="572571"/>
                </a:lnTo>
                <a:lnTo>
                  <a:pt x="4390390" y="533400"/>
                </a:lnTo>
                <a:lnTo>
                  <a:pt x="4390390" y="106679"/>
                </a:lnTo>
                <a:lnTo>
                  <a:pt x="4381023" y="67508"/>
                </a:lnTo>
                <a:lnTo>
                  <a:pt x="4356417" y="33337"/>
                </a:lnTo>
                <a:lnTo>
                  <a:pt x="4321810" y="9167"/>
                </a:lnTo>
                <a:lnTo>
                  <a:pt x="4282440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468109" y="33820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858500" y="40220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769100" y="3456940"/>
            <a:ext cx="3999229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node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</a:t>
            </a:r>
            <a:r>
              <a:rPr sz="2800" spc="-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head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662669" y="4022090"/>
            <a:ext cx="1734820" cy="638810"/>
          </a:xfrm>
          <a:custGeom>
            <a:avLst/>
            <a:gdLst/>
            <a:ahLst/>
            <a:cxnLst/>
            <a:rect l="l" t="t" r="r" b="b"/>
            <a:pathLst>
              <a:path w="1734820" h="638810">
                <a:moveTo>
                  <a:pt x="0" y="0"/>
                </a:moveTo>
                <a:lnTo>
                  <a:pt x="1734820" y="63881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361930" y="4585970"/>
            <a:ext cx="240029" cy="149860"/>
          </a:xfrm>
          <a:custGeom>
            <a:avLst/>
            <a:gdLst/>
            <a:ahLst/>
            <a:cxnLst/>
            <a:rect l="l" t="t" r="r" b="b"/>
            <a:pathLst>
              <a:path w="240029" h="149860">
                <a:moveTo>
                  <a:pt x="52070" y="0"/>
                </a:moveTo>
                <a:lnTo>
                  <a:pt x="0" y="142239"/>
                </a:lnTo>
                <a:lnTo>
                  <a:pt x="240029" y="149859"/>
                </a:lnTo>
                <a:lnTo>
                  <a:pt x="52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50</a:t>
            </a:fld>
            <a:endParaRPr spc="195" dirty="0"/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Atomic variables </a:t>
            </a:r>
            <a:r>
              <a:rPr spc="260" dirty="0"/>
              <a:t>as </a:t>
            </a:r>
            <a:r>
              <a:rPr spc="225" dirty="0"/>
              <a:t>gateways </a:t>
            </a:r>
            <a:r>
              <a:rPr spc="215" dirty="0"/>
              <a:t>to</a:t>
            </a:r>
            <a:r>
              <a:rPr spc="-55" dirty="0"/>
              <a:t> </a:t>
            </a:r>
            <a:r>
              <a:rPr spc="254" dirty="0"/>
              <a:t>memory  </a:t>
            </a:r>
            <a:r>
              <a:rPr spc="250" dirty="0"/>
              <a:t>access </a:t>
            </a:r>
            <a:r>
              <a:rPr spc="210" dirty="0"/>
              <a:t>(generalized</a:t>
            </a:r>
            <a:r>
              <a:rPr spc="120" dirty="0"/>
              <a:t> </a:t>
            </a:r>
            <a:r>
              <a:rPr spc="200" dirty="0"/>
              <a:t>pointers)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987298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1500" y="3909059"/>
            <a:ext cx="717042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reveal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40880" y="3094989"/>
            <a:ext cx="2103120" cy="641350"/>
          </a:xfrm>
          <a:custGeom>
            <a:avLst/>
            <a:gdLst/>
            <a:ahLst/>
            <a:cxnLst/>
            <a:rect l="l" t="t" r="r" b="b"/>
            <a:pathLst>
              <a:path w="2103120" h="641350">
                <a:moveTo>
                  <a:pt x="1996440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769"/>
                </a:lnTo>
                <a:lnTo>
                  <a:pt x="33337" y="607377"/>
                </a:lnTo>
                <a:lnTo>
                  <a:pt x="67508" y="631983"/>
                </a:lnTo>
                <a:lnTo>
                  <a:pt x="106679" y="641350"/>
                </a:lnTo>
                <a:lnTo>
                  <a:pt x="1996440" y="641350"/>
                </a:lnTo>
                <a:lnTo>
                  <a:pt x="2035611" y="631983"/>
                </a:lnTo>
                <a:lnTo>
                  <a:pt x="2069782" y="607377"/>
                </a:lnTo>
                <a:lnTo>
                  <a:pt x="2093952" y="572769"/>
                </a:lnTo>
                <a:lnTo>
                  <a:pt x="2103120" y="533400"/>
                </a:lnTo>
                <a:lnTo>
                  <a:pt x="2103120" y="106680"/>
                </a:lnTo>
                <a:lnTo>
                  <a:pt x="2093952" y="67508"/>
                </a:lnTo>
                <a:lnTo>
                  <a:pt x="2069782" y="33337"/>
                </a:lnTo>
                <a:lnTo>
                  <a:pt x="2035611" y="9167"/>
                </a:lnTo>
                <a:lnTo>
                  <a:pt x="1996440" y="0"/>
                </a:lnTo>
                <a:close/>
              </a:path>
            </a:pathLst>
          </a:custGeom>
          <a:solidFill>
            <a:srgbClr val="FF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40880" y="3094989"/>
            <a:ext cx="2103120" cy="641350"/>
          </a:xfrm>
          <a:custGeom>
            <a:avLst/>
            <a:gdLst/>
            <a:ahLst/>
            <a:cxnLst/>
            <a:rect l="l" t="t" r="r" b="b"/>
            <a:pathLst>
              <a:path w="2103120" h="641350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769"/>
                </a:lnTo>
                <a:lnTo>
                  <a:pt x="33337" y="607377"/>
                </a:lnTo>
                <a:lnTo>
                  <a:pt x="67508" y="631983"/>
                </a:lnTo>
                <a:lnTo>
                  <a:pt x="106679" y="641350"/>
                </a:lnTo>
                <a:lnTo>
                  <a:pt x="1996440" y="641350"/>
                </a:lnTo>
                <a:lnTo>
                  <a:pt x="2035611" y="631983"/>
                </a:lnTo>
                <a:lnTo>
                  <a:pt x="2069782" y="607377"/>
                </a:lnTo>
                <a:lnTo>
                  <a:pt x="2093952" y="572769"/>
                </a:lnTo>
                <a:lnTo>
                  <a:pt x="2103120" y="533400"/>
                </a:lnTo>
                <a:lnTo>
                  <a:pt x="2103120" y="106680"/>
                </a:lnTo>
                <a:lnTo>
                  <a:pt x="2093952" y="67508"/>
                </a:lnTo>
                <a:lnTo>
                  <a:pt x="2069782" y="33337"/>
                </a:lnTo>
                <a:lnTo>
                  <a:pt x="2035611" y="9167"/>
                </a:lnTo>
                <a:lnTo>
                  <a:pt x="1996440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40880" y="30949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4000" y="37363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364730" y="3169920"/>
            <a:ext cx="157670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1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31920" y="2522220"/>
            <a:ext cx="2246630" cy="572770"/>
          </a:xfrm>
          <a:custGeom>
            <a:avLst/>
            <a:gdLst/>
            <a:ahLst/>
            <a:cxnLst/>
            <a:rect l="l" t="t" r="r" b="b"/>
            <a:pathLst>
              <a:path w="2246629" h="572769">
                <a:moveTo>
                  <a:pt x="0" y="572769"/>
                </a:moveTo>
                <a:lnTo>
                  <a:pt x="2246629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49340" y="2451100"/>
            <a:ext cx="240029" cy="147320"/>
          </a:xfrm>
          <a:custGeom>
            <a:avLst/>
            <a:gdLst/>
            <a:ahLst/>
            <a:cxnLst/>
            <a:rect l="l" t="t" r="r" b="b"/>
            <a:pathLst>
              <a:path w="240029" h="147319">
                <a:moveTo>
                  <a:pt x="0" y="0"/>
                </a:moveTo>
                <a:lnTo>
                  <a:pt x="38100" y="147320"/>
                </a:lnTo>
                <a:lnTo>
                  <a:pt x="240030" y="1777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1640" y="2011679"/>
            <a:ext cx="3864610" cy="640080"/>
          </a:xfrm>
          <a:custGeom>
            <a:avLst/>
            <a:gdLst/>
            <a:ahLst/>
            <a:cxnLst/>
            <a:rect l="l" t="t" r="r" b="b"/>
            <a:pathLst>
              <a:path w="3864610" h="640080">
                <a:moveTo>
                  <a:pt x="3756660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80"/>
                </a:lnTo>
                <a:lnTo>
                  <a:pt x="3756660" y="640080"/>
                </a:lnTo>
                <a:lnTo>
                  <a:pt x="3796030" y="630912"/>
                </a:lnTo>
                <a:lnTo>
                  <a:pt x="3830637" y="606742"/>
                </a:lnTo>
                <a:lnTo>
                  <a:pt x="3855243" y="572571"/>
                </a:lnTo>
                <a:lnTo>
                  <a:pt x="3864610" y="533400"/>
                </a:lnTo>
                <a:lnTo>
                  <a:pt x="3864610" y="106680"/>
                </a:lnTo>
                <a:lnTo>
                  <a:pt x="3855243" y="67508"/>
                </a:lnTo>
                <a:lnTo>
                  <a:pt x="3830637" y="33337"/>
                </a:lnTo>
                <a:lnTo>
                  <a:pt x="3796029" y="9167"/>
                </a:lnTo>
                <a:lnTo>
                  <a:pt x="375666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1640" y="2011679"/>
            <a:ext cx="3864610" cy="640080"/>
          </a:xfrm>
          <a:custGeom>
            <a:avLst/>
            <a:gdLst/>
            <a:ahLst/>
            <a:cxnLst/>
            <a:rect l="l" t="t" r="r" b="b"/>
            <a:pathLst>
              <a:path w="3864610" h="640080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80"/>
                </a:lnTo>
                <a:lnTo>
                  <a:pt x="3756660" y="640080"/>
                </a:lnTo>
                <a:lnTo>
                  <a:pt x="3796030" y="630912"/>
                </a:lnTo>
                <a:lnTo>
                  <a:pt x="3830637" y="606742"/>
                </a:lnTo>
                <a:lnTo>
                  <a:pt x="3855243" y="572571"/>
                </a:lnTo>
                <a:lnTo>
                  <a:pt x="3864610" y="533400"/>
                </a:lnTo>
                <a:lnTo>
                  <a:pt x="3864610" y="106680"/>
                </a:lnTo>
                <a:lnTo>
                  <a:pt x="3855243" y="67508"/>
                </a:lnTo>
                <a:lnTo>
                  <a:pt x="3830637" y="33337"/>
                </a:lnTo>
                <a:lnTo>
                  <a:pt x="3796029" y="9167"/>
                </a:lnTo>
                <a:lnTo>
                  <a:pt x="3756660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1640" y="2011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286250" y="26517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45490" y="2086609"/>
            <a:ext cx="303149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location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592569" y="2543810"/>
            <a:ext cx="1499870" cy="551180"/>
          </a:xfrm>
          <a:custGeom>
            <a:avLst/>
            <a:gdLst/>
            <a:ahLst/>
            <a:cxnLst/>
            <a:rect l="l" t="t" r="r" b="b"/>
            <a:pathLst>
              <a:path w="1499870" h="551180">
                <a:moveTo>
                  <a:pt x="1499870" y="551179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89370" y="2468879"/>
            <a:ext cx="238760" cy="149860"/>
          </a:xfrm>
          <a:custGeom>
            <a:avLst/>
            <a:gdLst/>
            <a:ahLst/>
            <a:cxnLst/>
            <a:rect l="l" t="t" r="r" b="b"/>
            <a:pathLst>
              <a:path w="238759" h="149860">
                <a:moveTo>
                  <a:pt x="0" y="0"/>
                </a:moveTo>
                <a:lnTo>
                  <a:pt x="186689" y="149860"/>
                </a:lnTo>
                <a:lnTo>
                  <a:pt x="238759" y="76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639309" y="1828800"/>
            <a:ext cx="3498850" cy="640080"/>
          </a:xfrm>
          <a:custGeom>
            <a:avLst/>
            <a:gdLst/>
            <a:ahLst/>
            <a:cxnLst/>
            <a:rect l="l" t="t" r="r" b="b"/>
            <a:pathLst>
              <a:path w="3498850" h="640080">
                <a:moveTo>
                  <a:pt x="3392169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79"/>
                </a:lnTo>
                <a:lnTo>
                  <a:pt x="3392169" y="640079"/>
                </a:lnTo>
                <a:lnTo>
                  <a:pt x="3431341" y="630912"/>
                </a:lnTo>
                <a:lnTo>
                  <a:pt x="3465512" y="606742"/>
                </a:lnTo>
                <a:lnTo>
                  <a:pt x="3489682" y="572571"/>
                </a:lnTo>
                <a:lnTo>
                  <a:pt x="3498849" y="533400"/>
                </a:lnTo>
                <a:lnTo>
                  <a:pt x="3498849" y="106679"/>
                </a:lnTo>
                <a:lnTo>
                  <a:pt x="3489682" y="67508"/>
                </a:lnTo>
                <a:lnTo>
                  <a:pt x="3465512" y="33337"/>
                </a:lnTo>
                <a:lnTo>
                  <a:pt x="3431341" y="9167"/>
                </a:lnTo>
                <a:lnTo>
                  <a:pt x="3392169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39309" y="1828800"/>
            <a:ext cx="3498850" cy="640080"/>
          </a:xfrm>
          <a:custGeom>
            <a:avLst/>
            <a:gdLst/>
            <a:ahLst/>
            <a:cxnLst/>
            <a:rect l="l" t="t" r="r" b="b"/>
            <a:pathLst>
              <a:path w="3498850" h="640080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79"/>
                </a:lnTo>
                <a:lnTo>
                  <a:pt x="3392169" y="640079"/>
                </a:lnTo>
                <a:lnTo>
                  <a:pt x="3431341" y="630912"/>
                </a:lnTo>
                <a:lnTo>
                  <a:pt x="3465512" y="606742"/>
                </a:lnTo>
                <a:lnTo>
                  <a:pt x="3489682" y="572571"/>
                </a:lnTo>
                <a:lnTo>
                  <a:pt x="3498849" y="533400"/>
                </a:lnTo>
                <a:lnTo>
                  <a:pt x="3498849" y="106679"/>
                </a:lnTo>
                <a:lnTo>
                  <a:pt x="3489682" y="67508"/>
                </a:lnTo>
                <a:lnTo>
                  <a:pt x="3465512" y="33337"/>
                </a:lnTo>
                <a:lnTo>
                  <a:pt x="3431341" y="9167"/>
                </a:lnTo>
                <a:lnTo>
                  <a:pt x="3392169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639309" y="1828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138159" y="2468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388350" y="2103120"/>
            <a:ext cx="3681729" cy="640080"/>
          </a:xfrm>
          <a:custGeom>
            <a:avLst/>
            <a:gdLst/>
            <a:ahLst/>
            <a:cxnLst/>
            <a:rect l="l" t="t" r="r" b="b"/>
            <a:pathLst>
              <a:path w="3681729" h="640080">
                <a:moveTo>
                  <a:pt x="3575050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79"/>
                </a:lnTo>
                <a:lnTo>
                  <a:pt x="3575050" y="640079"/>
                </a:lnTo>
                <a:lnTo>
                  <a:pt x="3614221" y="630912"/>
                </a:lnTo>
                <a:lnTo>
                  <a:pt x="3648392" y="606742"/>
                </a:lnTo>
                <a:lnTo>
                  <a:pt x="3672562" y="572571"/>
                </a:lnTo>
                <a:lnTo>
                  <a:pt x="3681729" y="533400"/>
                </a:lnTo>
                <a:lnTo>
                  <a:pt x="3681729" y="106679"/>
                </a:lnTo>
                <a:lnTo>
                  <a:pt x="3672562" y="67508"/>
                </a:lnTo>
                <a:lnTo>
                  <a:pt x="3648392" y="33337"/>
                </a:lnTo>
                <a:lnTo>
                  <a:pt x="3614221" y="9167"/>
                </a:lnTo>
                <a:lnTo>
                  <a:pt x="357505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388350" y="2103120"/>
            <a:ext cx="3681729" cy="640080"/>
          </a:xfrm>
          <a:custGeom>
            <a:avLst/>
            <a:gdLst/>
            <a:ahLst/>
            <a:cxnLst/>
            <a:rect l="l" t="t" r="r" b="b"/>
            <a:pathLst>
              <a:path w="3681729" h="640080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79"/>
                </a:lnTo>
                <a:lnTo>
                  <a:pt x="3575050" y="640079"/>
                </a:lnTo>
                <a:lnTo>
                  <a:pt x="3614221" y="630912"/>
                </a:lnTo>
                <a:lnTo>
                  <a:pt x="3648392" y="606742"/>
                </a:lnTo>
                <a:lnTo>
                  <a:pt x="3672562" y="572571"/>
                </a:lnTo>
                <a:lnTo>
                  <a:pt x="3681729" y="533400"/>
                </a:lnTo>
                <a:lnTo>
                  <a:pt x="3681729" y="106679"/>
                </a:lnTo>
                <a:lnTo>
                  <a:pt x="3672562" y="67508"/>
                </a:lnTo>
                <a:lnTo>
                  <a:pt x="3648392" y="33337"/>
                </a:lnTo>
                <a:lnTo>
                  <a:pt x="3614221" y="9167"/>
                </a:lnTo>
                <a:lnTo>
                  <a:pt x="3575050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88350" y="2103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070080" y="2743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713469" y="2178050"/>
            <a:ext cx="303085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location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560320" y="3094989"/>
            <a:ext cx="2743200" cy="641350"/>
          </a:xfrm>
          <a:custGeom>
            <a:avLst/>
            <a:gdLst/>
            <a:ahLst/>
            <a:cxnLst/>
            <a:rect l="l" t="t" r="r" b="b"/>
            <a:pathLst>
              <a:path w="2743200" h="641350">
                <a:moveTo>
                  <a:pt x="2636520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769"/>
                </a:lnTo>
                <a:lnTo>
                  <a:pt x="33337" y="607377"/>
                </a:lnTo>
                <a:lnTo>
                  <a:pt x="67508" y="631983"/>
                </a:lnTo>
                <a:lnTo>
                  <a:pt x="106680" y="641350"/>
                </a:lnTo>
                <a:lnTo>
                  <a:pt x="2636520" y="641350"/>
                </a:lnTo>
                <a:lnTo>
                  <a:pt x="2675691" y="631983"/>
                </a:lnTo>
                <a:lnTo>
                  <a:pt x="2709862" y="607377"/>
                </a:lnTo>
                <a:lnTo>
                  <a:pt x="2734032" y="572769"/>
                </a:lnTo>
                <a:lnTo>
                  <a:pt x="2743200" y="533400"/>
                </a:lnTo>
                <a:lnTo>
                  <a:pt x="2743200" y="106680"/>
                </a:lnTo>
                <a:lnTo>
                  <a:pt x="2734032" y="67508"/>
                </a:lnTo>
                <a:lnTo>
                  <a:pt x="2709862" y="33337"/>
                </a:lnTo>
                <a:lnTo>
                  <a:pt x="2675691" y="9167"/>
                </a:lnTo>
                <a:lnTo>
                  <a:pt x="2636520" y="0"/>
                </a:lnTo>
                <a:close/>
              </a:path>
            </a:pathLst>
          </a:custGeom>
          <a:solidFill>
            <a:srgbClr val="FF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60320" y="3094989"/>
            <a:ext cx="2743200" cy="641350"/>
          </a:xfrm>
          <a:custGeom>
            <a:avLst/>
            <a:gdLst/>
            <a:ahLst/>
            <a:cxnLst/>
            <a:rect l="l" t="t" r="r" b="b"/>
            <a:pathLst>
              <a:path w="2743200" h="641350">
                <a:moveTo>
                  <a:pt x="106680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769"/>
                </a:lnTo>
                <a:lnTo>
                  <a:pt x="33337" y="607377"/>
                </a:lnTo>
                <a:lnTo>
                  <a:pt x="67508" y="631983"/>
                </a:lnTo>
                <a:lnTo>
                  <a:pt x="106680" y="641350"/>
                </a:lnTo>
                <a:lnTo>
                  <a:pt x="2636520" y="641350"/>
                </a:lnTo>
                <a:lnTo>
                  <a:pt x="2675691" y="631983"/>
                </a:lnTo>
                <a:lnTo>
                  <a:pt x="2709862" y="607377"/>
                </a:lnTo>
                <a:lnTo>
                  <a:pt x="2734032" y="572769"/>
                </a:lnTo>
                <a:lnTo>
                  <a:pt x="2743200" y="533400"/>
                </a:lnTo>
                <a:lnTo>
                  <a:pt x="2743200" y="106680"/>
                </a:lnTo>
                <a:lnTo>
                  <a:pt x="2734032" y="67508"/>
                </a:lnTo>
                <a:lnTo>
                  <a:pt x="2709862" y="33337"/>
                </a:lnTo>
                <a:lnTo>
                  <a:pt x="2675691" y="9167"/>
                </a:lnTo>
                <a:lnTo>
                  <a:pt x="2636520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60320" y="30949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03520" y="37363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857500" y="3169920"/>
            <a:ext cx="225107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my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unique</a:t>
            </a:r>
            <a:r>
              <a:rPr sz="2800" spc="-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486400" y="2820670"/>
            <a:ext cx="1371600" cy="1189990"/>
          </a:xfrm>
          <a:custGeom>
            <a:avLst/>
            <a:gdLst/>
            <a:ahLst/>
            <a:cxnLst/>
            <a:rect l="l" t="t" r="r" b="b"/>
            <a:pathLst>
              <a:path w="1371600" h="1189989">
                <a:moveTo>
                  <a:pt x="342900" y="0"/>
                </a:moveTo>
                <a:lnTo>
                  <a:pt x="0" y="594359"/>
                </a:lnTo>
                <a:lnTo>
                  <a:pt x="342900" y="1189989"/>
                </a:lnTo>
                <a:lnTo>
                  <a:pt x="342900" y="891539"/>
                </a:lnTo>
                <a:lnTo>
                  <a:pt x="1371600" y="891539"/>
                </a:lnTo>
                <a:lnTo>
                  <a:pt x="1371600" y="297179"/>
                </a:lnTo>
                <a:lnTo>
                  <a:pt x="342900" y="297179"/>
                </a:lnTo>
                <a:lnTo>
                  <a:pt x="34290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486400" y="2820670"/>
            <a:ext cx="1371600" cy="1189990"/>
          </a:xfrm>
          <a:custGeom>
            <a:avLst/>
            <a:gdLst/>
            <a:ahLst/>
            <a:cxnLst/>
            <a:rect l="l" t="t" r="r" b="b"/>
            <a:pathLst>
              <a:path w="1371600" h="1189989">
                <a:moveTo>
                  <a:pt x="1371600" y="297179"/>
                </a:moveTo>
                <a:lnTo>
                  <a:pt x="342900" y="297179"/>
                </a:lnTo>
                <a:lnTo>
                  <a:pt x="342900" y="0"/>
                </a:lnTo>
                <a:lnTo>
                  <a:pt x="0" y="594359"/>
                </a:lnTo>
                <a:lnTo>
                  <a:pt x="342900" y="1189989"/>
                </a:lnTo>
                <a:lnTo>
                  <a:pt x="342900" y="891539"/>
                </a:lnTo>
                <a:lnTo>
                  <a:pt x="1371600" y="891539"/>
                </a:lnTo>
                <a:lnTo>
                  <a:pt x="1371600" y="29717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486400" y="28206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858000" y="40106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775959" y="3125470"/>
            <a:ext cx="964565" cy="5562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46050" marR="5080" indent="-133350">
              <a:lnSpc>
                <a:spcPts val="2020"/>
              </a:lnSpc>
              <a:spcBef>
                <a:spcPts val="280"/>
              </a:spcBef>
            </a:pP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fetch</a:t>
            </a:r>
            <a:r>
              <a:rPr sz="1800" spc="-8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and  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modify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092440" y="2778760"/>
            <a:ext cx="1922780" cy="316230"/>
          </a:xfrm>
          <a:custGeom>
            <a:avLst/>
            <a:gdLst/>
            <a:ahLst/>
            <a:cxnLst/>
            <a:rect l="l" t="t" r="r" b="b"/>
            <a:pathLst>
              <a:path w="1922779" h="316230">
                <a:moveTo>
                  <a:pt x="0" y="316229"/>
                </a:moveTo>
                <a:lnTo>
                  <a:pt x="1922779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992359" y="2705100"/>
            <a:ext cx="237490" cy="149860"/>
          </a:xfrm>
          <a:custGeom>
            <a:avLst/>
            <a:gdLst/>
            <a:ahLst/>
            <a:cxnLst/>
            <a:rect l="l" t="t" r="r" b="b"/>
            <a:pathLst>
              <a:path w="237490" h="149860">
                <a:moveTo>
                  <a:pt x="0" y="0"/>
                </a:moveTo>
                <a:lnTo>
                  <a:pt x="25400" y="149860"/>
                </a:lnTo>
                <a:lnTo>
                  <a:pt x="23749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89120" y="1828800"/>
            <a:ext cx="3931920" cy="641350"/>
          </a:xfrm>
          <a:custGeom>
            <a:avLst/>
            <a:gdLst/>
            <a:ahLst/>
            <a:cxnLst/>
            <a:rect l="l" t="t" r="r" b="b"/>
            <a:pathLst>
              <a:path w="3931920" h="641350">
                <a:moveTo>
                  <a:pt x="3825239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770"/>
                </a:lnTo>
                <a:lnTo>
                  <a:pt x="33337" y="607377"/>
                </a:lnTo>
                <a:lnTo>
                  <a:pt x="67508" y="631983"/>
                </a:lnTo>
                <a:lnTo>
                  <a:pt x="106679" y="641350"/>
                </a:lnTo>
                <a:lnTo>
                  <a:pt x="3825239" y="641350"/>
                </a:lnTo>
                <a:lnTo>
                  <a:pt x="3864411" y="631983"/>
                </a:lnTo>
                <a:lnTo>
                  <a:pt x="3898582" y="607377"/>
                </a:lnTo>
                <a:lnTo>
                  <a:pt x="3922752" y="572770"/>
                </a:lnTo>
                <a:lnTo>
                  <a:pt x="3931920" y="533400"/>
                </a:lnTo>
                <a:lnTo>
                  <a:pt x="3931920" y="106679"/>
                </a:lnTo>
                <a:lnTo>
                  <a:pt x="3922752" y="67508"/>
                </a:lnTo>
                <a:lnTo>
                  <a:pt x="3898582" y="33337"/>
                </a:lnTo>
                <a:lnTo>
                  <a:pt x="3864411" y="9167"/>
                </a:lnTo>
                <a:lnTo>
                  <a:pt x="3825239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389120" y="1828800"/>
            <a:ext cx="3931920" cy="641350"/>
          </a:xfrm>
          <a:custGeom>
            <a:avLst/>
            <a:gdLst/>
            <a:ahLst/>
            <a:cxnLst/>
            <a:rect l="l" t="t" r="r" b="b"/>
            <a:pathLst>
              <a:path w="3931920" h="641350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770"/>
                </a:lnTo>
                <a:lnTo>
                  <a:pt x="33337" y="607377"/>
                </a:lnTo>
                <a:lnTo>
                  <a:pt x="67508" y="631983"/>
                </a:lnTo>
                <a:lnTo>
                  <a:pt x="106679" y="641350"/>
                </a:lnTo>
                <a:lnTo>
                  <a:pt x="3825239" y="641350"/>
                </a:lnTo>
                <a:lnTo>
                  <a:pt x="3864411" y="631983"/>
                </a:lnTo>
                <a:lnTo>
                  <a:pt x="3898582" y="607377"/>
                </a:lnTo>
                <a:lnTo>
                  <a:pt x="3922752" y="572769"/>
                </a:lnTo>
                <a:lnTo>
                  <a:pt x="3931920" y="533400"/>
                </a:lnTo>
                <a:lnTo>
                  <a:pt x="3931920" y="106679"/>
                </a:lnTo>
                <a:lnTo>
                  <a:pt x="3922752" y="67508"/>
                </a:lnTo>
                <a:lnTo>
                  <a:pt x="3898582" y="33337"/>
                </a:lnTo>
                <a:lnTo>
                  <a:pt x="3864411" y="9167"/>
                </a:lnTo>
                <a:lnTo>
                  <a:pt x="3825239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389120" y="1828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321040" y="24701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611370" y="1903729"/>
            <a:ext cx="370014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mymmememoroyrylolcoactaiotnion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33069" y="5669279"/>
            <a:ext cx="3864610" cy="640080"/>
          </a:xfrm>
          <a:custGeom>
            <a:avLst/>
            <a:gdLst/>
            <a:ahLst/>
            <a:cxnLst/>
            <a:rect l="l" t="t" r="r" b="b"/>
            <a:pathLst>
              <a:path w="3864610" h="640079">
                <a:moveTo>
                  <a:pt x="3757929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80"/>
                </a:lnTo>
                <a:lnTo>
                  <a:pt x="3757929" y="640080"/>
                </a:lnTo>
                <a:lnTo>
                  <a:pt x="3797101" y="630912"/>
                </a:lnTo>
                <a:lnTo>
                  <a:pt x="3831272" y="606742"/>
                </a:lnTo>
                <a:lnTo>
                  <a:pt x="3855442" y="572571"/>
                </a:lnTo>
                <a:lnTo>
                  <a:pt x="3864609" y="533400"/>
                </a:lnTo>
                <a:lnTo>
                  <a:pt x="3864609" y="106680"/>
                </a:lnTo>
                <a:lnTo>
                  <a:pt x="3855442" y="67508"/>
                </a:lnTo>
                <a:lnTo>
                  <a:pt x="3831272" y="33337"/>
                </a:lnTo>
                <a:lnTo>
                  <a:pt x="3797101" y="9167"/>
                </a:lnTo>
                <a:lnTo>
                  <a:pt x="3757929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3069" y="5669279"/>
            <a:ext cx="3864610" cy="640080"/>
          </a:xfrm>
          <a:custGeom>
            <a:avLst/>
            <a:gdLst/>
            <a:ahLst/>
            <a:cxnLst/>
            <a:rect l="l" t="t" r="r" b="b"/>
            <a:pathLst>
              <a:path w="3864610" h="640079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80"/>
                </a:lnTo>
                <a:lnTo>
                  <a:pt x="3757929" y="640080"/>
                </a:lnTo>
                <a:lnTo>
                  <a:pt x="3797101" y="630912"/>
                </a:lnTo>
                <a:lnTo>
                  <a:pt x="3831272" y="606742"/>
                </a:lnTo>
                <a:lnTo>
                  <a:pt x="3855442" y="572571"/>
                </a:lnTo>
                <a:lnTo>
                  <a:pt x="3864609" y="533400"/>
                </a:lnTo>
                <a:lnTo>
                  <a:pt x="3864609" y="106680"/>
                </a:lnTo>
                <a:lnTo>
                  <a:pt x="3855442" y="67508"/>
                </a:lnTo>
                <a:lnTo>
                  <a:pt x="3831272" y="33337"/>
                </a:lnTo>
                <a:lnTo>
                  <a:pt x="3797101" y="9167"/>
                </a:lnTo>
                <a:lnTo>
                  <a:pt x="3757929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3069" y="56692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297679" y="6309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758190" y="5744209"/>
            <a:ext cx="303085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location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406640" y="4480559"/>
            <a:ext cx="2743200" cy="640080"/>
          </a:xfrm>
          <a:custGeom>
            <a:avLst/>
            <a:gdLst/>
            <a:ahLst/>
            <a:cxnLst/>
            <a:rect l="l" t="t" r="r" b="b"/>
            <a:pathLst>
              <a:path w="2743200" h="640079">
                <a:moveTo>
                  <a:pt x="2636519" y="0"/>
                </a:moveTo>
                <a:lnTo>
                  <a:pt x="106679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79"/>
                </a:lnTo>
                <a:lnTo>
                  <a:pt x="2636519" y="640079"/>
                </a:lnTo>
                <a:lnTo>
                  <a:pt x="2675691" y="630912"/>
                </a:lnTo>
                <a:lnTo>
                  <a:pt x="2709862" y="606742"/>
                </a:lnTo>
                <a:lnTo>
                  <a:pt x="2734032" y="572571"/>
                </a:lnTo>
                <a:lnTo>
                  <a:pt x="2743200" y="533400"/>
                </a:lnTo>
                <a:lnTo>
                  <a:pt x="2743200" y="106679"/>
                </a:lnTo>
                <a:lnTo>
                  <a:pt x="2734032" y="67508"/>
                </a:lnTo>
                <a:lnTo>
                  <a:pt x="2709862" y="33337"/>
                </a:lnTo>
                <a:lnTo>
                  <a:pt x="2675691" y="9167"/>
                </a:lnTo>
                <a:lnTo>
                  <a:pt x="2636519" y="0"/>
                </a:lnTo>
                <a:close/>
              </a:path>
            </a:pathLst>
          </a:custGeom>
          <a:solidFill>
            <a:srgbClr val="FF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406640" y="4480559"/>
            <a:ext cx="2743200" cy="640080"/>
          </a:xfrm>
          <a:custGeom>
            <a:avLst/>
            <a:gdLst/>
            <a:ahLst/>
            <a:cxnLst/>
            <a:rect l="l" t="t" r="r" b="b"/>
            <a:pathLst>
              <a:path w="2743200" h="640079">
                <a:moveTo>
                  <a:pt x="106679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79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79" y="640079"/>
                </a:lnTo>
                <a:lnTo>
                  <a:pt x="2636519" y="640079"/>
                </a:lnTo>
                <a:lnTo>
                  <a:pt x="2675691" y="630912"/>
                </a:lnTo>
                <a:lnTo>
                  <a:pt x="2709862" y="606742"/>
                </a:lnTo>
                <a:lnTo>
                  <a:pt x="2734032" y="572571"/>
                </a:lnTo>
                <a:lnTo>
                  <a:pt x="2743200" y="533400"/>
                </a:lnTo>
                <a:lnTo>
                  <a:pt x="2743200" y="106679"/>
                </a:lnTo>
                <a:lnTo>
                  <a:pt x="2734032" y="67508"/>
                </a:lnTo>
                <a:lnTo>
                  <a:pt x="2709862" y="33337"/>
                </a:lnTo>
                <a:lnTo>
                  <a:pt x="2675691" y="9167"/>
                </a:lnTo>
                <a:lnTo>
                  <a:pt x="2636519" y="0"/>
                </a:lnTo>
                <a:lnTo>
                  <a:pt x="10667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406640" y="44805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149840" y="5120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7703819" y="4555490"/>
            <a:ext cx="225107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my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unique</a:t>
            </a:r>
            <a:r>
              <a:rPr sz="2800" spc="-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5669279" y="5669279"/>
            <a:ext cx="4206240" cy="640080"/>
          </a:xfrm>
          <a:custGeom>
            <a:avLst/>
            <a:gdLst/>
            <a:ahLst/>
            <a:cxnLst/>
            <a:rect l="l" t="t" r="r" b="b"/>
            <a:pathLst>
              <a:path w="4206240" h="640079">
                <a:moveTo>
                  <a:pt x="4099560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4099560" y="640080"/>
                </a:lnTo>
                <a:lnTo>
                  <a:pt x="4138731" y="630912"/>
                </a:lnTo>
                <a:lnTo>
                  <a:pt x="4172902" y="606742"/>
                </a:lnTo>
                <a:lnTo>
                  <a:pt x="4197072" y="572571"/>
                </a:lnTo>
                <a:lnTo>
                  <a:pt x="4206240" y="533400"/>
                </a:lnTo>
                <a:lnTo>
                  <a:pt x="4206240" y="106680"/>
                </a:lnTo>
                <a:lnTo>
                  <a:pt x="4197072" y="67508"/>
                </a:lnTo>
                <a:lnTo>
                  <a:pt x="4172902" y="33337"/>
                </a:lnTo>
                <a:lnTo>
                  <a:pt x="4138731" y="9167"/>
                </a:lnTo>
                <a:lnTo>
                  <a:pt x="409956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69279" y="5669279"/>
            <a:ext cx="4206240" cy="640080"/>
          </a:xfrm>
          <a:custGeom>
            <a:avLst/>
            <a:gdLst/>
            <a:ahLst/>
            <a:cxnLst/>
            <a:rect l="l" t="t" r="r" b="b"/>
            <a:pathLst>
              <a:path w="4206240" h="640079">
                <a:moveTo>
                  <a:pt x="106680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4099560" y="640080"/>
                </a:lnTo>
                <a:lnTo>
                  <a:pt x="4138731" y="630912"/>
                </a:lnTo>
                <a:lnTo>
                  <a:pt x="4172902" y="606742"/>
                </a:lnTo>
                <a:lnTo>
                  <a:pt x="4197072" y="572571"/>
                </a:lnTo>
                <a:lnTo>
                  <a:pt x="4206240" y="533400"/>
                </a:lnTo>
                <a:lnTo>
                  <a:pt x="4206240" y="106680"/>
                </a:lnTo>
                <a:lnTo>
                  <a:pt x="4197072" y="67508"/>
                </a:lnTo>
                <a:lnTo>
                  <a:pt x="4172902" y="33337"/>
                </a:lnTo>
                <a:lnTo>
                  <a:pt x="4138731" y="9167"/>
                </a:lnTo>
                <a:lnTo>
                  <a:pt x="4099560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669279" y="56692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875519" y="6309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5939790" y="5744209"/>
            <a:ext cx="387794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-1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location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2103120" y="4572000"/>
            <a:ext cx="2103120" cy="640080"/>
          </a:xfrm>
          <a:custGeom>
            <a:avLst/>
            <a:gdLst/>
            <a:ahLst/>
            <a:cxnLst/>
            <a:rect l="l" t="t" r="r" b="b"/>
            <a:pathLst>
              <a:path w="2103120" h="640079">
                <a:moveTo>
                  <a:pt x="1996440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1996440" y="640080"/>
                </a:lnTo>
                <a:lnTo>
                  <a:pt x="2035611" y="630912"/>
                </a:lnTo>
                <a:lnTo>
                  <a:pt x="2069782" y="606742"/>
                </a:lnTo>
                <a:lnTo>
                  <a:pt x="2093952" y="572571"/>
                </a:lnTo>
                <a:lnTo>
                  <a:pt x="2103120" y="533400"/>
                </a:lnTo>
                <a:lnTo>
                  <a:pt x="2103120" y="106680"/>
                </a:lnTo>
                <a:lnTo>
                  <a:pt x="2093952" y="67508"/>
                </a:lnTo>
                <a:lnTo>
                  <a:pt x="2069782" y="33337"/>
                </a:lnTo>
                <a:lnTo>
                  <a:pt x="2035611" y="9167"/>
                </a:lnTo>
                <a:lnTo>
                  <a:pt x="1996440" y="0"/>
                </a:lnTo>
                <a:close/>
              </a:path>
            </a:pathLst>
          </a:custGeom>
          <a:solidFill>
            <a:srgbClr val="FF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03120" y="4572000"/>
            <a:ext cx="2103120" cy="640080"/>
          </a:xfrm>
          <a:custGeom>
            <a:avLst/>
            <a:gdLst/>
            <a:ahLst/>
            <a:cxnLst/>
            <a:rect l="l" t="t" r="r" b="b"/>
            <a:pathLst>
              <a:path w="2103120" h="640079">
                <a:moveTo>
                  <a:pt x="106680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1996440" y="640080"/>
                </a:lnTo>
                <a:lnTo>
                  <a:pt x="2035611" y="630912"/>
                </a:lnTo>
                <a:lnTo>
                  <a:pt x="2069782" y="606742"/>
                </a:lnTo>
                <a:lnTo>
                  <a:pt x="2093952" y="572571"/>
                </a:lnTo>
                <a:lnTo>
                  <a:pt x="2103120" y="533400"/>
                </a:lnTo>
                <a:lnTo>
                  <a:pt x="2103120" y="106680"/>
                </a:lnTo>
                <a:lnTo>
                  <a:pt x="2093952" y="67508"/>
                </a:lnTo>
                <a:lnTo>
                  <a:pt x="2069782" y="33337"/>
                </a:lnTo>
                <a:lnTo>
                  <a:pt x="2035611" y="9167"/>
                </a:lnTo>
                <a:lnTo>
                  <a:pt x="1996440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103120" y="4572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206240" y="52120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2426970" y="4646929"/>
            <a:ext cx="157670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1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2553970" y="5212079"/>
            <a:ext cx="600710" cy="347980"/>
          </a:xfrm>
          <a:custGeom>
            <a:avLst/>
            <a:gdLst/>
            <a:ahLst/>
            <a:cxnLst/>
            <a:rect l="l" t="t" r="r" b="b"/>
            <a:pathLst>
              <a:path w="600710" h="347979">
                <a:moveTo>
                  <a:pt x="600710" y="0"/>
                </a:moveTo>
                <a:lnTo>
                  <a:pt x="0" y="34798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66010" y="5490209"/>
            <a:ext cx="233679" cy="179070"/>
          </a:xfrm>
          <a:custGeom>
            <a:avLst/>
            <a:gdLst/>
            <a:ahLst/>
            <a:cxnLst/>
            <a:rect l="l" t="t" r="r" b="b"/>
            <a:pathLst>
              <a:path w="233680" h="179070">
                <a:moveTo>
                  <a:pt x="158750" y="0"/>
                </a:moveTo>
                <a:lnTo>
                  <a:pt x="0" y="179069"/>
                </a:lnTo>
                <a:lnTo>
                  <a:pt x="233679" y="130809"/>
                </a:lnTo>
                <a:lnTo>
                  <a:pt x="158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962900" y="5120640"/>
            <a:ext cx="815340" cy="444500"/>
          </a:xfrm>
          <a:custGeom>
            <a:avLst/>
            <a:gdLst/>
            <a:ahLst/>
            <a:cxnLst/>
            <a:rect l="l" t="t" r="r" b="b"/>
            <a:pathLst>
              <a:path w="815340" h="444500">
                <a:moveTo>
                  <a:pt x="815340" y="0"/>
                </a:moveTo>
                <a:lnTo>
                  <a:pt x="0" y="44450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772400" y="5494020"/>
            <a:ext cx="236220" cy="175260"/>
          </a:xfrm>
          <a:custGeom>
            <a:avLst/>
            <a:gdLst/>
            <a:ahLst/>
            <a:cxnLst/>
            <a:rect l="l" t="t" r="r" b="b"/>
            <a:pathLst>
              <a:path w="236220" h="175260">
                <a:moveTo>
                  <a:pt x="163829" y="0"/>
                </a:moveTo>
                <a:lnTo>
                  <a:pt x="0" y="175259"/>
                </a:lnTo>
                <a:lnTo>
                  <a:pt x="236220" y="133349"/>
                </a:lnTo>
                <a:lnTo>
                  <a:pt x="1638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206240" y="4892040"/>
            <a:ext cx="1289050" cy="966469"/>
          </a:xfrm>
          <a:custGeom>
            <a:avLst/>
            <a:gdLst/>
            <a:ahLst/>
            <a:cxnLst/>
            <a:rect l="l" t="t" r="r" b="b"/>
            <a:pathLst>
              <a:path w="1289050" h="966470">
                <a:moveTo>
                  <a:pt x="0" y="0"/>
                </a:moveTo>
                <a:lnTo>
                  <a:pt x="1289050" y="96647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441950" y="5792470"/>
            <a:ext cx="227329" cy="196850"/>
          </a:xfrm>
          <a:custGeom>
            <a:avLst/>
            <a:gdLst/>
            <a:ahLst/>
            <a:cxnLst/>
            <a:rect l="l" t="t" r="r" b="b"/>
            <a:pathLst>
              <a:path w="227329" h="196850">
                <a:moveTo>
                  <a:pt x="91439" y="0"/>
                </a:moveTo>
                <a:lnTo>
                  <a:pt x="0" y="120649"/>
                </a:lnTo>
                <a:lnTo>
                  <a:pt x="227329" y="196849"/>
                </a:lnTo>
                <a:lnTo>
                  <a:pt x="914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303520" y="4297679"/>
            <a:ext cx="1371600" cy="1188720"/>
          </a:xfrm>
          <a:custGeom>
            <a:avLst/>
            <a:gdLst/>
            <a:ahLst/>
            <a:cxnLst/>
            <a:rect l="l" t="t" r="r" b="b"/>
            <a:pathLst>
              <a:path w="1371600" h="1188720">
                <a:moveTo>
                  <a:pt x="342900" y="0"/>
                </a:moveTo>
                <a:lnTo>
                  <a:pt x="0" y="594360"/>
                </a:lnTo>
                <a:lnTo>
                  <a:pt x="342900" y="1188720"/>
                </a:lnTo>
                <a:lnTo>
                  <a:pt x="342900" y="891540"/>
                </a:lnTo>
                <a:lnTo>
                  <a:pt x="1371600" y="891540"/>
                </a:lnTo>
                <a:lnTo>
                  <a:pt x="1371600" y="297180"/>
                </a:lnTo>
                <a:lnTo>
                  <a:pt x="342900" y="297180"/>
                </a:lnTo>
                <a:lnTo>
                  <a:pt x="34290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303520" y="4297679"/>
            <a:ext cx="1371600" cy="1188720"/>
          </a:xfrm>
          <a:custGeom>
            <a:avLst/>
            <a:gdLst/>
            <a:ahLst/>
            <a:cxnLst/>
            <a:rect l="l" t="t" r="r" b="b"/>
            <a:pathLst>
              <a:path w="1371600" h="1188720">
                <a:moveTo>
                  <a:pt x="1371600" y="297180"/>
                </a:moveTo>
                <a:lnTo>
                  <a:pt x="342900" y="297180"/>
                </a:lnTo>
                <a:lnTo>
                  <a:pt x="342900" y="0"/>
                </a:lnTo>
                <a:lnTo>
                  <a:pt x="0" y="594360"/>
                </a:lnTo>
                <a:lnTo>
                  <a:pt x="342900" y="1188720"/>
                </a:lnTo>
                <a:lnTo>
                  <a:pt x="342900" y="891540"/>
                </a:lnTo>
                <a:lnTo>
                  <a:pt x="1371600" y="891540"/>
                </a:lnTo>
                <a:lnTo>
                  <a:pt x="1371600" y="29718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303520" y="42976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675119" y="5486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796279" y="4730750"/>
            <a:ext cx="558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sw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a</a:t>
            </a:r>
            <a:r>
              <a:rPr sz="18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p</a:t>
            </a:r>
          </a:p>
        </p:txBody>
      </p:sp>
      <p:sp>
        <p:nvSpPr>
          <p:cNvPr id="79" name="object 79"/>
          <p:cNvSpPr/>
          <p:nvPr/>
        </p:nvSpPr>
        <p:spPr>
          <a:xfrm>
            <a:off x="3112770" y="5204459"/>
            <a:ext cx="49530" cy="29209"/>
          </a:xfrm>
          <a:custGeom>
            <a:avLst/>
            <a:gdLst/>
            <a:ahLst/>
            <a:cxnLst/>
            <a:rect l="l" t="t" r="r" b="b"/>
            <a:pathLst>
              <a:path w="49530" h="29210">
                <a:moveTo>
                  <a:pt x="49530" y="0"/>
                </a:moveTo>
                <a:lnTo>
                  <a:pt x="0" y="29209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030220" y="5252720"/>
            <a:ext cx="50800" cy="27940"/>
          </a:xfrm>
          <a:custGeom>
            <a:avLst/>
            <a:gdLst/>
            <a:ahLst/>
            <a:cxnLst/>
            <a:rect l="l" t="t" r="r" b="b"/>
            <a:pathLst>
              <a:path w="50800" h="27939">
                <a:moveTo>
                  <a:pt x="50800" y="0"/>
                </a:moveTo>
                <a:lnTo>
                  <a:pt x="0" y="27939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948939" y="5299709"/>
            <a:ext cx="49530" cy="29209"/>
          </a:xfrm>
          <a:custGeom>
            <a:avLst/>
            <a:gdLst/>
            <a:ahLst/>
            <a:cxnLst/>
            <a:rect l="l" t="t" r="r" b="b"/>
            <a:pathLst>
              <a:path w="49530" h="29210">
                <a:moveTo>
                  <a:pt x="49530" y="0"/>
                </a:moveTo>
                <a:lnTo>
                  <a:pt x="0" y="29209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867660" y="5346700"/>
            <a:ext cx="49530" cy="29209"/>
          </a:xfrm>
          <a:custGeom>
            <a:avLst/>
            <a:gdLst/>
            <a:ahLst/>
            <a:cxnLst/>
            <a:rect l="l" t="t" r="r" b="b"/>
            <a:pathLst>
              <a:path w="49530" h="29210">
                <a:moveTo>
                  <a:pt x="49529" y="0"/>
                </a:moveTo>
                <a:lnTo>
                  <a:pt x="0" y="29209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85110" y="5393690"/>
            <a:ext cx="50800" cy="29209"/>
          </a:xfrm>
          <a:custGeom>
            <a:avLst/>
            <a:gdLst/>
            <a:ahLst/>
            <a:cxnLst/>
            <a:rect l="l" t="t" r="r" b="b"/>
            <a:pathLst>
              <a:path w="50800" h="29210">
                <a:moveTo>
                  <a:pt x="50800" y="0"/>
                </a:moveTo>
                <a:lnTo>
                  <a:pt x="0" y="2921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03829" y="5441950"/>
            <a:ext cx="49530" cy="29209"/>
          </a:xfrm>
          <a:custGeom>
            <a:avLst/>
            <a:gdLst/>
            <a:ahLst/>
            <a:cxnLst/>
            <a:rect l="l" t="t" r="r" b="b"/>
            <a:pathLst>
              <a:path w="49530" h="29210">
                <a:moveTo>
                  <a:pt x="49530" y="0"/>
                </a:moveTo>
                <a:lnTo>
                  <a:pt x="0" y="29209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621279" y="5488940"/>
            <a:ext cx="50800" cy="29209"/>
          </a:xfrm>
          <a:custGeom>
            <a:avLst/>
            <a:gdLst/>
            <a:ahLst/>
            <a:cxnLst/>
            <a:rect l="l" t="t" r="r" b="b"/>
            <a:pathLst>
              <a:path w="50800" h="29210">
                <a:moveTo>
                  <a:pt x="50800" y="0"/>
                </a:moveTo>
                <a:lnTo>
                  <a:pt x="0" y="2921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561589" y="5535929"/>
            <a:ext cx="27940" cy="16510"/>
          </a:xfrm>
          <a:custGeom>
            <a:avLst/>
            <a:gdLst/>
            <a:ahLst/>
            <a:cxnLst/>
            <a:rect l="l" t="t" r="r" b="b"/>
            <a:pathLst>
              <a:path w="27939" h="16510">
                <a:moveTo>
                  <a:pt x="27940" y="0"/>
                </a:moveTo>
                <a:lnTo>
                  <a:pt x="0" y="1651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373629" y="5482590"/>
            <a:ext cx="233679" cy="179070"/>
          </a:xfrm>
          <a:custGeom>
            <a:avLst/>
            <a:gdLst/>
            <a:ahLst/>
            <a:cxnLst/>
            <a:rect l="l" t="t" r="r" b="b"/>
            <a:pathLst>
              <a:path w="233680" h="179070">
                <a:moveTo>
                  <a:pt x="158750" y="0"/>
                </a:moveTo>
                <a:lnTo>
                  <a:pt x="0" y="179070"/>
                </a:lnTo>
                <a:lnTo>
                  <a:pt x="233680" y="130810"/>
                </a:lnTo>
                <a:lnTo>
                  <a:pt x="158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045450" y="3083560"/>
            <a:ext cx="54610" cy="19050"/>
          </a:xfrm>
          <a:custGeom>
            <a:avLst/>
            <a:gdLst/>
            <a:ahLst/>
            <a:cxnLst/>
            <a:rect l="l" t="t" r="r" b="b"/>
            <a:pathLst>
              <a:path w="54609" h="19050">
                <a:moveTo>
                  <a:pt x="54609" y="1905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957819" y="3050539"/>
            <a:ext cx="53340" cy="19050"/>
          </a:xfrm>
          <a:custGeom>
            <a:avLst/>
            <a:gdLst/>
            <a:ahLst/>
            <a:cxnLst/>
            <a:rect l="l" t="t" r="r" b="b"/>
            <a:pathLst>
              <a:path w="53340" h="19050">
                <a:moveTo>
                  <a:pt x="53339" y="1905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868919" y="3017520"/>
            <a:ext cx="53340" cy="20320"/>
          </a:xfrm>
          <a:custGeom>
            <a:avLst/>
            <a:gdLst/>
            <a:ahLst/>
            <a:cxnLst/>
            <a:rect l="l" t="t" r="r" b="b"/>
            <a:pathLst>
              <a:path w="53340" h="20319">
                <a:moveTo>
                  <a:pt x="53339" y="20319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780019" y="2984500"/>
            <a:ext cx="53340" cy="20320"/>
          </a:xfrm>
          <a:custGeom>
            <a:avLst/>
            <a:gdLst/>
            <a:ahLst/>
            <a:cxnLst/>
            <a:rect l="l" t="t" r="r" b="b"/>
            <a:pathLst>
              <a:path w="53340" h="20319">
                <a:moveTo>
                  <a:pt x="53339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691119" y="2952750"/>
            <a:ext cx="54610" cy="20320"/>
          </a:xfrm>
          <a:custGeom>
            <a:avLst/>
            <a:gdLst/>
            <a:ahLst/>
            <a:cxnLst/>
            <a:rect l="l" t="t" r="r" b="b"/>
            <a:pathLst>
              <a:path w="54609" h="20319">
                <a:moveTo>
                  <a:pt x="54609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602219" y="2919729"/>
            <a:ext cx="54610" cy="20320"/>
          </a:xfrm>
          <a:custGeom>
            <a:avLst/>
            <a:gdLst/>
            <a:ahLst/>
            <a:cxnLst/>
            <a:rect l="l" t="t" r="r" b="b"/>
            <a:pathLst>
              <a:path w="54609" h="20319">
                <a:moveTo>
                  <a:pt x="54609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513319" y="2886710"/>
            <a:ext cx="54610" cy="20320"/>
          </a:xfrm>
          <a:custGeom>
            <a:avLst/>
            <a:gdLst/>
            <a:ahLst/>
            <a:cxnLst/>
            <a:rect l="l" t="t" r="r" b="b"/>
            <a:pathLst>
              <a:path w="54609" h="20319">
                <a:moveTo>
                  <a:pt x="54609" y="20319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425690" y="2854960"/>
            <a:ext cx="53340" cy="19050"/>
          </a:xfrm>
          <a:custGeom>
            <a:avLst/>
            <a:gdLst/>
            <a:ahLst/>
            <a:cxnLst/>
            <a:rect l="l" t="t" r="r" b="b"/>
            <a:pathLst>
              <a:path w="53340" h="19050">
                <a:moveTo>
                  <a:pt x="53339" y="1905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336790" y="2821939"/>
            <a:ext cx="53340" cy="20320"/>
          </a:xfrm>
          <a:custGeom>
            <a:avLst/>
            <a:gdLst/>
            <a:ahLst/>
            <a:cxnLst/>
            <a:rect l="l" t="t" r="r" b="b"/>
            <a:pathLst>
              <a:path w="53340" h="20319">
                <a:moveTo>
                  <a:pt x="53339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247890" y="2790189"/>
            <a:ext cx="54610" cy="19050"/>
          </a:xfrm>
          <a:custGeom>
            <a:avLst/>
            <a:gdLst/>
            <a:ahLst/>
            <a:cxnLst/>
            <a:rect l="l" t="t" r="r" b="b"/>
            <a:pathLst>
              <a:path w="54609" h="19050">
                <a:moveTo>
                  <a:pt x="54609" y="1905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158990" y="2757170"/>
            <a:ext cx="54610" cy="19050"/>
          </a:xfrm>
          <a:custGeom>
            <a:avLst/>
            <a:gdLst/>
            <a:ahLst/>
            <a:cxnLst/>
            <a:rect l="l" t="t" r="r" b="b"/>
            <a:pathLst>
              <a:path w="54609" h="19050">
                <a:moveTo>
                  <a:pt x="54609" y="1905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071359" y="2724150"/>
            <a:ext cx="53340" cy="20320"/>
          </a:xfrm>
          <a:custGeom>
            <a:avLst/>
            <a:gdLst/>
            <a:ahLst/>
            <a:cxnLst/>
            <a:rect l="l" t="t" r="r" b="b"/>
            <a:pathLst>
              <a:path w="53340" h="20319">
                <a:moveTo>
                  <a:pt x="53340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982459" y="2691129"/>
            <a:ext cx="53340" cy="20320"/>
          </a:xfrm>
          <a:custGeom>
            <a:avLst/>
            <a:gdLst/>
            <a:ahLst/>
            <a:cxnLst/>
            <a:rect l="l" t="t" r="r" b="b"/>
            <a:pathLst>
              <a:path w="53340" h="20319">
                <a:moveTo>
                  <a:pt x="53340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893559" y="2659379"/>
            <a:ext cx="53340" cy="20320"/>
          </a:xfrm>
          <a:custGeom>
            <a:avLst/>
            <a:gdLst/>
            <a:ahLst/>
            <a:cxnLst/>
            <a:rect l="l" t="t" r="r" b="b"/>
            <a:pathLst>
              <a:path w="53340" h="20319">
                <a:moveTo>
                  <a:pt x="53340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804659" y="2626360"/>
            <a:ext cx="54610" cy="20320"/>
          </a:xfrm>
          <a:custGeom>
            <a:avLst/>
            <a:gdLst/>
            <a:ahLst/>
            <a:cxnLst/>
            <a:rect l="l" t="t" r="r" b="b"/>
            <a:pathLst>
              <a:path w="54609" h="20319">
                <a:moveTo>
                  <a:pt x="54610" y="20319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715759" y="2593339"/>
            <a:ext cx="54610" cy="20320"/>
          </a:xfrm>
          <a:custGeom>
            <a:avLst/>
            <a:gdLst/>
            <a:ahLst/>
            <a:cxnLst/>
            <a:rect l="l" t="t" r="r" b="b"/>
            <a:pathLst>
              <a:path w="54609" h="20319">
                <a:moveTo>
                  <a:pt x="54610" y="2032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26859" y="2561589"/>
            <a:ext cx="54610" cy="19050"/>
          </a:xfrm>
          <a:custGeom>
            <a:avLst/>
            <a:gdLst/>
            <a:ahLst/>
            <a:cxnLst/>
            <a:rect l="l" t="t" r="r" b="b"/>
            <a:pathLst>
              <a:path w="54609" h="19050">
                <a:moveTo>
                  <a:pt x="54610" y="1905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396990" y="2476500"/>
            <a:ext cx="238760" cy="149860"/>
          </a:xfrm>
          <a:custGeom>
            <a:avLst/>
            <a:gdLst/>
            <a:ahLst/>
            <a:cxnLst/>
            <a:rect l="l" t="t" r="r" b="b"/>
            <a:pathLst>
              <a:path w="238759" h="149860">
                <a:moveTo>
                  <a:pt x="0" y="0"/>
                </a:moveTo>
                <a:lnTo>
                  <a:pt x="186689" y="149860"/>
                </a:lnTo>
                <a:lnTo>
                  <a:pt x="238760" y="76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51</a:t>
            </a:fld>
            <a:endParaRPr spc="195" dirty="0"/>
          </a:p>
        </p:txBody>
      </p:sp>
      <p:sp>
        <p:nvSpPr>
          <p:cNvPr id="107" name="object 10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Atomic variables </a:t>
            </a:r>
            <a:r>
              <a:rPr spc="260" dirty="0"/>
              <a:t>as </a:t>
            </a:r>
            <a:r>
              <a:rPr spc="225" dirty="0"/>
              <a:t>gateways </a:t>
            </a:r>
            <a:r>
              <a:rPr spc="215" dirty="0"/>
              <a:t>to</a:t>
            </a:r>
            <a:r>
              <a:rPr spc="-55" dirty="0"/>
              <a:t> </a:t>
            </a:r>
            <a:r>
              <a:rPr spc="254" dirty="0"/>
              <a:t>memory  </a:t>
            </a:r>
            <a:r>
              <a:rPr spc="250" dirty="0"/>
              <a:t>access </a:t>
            </a:r>
            <a:r>
              <a:rPr spc="210" dirty="0"/>
              <a:t>(generalized</a:t>
            </a:r>
            <a:r>
              <a:rPr spc="120" dirty="0"/>
              <a:t> </a:t>
            </a:r>
            <a:r>
              <a:rPr spc="200" dirty="0"/>
              <a:t>pointers)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52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1038840" cy="5265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4544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 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reveal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-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most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708025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guarantees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see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desired</a:t>
            </a:r>
            <a:r>
              <a:rPr sz="2800" spc="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state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marR="550545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acquiring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access: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prepared 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must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completed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marR="3048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releasing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shared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access: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prepared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owner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must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become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visible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everyone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69467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25" dirty="0"/>
              <a:t>barriers </a:t>
            </a:r>
            <a:r>
              <a:rPr spc="-465" dirty="0"/>
              <a:t>– </a:t>
            </a:r>
            <a:r>
              <a:rPr spc="240" dirty="0"/>
              <a:t>the </a:t>
            </a:r>
            <a:r>
              <a:rPr spc="225" dirty="0"/>
              <a:t>other </a:t>
            </a:r>
            <a:r>
              <a:rPr spc="240" dirty="0"/>
              <a:t>side </a:t>
            </a:r>
            <a:r>
              <a:rPr spc="195" dirty="0"/>
              <a:t>of</a:t>
            </a:r>
            <a:r>
              <a:rPr spc="15" dirty="0"/>
              <a:t> </a:t>
            </a:r>
            <a:r>
              <a:rPr spc="225" dirty="0"/>
              <a:t>atomics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87945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480" indent="-34671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control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how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made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 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one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CPU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become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visible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CPUs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5759" y="4292600"/>
            <a:ext cx="11614150" cy="1132840"/>
          </a:xfrm>
          <a:custGeom>
            <a:avLst/>
            <a:gdLst/>
            <a:ahLst/>
            <a:cxnLst/>
            <a:rect l="l" t="t" r="r" b="b"/>
            <a:pathLst>
              <a:path w="11614150" h="1132839">
                <a:moveTo>
                  <a:pt x="11424920" y="0"/>
                </a:moveTo>
                <a:lnTo>
                  <a:pt x="189230" y="0"/>
                </a:lnTo>
                <a:lnTo>
                  <a:pt x="142581" y="7490"/>
                </a:lnTo>
                <a:lnTo>
                  <a:pt x="98401" y="28175"/>
                </a:lnTo>
                <a:lnTo>
                  <a:pt x="59372" y="59372"/>
                </a:lnTo>
                <a:lnTo>
                  <a:pt x="28175" y="98401"/>
                </a:lnTo>
                <a:lnTo>
                  <a:pt x="7490" y="142581"/>
                </a:lnTo>
                <a:lnTo>
                  <a:pt x="0" y="189230"/>
                </a:lnTo>
                <a:lnTo>
                  <a:pt x="0" y="943610"/>
                </a:lnTo>
                <a:lnTo>
                  <a:pt x="7490" y="990258"/>
                </a:lnTo>
                <a:lnTo>
                  <a:pt x="28175" y="1034438"/>
                </a:lnTo>
                <a:lnTo>
                  <a:pt x="59372" y="1073467"/>
                </a:lnTo>
                <a:lnTo>
                  <a:pt x="98401" y="1104664"/>
                </a:lnTo>
                <a:lnTo>
                  <a:pt x="142581" y="1125349"/>
                </a:lnTo>
                <a:lnTo>
                  <a:pt x="189230" y="1132840"/>
                </a:lnTo>
                <a:lnTo>
                  <a:pt x="11424920" y="1132840"/>
                </a:lnTo>
                <a:lnTo>
                  <a:pt x="11471568" y="1125349"/>
                </a:lnTo>
                <a:lnTo>
                  <a:pt x="11515748" y="1104664"/>
                </a:lnTo>
                <a:lnTo>
                  <a:pt x="11554777" y="1073467"/>
                </a:lnTo>
                <a:lnTo>
                  <a:pt x="11585974" y="1034438"/>
                </a:lnTo>
                <a:lnTo>
                  <a:pt x="11606659" y="990258"/>
                </a:lnTo>
                <a:lnTo>
                  <a:pt x="11614150" y="943610"/>
                </a:lnTo>
                <a:lnTo>
                  <a:pt x="11614150" y="189230"/>
                </a:lnTo>
                <a:lnTo>
                  <a:pt x="11606659" y="142581"/>
                </a:lnTo>
                <a:lnTo>
                  <a:pt x="11585974" y="98401"/>
                </a:lnTo>
                <a:lnTo>
                  <a:pt x="11554777" y="59372"/>
                </a:lnTo>
                <a:lnTo>
                  <a:pt x="11515748" y="28175"/>
                </a:lnTo>
                <a:lnTo>
                  <a:pt x="11471568" y="7490"/>
                </a:lnTo>
                <a:lnTo>
                  <a:pt x="1142492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4292600"/>
            <a:ext cx="11614150" cy="1132840"/>
          </a:xfrm>
          <a:custGeom>
            <a:avLst/>
            <a:gdLst/>
            <a:ahLst/>
            <a:cxnLst/>
            <a:rect l="l" t="t" r="r" b="b"/>
            <a:pathLst>
              <a:path w="11614150" h="1132839">
                <a:moveTo>
                  <a:pt x="189230" y="0"/>
                </a:moveTo>
                <a:lnTo>
                  <a:pt x="142581" y="7490"/>
                </a:lnTo>
                <a:lnTo>
                  <a:pt x="98401" y="28175"/>
                </a:lnTo>
                <a:lnTo>
                  <a:pt x="59372" y="59372"/>
                </a:lnTo>
                <a:lnTo>
                  <a:pt x="28175" y="98401"/>
                </a:lnTo>
                <a:lnTo>
                  <a:pt x="7490" y="142581"/>
                </a:lnTo>
                <a:lnTo>
                  <a:pt x="0" y="189230"/>
                </a:lnTo>
                <a:lnTo>
                  <a:pt x="0" y="943610"/>
                </a:lnTo>
                <a:lnTo>
                  <a:pt x="7490" y="990258"/>
                </a:lnTo>
                <a:lnTo>
                  <a:pt x="28175" y="1034438"/>
                </a:lnTo>
                <a:lnTo>
                  <a:pt x="59372" y="1073467"/>
                </a:lnTo>
                <a:lnTo>
                  <a:pt x="98401" y="1104664"/>
                </a:lnTo>
                <a:lnTo>
                  <a:pt x="142581" y="1125349"/>
                </a:lnTo>
                <a:lnTo>
                  <a:pt x="189230" y="1132840"/>
                </a:lnTo>
                <a:lnTo>
                  <a:pt x="11424920" y="1132840"/>
                </a:lnTo>
                <a:lnTo>
                  <a:pt x="11471568" y="1125349"/>
                </a:lnTo>
                <a:lnTo>
                  <a:pt x="11515748" y="1104664"/>
                </a:lnTo>
                <a:lnTo>
                  <a:pt x="11554777" y="1073467"/>
                </a:lnTo>
                <a:lnTo>
                  <a:pt x="11585974" y="1034438"/>
                </a:lnTo>
                <a:lnTo>
                  <a:pt x="11606659" y="990258"/>
                </a:lnTo>
                <a:lnTo>
                  <a:pt x="11614150" y="943610"/>
                </a:lnTo>
                <a:lnTo>
                  <a:pt x="11614150" y="189230"/>
                </a:lnTo>
                <a:lnTo>
                  <a:pt x="11606659" y="142581"/>
                </a:lnTo>
                <a:lnTo>
                  <a:pt x="11585974" y="98401"/>
                </a:lnTo>
                <a:lnTo>
                  <a:pt x="11554777" y="59372"/>
                </a:lnTo>
                <a:lnTo>
                  <a:pt x="11515748" y="28175"/>
                </a:lnTo>
                <a:lnTo>
                  <a:pt x="11471568" y="7490"/>
                </a:lnTo>
                <a:lnTo>
                  <a:pt x="11424920" y="0"/>
                </a:lnTo>
                <a:lnTo>
                  <a:pt x="18923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5759" y="4292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79909" y="54254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1500" y="4874259"/>
            <a:ext cx="9351645" cy="16260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1025" algn="ctr">
              <a:lnSpc>
                <a:spcPct val="100000"/>
              </a:lnSpc>
              <a:spcBef>
                <a:spcPts val="100"/>
              </a:spcBef>
            </a:pPr>
            <a:r>
              <a:rPr sz="2800" spc="6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x=0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248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Visibility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non-atomic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guaranteed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8640" y="2169160"/>
            <a:ext cx="5579110" cy="1108710"/>
          </a:xfrm>
          <a:custGeom>
            <a:avLst/>
            <a:gdLst/>
            <a:ahLst/>
            <a:cxnLst/>
            <a:rect l="l" t="t" r="r" b="b"/>
            <a:pathLst>
              <a:path w="5579110" h="1108710">
                <a:moveTo>
                  <a:pt x="5393690" y="0"/>
                </a:moveTo>
                <a:lnTo>
                  <a:pt x="185419" y="0"/>
                </a:lnTo>
                <a:lnTo>
                  <a:pt x="139494" y="7296"/>
                </a:lnTo>
                <a:lnTo>
                  <a:pt x="96143" y="27469"/>
                </a:lnTo>
                <a:lnTo>
                  <a:pt x="57943" y="57943"/>
                </a:lnTo>
                <a:lnTo>
                  <a:pt x="27469" y="96143"/>
                </a:lnTo>
                <a:lnTo>
                  <a:pt x="7296" y="139494"/>
                </a:lnTo>
                <a:lnTo>
                  <a:pt x="0" y="185419"/>
                </a:lnTo>
                <a:lnTo>
                  <a:pt x="0" y="924560"/>
                </a:lnTo>
                <a:lnTo>
                  <a:pt x="7296" y="969950"/>
                </a:lnTo>
                <a:lnTo>
                  <a:pt x="27469" y="1012942"/>
                </a:lnTo>
                <a:lnTo>
                  <a:pt x="57943" y="1050925"/>
                </a:lnTo>
                <a:lnTo>
                  <a:pt x="96143" y="1081287"/>
                </a:lnTo>
                <a:lnTo>
                  <a:pt x="139494" y="1101419"/>
                </a:lnTo>
                <a:lnTo>
                  <a:pt x="185419" y="1108710"/>
                </a:lnTo>
                <a:lnTo>
                  <a:pt x="5393690" y="1108710"/>
                </a:lnTo>
                <a:lnTo>
                  <a:pt x="5439615" y="1101419"/>
                </a:lnTo>
                <a:lnTo>
                  <a:pt x="5482966" y="1081287"/>
                </a:lnTo>
                <a:lnTo>
                  <a:pt x="5521166" y="1050925"/>
                </a:lnTo>
                <a:lnTo>
                  <a:pt x="5551640" y="1012942"/>
                </a:lnTo>
                <a:lnTo>
                  <a:pt x="5571813" y="969950"/>
                </a:lnTo>
                <a:lnTo>
                  <a:pt x="5579110" y="924560"/>
                </a:lnTo>
                <a:lnTo>
                  <a:pt x="5579110" y="185419"/>
                </a:lnTo>
                <a:lnTo>
                  <a:pt x="5571813" y="139494"/>
                </a:lnTo>
                <a:lnTo>
                  <a:pt x="5551640" y="96143"/>
                </a:lnTo>
                <a:lnTo>
                  <a:pt x="5521166" y="57943"/>
                </a:lnTo>
                <a:lnTo>
                  <a:pt x="5482966" y="27469"/>
                </a:lnTo>
                <a:lnTo>
                  <a:pt x="5439615" y="7296"/>
                </a:lnTo>
                <a:lnTo>
                  <a:pt x="539369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2169160"/>
            <a:ext cx="5579110" cy="1108710"/>
          </a:xfrm>
          <a:custGeom>
            <a:avLst/>
            <a:gdLst/>
            <a:ahLst/>
            <a:cxnLst/>
            <a:rect l="l" t="t" r="r" b="b"/>
            <a:pathLst>
              <a:path w="5579110" h="1108710">
                <a:moveTo>
                  <a:pt x="185419" y="0"/>
                </a:moveTo>
                <a:lnTo>
                  <a:pt x="139494" y="7296"/>
                </a:lnTo>
                <a:lnTo>
                  <a:pt x="96143" y="27469"/>
                </a:lnTo>
                <a:lnTo>
                  <a:pt x="57943" y="57943"/>
                </a:lnTo>
                <a:lnTo>
                  <a:pt x="27469" y="96143"/>
                </a:lnTo>
                <a:lnTo>
                  <a:pt x="7296" y="139494"/>
                </a:lnTo>
                <a:lnTo>
                  <a:pt x="0" y="185419"/>
                </a:lnTo>
                <a:lnTo>
                  <a:pt x="0" y="924560"/>
                </a:lnTo>
                <a:lnTo>
                  <a:pt x="7296" y="969950"/>
                </a:lnTo>
                <a:lnTo>
                  <a:pt x="27469" y="1012942"/>
                </a:lnTo>
                <a:lnTo>
                  <a:pt x="57943" y="1050925"/>
                </a:lnTo>
                <a:lnTo>
                  <a:pt x="96143" y="1081287"/>
                </a:lnTo>
                <a:lnTo>
                  <a:pt x="139494" y="1101419"/>
                </a:lnTo>
                <a:lnTo>
                  <a:pt x="185419" y="1108710"/>
                </a:lnTo>
                <a:lnTo>
                  <a:pt x="5393690" y="1108710"/>
                </a:lnTo>
                <a:lnTo>
                  <a:pt x="5439615" y="1101419"/>
                </a:lnTo>
                <a:lnTo>
                  <a:pt x="5482966" y="1081287"/>
                </a:lnTo>
                <a:lnTo>
                  <a:pt x="5521166" y="1050925"/>
                </a:lnTo>
                <a:lnTo>
                  <a:pt x="5551640" y="1012942"/>
                </a:lnTo>
                <a:lnTo>
                  <a:pt x="5571813" y="969950"/>
                </a:lnTo>
                <a:lnTo>
                  <a:pt x="5579110" y="924560"/>
                </a:lnTo>
                <a:lnTo>
                  <a:pt x="5579110" y="185419"/>
                </a:lnTo>
                <a:lnTo>
                  <a:pt x="5571813" y="139494"/>
                </a:lnTo>
                <a:lnTo>
                  <a:pt x="5551640" y="96143"/>
                </a:lnTo>
                <a:lnTo>
                  <a:pt x="5521166" y="57943"/>
                </a:lnTo>
                <a:lnTo>
                  <a:pt x="5482966" y="27469"/>
                </a:lnTo>
                <a:lnTo>
                  <a:pt x="5439615" y="7296"/>
                </a:lnTo>
                <a:lnTo>
                  <a:pt x="5393690" y="0"/>
                </a:lnTo>
                <a:lnTo>
                  <a:pt x="1854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8640" y="21691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27750" y="32778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80719" y="2133600"/>
            <a:ext cx="3641725" cy="1504258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6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1732280">
              <a:lnSpc>
                <a:spcPct val="100000"/>
              </a:lnSpc>
              <a:spcBef>
                <a:spcPts val="750"/>
              </a:spcBef>
            </a:pPr>
            <a:r>
              <a:rPr sz="2800" spc="6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49909" y="350139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5481320" y="0"/>
                </a:moveTo>
                <a:lnTo>
                  <a:pt x="96520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90"/>
                </a:lnTo>
                <a:lnTo>
                  <a:pt x="5481320" y="580390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20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9909" y="3501390"/>
            <a:ext cx="5577840" cy="580390"/>
          </a:xfrm>
          <a:custGeom>
            <a:avLst/>
            <a:gdLst/>
            <a:ahLst/>
            <a:cxnLst/>
            <a:rect l="l" t="t" r="r" b="b"/>
            <a:pathLst>
              <a:path w="5577840" h="580389">
                <a:moveTo>
                  <a:pt x="96520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20" y="580390"/>
                </a:lnTo>
                <a:lnTo>
                  <a:pt x="5481320" y="580390"/>
                </a:lnTo>
                <a:lnTo>
                  <a:pt x="5516760" y="571896"/>
                </a:lnTo>
                <a:lnTo>
                  <a:pt x="5547677" y="549592"/>
                </a:lnTo>
                <a:lnTo>
                  <a:pt x="5569545" y="518239"/>
                </a:lnTo>
                <a:lnTo>
                  <a:pt x="5577840" y="482600"/>
                </a:lnTo>
                <a:lnTo>
                  <a:pt x="5577840" y="96520"/>
                </a:lnTo>
                <a:lnTo>
                  <a:pt x="5569545" y="61079"/>
                </a:lnTo>
                <a:lnTo>
                  <a:pt x="5547677" y="30162"/>
                </a:lnTo>
                <a:lnTo>
                  <a:pt x="5516760" y="8294"/>
                </a:lnTo>
                <a:lnTo>
                  <a:pt x="5481320" y="0"/>
                </a:lnTo>
                <a:lnTo>
                  <a:pt x="965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9909" y="3501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27750" y="40817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77489" y="3535679"/>
            <a:ext cx="75946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9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45379" y="3535679"/>
            <a:ext cx="10769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</a:t>
            </a: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ac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h</a:t>
            </a:r>
            <a:r>
              <a:rPr sz="2800" i="1" spc="240" dirty="0">
                <a:solidFill>
                  <a:srgbClr val="333333"/>
                </a:solidFill>
                <a:latin typeface="Lucida Sans"/>
                <a:cs typeface="Lucida Sans"/>
              </a:rPr>
              <a:t>e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309359" y="216916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5393690" y="0"/>
                </a:moveTo>
                <a:lnTo>
                  <a:pt x="184150" y="0"/>
                </a:lnTo>
                <a:lnTo>
                  <a:pt x="138759" y="7296"/>
                </a:lnTo>
                <a:lnTo>
                  <a:pt x="95767" y="27469"/>
                </a:lnTo>
                <a:lnTo>
                  <a:pt x="57784" y="57943"/>
                </a:lnTo>
                <a:lnTo>
                  <a:pt x="27422" y="96143"/>
                </a:lnTo>
                <a:lnTo>
                  <a:pt x="7290" y="139494"/>
                </a:lnTo>
                <a:lnTo>
                  <a:pt x="0" y="185419"/>
                </a:lnTo>
                <a:lnTo>
                  <a:pt x="0" y="924560"/>
                </a:lnTo>
                <a:lnTo>
                  <a:pt x="7290" y="969950"/>
                </a:lnTo>
                <a:lnTo>
                  <a:pt x="27422" y="1012942"/>
                </a:lnTo>
                <a:lnTo>
                  <a:pt x="57785" y="1050925"/>
                </a:lnTo>
                <a:lnTo>
                  <a:pt x="95767" y="1081287"/>
                </a:lnTo>
                <a:lnTo>
                  <a:pt x="138759" y="1101419"/>
                </a:lnTo>
                <a:lnTo>
                  <a:pt x="184150" y="1108710"/>
                </a:lnTo>
                <a:lnTo>
                  <a:pt x="5393690" y="1108710"/>
                </a:lnTo>
                <a:lnTo>
                  <a:pt x="5439080" y="1101419"/>
                </a:lnTo>
                <a:lnTo>
                  <a:pt x="5482072" y="1081287"/>
                </a:lnTo>
                <a:lnTo>
                  <a:pt x="5520054" y="1050925"/>
                </a:lnTo>
                <a:lnTo>
                  <a:pt x="5550417" y="1012942"/>
                </a:lnTo>
                <a:lnTo>
                  <a:pt x="5570549" y="969950"/>
                </a:lnTo>
                <a:lnTo>
                  <a:pt x="5577840" y="924560"/>
                </a:lnTo>
                <a:lnTo>
                  <a:pt x="5577840" y="185419"/>
                </a:lnTo>
                <a:lnTo>
                  <a:pt x="5570549" y="139494"/>
                </a:lnTo>
                <a:lnTo>
                  <a:pt x="5550417" y="96143"/>
                </a:lnTo>
                <a:lnTo>
                  <a:pt x="5520055" y="57943"/>
                </a:lnTo>
                <a:lnTo>
                  <a:pt x="5482072" y="27469"/>
                </a:lnTo>
                <a:lnTo>
                  <a:pt x="5439080" y="7296"/>
                </a:lnTo>
                <a:lnTo>
                  <a:pt x="539369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309359" y="2169160"/>
            <a:ext cx="5577840" cy="1108710"/>
          </a:xfrm>
          <a:custGeom>
            <a:avLst/>
            <a:gdLst/>
            <a:ahLst/>
            <a:cxnLst/>
            <a:rect l="l" t="t" r="r" b="b"/>
            <a:pathLst>
              <a:path w="5577840" h="1108710">
                <a:moveTo>
                  <a:pt x="184150" y="0"/>
                </a:moveTo>
                <a:lnTo>
                  <a:pt x="138759" y="7296"/>
                </a:lnTo>
                <a:lnTo>
                  <a:pt x="95767" y="27469"/>
                </a:lnTo>
                <a:lnTo>
                  <a:pt x="57784" y="57943"/>
                </a:lnTo>
                <a:lnTo>
                  <a:pt x="27422" y="96143"/>
                </a:lnTo>
                <a:lnTo>
                  <a:pt x="7290" y="139494"/>
                </a:lnTo>
                <a:lnTo>
                  <a:pt x="0" y="185419"/>
                </a:lnTo>
                <a:lnTo>
                  <a:pt x="0" y="924560"/>
                </a:lnTo>
                <a:lnTo>
                  <a:pt x="7290" y="969950"/>
                </a:lnTo>
                <a:lnTo>
                  <a:pt x="27422" y="1012942"/>
                </a:lnTo>
                <a:lnTo>
                  <a:pt x="57785" y="1050925"/>
                </a:lnTo>
                <a:lnTo>
                  <a:pt x="95767" y="1081287"/>
                </a:lnTo>
                <a:lnTo>
                  <a:pt x="138759" y="1101419"/>
                </a:lnTo>
                <a:lnTo>
                  <a:pt x="184150" y="1108710"/>
                </a:lnTo>
                <a:lnTo>
                  <a:pt x="5393690" y="1108710"/>
                </a:lnTo>
                <a:lnTo>
                  <a:pt x="5439080" y="1101419"/>
                </a:lnTo>
                <a:lnTo>
                  <a:pt x="5482072" y="1081287"/>
                </a:lnTo>
                <a:lnTo>
                  <a:pt x="5520055" y="1050925"/>
                </a:lnTo>
                <a:lnTo>
                  <a:pt x="5550417" y="1012942"/>
                </a:lnTo>
                <a:lnTo>
                  <a:pt x="5570549" y="969950"/>
                </a:lnTo>
                <a:lnTo>
                  <a:pt x="5577840" y="924560"/>
                </a:lnTo>
                <a:lnTo>
                  <a:pt x="5577840" y="185419"/>
                </a:lnTo>
                <a:lnTo>
                  <a:pt x="5570549" y="139494"/>
                </a:lnTo>
                <a:lnTo>
                  <a:pt x="5550417" y="96143"/>
                </a:lnTo>
                <a:lnTo>
                  <a:pt x="5520055" y="57943"/>
                </a:lnTo>
                <a:lnTo>
                  <a:pt x="5482072" y="27469"/>
                </a:lnTo>
                <a:lnTo>
                  <a:pt x="5439080" y="7296"/>
                </a:lnTo>
                <a:lnTo>
                  <a:pt x="5393690" y="0"/>
                </a:lnTo>
                <a:lnTo>
                  <a:pt x="1841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09359" y="21691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887200" y="32778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440170" y="2133600"/>
            <a:ext cx="3642360" cy="106934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CPU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Core</a:t>
            </a:r>
            <a:r>
              <a:rPr sz="2800" i="1" spc="-15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(registers)</a:t>
            </a:r>
            <a:endParaRPr sz="2800" dirty="0">
              <a:latin typeface="Lucida Sans"/>
              <a:cs typeface="Lucida Sans"/>
            </a:endParaRPr>
          </a:p>
          <a:p>
            <a:pPr marL="2071370">
              <a:lnSpc>
                <a:spcPct val="100000"/>
              </a:lnSpc>
              <a:spcBef>
                <a:spcPts val="750"/>
              </a:spcBef>
            </a:pP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--x;--x;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309359" y="350139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09" h="580389">
                <a:moveTo>
                  <a:pt x="5481320" y="0"/>
                </a:moveTo>
                <a:lnTo>
                  <a:pt x="96519" y="0"/>
                </a:ln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90"/>
                </a:lnTo>
                <a:lnTo>
                  <a:pt x="5481320" y="580390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20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309359" y="3501390"/>
            <a:ext cx="5579110" cy="580390"/>
          </a:xfrm>
          <a:custGeom>
            <a:avLst/>
            <a:gdLst/>
            <a:ahLst/>
            <a:cxnLst/>
            <a:rect l="l" t="t" r="r" b="b"/>
            <a:pathLst>
              <a:path w="5579109" h="580389">
                <a:moveTo>
                  <a:pt x="96519" y="0"/>
                </a:moveTo>
                <a:lnTo>
                  <a:pt x="61079" y="8294"/>
                </a:lnTo>
                <a:lnTo>
                  <a:pt x="30162" y="30162"/>
                </a:lnTo>
                <a:lnTo>
                  <a:pt x="8294" y="61079"/>
                </a:lnTo>
                <a:lnTo>
                  <a:pt x="0" y="96520"/>
                </a:lnTo>
                <a:lnTo>
                  <a:pt x="0" y="482600"/>
                </a:lnTo>
                <a:lnTo>
                  <a:pt x="8294" y="518239"/>
                </a:lnTo>
                <a:lnTo>
                  <a:pt x="30162" y="549592"/>
                </a:lnTo>
                <a:lnTo>
                  <a:pt x="61079" y="571896"/>
                </a:lnTo>
                <a:lnTo>
                  <a:pt x="96519" y="580390"/>
                </a:lnTo>
                <a:lnTo>
                  <a:pt x="5481320" y="580390"/>
                </a:lnTo>
                <a:lnTo>
                  <a:pt x="5516959" y="571896"/>
                </a:lnTo>
                <a:lnTo>
                  <a:pt x="5548312" y="549592"/>
                </a:lnTo>
                <a:lnTo>
                  <a:pt x="5570616" y="518239"/>
                </a:lnTo>
                <a:lnTo>
                  <a:pt x="5579110" y="482600"/>
                </a:lnTo>
                <a:lnTo>
                  <a:pt x="5579110" y="96520"/>
                </a:lnTo>
                <a:lnTo>
                  <a:pt x="5570616" y="61079"/>
                </a:lnTo>
                <a:lnTo>
                  <a:pt x="5548312" y="30162"/>
                </a:lnTo>
                <a:lnTo>
                  <a:pt x="5516959" y="8294"/>
                </a:lnTo>
                <a:lnTo>
                  <a:pt x="5481320" y="0"/>
                </a:lnTo>
                <a:lnTo>
                  <a:pt x="965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309359" y="35013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888469" y="40817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8538209" y="3535679"/>
            <a:ext cx="3307715" cy="127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7945" algn="r">
              <a:lnSpc>
                <a:spcPct val="100000"/>
              </a:lnSpc>
              <a:spcBef>
                <a:spcPts val="100"/>
              </a:spcBef>
              <a:tabLst>
                <a:tab pos="216725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9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	</a:t>
            </a:r>
            <a:r>
              <a:rPr sz="2800" i="1" spc="110" dirty="0">
                <a:solidFill>
                  <a:srgbClr val="333333"/>
                </a:solidFill>
                <a:latin typeface="Lucida Sans"/>
                <a:cs typeface="Lucida Sans"/>
              </a:rPr>
              <a:t>c</a:t>
            </a:r>
            <a:r>
              <a:rPr sz="2800" i="1" spc="10" dirty="0">
                <a:solidFill>
                  <a:srgbClr val="333333"/>
                </a:solidFill>
                <a:latin typeface="Lucida Sans"/>
                <a:cs typeface="Lucida Sans"/>
              </a:rPr>
              <a:t>a</a:t>
            </a:r>
            <a:r>
              <a:rPr sz="2800" i="1" spc="110" dirty="0">
                <a:solidFill>
                  <a:srgbClr val="333333"/>
                </a:solidFill>
                <a:latin typeface="Lucida Sans"/>
                <a:cs typeface="Lucida Sans"/>
              </a:rPr>
              <a:t>c</a:t>
            </a:r>
            <a:r>
              <a:rPr sz="2800" i="1" spc="35" dirty="0">
                <a:solidFill>
                  <a:srgbClr val="333333"/>
                </a:solidFill>
                <a:latin typeface="Lucida Sans"/>
                <a:cs typeface="Lucida Sans"/>
              </a:rPr>
              <a:t>h</a:t>
            </a:r>
            <a:r>
              <a:rPr sz="2800" i="1" spc="240" dirty="0">
                <a:solidFill>
                  <a:srgbClr val="333333"/>
                </a:solidFill>
                <a:latin typeface="Lucida Sans"/>
                <a:cs typeface="Lucida Sans"/>
              </a:rPr>
              <a:t>e</a:t>
            </a:r>
            <a:endParaRPr sz="2800" dirty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5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Main</a:t>
            </a:r>
            <a:r>
              <a:rPr sz="2800" i="1" spc="-7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</a:t>
            </a:r>
            <a:endParaRPr sz="2800" dirty="0">
              <a:latin typeface="Lucida Sans"/>
              <a:cs typeface="Lucida Sans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96290" y="304546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480059" y="218439"/>
                </a:moveTo>
                <a:lnTo>
                  <a:pt x="160019" y="218439"/>
                </a:lnTo>
                <a:lnTo>
                  <a:pt x="160019" y="872489"/>
                </a:lnTo>
                <a:lnTo>
                  <a:pt x="480059" y="872489"/>
                </a:lnTo>
                <a:lnTo>
                  <a:pt x="480059" y="218439"/>
                </a:lnTo>
                <a:close/>
              </a:path>
              <a:path w="640080" h="872489">
                <a:moveTo>
                  <a:pt x="320040" y="0"/>
                </a:moveTo>
                <a:lnTo>
                  <a:pt x="0" y="218439"/>
                </a:lnTo>
                <a:lnTo>
                  <a:pt x="640079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96290" y="304546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160019" y="872489"/>
                </a:moveTo>
                <a:lnTo>
                  <a:pt x="160019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0079" y="218439"/>
                </a:lnTo>
                <a:lnTo>
                  <a:pt x="480059" y="218439"/>
                </a:lnTo>
                <a:lnTo>
                  <a:pt x="480059" y="872489"/>
                </a:lnTo>
                <a:lnTo>
                  <a:pt x="160019" y="8724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96290" y="30454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36369" y="39179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20180" y="304546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480060" y="218439"/>
                </a:moveTo>
                <a:lnTo>
                  <a:pt x="160020" y="218439"/>
                </a:lnTo>
                <a:lnTo>
                  <a:pt x="160020" y="872489"/>
                </a:lnTo>
                <a:lnTo>
                  <a:pt x="480060" y="872489"/>
                </a:lnTo>
                <a:lnTo>
                  <a:pt x="480060" y="218439"/>
                </a:lnTo>
                <a:close/>
              </a:path>
              <a:path w="640079" h="872489">
                <a:moveTo>
                  <a:pt x="320040" y="0"/>
                </a:moveTo>
                <a:lnTo>
                  <a:pt x="0" y="218439"/>
                </a:lnTo>
                <a:lnTo>
                  <a:pt x="640079" y="218439"/>
                </a:lnTo>
                <a:lnTo>
                  <a:pt x="3200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20180" y="3045460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160020" y="872489"/>
                </a:moveTo>
                <a:lnTo>
                  <a:pt x="160020" y="218439"/>
                </a:lnTo>
                <a:lnTo>
                  <a:pt x="0" y="218439"/>
                </a:lnTo>
                <a:lnTo>
                  <a:pt x="320040" y="0"/>
                </a:lnTo>
                <a:lnTo>
                  <a:pt x="640079" y="218439"/>
                </a:lnTo>
                <a:lnTo>
                  <a:pt x="480060" y="218439"/>
                </a:lnTo>
                <a:lnTo>
                  <a:pt x="480060" y="872489"/>
                </a:lnTo>
                <a:lnTo>
                  <a:pt x="160020" y="87248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520180" y="30454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160259" y="39179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16380" y="3034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640080" y="654050"/>
                </a:moveTo>
                <a:lnTo>
                  <a:pt x="0" y="654050"/>
                </a:lnTo>
                <a:lnTo>
                  <a:pt x="320039" y="872490"/>
                </a:lnTo>
                <a:lnTo>
                  <a:pt x="640080" y="654050"/>
                </a:lnTo>
                <a:close/>
              </a:path>
              <a:path w="640080" h="872489">
                <a:moveTo>
                  <a:pt x="480059" y="0"/>
                </a:moveTo>
                <a:lnTo>
                  <a:pt x="160019" y="0"/>
                </a:lnTo>
                <a:lnTo>
                  <a:pt x="160019" y="654050"/>
                </a:lnTo>
                <a:lnTo>
                  <a:pt x="480059" y="654050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516380" y="3034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80" h="872489">
                <a:moveTo>
                  <a:pt x="160019" y="0"/>
                </a:moveTo>
                <a:lnTo>
                  <a:pt x="160019" y="654050"/>
                </a:lnTo>
                <a:lnTo>
                  <a:pt x="0" y="654050"/>
                </a:lnTo>
                <a:lnTo>
                  <a:pt x="320039" y="872490"/>
                </a:lnTo>
                <a:lnTo>
                  <a:pt x="640080" y="654050"/>
                </a:lnTo>
                <a:lnTo>
                  <a:pt x="480059" y="654050"/>
                </a:lnTo>
                <a:lnTo>
                  <a:pt x="480059" y="0"/>
                </a:lnTo>
                <a:lnTo>
                  <a:pt x="1600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516380" y="3906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156460" y="3034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169150" y="3034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640079" y="654050"/>
                </a:moveTo>
                <a:lnTo>
                  <a:pt x="0" y="654050"/>
                </a:lnTo>
                <a:lnTo>
                  <a:pt x="320040" y="872490"/>
                </a:lnTo>
                <a:lnTo>
                  <a:pt x="640079" y="654050"/>
                </a:lnTo>
                <a:close/>
              </a:path>
              <a:path w="640079" h="872489">
                <a:moveTo>
                  <a:pt x="480059" y="0"/>
                </a:moveTo>
                <a:lnTo>
                  <a:pt x="158750" y="0"/>
                </a:lnTo>
                <a:lnTo>
                  <a:pt x="158750" y="654050"/>
                </a:lnTo>
                <a:lnTo>
                  <a:pt x="480059" y="654050"/>
                </a:lnTo>
                <a:lnTo>
                  <a:pt x="480059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169150" y="3034029"/>
            <a:ext cx="640080" cy="872490"/>
          </a:xfrm>
          <a:custGeom>
            <a:avLst/>
            <a:gdLst/>
            <a:ahLst/>
            <a:cxnLst/>
            <a:rect l="l" t="t" r="r" b="b"/>
            <a:pathLst>
              <a:path w="640079" h="872489">
                <a:moveTo>
                  <a:pt x="158750" y="0"/>
                </a:moveTo>
                <a:lnTo>
                  <a:pt x="158750" y="654050"/>
                </a:lnTo>
                <a:lnTo>
                  <a:pt x="0" y="654050"/>
                </a:lnTo>
                <a:lnTo>
                  <a:pt x="320040" y="872490"/>
                </a:lnTo>
                <a:lnTo>
                  <a:pt x="640079" y="654050"/>
                </a:lnTo>
                <a:lnTo>
                  <a:pt x="480059" y="654050"/>
                </a:lnTo>
                <a:lnTo>
                  <a:pt x="480059" y="0"/>
                </a:lnTo>
                <a:lnTo>
                  <a:pt x="15875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169150" y="3906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30" y="3034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53</a:t>
            </a:fld>
            <a:endParaRPr spc="195" dirty="0"/>
          </a:p>
        </p:txBody>
      </p:sp>
      <p:sp>
        <p:nvSpPr>
          <p:cNvPr id="50" name="object 50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4072254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</a:t>
            </a:r>
            <a:r>
              <a:rPr spc="110" dirty="0"/>
              <a:t> </a:t>
            </a:r>
            <a:r>
              <a:rPr spc="225" dirty="0"/>
              <a:t>barriers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54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886440" cy="57861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48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Synchronization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possible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cannot 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control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 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global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control,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across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</a:t>
            </a:r>
            <a:r>
              <a:rPr sz="2800" spc="-3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CPUs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Such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control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provided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implemented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hardware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58420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invoked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through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processor-specific 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instructions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modifiers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instructions)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marR="59055" indent="-323850">
              <a:lnSpc>
                <a:spcPct val="100000"/>
              </a:lnSpc>
              <a:spcBef>
                <a:spcPts val="1130"/>
              </a:spcBef>
              <a:tabLst>
                <a:tab pos="901065" algn="l"/>
              </a:tabLst>
            </a:pPr>
            <a:r>
              <a:rPr sz="3150" spc="179" baseline="13227" dirty="0">
                <a:latin typeface="Calibri"/>
                <a:cs typeface="Calibri"/>
              </a:rPr>
              <a:t>–	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often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“attributes”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read/write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operations, 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ensuring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specified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86486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25" dirty="0"/>
              <a:t>barriers </a:t>
            </a:r>
            <a:r>
              <a:rPr spc="190" dirty="0"/>
              <a:t>in</a:t>
            </a:r>
            <a:r>
              <a:rPr spc="-15" dirty="0"/>
              <a:t> </a:t>
            </a:r>
            <a:r>
              <a:rPr spc="110" dirty="0"/>
              <a:t>C++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55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695940" cy="5934381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C++03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portable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C++11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provides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standard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18796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closely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related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“memory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order”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-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 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they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ensures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7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C++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modifiers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>
              <a:lnSpc>
                <a:spcPct val="100000"/>
              </a:lnSpc>
              <a:spcBef>
                <a:spcPts val="1130"/>
              </a:spcBef>
              <a:tabLst>
                <a:tab pos="901065" algn="l"/>
              </a:tabLst>
            </a:pPr>
            <a:r>
              <a:rPr sz="3150" spc="179" baseline="13227" dirty="0">
                <a:latin typeface="Calibri"/>
                <a:cs typeface="Calibri"/>
              </a:rPr>
              <a:t>–	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Actual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implementation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may</a:t>
            </a:r>
            <a:r>
              <a:rPr sz="2800" spc="-1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6801484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Example: 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</a:t>
            </a:r>
            <a:r>
              <a:rPr sz="2800" spc="2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ts val="3350"/>
              </a:lnSpc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x.store(1,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6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std::memory_order_release</a:t>
            </a:r>
            <a:r>
              <a:rPr sz="2800" spc="1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99587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No barriers </a:t>
            </a:r>
            <a:r>
              <a:rPr spc="-465" dirty="0"/>
              <a:t>–</a:t>
            </a:r>
            <a:r>
              <a:rPr spc="30" dirty="0"/>
              <a:t> </a:t>
            </a:r>
            <a:r>
              <a:rPr spc="175" dirty="0"/>
              <a:t>std::memory_order_relaxed</a:t>
            </a:r>
          </a:p>
        </p:txBody>
      </p:sp>
      <p:sp>
        <p:nvSpPr>
          <p:cNvPr id="6" name="object 6"/>
          <p:cNvSpPr/>
          <p:nvPr/>
        </p:nvSpPr>
        <p:spPr>
          <a:xfrm>
            <a:off x="731519" y="3514090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0598150" y="0"/>
                </a:moveTo>
                <a:lnTo>
                  <a:pt x="191770" y="0"/>
                </a:lnTo>
                <a:lnTo>
                  <a:pt x="144050" y="7496"/>
                </a:lnTo>
                <a:lnTo>
                  <a:pt x="99154" y="28222"/>
                </a:lnTo>
                <a:lnTo>
                  <a:pt x="59689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5299"/>
                </a:lnTo>
                <a:lnTo>
                  <a:pt x="28269" y="1050195"/>
                </a:lnTo>
                <a:lnTo>
                  <a:pt x="59690" y="1089660"/>
                </a:lnTo>
                <a:lnTo>
                  <a:pt x="99154" y="1121080"/>
                </a:lnTo>
                <a:lnTo>
                  <a:pt x="144050" y="1141847"/>
                </a:lnTo>
                <a:lnTo>
                  <a:pt x="191770" y="1149350"/>
                </a:lnTo>
                <a:lnTo>
                  <a:pt x="10598150" y="1149350"/>
                </a:lnTo>
                <a:lnTo>
                  <a:pt x="10645869" y="1141847"/>
                </a:lnTo>
                <a:lnTo>
                  <a:pt x="10690765" y="1121080"/>
                </a:lnTo>
                <a:lnTo>
                  <a:pt x="10730230" y="1089660"/>
                </a:lnTo>
                <a:lnTo>
                  <a:pt x="10761650" y="1050195"/>
                </a:lnTo>
                <a:lnTo>
                  <a:pt x="10782417" y="1005299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417" y="143315"/>
                </a:lnTo>
                <a:lnTo>
                  <a:pt x="10761650" y="98777"/>
                </a:lnTo>
                <a:lnTo>
                  <a:pt x="10730230" y="59531"/>
                </a:lnTo>
                <a:lnTo>
                  <a:pt x="10690765" y="28222"/>
                </a:lnTo>
                <a:lnTo>
                  <a:pt x="10645869" y="7496"/>
                </a:lnTo>
                <a:lnTo>
                  <a:pt x="10598150" y="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1519" y="3514090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91770" y="0"/>
                </a:moveTo>
                <a:lnTo>
                  <a:pt x="144050" y="7496"/>
                </a:lnTo>
                <a:lnTo>
                  <a:pt x="99154" y="28222"/>
                </a:lnTo>
                <a:lnTo>
                  <a:pt x="59689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5299"/>
                </a:lnTo>
                <a:lnTo>
                  <a:pt x="28269" y="1050195"/>
                </a:lnTo>
                <a:lnTo>
                  <a:pt x="59690" y="1089660"/>
                </a:lnTo>
                <a:lnTo>
                  <a:pt x="99154" y="1121080"/>
                </a:lnTo>
                <a:lnTo>
                  <a:pt x="144050" y="1141847"/>
                </a:lnTo>
                <a:lnTo>
                  <a:pt x="191770" y="1149350"/>
                </a:lnTo>
                <a:lnTo>
                  <a:pt x="10598150" y="1149350"/>
                </a:lnTo>
                <a:lnTo>
                  <a:pt x="10645869" y="1141847"/>
                </a:lnTo>
                <a:lnTo>
                  <a:pt x="10690765" y="1121080"/>
                </a:lnTo>
                <a:lnTo>
                  <a:pt x="10730230" y="1089660"/>
                </a:lnTo>
                <a:lnTo>
                  <a:pt x="10761650" y="1050195"/>
                </a:lnTo>
                <a:lnTo>
                  <a:pt x="10782417" y="1005299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417" y="143315"/>
                </a:lnTo>
                <a:lnTo>
                  <a:pt x="10761650" y="98777"/>
                </a:lnTo>
                <a:lnTo>
                  <a:pt x="10730230" y="59531"/>
                </a:lnTo>
                <a:lnTo>
                  <a:pt x="10690765" y="28222"/>
                </a:lnTo>
                <a:lnTo>
                  <a:pt x="10645869" y="7496"/>
                </a:lnTo>
                <a:lnTo>
                  <a:pt x="10598150" y="0"/>
                </a:lnTo>
                <a:lnTo>
                  <a:pt x="1917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519" y="35140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21440" y="46634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918700" y="3843020"/>
            <a:ext cx="14700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5966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69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966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966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7532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4042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4042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4042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5482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21200" y="234442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19"/>
                </a:move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21200" y="234442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2120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3560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600700" y="2345689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5670" y="960120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00700" y="2345689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567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00700" y="23456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16369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58800" y="1167129"/>
            <a:ext cx="8869045" cy="1973617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690"/>
              </a:spcBef>
              <a:tabLst>
                <a:tab pos="3968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x.fetch_add(1,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5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std::memory_order_relaxed</a:t>
            </a:r>
            <a:r>
              <a:rPr sz="2800" spc="1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085339" algn="ctr">
              <a:lnSpc>
                <a:spcPct val="100000"/>
              </a:lnSpc>
              <a:spcBef>
                <a:spcPts val="590"/>
              </a:spcBef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50" dirty="0">
              <a:latin typeface="Times New Roman"/>
              <a:cs typeface="Times New Roman"/>
            </a:endParaRPr>
          </a:p>
          <a:p>
            <a:pPr marL="2081530" algn="ctr">
              <a:lnSpc>
                <a:spcPct val="100000"/>
              </a:lnSpc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3185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3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30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0843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4929" y="0"/>
                </a:lnTo>
                <a:lnTo>
                  <a:pt x="47148" y="6548"/>
                </a:lnTo>
                <a:lnTo>
                  <a:pt x="23177" y="23812"/>
                </a:lnTo>
                <a:lnTo>
                  <a:pt x="634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50" y="408979"/>
                </a:lnTo>
                <a:lnTo>
                  <a:pt x="23177" y="433387"/>
                </a:lnTo>
                <a:lnTo>
                  <a:pt x="47148" y="450651"/>
                </a:lnTo>
                <a:lnTo>
                  <a:pt x="74929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83739" y="3691890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38227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2270" y="457200"/>
                </a:lnTo>
                <a:lnTo>
                  <a:pt x="410249" y="450651"/>
                </a:lnTo>
                <a:lnTo>
                  <a:pt x="434657" y="433387"/>
                </a:lnTo>
                <a:lnTo>
                  <a:pt x="451921" y="408979"/>
                </a:lnTo>
                <a:lnTo>
                  <a:pt x="458470" y="381000"/>
                </a:lnTo>
                <a:lnTo>
                  <a:pt x="458470" y="76200"/>
                </a:lnTo>
                <a:lnTo>
                  <a:pt x="451921" y="48220"/>
                </a:lnTo>
                <a:lnTo>
                  <a:pt x="434657" y="23812"/>
                </a:lnTo>
                <a:lnTo>
                  <a:pt x="410249" y="6548"/>
                </a:lnTo>
                <a:lnTo>
                  <a:pt x="38227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56032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930910" y="3675379"/>
            <a:ext cx="198373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645" algn="l"/>
                <a:tab pos="1165225" algn="l"/>
                <a:tab pos="1740535" algn="l"/>
              </a:tabLst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	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	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	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68020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68020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68020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59586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6096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6096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6096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67536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841740" y="234568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41740" y="234568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84174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756140" y="23456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440429" y="450595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440429" y="450595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4042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54829" y="45059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36092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685800" y="321310"/>
                </a:moveTo>
                <a:lnTo>
                  <a:pt x="228600" y="321310"/>
                </a:lnTo>
                <a:lnTo>
                  <a:pt x="228600" y="1281430"/>
                </a:lnTo>
                <a:lnTo>
                  <a:pt x="685800" y="1281430"/>
                </a:lnTo>
                <a:lnTo>
                  <a:pt x="685800" y="321310"/>
                </a:lnTo>
                <a:close/>
              </a:path>
              <a:path w="914400" h="1281429">
                <a:moveTo>
                  <a:pt x="457200" y="0"/>
                </a:moveTo>
                <a:lnTo>
                  <a:pt x="0" y="321310"/>
                </a:lnTo>
                <a:lnTo>
                  <a:pt x="914399" y="321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6092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1281430"/>
                </a:moveTo>
                <a:lnTo>
                  <a:pt x="228600" y="321310"/>
                </a:lnTo>
                <a:lnTo>
                  <a:pt x="0" y="321310"/>
                </a:lnTo>
                <a:lnTo>
                  <a:pt x="457200" y="0"/>
                </a:lnTo>
                <a:lnTo>
                  <a:pt x="914399" y="321310"/>
                </a:lnTo>
                <a:lnTo>
                  <a:pt x="685800" y="321310"/>
                </a:lnTo>
                <a:lnTo>
                  <a:pt x="685800" y="1281430"/>
                </a:lnTo>
                <a:lnTo>
                  <a:pt x="228600" y="12814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6092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7532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681469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40"/>
                </a:moveTo>
                <a:lnTo>
                  <a:pt x="228600" y="320040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40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40"/>
                </a:lnTo>
                <a:lnTo>
                  <a:pt x="914400" y="320040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681469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40"/>
                </a:lnTo>
                <a:lnTo>
                  <a:pt x="0" y="320040"/>
                </a:lnTo>
                <a:lnTo>
                  <a:pt x="457200" y="0"/>
                </a:lnTo>
                <a:lnTo>
                  <a:pt x="914400" y="320040"/>
                </a:lnTo>
                <a:lnTo>
                  <a:pt x="685800" y="320040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81469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59586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60197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40"/>
                </a:moveTo>
                <a:lnTo>
                  <a:pt x="228600" y="320040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40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40"/>
                </a:lnTo>
                <a:lnTo>
                  <a:pt x="914400" y="320040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60197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40"/>
                </a:lnTo>
                <a:lnTo>
                  <a:pt x="0" y="320040"/>
                </a:lnTo>
                <a:lnTo>
                  <a:pt x="457200" y="0"/>
                </a:lnTo>
                <a:lnTo>
                  <a:pt x="914400" y="320040"/>
                </a:lnTo>
                <a:lnTo>
                  <a:pt x="685800" y="320040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01970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51636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 rot="10800000">
            <a:off x="5847321" y="4968155"/>
            <a:ext cx="423428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8840469" y="4504690"/>
            <a:ext cx="915669" cy="1281430"/>
          </a:xfrm>
          <a:custGeom>
            <a:avLst/>
            <a:gdLst/>
            <a:ahLst/>
            <a:cxnLst/>
            <a:rect l="l" t="t" r="r" b="b"/>
            <a:pathLst>
              <a:path w="915670" h="1281429">
                <a:moveTo>
                  <a:pt x="685800" y="321310"/>
                </a:moveTo>
                <a:lnTo>
                  <a:pt x="228600" y="321310"/>
                </a:lnTo>
                <a:lnTo>
                  <a:pt x="228600" y="1281430"/>
                </a:lnTo>
                <a:lnTo>
                  <a:pt x="685800" y="1281430"/>
                </a:lnTo>
                <a:lnTo>
                  <a:pt x="685800" y="321310"/>
                </a:lnTo>
                <a:close/>
              </a:path>
              <a:path w="915670" h="1281429">
                <a:moveTo>
                  <a:pt x="457200" y="0"/>
                </a:moveTo>
                <a:lnTo>
                  <a:pt x="0" y="321310"/>
                </a:lnTo>
                <a:lnTo>
                  <a:pt x="915670" y="321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840469" y="4504690"/>
            <a:ext cx="915669" cy="1281430"/>
          </a:xfrm>
          <a:custGeom>
            <a:avLst/>
            <a:gdLst/>
            <a:ahLst/>
            <a:cxnLst/>
            <a:rect l="l" t="t" r="r" b="b"/>
            <a:pathLst>
              <a:path w="915670" h="1281429">
                <a:moveTo>
                  <a:pt x="228600" y="1281430"/>
                </a:moveTo>
                <a:lnTo>
                  <a:pt x="228600" y="321310"/>
                </a:lnTo>
                <a:lnTo>
                  <a:pt x="0" y="321310"/>
                </a:lnTo>
                <a:lnTo>
                  <a:pt x="457200" y="0"/>
                </a:lnTo>
                <a:lnTo>
                  <a:pt x="915670" y="321310"/>
                </a:lnTo>
                <a:lnTo>
                  <a:pt x="685800" y="321310"/>
                </a:lnTo>
                <a:lnTo>
                  <a:pt x="685800" y="1281430"/>
                </a:lnTo>
                <a:lnTo>
                  <a:pt x="228600" y="12814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84046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75614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521200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20"/>
                </a:move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521200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2120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435600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76224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76224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76224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676640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4745990" y="5955029"/>
            <a:ext cx="27908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Observed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048250" y="3705859"/>
            <a:ext cx="1845310" cy="642620"/>
          </a:xfrm>
          <a:custGeom>
            <a:avLst/>
            <a:gdLst/>
            <a:ahLst/>
            <a:cxnLst/>
            <a:rect l="l" t="t" r="r" b="b"/>
            <a:pathLst>
              <a:path w="1845309" h="642620">
                <a:moveTo>
                  <a:pt x="0" y="0"/>
                </a:moveTo>
                <a:lnTo>
                  <a:pt x="1845309" y="642619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856730" y="4265929"/>
            <a:ext cx="260350" cy="160020"/>
          </a:xfrm>
          <a:custGeom>
            <a:avLst/>
            <a:gdLst/>
            <a:ahLst/>
            <a:cxnLst/>
            <a:rect l="l" t="t" r="r" b="b"/>
            <a:pathLst>
              <a:path w="260350" h="160020">
                <a:moveTo>
                  <a:pt x="53340" y="0"/>
                </a:moveTo>
                <a:lnTo>
                  <a:pt x="0" y="156210"/>
                </a:lnTo>
                <a:lnTo>
                  <a:pt x="260350" y="160020"/>
                </a:lnTo>
                <a:lnTo>
                  <a:pt x="533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037839" y="4282440"/>
            <a:ext cx="567690" cy="0"/>
          </a:xfrm>
          <a:custGeom>
            <a:avLst/>
            <a:gdLst/>
            <a:ahLst/>
            <a:cxnLst/>
            <a:rect l="l" t="t" r="r" b="b"/>
            <a:pathLst>
              <a:path w="567689">
                <a:moveTo>
                  <a:pt x="0" y="0"/>
                </a:moveTo>
                <a:lnTo>
                  <a:pt x="567689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52420" y="4217670"/>
            <a:ext cx="194310" cy="129539"/>
          </a:xfrm>
          <a:custGeom>
            <a:avLst/>
            <a:gdLst/>
            <a:ahLst/>
            <a:cxnLst/>
            <a:rect l="l" t="t" r="r" b="b"/>
            <a:pathLst>
              <a:path w="194310" h="129539">
                <a:moveTo>
                  <a:pt x="194310" y="0"/>
                </a:moveTo>
                <a:lnTo>
                  <a:pt x="0" y="64769"/>
                </a:lnTo>
                <a:lnTo>
                  <a:pt x="194310" y="129539"/>
                </a:lnTo>
                <a:lnTo>
                  <a:pt x="194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94100" y="4199890"/>
            <a:ext cx="247650" cy="165100"/>
          </a:xfrm>
          <a:custGeom>
            <a:avLst/>
            <a:gdLst/>
            <a:ahLst/>
            <a:cxnLst/>
            <a:rect l="l" t="t" r="r" b="b"/>
            <a:pathLst>
              <a:path w="247650" h="165100">
                <a:moveTo>
                  <a:pt x="0" y="0"/>
                </a:moveTo>
                <a:lnTo>
                  <a:pt x="0" y="165100"/>
                </a:lnTo>
                <a:lnTo>
                  <a:pt x="247650" y="8255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956809" y="3660140"/>
            <a:ext cx="92710" cy="914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117080" y="4380229"/>
            <a:ext cx="92710" cy="91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60979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860" y="3393"/>
                </a:lnTo>
                <a:lnTo>
                  <a:pt x="13335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4" y="78104"/>
                </a:lnTo>
                <a:lnTo>
                  <a:pt x="27860" y="87868"/>
                </a:lnTo>
                <a:lnTo>
                  <a:pt x="45719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60979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19" y="91439"/>
                </a:lnTo>
                <a:lnTo>
                  <a:pt x="27860" y="87868"/>
                </a:lnTo>
                <a:lnTo>
                  <a:pt x="13334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5" y="12858"/>
                </a:lnTo>
                <a:lnTo>
                  <a:pt x="27860" y="3393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60979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853689" y="4328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841750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27860" y="3393"/>
                </a:lnTo>
                <a:lnTo>
                  <a:pt x="13335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5" y="78104"/>
                </a:lnTo>
                <a:lnTo>
                  <a:pt x="27860" y="87868"/>
                </a:lnTo>
                <a:lnTo>
                  <a:pt x="45720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841750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20" y="91439"/>
                </a:lnTo>
                <a:lnTo>
                  <a:pt x="27860" y="87868"/>
                </a:lnTo>
                <a:lnTo>
                  <a:pt x="13335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5" y="12858"/>
                </a:lnTo>
                <a:lnTo>
                  <a:pt x="27860" y="3393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841750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33190" y="4328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229859" y="3742690"/>
            <a:ext cx="2932430" cy="609600"/>
          </a:xfrm>
          <a:custGeom>
            <a:avLst/>
            <a:gdLst/>
            <a:ahLst/>
            <a:cxnLst/>
            <a:rect l="l" t="t" r="r" b="b"/>
            <a:pathLst>
              <a:path w="2932429" h="609600">
                <a:moveTo>
                  <a:pt x="0" y="609600"/>
                </a:moveTo>
                <a:lnTo>
                  <a:pt x="293243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958079" y="4287520"/>
            <a:ext cx="293370" cy="14859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162290" y="3696970"/>
            <a:ext cx="91439" cy="914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56</a:t>
            </a:fld>
            <a:endParaRPr spc="195" dirty="0"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371284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Acquire</a:t>
            </a:r>
            <a:r>
              <a:rPr spc="110" dirty="0"/>
              <a:t> </a:t>
            </a:r>
            <a:r>
              <a:rPr spc="220" dirty="0"/>
              <a:t>barrier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57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815955" cy="5355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861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 barrier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guarantees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 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scheduled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after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become 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visible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after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-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marR="16256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“All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operations”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“all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reads”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“all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writes”,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i.e.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both 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marR="130937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“All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operations”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just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 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cannot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reordered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from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after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before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Only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issued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89660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Acquire </a:t>
            </a:r>
            <a:r>
              <a:rPr spc="220" dirty="0"/>
              <a:t>barrier </a:t>
            </a:r>
            <a:r>
              <a:rPr spc="-465" dirty="0"/>
              <a:t>– </a:t>
            </a:r>
            <a:r>
              <a:rPr spc="175" dirty="0"/>
              <a:t>std::memory_order_acquire</a:t>
            </a:r>
          </a:p>
        </p:txBody>
      </p:sp>
      <p:sp>
        <p:nvSpPr>
          <p:cNvPr id="6" name="object 6"/>
          <p:cNvSpPr/>
          <p:nvPr/>
        </p:nvSpPr>
        <p:spPr>
          <a:xfrm>
            <a:off x="731519" y="3514090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0598150" y="0"/>
                </a:moveTo>
                <a:lnTo>
                  <a:pt x="191770" y="0"/>
                </a:lnTo>
                <a:lnTo>
                  <a:pt x="144050" y="7496"/>
                </a:lnTo>
                <a:lnTo>
                  <a:pt x="99154" y="28222"/>
                </a:lnTo>
                <a:lnTo>
                  <a:pt x="59689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5299"/>
                </a:lnTo>
                <a:lnTo>
                  <a:pt x="28269" y="1050195"/>
                </a:lnTo>
                <a:lnTo>
                  <a:pt x="59690" y="1089660"/>
                </a:lnTo>
                <a:lnTo>
                  <a:pt x="99154" y="1121080"/>
                </a:lnTo>
                <a:lnTo>
                  <a:pt x="144050" y="1141847"/>
                </a:lnTo>
                <a:lnTo>
                  <a:pt x="191770" y="1149350"/>
                </a:lnTo>
                <a:lnTo>
                  <a:pt x="10598150" y="1149350"/>
                </a:lnTo>
                <a:lnTo>
                  <a:pt x="10645869" y="1141847"/>
                </a:lnTo>
                <a:lnTo>
                  <a:pt x="10690765" y="1121080"/>
                </a:lnTo>
                <a:lnTo>
                  <a:pt x="10730230" y="1089660"/>
                </a:lnTo>
                <a:lnTo>
                  <a:pt x="10761650" y="1050195"/>
                </a:lnTo>
                <a:lnTo>
                  <a:pt x="10782417" y="1005299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417" y="143315"/>
                </a:lnTo>
                <a:lnTo>
                  <a:pt x="10761650" y="98777"/>
                </a:lnTo>
                <a:lnTo>
                  <a:pt x="10730230" y="59531"/>
                </a:lnTo>
                <a:lnTo>
                  <a:pt x="10690765" y="28222"/>
                </a:lnTo>
                <a:lnTo>
                  <a:pt x="10645869" y="7496"/>
                </a:lnTo>
                <a:lnTo>
                  <a:pt x="10598150" y="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1519" y="3514090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91770" y="0"/>
                </a:moveTo>
                <a:lnTo>
                  <a:pt x="144050" y="7496"/>
                </a:lnTo>
                <a:lnTo>
                  <a:pt x="99154" y="28222"/>
                </a:lnTo>
                <a:lnTo>
                  <a:pt x="59689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5299"/>
                </a:lnTo>
                <a:lnTo>
                  <a:pt x="28269" y="1050195"/>
                </a:lnTo>
                <a:lnTo>
                  <a:pt x="59690" y="1089660"/>
                </a:lnTo>
                <a:lnTo>
                  <a:pt x="99154" y="1121080"/>
                </a:lnTo>
                <a:lnTo>
                  <a:pt x="144050" y="1141847"/>
                </a:lnTo>
                <a:lnTo>
                  <a:pt x="191770" y="1149350"/>
                </a:lnTo>
                <a:lnTo>
                  <a:pt x="10598150" y="1149350"/>
                </a:lnTo>
                <a:lnTo>
                  <a:pt x="10645869" y="1141847"/>
                </a:lnTo>
                <a:lnTo>
                  <a:pt x="10690765" y="1121080"/>
                </a:lnTo>
                <a:lnTo>
                  <a:pt x="10730230" y="1089660"/>
                </a:lnTo>
                <a:lnTo>
                  <a:pt x="10761650" y="1050195"/>
                </a:lnTo>
                <a:lnTo>
                  <a:pt x="10782417" y="1005299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417" y="143315"/>
                </a:lnTo>
                <a:lnTo>
                  <a:pt x="10761650" y="98777"/>
                </a:lnTo>
                <a:lnTo>
                  <a:pt x="10730230" y="59531"/>
                </a:lnTo>
                <a:lnTo>
                  <a:pt x="10690765" y="28222"/>
                </a:lnTo>
                <a:lnTo>
                  <a:pt x="10645869" y="7496"/>
                </a:lnTo>
                <a:lnTo>
                  <a:pt x="10598150" y="0"/>
                </a:lnTo>
                <a:lnTo>
                  <a:pt x="1917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519" y="35140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21440" y="46634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918700" y="3843020"/>
            <a:ext cx="14700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500" y="1167129"/>
            <a:ext cx="7267575" cy="1027204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9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x.load(std::</a:t>
            </a:r>
            <a:r>
              <a:rPr sz="2800" spc="2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memory_order_acquire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187190">
              <a:lnSpc>
                <a:spcPct val="100000"/>
              </a:lnSpc>
              <a:spcBef>
                <a:spcPts val="590"/>
              </a:spcBef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5966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69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966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966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7532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4042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4042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4042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5482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21200" y="234442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19"/>
                </a:move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21200" y="234442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2120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3560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00700" y="2344420"/>
            <a:ext cx="915669" cy="1281430"/>
          </a:xfrm>
          <a:custGeom>
            <a:avLst/>
            <a:gdLst/>
            <a:ahLst/>
            <a:cxnLst/>
            <a:rect l="l" t="t" r="r" b="b"/>
            <a:pathLst>
              <a:path w="915670" h="1281429">
                <a:moveTo>
                  <a:pt x="685800" y="321309"/>
                </a:moveTo>
                <a:lnTo>
                  <a:pt x="228600" y="321309"/>
                </a:lnTo>
                <a:lnTo>
                  <a:pt x="228600" y="1281429"/>
                </a:lnTo>
                <a:lnTo>
                  <a:pt x="685800" y="1281429"/>
                </a:lnTo>
                <a:lnTo>
                  <a:pt x="685800" y="321309"/>
                </a:lnTo>
                <a:close/>
              </a:path>
              <a:path w="915670" h="1281429">
                <a:moveTo>
                  <a:pt x="457200" y="0"/>
                </a:moveTo>
                <a:lnTo>
                  <a:pt x="0" y="321309"/>
                </a:lnTo>
                <a:lnTo>
                  <a:pt x="915670" y="32130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00700" y="2344420"/>
            <a:ext cx="915669" cy="1281430"/>
          </a:xfrm>
          <a:custGeom>
            <a:avLst/>
            <a:gdLst/>
            <a:ahLst/>
            <a:cxnLst/>
            <a:rect l="l" t="t" r="r" b="b"/>
            <a:pathLst>
              <a:path w="915670" h="1281429">
                <a:moveTo>
                  <a:pt x="228600" y="1281429"/>
                </a:moveTo>
                <a:lnTo>
                  <a:pt x="228600" y="321309"/>
                </a:lnTo>
                <a:lnTo>
                  <a:pt x="0" y="321309"/>
                </a:lnTo>
                <a:lnTo>
                  <a:pt x="457200" y="0"/>
                </a:lnTo>
                <a:lnTo>
                  <a:pt x="915670" y="321309"/>
                </a:lnTo>
                <a:lnTo>
                  <a:pt x="685800" y="321309"/>
                </a:lnTo>
                <a:lnTo>
                  <a:pt x="685800" y="1281429"/>
                </a:lnTo>
                <a:lnTo>
                  <a:pt x="228600" y="128142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0070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1636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 rot="10800000">
            <a:off x="5847321" y="2807885"/>
            <a:ext cx="423428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3185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3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30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0843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4929" y="0"/>
                </a:lnTo>
                <a:lnTo>
                  <a:pt x="47148" y="6548"/>
                </a:lnTo>
                <a:lnTo>
                  <a:pt x="23177" y="23812"/>
                </a:lnTo>
                <a:lnTo>
                  <a:pt x="634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50" y="408979"/>
                </a:lnTo>
                <a:lnTo>
                  <a:pt x="23177" y="433387"/>
                </a:lnTo>
                <a:lnTo>
                  <a:pt x="47148" y="450651"/>
                </a:lnTo>
                <a:lnTo>
                  <a:pt x="74929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83739" y="3691890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38227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2270" y="457200"/>
                </a:lnTo>
                <a:lnTo>
                  <a:pt x="410249" y="450651"/>
                </a:lnTo>
                <a:lnTo>
                  <a:pt x="434657" y="433387"/>
                </a:lnTo>
                <a:lnTo>
                  <a:pt x="451921" y="408979"/>
                </a:lnTo>
                <a:lnTo>
                  <a:pt x="458470" y="381000"/>
                </a:lnTo>
                <a:lnTo>
                  <a:pt x="458470" y="76200"/>
                </a:lnTo>
                <a:lnTo>
                  <a:pt x="451921" y="48220"/>
                </a:lnTo>
                <a:lnTo>
                  <a:pt x="434657" y="23812"/>
                </a:lnTo>
                <a:lnTo>
                  <a:pt x="410249" y="6548"/>
                </a:lnTo>
                <a:lnTo>
                  <a:pt x="38227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6032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30910" y="3675379"/>
            <a:ext cx="198373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645" algn="l"/>
                <a:tab pos="1165225" algn="l"/>
                <a:tab pos="1740535" algn="l"/>
              </a:tabLst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	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	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	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68020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68020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8020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59586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6096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6096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6096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67536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41740" y="234568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841740" y="234568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84174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756140" y="23456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440429" y="450595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40429" y="450595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44042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54829" y="45059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6092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685800" y="321310"/>
                </a:moveTo>
                <a:lnTo>
                  <a:pt x="228600" y="321310"/>
                </a:lnTo>
                <a:lnTo>
                  <a:pt x="228600" y="1281430"/>
                </a:lnTo>
                <a:lnTo>
                  <a:pt x="685800" y="1281430"/>
                </a:lnTo>
                <a:lnTo>
                  <a:pt x="685800" y="321310"/>
                </a:lnTo>
                <a:close/>
              </a:path>
              <a:path w="914400" h="1281429">
                <a:moveTo>
                  <a:pt x="457200" y="0"/>
                </a:moveTo>
                <a:lnTo>
                  <a:pt x="0" y="321310"/>
                </a:lnTo>
                <a:lnTo>
                  <a:pt x="914399" y="321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6092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1281430"/>
                </a:moveTo>
                <a:lnTo>
                  <a:pt x="228600" y="321310"/>
                </a:lnTo>
                <a:lnTo>
                  <a:pt x="0" y="321310"/>
                </a:lnTo>
                <a:lnTo>
                  <a:pt x="457200" y="0"/>
                </a:lnTo>
                <a:lnTo>
                  <a:pt x="914399" y="321310"/>
                </a:lnTo>
                <a:lnTo>
                  <a:pt x="685800" y="321310"/>
                </a:lnTo>
                <a:lnTo>
                  <a:pt x="685800" y="1281430"/>
                </a:lnTo>
                <a:lnTo>
                  <a:pt x="228600" y="12814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36092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27532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681469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40"/>
                </a:moveTo>
                <a:lnTo>
                  <a:pt x="228600" y="320040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40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40"/>
                </a:lnTo>
                <a:lnTo>
                  <a:pt x="914400" y="320040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81469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40"/>
                </a:lnTo>
                <a:lnTo>
                  <a:pt x="0" y="320040"/>
                </a:lnTo>
                <a:lnTo>
                  <a:pt x="457200" y="0"/>
                </a:lnTo>
                <a:lnTo>
                  <a:pt x="914400" y="320040"/>
                </a:lnTo>
                <a:lnTo>
                  <a:pt x="685800" y="320040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81469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59586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60197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0197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60197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516369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921240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685800" y="321310"/>
                </a:moveTo>
                <a:lnTo>
                  <a:pt x="228600" y="321310"/>
                </a:lnTo>
                <a:lnTo>
                  <a:pt x="228600" y="1281430"/>
                </a:lnTo>
                <a:lnTo>
                  <a:pt x="685800" y="1281430"/>
                </a:lnTo>
                <a:lnTo>
                  <a:pt x="685800" y="321310"/>
                </a:lnTo>
                <a:close/>
              </a:path>
              <a:path w="914400" h="1281429">
                <a:moveTo>
                  <a:pt x="457200" y="0"/>
                </a:moveTo>
                <a:lnTo>
                  <a:pt x="0" y="321310"/>
                </a:lnTo>
                <a:lnTo>
                  <a:pt x="914400" y="321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9921240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1281430"/>
                </a:moveTo>
                <a:lnTo>
                  <a:pt x="228600" y="321310"/>
                </a:lnTo>
                <a:lnTo>
                  <a:pt x="0" y="321310"/>
                </a:lnTo>
                <a:lnTo>
                  <a:pt x="457200" y="0"/>
                </a:lnTo>
                <a:lnTo>
                  <a:pt x="914400" y="321310"/>
                </a:lnTo>
                <a:lnTo>
                  <a:pt x="685800" y="321310"/>
                </a:lnTo>
                <a:lnTo>
                  <a:pt x="685800" y="1281430"/>
                </a:lnTo>
                <a:lnTo>
                  <a:pt x="228600" y="12814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921240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83564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76096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20"/>
                </a:move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76096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76096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67536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84174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84174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84174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756140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4745990" y="4819650"/>
            <a:ext cx="2790825" cy="2041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55575" algn="ctr">
              <a:lnSpc>
                <a:spcPct val="100000"/>
              </a:lnSpc>
              <a:spcBef>
                <a:spcPts val="100"/>
              </a:spcBef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  <a:p>
            <a:pPr>
              <a:lnSpc>
                <a:spcPct val="100000"/>
              </a:lnSpc>
            </a:pP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0"/>
              </a:spcBef>
            </a:pP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Observed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048250" y="3705859"/>
            <a:ext cx="1845310" cy="642620"/>
          </a:xfrm>
          <a:custGeom>
            <a:avLst/>
            <a:gdLst/>
            <a:ahLst/>
            <a:cxnLst/>
            <a:rect l="l" t="t" r="r" b="b"/>
            <a:pathLst>
              <a:path w="1845309" h="642620">
                <a:moveTo>
                  <a:pt x="0" y="0"/>
                </a:moveTo>
                <a:lnTo>
                  <a:pt x="1845309" y="642619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856730" y="4265929"/>
            <a:ext cx="260350" cy="160020"/>
          </a:xfrm>
          <a:custGeom>
            <a:avLst/>
            <a:gdLst/>
            <a:ahLst/>
            <a:cxnLst/>
            <a:rect l="l" t="t" r="r" b="b"/>
            <a:pathLst>
              <a:path w="260350" h="160020">
                <a:moveTo>
                  <a:pt x="53340" y="0"/>
                </a:moveTo>
                <a:lnTo>
                  <a:pt x="0" y="156210"/>
                </a:lnTo>
                <a:lnTo>
                  <a:pt x="260350" y="160020"/>
                </a:lnTo>
                <a:lnTo>
                  <a:pt x="533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037839" y="4282440"/>
            <a:ext cx="567690" cy="0"/>
          </a:xfrm>
          <a:custGeom>
            <a:avLst/>
            <a:gdLst/>
            <a:ahLst/>
            <a:cxnLst/>
            <a:rect l="l" t="t" r="r" b="b"/>
            <a:pathLst>
              <a:path w="567689">
                <a:moveTo>
                  <a:pt x="0" y="0"/>
                </a:moveTo>
                <a:lnTo>
                  <a:pt x="567689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52420" y="4217670"/>
            <a:ext cx="194310" cy="129539"/>
          </a:xfrm>
          <a:custGeom>
            <a:avLst/>
            <a:gdLst/>
            <a:ahLst/>
            <a:cxnLst/>
            <a:rect l="l" t="t" r="r" b="b"/>
            <a:pathLst>
              <a:path w="194310" h="129539">
                <a:moveTo>
                  <a:pt x="194310" y="0"/>
                </a:moveTo>
                <a:lnTo>
                  <a:pt x="0" y="64769"/>
                </a:lnTo>
                <a:lnTo>
                  <a:pt x="194310" y="129539"/>
                </a:lnTo>
                <a:lnTo>
                  <a:pt x="194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94100" y="4199890"/>
            <a:ext cx="247650" cy="165100"/>
          </a:xfrm>
          <a:custGeom>
            <a:avLst/>
            <a:gdLst/>
            <a:ahLst/>
            <a:cxnLst/>
            <a:rect l="l" t="t" r="r" b="b"/>
            <a:pathLst>
              <a:path w="247650" h="165100">
                <a:moveTo>
                  <a:pt x="0" y="0"/>
                </a:moveTo>
                <a:lnTo>
                  <a:pt x="0" y="165100"/>
                </a:lnTo>
                <a:lnTo>
                  <a:pt x="247650" y="8255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956809" y="3660140"/>
            <a:ext cx="92710" cy="914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117080" y="4380229"/>
            <a:ext cx="92710" cy="91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60979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860" y="3393"/>
                </a:lnTo>
                <a:lnTo>
                  <a:pt x="13335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4" y="78104"/>
                </a:lnTo>
                <a:lnTo>
                  <a:pt x="27860" y="87868"/>
                </a:lnTo>
                <a:lnTo>
                  <a:pt x="45719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60979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19" y="91439"/>
                </a:lnTo>
                <a:lnTo>
                  <a:pt x="27860" y="87868"/>
                </a:lnTo>
                <a:lnTo>
                  <a:pt x="13334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5" y="12858"/>
                </a:lnTo>
                <a:lnTo>
                  <a:pt x="27860" y="3393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60979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853689" y="4328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841750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27860" y="3393"/>
                </a:lnTo>
                <a:lnTo>
                  <a:pt x="13335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5" y="78104"/>
                </a:lnTo>
                <a:lnTo>
                  <a:pt x="27860" y="87868"/>
                </a:lnTo>
                <a:lnTo>
                  <a:pt x="45720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841750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20" y="91439"/>
                </a:lnTo>
                <a:lnTo>
                  <a:pt x="27860" y="87868"/>
                </a:lnTo>
                <a:lnTo>
                  <a:pt x="13335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5" y="12858"/>
                </a:lnTo>
                <a:lnTo>
                  <a:pt x="27860" y="3393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841750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33190" y="4328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081519" y="3742690"/>
            <a:ext cx="3114040" cy="612140"/>
          </a:xfrm>
          <a:custGeom>
            <a:avLst/>
            <a:gdLst/>
            <a:ahLst/>
            <a:cxnLst/>
            <a:rect l="l" t="t" r="r" b="b"/>
            <a:pathLst>
              <a:path w="3114040" h="612139">
                <a:moveTo>
                  <a:pt x="3114039" y="61214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173969" y="4288790"/>
            <a:ext cx="203200" cy="1473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081519" y="3696970"/>
            <a:ext cx="92709" cy="914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519420" y="3881120"/>
            <a:ext cx="1005840" cy="457200"/>
          </a:xfrm>
          <a:custGeom>
            <a:avLst/>
            <a:gdLst/>
            <a:ahLst/>
            <a:cxnLst/>
            <a:rect l="l" t="t" r="r" b="b"/>
            <a:pathLst>
              <a:path w="1005840" h="457200">
                <a:moveTo>
                  <a:pt x="251459" y="0"/>
                </a:moveTo>
                <a:lnTo>
                  <a:pt x="0" y="228599"/>
                </a:lnTo>
                <a:lnTo>
                  <a:pt x="251459" y="457199"/>
                </a:lnTo>
                <a:lnTo>
                  <a:pt x="251459" y="342899"/>
                </a:lnTo>
                <a:lnTo>
                  <a:pt x="1005839" y="342899"/>
                </a:lnTo>
                <a:lnTo>
                  <a:pt x="1005839" y="114299"/>
                </a:lnTo>
                <a:lnTo>
                  <a:pt x="251459" y="114299"/>
                </a:lnTo>
                <a:lnTo>
                  <a:pt x="2514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519420" y="3881120"/>
            <a:ext cx="1005840" cy="457200"/>
          </a:xfrm>
          <a:custGeom>
            <a:avLst/>
            <a:gdLst/>
            <a:ahLst/>
            <a:cxnLst/>
            <a:rect l="l" t="t" r="r" b="b"/>
            <a:pathLst>
              <a:path w="1005840" h="457200">
                <a:moveTo>
                  <a:pt x="1005839" y="114299"/>
                </a:moveTo>
                <a:lnTo>
                  <a:pt x="251459" y="114299"/>
                </a:lnTo>
                <a:lnTo>
                  <a:pt x="251459" y="0"/>
                </a:lnTo>
                <a:lnTo>
                  <a:pt x="0" y="228599"/>
                </a:lnTo>
                <a:lnTo>
                  <a:pt x="251459" y="457199"/>
                </a:lnTo>
                <a:lnTo>
                  <a:pt x="251459" y="342899"/>
                </a:lnTo>
                <a:lnTo>
                  <a:pt x="1005839" y="342899"/>
                </a:lnTo>
                <a:lnTo>
                  <a:pt x="1005839" y="11429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519420" y="3881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525259" y="4338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863590" y="3878579"/>
            <a:ext cx="461009" cy="462280"/>
          </a:xfrm>
          <a:custGeom>
            <a:avLst/>
            <a:gdLst/>
            <a:ahLst/>
            <a:cxnLst/>
            <a:rect l="l" t="t" r="r" b="b"/>
            <a:pathLst>
              <a:path w="461010" h="462279">
                <a:moveTo>
                  <a:pt x="73660" y="0"/>
                </a:moveTo>
                <a:lnTo>
                  <a:pt x="0" y="73660"/>
                </a:lnTo>
                <a:lnTo>
                  <a:pt x="157480" y="231140"/>
                </a:lnTo>
                <a:lnTo>
                  <a:pt x="0" y="388620"/>
                </a:lnTo>
                <a:lnTo>
                  <a:pt x="73660" y="462280"/>
                </a:lnTo>
                <a:lnTo>
                  <a:pt x="231139" y="304800"/>
                </a:lnTo>
                <a:lnTo>
                  <a:pt x="377865" y="304800"/>
                </a:lnTo>
                <a:lnTo>
                  <a:pt x="304800" y="231140"/>
                </a:lnTo>
                <a:lnTo>
                  <a:pt x="377865" y="157480"/>
                </a:lnTo>
                <a:lnTo>
                  <a:pt x="231139" y="157480"/>
                </a:lnTo>
                <a:lnTo>
                  <a:pt x="73660" y="0"/>
                </a:lnTo>
                <a:close/>
              </a:path>
              <a:path w="461010" h="462279">
                <a:moveTo>
                  <a:pt x="377865" y="304800"/>
                </a:moveTo>
                <a:lnTo>
                  <a:pt x="231139" y="304800"/>
                </a:lnTo>
                <a:lnTo>
                  <a:pt x="387350" y="462280"/>
                </a:lnTo>
                <a:lnTo>
                  <a:pt x="461010" y="388620"/>
                </a:lnTo>
                <a:lnTo>
                  <a:pt x="377865" y="304800"/>
                </a:lnTo>
                <a:close/>
              </a:path>
              <a:path w="461010" h="462279">
                <a:moveTo>
                  <a:pt x="387350" y="0"/>
                </a:moveTo>
                <a:lnTo>
                  <a:pt x="231139" y="157480"/>
                </a:lnTo>
                <a:lnTo>
                  <a:pt x="377865" y="157480"/>
                </a:lnTo>
                <a:lnTo>
                  <a:pt x="461010" y="73660"/>
                </a:lnTo>
                <a:lnTo>
                  <a:pt x="387350" y="0"/>
                </a:lnTo>
                <a:close/>
              </a:path>
            </a:pathLst>
          </a:custGeom>
          <a:solidFill>
            <a:srgbClr val="FF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863590" y="3878579"/>
            <a:ext cx="461009" cy="462280"/>
          </a:xfrm>
          <a:custGeom>
            <a:avLst/>
            <a:gdLst/>
            <a:ahLst/>
            <a:cxnLst/>
            <a:rect l="l" t="t" r="r" b="b"/>
            <a:pathLst>
              <a:path w="461010" h="462279">
                <a:moveTo>
                  <a:pt x="0" y="73660"/>
                </a:moveTo>
                <a:lnTo>
                  <a:pt x="73660" y="0"/>
                </a:lnTo>
                <a:lnTo>
                  <a:pt x="231139" y="157480"/>
                </a:lnTo>
                <a:lnTo>
                  <a:pt x="387350" y="0"/>
                </a:lnTo>
                <a:lnTo>
                  <a:pt x="461010" y="73660"/>
                </a:lnTo>
                <a:lnTo>
                  <a:pt x="304800" y="231140"/>
                </a:lnTo>
                <a:lnTo>
                  <a:pt x="461010" y="388620"/>
                </a:lnTo>
                <a:lnTo>
                  <a:pt x="387350" y="462280"/>
                </a:lnTo>
                <a:lnTo>
                  <a:pt x="231139" y="304800"/>
                </a:lnTo>
                <a:lnTo>
                  <a:pt x="73660" y="462280"/>
                </a:lnTo>
                <a:lnTo>
                  <a:pt x="0" y="388620"/>
                </a:lnTo>
                <a:lnTo>
                  <a:pt x="157480" y="231140"/>
                </a:lnTo>
                <a:lnTo>
                  <a:pt x="0" y="736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706109" y="4109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483350" y="4109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58</a:t>
            </a:fld>
            <a:endParaRPr spc="195" dirty="0"/>
          </a:p>
        </p:txBody>
      </p:sp>
      <p:sp>
        <p:nvSpPr>
          <p:cNvPr id="102" name="object 102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375856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Release</a:t>
            </a:r>
            <a:r>
              <a:rPr spc="125" dirty="0"/>
              <a:t> </a:t>
            </a:r>
            <a:r>
              <a:rPr spc="220" dirty="0"/>
              <a:t>barrier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59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840720" cy="2909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48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guarantees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 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scheduled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before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become 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visible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before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-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56515" indent="-346710">
              <a:lnSpc>
                <a:spcPct val="100000"/>
              </a:lnSpc>
              <a:spcBef>
                <a:spcPts val="141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cannot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reordered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from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before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after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>
              <a:lnSpc>
                <a:spcPct val="100000"/>
              </a:lnSpc>
              <a:spcBef>
                <a:spcPts val="1140"/>
              </a:spcBef>
              <a:tabLst>
                <a:tab pos="901065" algn="l"/>
              </a:tabLst>
            </a:pPr>
            <a:r>
              <a:rPr sz="3150" spc="179" baseline="13227" dirty="0">
                <a:latin typeface="Calibri"/>
                <a:cs typeface="Calibri"/>
              </a:rPr>
              <a:t>–	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Only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issued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458787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Is </a:t>
            </a:r>
            <a:r>
              <a:rPr spc="180" dirty="0"/>
              <a:t>lock-free</a:t>
            </a:r>
            <a:r>
              <a:rPr spc="360" dirty="0"/>
              <a:t> </a:t>
            </a:r>
            <a:r>
              <a:rPr spc="200" dirty="0"/>
              <a:t>faster?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6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899140" cy="4646144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495300" indent="-45720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Algorithm rules supreme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“Wait-free” has nothing to do with time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Wait-free refers to the number of compute “steps”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Steps do not have to be of the same duration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operations do not guarantee good performance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There is no substitute for understanding what you’re doing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 class is the next best thing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Let’s now understand C++ atomics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91184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Release </a:t>
            </a:r>
            <a:r>
              <a:rPr spc="220" dirty="0"/>
              <a:t>barrier </a:t>
            </a:r>
            <a:r>
              <a:rPr spc="-465" dirty="0"/>
              <a:t>–</a:t>
            </a:r>
            <a:r>
              <a:rPr spc="-370" dirty="0"/>
              <a:t> </a:t>
            </a:r>
            <a:r>
              <a:rPr spc="175" dirty="0"/>
              <a:t>std::memory_order_release</a:t>
            </a:r>
          </a:p>
        </p:txBody>
      </p:sp>
      <p:sp>
        <p:nvSpPr>
          <p:cNvPr id="6" name="object 6"/>
          <p:cNvSpPr/>
          <p:nvPr/>
        </p:nvSpPr>
        <p:spPr>
          <a:xfrm>
            <a:off x="731519" y="3514090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0598150" y="0"/>
                </a:moveTo>
                <a:lnTo>
                  <a:pt x="191770" y="0"/>
                </a:lnTo>
                <a:lnTo>
                  <a:pt x="144050" y="7496"/>
                </a:lnTo>
                <a:lnTo>
                  <a:pt x="99154" y="28222"/>
                </a:lnTo>
                <a:lnTo>
                  <a:pt x="59689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5299"/>
                </a:lnTo>
                <a:lnTo>
                  <a:pt x="28269" y="1050195"/>
                </a:lnTo>
                <a:lnTo>
                  <a:pt x="59690" y="1089660"/>
                </a:lnTo>
                <a:lnTo>
                  <a:pt x="99154" y="1121080"/>
                </a:lnTo>
                <a:lnTo>
                  <a:pt x="144050" y="1141847"/>
                </a:lnTo>
                <a:lnTo>
                  <a:pt x="191770" y="1149350"/>
                </a:lnTo>
                <a:lnTo>
                  <a:pt x="10598150" y="1149350"/>
                </a:lnTo>
                <a:lnTo>
                  <a:pt x="10645869" y="1141847"/>
                </a:lnTo>
                <a:lnTo>
                  <a:pt x="10690765" y="1121080"/>
                </a:lnTo>
                <a:lnTo>
                  <a:pt x="10730230" y="1089660"/>
                </a:lnTo>
                <a:lnTo>
                  <a:pt x="10761650" y="1050195"/>
                </a:lnTo>
                <a:lnTo>
                  <a:pt x="10782417" y="1005299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417" y="143315"/>
                </a:lnTo>
                <a:lnTo>
                  <a:pt x="10761650" y="98777"/>
                </a:lnTo>
                <a:lnTo>
                  <a:pt x="10730230" y="59531"/>
                </a:lnTo>
                <a:lnTo>
                  <a:pt x="10690765" y="28222"/>
                </a:lnTo>
                <a:lnTo>
                  <a:pt x="10645869" y="7496"/>
                </a:lnTo>
                <a:lnTo>
                  <a:pt x="10598150" y="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1519" y="3514090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91770" y="0"/>
                </a:moveTo>
                <a:lnTo>
                  <a:pt x="144050" y="7496"/>
                </a:lnTo>
                <a:lnTo>
                  <a:pt x="99154" y="28222"/>
                </a:lnTo>
                <a:lnTo>
                  <a:pt x="59689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5299"/>
                </a:lnTo>
                <a:lnTo>
                  <a:pt x="28269" y="1050195"/>
                </a:lnTo>
                <a:lnTo>
                  <a:pt x="59690" y="1089660"/>
                </a:lnTo>
                <a:lnTo>
                  <a:pt x="99154" y="1121080"/>
                </a:lnTo>
                <a:lnTo>
                  <a:pt x="144050" y="1141847"/>
                </a:lnTo>
                <a:lnTo>
                  <a:pt x="191770" y="1149350"/>
                </a:lnTo>
                <a:lnTo>
                  <a:pt x="10598150" y="1149350"/>
                </a:lnTo>
                <a:lnTo>
                  <a:pt x="10645869" y="1141847"/>
                </a:lnTo>
                <a:lnTo>
                  <a:pt x="10690765" y="1121080"/>
                </a:lnTo>
                <a:lnTo>
                  <a:pt x="10730230" y="1089660"/>
                </a:lnTo>
                <a:lnTo>
                  <a:pt x="10761650" y="1050195"/>
                </a:lnTo>
                <a:lnTo>
                  <a:pt x="10782417" y="1005299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417" y="143315"/>
                </a:lnTo>
                <a:lnTo>
                  <a:pt x="10761650" y="98777"/>
                </a:lnTo>
                <a:lnTo>
                  <a:pt x="10730230" y="59531"/>
                </a:lnTo>
                <a:lnTo>
                  <a:pt x="10690765" y="28222"/>
                </a:lnTo>
                <a:lnTo>
                  <a:pt x="10645869" y="7496"/>
                </a:lnTo>
                <a:lnTo>
                  <a:pt x="10598150" y="0"/>
                </a:lnTo>
                <a:lnTo>
                  <a:pt x="1917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519" y="35140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21440" y="46634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918700" y="3843020"/>
            <a:ext cx="14700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500" y="1167129"/>
            <a:ext cx="7830184" cy="1027204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9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x.store(1,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memory_order_release</a:t>
            </a:r>
            <a:r>
              <a:rPr sz="2800" spc="2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187190">
              <a:lnSpc>
                <a:spcPct val="100000"/>
              </a:lnSpc>
              <a:spcBef>
                <a:spcPts val="590"/>
              </a:spcBef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5966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69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966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966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7532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4042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4042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4042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5482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21200" y="234442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19"/>
                </a:move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21200" y="234442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2120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3560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00700" y="2344420"/>
            <a:ext cx="915669" cy="1281430"/>
          </a:xfrm>
          <a:custGeom>
            <a:avLst/>
            <a:gdLst/>
            <a:ahLst/>
            <a:cxnLst/>
            <a:rect l="l" t="t" r="r" b="b"/>
            <a:pathLst>
              <a:path w="915670" h="1281429">
                <a:moveTo>
                  <a:pt x="685800" y="321309"/>
                </a:moveTo>
                <a:lnTo>
                  <a:pt x="228600" y="321309"/>
                </a:lnTo>
                <a:lnTo>
                  <a:pt x="228600" y="1281429"/>
                </a:lnTo>
                <a:lnTo>
                  <a:pt x="685800" y="1281429"/>
                </a:lnTo>
                <a:lnTo>
                  <a:pt x="685800" y="321309"/>
                </a:lnTo>
                <a:close/>
              </a:path>
              <a:path w="915670" h="1281429">
                <a:moveTo>
                  <a:pt x="457200" y="0"/>
                </a:moveTo>
                <a:lnTo>
                  <a:pt x="0" y="321309"/>
                </a:lnTo>
                <a:lnTo>
                  <a:pt x="915670" y="321309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00700" y="2344420"/>
            <a:ext cx="915669" cy="1281430"/>
          </a:xfrm>
          <a:custGeom>
            <a:avLst/>
            <a:gdLst/>
            <a:ahLst/>
            <a:cxnLst/>
            <a:rect l="l" t="t" r="r" b="b"/>
            <a:pathLst>
              <a:path w="915670" h="1281429">
                <a:moveTo>
                  <a:pt x="228600" y="1281429"/>
                </a:moveTo>
                <a:lnTo>
                  <a:pt x="228600" y="321309"/>
                </a:lnTo>
                <a:lnTo>
                  <a:pt x="0" y="321309"/>
                </a:lnTo>
                <a:lnTo>
                  <a:pt x="457200" y="0"/>
                </a:lnTo>
                <a:lnTo>
                  <a:pt x="915670" y="321309"/>
                </a:lnTo>
                <a:lnTo>
                  <a:pt x="685800" y="321309"/>
                </a:lnTo>
                <a:lnTo>
                  <a:pt x="685800" y="1281429"/>
                </a:lnTo>
                <a:lnTo>
                  <a:pt x="228600" y="128142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0070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1636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 rot="10800000">
            <a:off x="5847321" y="2807885"/>
            <a:ext cx="423428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3185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3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30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0843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4929" y="0"/>
                </a:lnTo>
                <a:lnTo>
                  <a:pt x="47148" y="6548"/>
                </a:lnTo>
                <a:lnTo>
                  <a:pt x="23177" y="23812"/>
                </a:lnTo>
                <a:lnTo>
                  <a:pt x="634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50" y="408979"/>
                </a:lnTo>
                <a:lnTo>
                  <a:pt x="23177" y="433387"/>
                </a:lnTo>
                <a:lnTo>
                  <a:pt x="47148" y="450651"/>
                </a:lnTo>
                <a:lnTo>
                  <a:pt x="74929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83739" y="3691890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38227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2270" y="457200"/>
                </a:lnTo>
                <a:lnTo>
                  <a:pt x="410249" y="450651"/>
                </a:lnTo>
                <a:lnTo>
                  <a:pt x="434657" y="433387"/>
                </a:lnTo>
                <a:lnTo>
                  <a:pt x="451921" y="408979"/>
                </a:lnTo>
                <a:lnTo>
                  <a:pt x="458470" y="381000"/>
                </a:lnTo>
                <a:lnTo>
                  <a:pt x="458470" y="76200"/>
                </a:lnTo>
                <a:lnTo>
                  <a:pt x="451921" y="48220"/>
                </a:lnTo>
                <a:lnTo>
                  <a:pt x="434657" y="23812"/>
                </a:lnTo>
                <a:lnTo>
                  <a:pt x="410249" y="6548"/>
                </a:lnTo>
                <a:lnTo>
                  <a:pt x="38227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60320" y="369189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30910" y="3675379"/>
            <a:ext cx="198373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645" algn="l"/>
                <a:tab pos="1165225" algn="l"/>
                <a:tab pos="1740535" algn="l"/>
              </a:tabLst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	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	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	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68020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680200" y="234442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80200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59586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6096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60969" y="234442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60969" y="3624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675369" y="2344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41740" y="234568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841740" y="234568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841740" y="3625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756140" y="23456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440429" y="450595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40429" y="450595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44042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54829" y="45059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6092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685800" y="321310"/>
                </a:moveTo>
                <a:lnTo>
                  <a:pt x="228600" y="321310"/>
                </a:lnTo>
                <a:lnTo>
                  <a:pt x="228600" y="1281430"/>
                </a:lnTo>
                <a:lnTo>
                  <a:pt x="685800" y="1281430"/>
                </a:lnTo>
                <a:lnTo>
                  <a:pt x="685800" y="321310"/>
                </a:lnTo>
                <a:close/>
              </a:path>
              <a:path w="914400" h="1281429">
                <a:moveTo>
                  <a:pt x="457200" y="0"/>
                </a:moveTo>
                <a:lnTo>
                  <a:pt x="0" y="321310"/>
                </a:lnTo>
                <a:lnTo>
                  <a:pt x="914399" y="321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6092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1281430"/>
                </a:moveTo>
                <a:lnTo>
                  <a:pt x="228600" y="321310"/>
                </a:lnTo>
                <a:lnTo>
                  <a:pt x="0" y="321310"/>
                </a:lnTo>
                <a:lnTo>
                  <a:pt x="457200" y="0"/>
                </a:lnTo>
                <a:lnTo>
                  <a:pt x="914399" y="321310"/>
                </a:lnTo>
                <a:lnTo>
                  <a:pt x="685800" y="321310"/>
                </a:lnTo>
                <a:lnTo>
                  <a:pt x="685800" y="1281430"/>
                </a:lnTo>
                <a:lnTo>
                  <a:pt x="228600" y="12814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36092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27532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8143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40"/>
                </a:moveTo>
                <a:lnTo>
                  <a:pt x="228600" y="320040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40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40"/>
                </a:lnTo>
                <a:lnTo>
                  <a:pt x="914400" y="320040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28143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40"/>
                </a:lnTo>
                <a:lnTo>
                  <a:pt x="0" y="320040"/>
                </a:lnTo>
                <a:lnTo>
                  <a:pt x="457200" y="0"/>
                </a:lnTo>
                <a:lnTo>
                  <a:pt x="914400" y="320040"/>
                </a:lnTo>
                <a:lnTo>
                  <a:pt x="685800" y="320040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281430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19582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60197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0197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60197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516369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21200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685800" y="321310"/>
                </a:moveTo>
                <a:lnTo>
                  <a:pt x="228600" y="321310"/>
                </a:lnTo>
                <a:lnTo>
                  <a:pt x="228600" y="1281430"/>
                </a:lnTo>
                <a:lnTo>
                  <a:pt x="685800" y="1281430"/>
                </a:lnTo>
                <a:lnTo>
                  <a:pt x="685800" y="321310"/>
                </a:lnTo>
                <a:close/>
              </a:path>
              <a:path w="914400" h="1281429">
                <a:moveTo>
                  <a:pt x="457200" y="0"/>
                </a:moveTo>
                <a:lnTo>
                  <a:pt x="0" y="321310"/>
                </a:lnTo>
                <a:lnTo>
                  <a:pt x="914400" y="321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21200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1281430"/>
                </a:moveTo>
                <a:lnTo>
                  <a:pt x="228600" y="321310"/>
                </a:lnTo>
                <a:lnTo>
                  <a:pt x="0" y="321310"/>
                </a:lnTo>
                <a:lnTo>
                  <a:pt x="457200" y="0"/>
                </a:lnTo>
                <a:lnTo>
                  <a:pt x="914400" y="321310"/>
                </a:lnTo>
                <a:lnTo>
                  <a:pt x="685800" y="321310"/>
                </a:lnTo>
                <a:lnTo>
                  <a:pt x="685800" y="1281430"/>
                </a:lnTo>
                <a:lnTo>
                  <a:pt x="228600" y="12814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521200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43560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76096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20"/>
                </a:move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760969" y="450469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760969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675369" y="5786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84174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841740" y="450469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841740" y="4504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756140" y="57848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4745990" y="4819650"/>
            <a:ext cx="2790825" cy="2041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55575" algn="ctr">
              <a:lnSpc>
                <a:spcPct val="100000"/>
              </a:lnSpc>
              <a:spcBef>
                <a:spcPts val="100"/>
              </a:spcBef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  <a:p>
            <a:pPr>
              <a:lnSpc>
                <a:spcPct val="100000"/>
              </a:lnSpc>
            </a:pP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0"/>
              </a:spcBef>
            </a:pP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Observed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949450" y="3705859"/>
            <a:ext cx="3098800" cy="670560"/>
          </a:xfrm>
          <a:custGeom>
            <a:avLst/>
            <a:gdLst/>
            <a:ahLst/>
            <a:cxnLst/>
            <a:rect l="l" t="t" r="r" b="b"/>
            <a:pathLst>
              <a:path w="3098800" h="670560">
                <a:moveTo>
                  <a:pt x="3098800" y="0"/>
                </a:moveTo>
                <a:lnTo>
                  <a:pt x="0" y="670559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717039" y="4292600"/>
            <a:ext cx="260350" cy="161290"/>
          </a:xfrm>
          <a:custGeom>
            <a:avLst/>
            <a:gdLst/>
            <a:ahLst/>
            <a:cxnLst/>
            <a:rect l="l" t="t" r="r" b="b"/>
            <a:pathLst>
              <a:path w="260350" h="161289">
                <a:moveTo>
                  <a:pt x="224790" y="0"/>
                </a:moveTo>
                <a:lnTo>
                  <a:pt x="0" y="133350"/>
                </a:lnTo>
                <a:lnTo>
                  <a:pt x="260350" y="161289"/>
                </a:lnTo>
                <a:lnTo>
                  <a:pt x="2247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037839" y="4282440"/>
            <a:ext cx="567690" cy="0"/>
          </a:xfrm>
          <a:custGeom>
            <a:avLst/>
            <a:gdLst/>
            <a:ahLst/>
            <a:cxnLst/>
            <a:rect l="l" t="t" r="r" b="b"/>
            <a:pathLst>
              <a:path w="567689">
                <a:moveTo>
                  <a:pt x="0" y="0"/>
                </a:moveTo>
                <a:lnTo>
                  <a:pt x="567689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52420" y="4217670"/>
            <a:ext cx="194310" cy="129539"/>
          </a:xfrm>
          <a:custGeom>
            <a:avLst/>
            <a:gdLst/>
            <a:ahLst/>
            <a:cxnLst/>
            <a:rect l="l" t="t" r="r" b="b"/>
            <a:pathLst>
              <a:path w="194310" h="129539">
                <a:moveTo>
                  <a:pt x="194310" y="0"/>
                </a:moveTo>
                <a:lnTo>
                  <a:pt x="0" y="64769"/>
                </a:lnTo>
                <a:lnTo>
                  <a:pt x="194310" y="129539"/>
                </a:lnTo>
                <a:lnTo>
                  <a:pt x="194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94100" y="4199890"/>
            <a:ext cx="247650" cy="165100"/>
          </a:xfrm>
          <a:custGeom>
            <a:avLst/>
            <a:gdLst/>
            <a:ahLst/>
            <a:cxnLst/>
            <a:rect l="l" t="t" r="r" b="b"/>
            <a:pathLst>
              <a:path w="247650" h="165100">
                <a:moveTo>
                  <a:pt x="0" y="0"/>
                </a:moveTo>
                <a:lnTo>
                  <a:pt x="0" y="165100"/>
                </a:lnTo>
                <a:lnTo>
                  <a:pt x="247650" y="8255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956809" y="3660140"/>
            <a:ext cx="92710" cy="914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717039" y="4380229"/>
            <a:ext cx="92710" cy="91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60979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860" y="3393"/>
                </a:lnTo>
                <a:lnTo>
                  <a:pt x="13335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4" y="78104"/>
                </a:lnTo>
                <a:lnTo>
                  <a:pt x="27860" y="87868"/>
                </a:lnTo>
                <a:lnTo>
                  <a:pt x="45719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60979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19" y="91439"/>
                </a:lnTo>
                <a:lnTo>
                  <a:pt x="27860" y="87868"/>
                </a:lnTo>
                <a:lnTo>
                  <a:pt x="13334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5" y="12858"/>
                </a:lnTo>
                <a:lnTo>
                  <a:pt x="27860" y="3393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60979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853689" y="4328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841750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27860" y="3393"/>
                </a:lnTo>
                <a:lnTo>
                  <a:pt x="13335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5" y="78104"/>
                </a:lnTo>
                <a:lnTo>
                  <a:pt x="27860" y="87868"/>
                </a:lnTo>
                <a:lnTo>
                  <a:pt x="45720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841750" y="42367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20" y="91439"/>
                </a:lnTo>
                <a:lnTo>
                  <a:pt x="27860" y="87868"/>
                </a:lnTo>
                <a:lnTo>
                  <a:pt x="13335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5" y="12858"/>
                </a:lnTo>
                <a:lnTo>
                  <a:pt x="27860" y="3393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841750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33190" y="4328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153659" y="3742690"/>
            <a:ext cx="1927860" cy="593090"/>
          </a:xfrm>
          <a:custGeom>
            <a:avLst/>
            <a:gdLst/>
            <a:ahLst/>
            <a:cxnLst/>
            <a:rect l="l" t="t" r="r" b="b"/>
            <a:pathLst>
              <a:path w="1927859" h="593089">
                <a:moveTo>
                  <a:pt x="0" y="593090"/>
                </a:moveTo>
                <a:lnTo>
                  <a:pt x="192786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885690" y="4271009"/>
            <a:ext cx="295910" cy="1651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081519" y="3696970"/>
            <a:ext cx="92709" cy="914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627370" y="3881120"/>
            <a:ext cx="1005840" cy="457200"/>
          </a:xfrm>
          <a:custGeom>
            <a:avLst/>
            <a:gdLst/>
            <a:ahLst/>
            <a:cxnLst/>
            <a:rect l="l" t="t" r="r" b="b"/>
            <a:pathLst>
              <a:path w="1005840" h="457200">
                <a:moveTo>
                  <a:pt x="754379" y="0"/>
                </a:moveTo>
                <a:lnTo>
                  <a:pt x="754379" y="114299"/>
                </a:lnTo>
                <a:lnTo>
                  <a:pt x="0" y="114299"/>
                </a:lnTo>
                <a:lnTo>
                  <a:pt x="0" y="342899"/>
                </a:lnTo>
                <a:lnTo>
                  <a:pt x="754379" y="342899"/>
                </a:lnTo>
                <a:lnTo>
                  <a:pt x="754379" y="457199"/>
                </a:lnTo>
                <a:lnTo>
                  <a:pt x="1005839" y="228599"/>
                </a:lnTo>
                <a:lnTo>
                  <a:pt x="7543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627370" y="3881120"/>
            <a:ext cx="1005840" cy="457200"/>
          </a:xfrm>
          <a:custGeom>
            <a:avLst/>
            <a:gdLst/>
            <a:ahLst/>
            <a:cxnLst/>
            <a:rect l="l" t="t" r="r" b="b"/>
            <a:pathLst>
              <a:path w="1005840" h="457200">
                <a:moveTo>
                  <a:pt x="0" y="114299"/>
                </a:moveTo>
                <a:lnTo>
                  <a:pt x="754379" y="114299"/>
                </a:lnTo>
                <a:lnTo>
                  <a:pt x="754379" y="0"/>
                </a:lnTo>
                <a:lnTo>
                  <a:pt x="1005839" y="228599"/>
                </a:lnTo>
                <a:lnTo>
                  <a:pt x="754379" y="457199"/>
                </a:lnTo>
                <a:lnTo>
                  <a:pt x="754379" y="342899"/>
                </a:lnTo>
                <a:lnTo>
                  <a:pt x="0" y="342899"/>
                </a:lnTo>
                <a:lnTo>
                  <a:pt x="0" y="11429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633209" y="3881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627370" y="4338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826759" y="3878579"/>
            <a:ext cx="462280" cy="462280"/>
          </a:xfrm>
          <a:custGeom>
            <a:avLst/>
            <a:gdLst/>
            <a:ahLst/>
            <a:cxnLst/>
            <a:rect l="l" t="t" r="r" b="b"/>
            <a:pathLst>
              <a:path w="462279" h="462279">
                <a:moveTo>
                  <a:pt x="73660" y="0"/>
                </a:moveTo>
                <a:lnTo>
                  <a:pt x="0" y="73660"/>
                </a:lnTo>
                <a:lnTo>
                  <a:pt x="157479" y="231140"/>
                </a:lnTo>
                <a:lnTo>
                  <a:pt x="0" y="388620"/>
                </a:lnTo>
                <a:lnTo>
                  <a:pt x="74929" y="462280"/>
                </a:lnTo>
                <a:lnTo>
                  <a:pt x="231139" y="304800"/>
                </a:lnTo>
                <a:lnTo>
                  <a:pt x="379135" y="304800"/>
                </a:lnTo>
                <a:lnTo>
                  <a:pt x="306069" y="231140"/>
                </a:lnTo>
                <a:lnTo>
                  <a:pt x="379135" y="157480"/>
                </a:lnTo>
                <a:lnTo>
                  <a:pt x="231139" y="157480"/>
                </a:lnTo>
                <a:lnTo>
                  <a:pt x="73660" y="0"/>
                </a:lnTo>
                <a:close/>
              </a:path>
              <a:path w="462279" h="462279">
                <a:moveTo>
                  <a:pt x="379135" y="304800"/>
                </a:moveTo>
                <a:lnTo>
                  <a:pt x="231139" y="304800"/>
                </a:lnTo>
                <a:lnTo>
                  <a:pt x="388619" y="462280"/>
                </a:lnTo>
                <a:lnTo>
                  <a:pt x="462279" y="388620"/>
                </a:lnTo>
                <a:lnTo>
                  <a:pt x="379135" y="304800"/>
                </a:lnTo>
                <a:close/>
              </a:path>
              <a:path w="462279" h="462279">
                <a:moveTo>
                  <a:pt x="388619" y="0"/>
                </a:moveTo>
                <a:lnTo>
                  <a:pt x="231139" y="157480"/>
                </a:lnTo>
                <a:lnTo>
                  <a:pt x="379135" y="157480"/>
                </a:lnTo>
                <a:lnTo>
                  <a:pt x="462279" y="73660"/>
                </a:lnTo>
                <a:lnTo>
                  <a:pt x="388619" y="0"/>
                </a:lnTo>
                <a:close/>
              </a:path>
            </a:pathLst>
          </a:custGeom>
          <a:solidFill>
            <a:srgbClr val="FF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826759" y="3878579"/>
            <a:ext cx="462280" cy="462280"/>
          </a:xfrm>
          <a:custGeom>
            <a:avLst/>
            <a:gdLst/>
            <a:ahLst/>
            <a:cxnLst/>
            <a:rect l="l" t="t" r="r" b="b"/>
            <a:pathLst>
              <a:path w="462279" h="462279">
                <a:moveTo>
                  <a:pt x="462279" y="73660"/>
                </a:moveTo>
                <a:lnTo>
                  <a:pt x="388619" y="0"/>
                </a:lnTo>
                <a:lnTo>
                  <a:pt x="231139" y="157480"/>
                </a:lnTo>
                <a:lnTo>
                  <a:pt x="73660" y="0"/>
                </a:lnTo>
                <a:lnTo>
                  <a:pt x="0" y="73660"/>
                </a:lnTo>
                <a:lnTo>
                  <a:pt x="157479" y="231140"/>
                </a:lnTo>
                <a:lnTo>
                  <a:pt x="0" y="388620"/>
                </a:lnTo>
                <a:lnTo>
                  <a:pt x="74929" y="462280"/>
                </a:lnTo>
                <a:lnTo>
                  <a:pt x="231139" y="304800"/>
                </a:lnTo>
                <a:lnTo>
                  <a:pt x="388619" y="462280"/>
                </a:lnTo>
                <a:lnTo>
                  <a:pt x="462279" y="388620"/>
                </a:lnTo>
                <a:lnTo>
                  <a:pt x="306069" y="231140"/>
                </a:lnTo>
                <a:lnTo>
                  <a:pt x="462279" y="736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446520" y="4109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669279" y="4109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60</a:t>
            </a:fld>
            <a:endParaRPr spc="195" dirty="0"/>
          </a:p>
        </p:txBody>
      </p:sp>
      <p:sp>
        <p:nvSpPr>
          <p:cNvPr id="102" name="object 102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31939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Acquire-release</a:t>
            </a:r>
            <a:r>
              <a:rPr spc="160" dirty="0"/>
              <a:t> </a:t>
            </a:r>
            <a:r>
              <a:rPr spc="235" dirty="0"/>
              <a:t>order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10811510" cy="6746719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often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together: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r>
              <a:rPr sz="2800" spc="2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r>
              <a:rPr sz="2800" spc="5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with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  <a:tab pos="3282315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reads	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 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with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</a:t>
            </a:r>
            <a:r>
              <a:rPr sz="2800" spc="-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4826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happen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before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(in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order)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become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visible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after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ts val="3354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prepares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(does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some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writes)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then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0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releases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  <a:p>
            <a:pPr marL="384175">
              <a:lnSpc>
                <a:spcPts val="3354"/>
              </a:lnSpc>
            </a:pP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(publishes)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updating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1042035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9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acquires</a:t>
            </a:r>
            <a:r>
              <a:rPr sz="2800" spc="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-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guaranteed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-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visible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639559" y="1828800"/>
            <a:ext cx="365760" cy="914400"/>
          </a:xfrm>
          <a:custGeom>
            <a:avLst/>
            <a:gdLst/>
            <a:ahLst/>
            <a:cxnLst/>
            <a:rect l="l" t="t" r="r" b="b"/>
            <a:pathLst>
              <a:path w="365759" h="914400">
                <a:moveTo>
                  <a:pt x="60960" y="0"/>
                </a:moveTo>
                <a:lnTo>
                  <a:pt x="38040" y="5238"/>
                </a:lnTo>
                <a:lnTo>
                  <a:pt x="18573" y="19050"/>
                </a:lnTo>
                <a:lnTo>
                  <a:pt x="5060" y="38576"/>
                </a:lnTo>
                <a:lnTo>
                  <a:pt x="0" y="60960"/>
                </a:lnTo>
                <a:lnTo>
                  <a:pt x="0" y="853439"/>
                </a:lnTo>
                <a:lnTo>
                  <a:pt x="5060" y="875823"/>
                </a:lnTo>
                <a:lnTo>
                  <a:pt x="18573" y="895350"/>
                </a:lnTo>
                <a:lnTo>
                  <a:pt x="38040" y="909161"/>
                </a:lnTo>
                <a:lnTo>
                  <a:pt x="60960" y="914400"/>
                </a:lnTo>
                <a:lnTo>
                  <a:pt x="304800" y="914400"/>
                </a:lnTo>
                <a:lnTo>
                  <a:pt x="327183" y="909161"/>
                </a:lnTo>
                <a:lnTo>
                  <a:pt x="346710" y="895350"/>
                </a:lnTo>
                <a:lnTo>
                  <a:pt x="360521" y="875823"/>
                </a:lnTo>
                <a:lnTo>
                  <a:pt x="365760" y="853439"/>
                </a:lnTo>
                <a:lnTo>
                  <a:pt x="365760" y="60960"/>
                </a:lnTo>
                <a:lnTo>
                  <a:pt x="360521" y="38576"/>
                </a:lnTo>
                <a:lnTo>
                  <a:pt x="346710" y="19050"/>
                </a:lnTo>
                <a:lnTo>
                  <a:pt x="327183" y="5238"/>
                </a:lnTo>
                <a:lnTo>
                  <a:pt x="304800" y="0"/>
                </a:lnTo>
                <a:lnTo>
                  <a:pt x="60960" y="0"/>
                </a:lnTo>
                <a:close/>
              </a:path>
            </a:pathLst>
          </a:custGeom>
          <a:ln w="571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39559" y="1828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-28573"/>
                </a:moveTo>
                <a:lnTo>
                  <a:pt x="0" y="28573"/>
                </a:lnTo>
              </a:path>
            </a:pathLst>
          </a:custGeom>
          <a:ln w="571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05319" y="2743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-28573"/>
                </a:moveTo>
                <a:lnTo>
                  <a:pt x="0" y="28573"/>
                </a:lnTo>
              </a:path>
            </a:pathLst>
          </a:custGeom>
          <a:ln w="571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61</a:t>
            </a:fld>
            <a:endParaRPr spc="195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601472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Acquire-release</a:t>
            </a:r>
            <a:r>
              <a:rPr spc="145" dirty="0"/>
              <a:t> </a:t>
            </a:r>
            <a:r>
              <a:rPr spc="215" dirty="0"/>
              <a:t>protocol</a:t>
            </a:r>
          </a:p>
        </p:txBody>
      </p:sp>
      <p:sp>
        <p:nvSpPr>
          <p:cNvPr id="6" name="object 6"/>
          <p:cNvSpPr/>
          <p:nvPr/>
        </p:nvSpPr>
        <p:spPr>
          <a:xfrm>
            <a:off x="731519" y="2973070"/>
            <a:ext cx="10789920" cy="1150620"/>
          </a:xfrm>
          <a:custGeom>
            <a:avLst/>
            <a:gdLst/>
            <a:ahLst/>
            <a:cxnLst/>
            <a:rect l="l" t="t" r="r" b="b"/>
            <a:pathLst>
              <a:path w="10789920" h="1150620">
                <a:moveTo>
                  <a:pt x="10598150" y="0"/>
                </a:moveTo>
                <a:lnTo>
                  <a:pt x="191770" y="0"/>
                </a:lnTo>
                <a:lnTo>
                  <a:pt x="144050" y="7590"/>
                </a:lnTo>
                <a:lnTo>
                  <a:pt x="99154" y="28551"/>
                </a:lnTo>
                <a:lnTo>
                  <a:pt x="59689" y="60166"/>
                </a:lnTo>
                <a:lnTo>
                  <a:pt x="28269" y="99718"/>
                </a:lnTo>
                <a:lnTo>
                  <a:pt x="7502" y="144491"/>
                </a:lnTo>
                <a:lnTo>
                  <a:pt x="0" y="191769"/>
                </a:lnTo>
                <a:lnTo>
                  <a:pt x="0" y="958849"/>
                </a:lnTo>
                <a:lnTo>
                  <a:pt x="7502" y="1006128"/>
                </a:lnTo>
                <a:lnTo>
                  <a:pt x="28269" y="1050901"/>
                </a:lnTo>
                <a:lnTo>
                  <a:pt x="59690" y="1090453"/>
                </a:lnTo>
                <a:lnTo>
                  <a:pt x="99154" y="1122068"/>
                </a:lnTo>
                <a:lnTo>
                  <a:pt x="144050" y="1143029"/>
                </a:lnTo>
                <a:lnTo>
                  <a:pt x="191770" y="1150619"/>
                </a:lnTo>
                <a:lnTo>
                  <a:pt x="10598150" y="1150619"/>
                </a:lnTo>
                <a:lnTo>
                  <a:pt x="10645869" y="1143029"/>
                </a:lnTo>
                <a:lnTo>
                  <a:pt x="10690765" y="1122068"/>
                </a:lnTo>
                <a:lnTo>
                  <a:pt x="10730230" y="1090453"/>
                </a:lnTo>
                <a:lnTo>
                  <a:pt x="10761650" y="1050901"/>
                </a:lnTo>
                <a:lnTo>
                  <a:pt x="10782417" y="1006128"/>
                </a:lnTo>
                <a:lnTo>
                  <a:pt x="10789920" y="958849"/>
                </a:lnTo>
                <a:lnTo>
                  <a:pt x="10789920" y="191769"/>
                </a:lnTo>
                <a:lnTo>
                  <a:pt x="10782417" y="144491"/>
                </a:lnTo>
                <a:lnTo>
                  <a:pt x="10761650" y="99718"/>
                </a:lnTo>
                <a:lnTo>
                  <a:pt x="10730230" y="60166"/>
                </a:lnTo>
                <a:lnTo>
                  <a:pt x="10690765" y="28551"/>
                </a:lnTo>
                <a:lnTo>
                  <a:pt x="10645869" y="7590"/>
                </a:lnTo>
                <a:lnTo>
                  <a:pt x="10598150" y="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1519" y="2973070"/>
            <a:ext cx="10789920" cy="1150620"/>
          </a:xfrm>
          <a:custGeom>
            <a:avLst/>
            <a:gdLst/>
            <a:ahLst/>
            <a:cxnLst/>
            <a:rect l="l" t="t" r="r" b="b"/>
            <a:pathLst>
              <a:path w="10789920" h="1150620">
                <a:moveTo>
                  <a:pt x="191770" y="0"/>
                </a:moveTo>
                <a:lnTo>
                  <a:pt x="144050" y="7590"/>
                </a:lnTo>
                <a:lnTo>
                  <a:pt x="99154" y="28551"/>
                </a:lnTo>
                <a:lnTo>
                  <a:pt x="59689" y="60166"/>
                </a:lnTo>
                <a:lnTo>
                  <a:pt x="28269" y="99718"/>
                </a:lnTo>
                <a:lnTo>
                  <a:pt x="7502" y="144491"/>
                </a:lnTo>
                <a:lnTo>
                  <a:pt x="0" y="191769"/>
                </a:lnTo>
                <a:lnTo>
                  <a:pt x="0" y="958849"/>
                </a:lnTo>
                <a:lnTo>
                  <a:pt x="7502" y="1006128"/>
                </a:lnTo>
                <a:lnTo>
                  <a:pt x="28269" y="1050901"/>
                </a:lnTo>
                <a:lnTo>
                  <a:pt x="59690" y="1090453"/>
                </a:lnTo>
                <a:lnTo>
                  <a:pt x="99154" y="1122068"/>
                </a:lnTo>
                <a:lnTo>
                  <a:pt x="144050" y="1143029"/>
                </a:lnTo>
                <a:lnTo>
                  <a:pt x="191770" y="1150619"/>
                </a:lnTo>
                <a:lnTo>
                  <a:pt x="10598150" y="1150619"/>
                </a:lnTo>
                <a:lnTo>
                  <a:pt x="10645869" y="1143029"/>
                </a:lnTo>
                <a:lnTo>
                  <a:pt x="10690765" y="1122068"/>
                </a:lnTo>
                <a:lnTo>
                  <a:pt x="10730230" y="1090453"/>
                </a:lnTo>
                <a:lnTo>
                  <a:pt x="10761650" y="1050901"/>
                </a:lnTo>
                <a:lnTo>
                  <a:pt x="10782417" y="1006128"/>
                </a:lnTo>
                <a:lnTo>
                  <a:pt x="10789920" y="958849"/>
                </a:lnTo>
                <a:lnTo>
                  <a:pt x="10789920" y="191769"/>
                </a:lnTo>
                <a:lnTo>
                  <a:pt x="10782417" y="144491"/>
                </a:lnTo>
                <a:lnTo>
                  <a:pt x="10761650" y="99718"/>
                </a:lnTo>
                <a:lnTo>
                  <a:pt x="10730230" y="60166"/>
                </a:lnTo>
                <a:lnTo>
                  <a:pt x="10690765" y="28551"/>
                </a:lnTo>
                <a:lnTo>
                  <a:pt x="10645869" y="7590"/>
                </a:lnTo>
                <a:lnTo>
                  <a:pt x="10598150" y="0"/>
                </a:lnTo>
                <a:lnTo>
                  <a:pt x="19177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519" y="2973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21440" y="4123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918700" y="3303270"/>
            <a:ext cx="14700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8990" y="2062479"/>
            <a:ext cx="160337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59660" y="180467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69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9660" y="180467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69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9660" y="18046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75329" y="3084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40429" y="180467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40429" y="180467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40429" y="18046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54829" y="3084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681469" y="180467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30">
                <a:moveTo>
                  <a:pt x="914400" y="960119"/>
                </a:move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close/>
              </a:path>
              <a:path w="914400" h="128143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681469" y="180467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3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1429"/>
                </a:lnTo>
                <a:lnTo>
                  <a:pt x="91440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681469" y="18046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595869" y="3086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00700" y="1805939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5670" y="960120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00700" y="1805939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567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00700" y="18059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16369" y="3086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932170" y="2119629"/>
            <a:ext cx="2552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31850" y="336804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3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30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08430" y="336804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4929" y="0"/>
                </a:lnTo>
                <a:lnTo>
                  <a:pt x="47148" y="6548"/>
                </a:lnTo>
                <a:lnTo>
                  <a:pt x="23177" y="23812"/>
                </a:lnTo>
                <a:lnTo>
                  <a:pt x="634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50" y="408979"/>
                </a:lnTo>
                <a:lnTo>
                  <a:pt x="23177" y="433387"/>
                </a:lnTo>
                <a:lnTo>
                  <a:pt x="47148" y="450651"/>
                </a:lnTo>
                <a:lnTo>
                  <a:pt x="74929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83739" y="3368040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38227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2270" y="457200"/>
                </a:lnTo>
                <a:lnTo>
                  <a:pt x="410249" y="450651"/>
                </a:lnTo>
                <a:lnTo>
                  <a:pt x="434657" y="433387"/>
                </a:lnTo>
                <a:lnTo>
                  <a:pt x="451921" y="408979"/>
                </a:lnTo>
                <a:lnTo>
                  <a:pt x="458470" y="381000"/>
                </a:lnTo>
                <a:lnTo>
                  <a:pt x="458470" y="76200"/>
                </a:lnTo>
                <a:lnTo>
                  <a:pt x="451921" y="48220"/>
                </a:lnTo>
                <a:lnTo>
                  <a:pt x="434657" y="23812"/>
                </a:lnTo>
                <a:lnTo>
                  <a:pt x="410249" y="6548"/>
                </a:lnTo>
                <a:lnTo>
                  <a:pt x="38227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60320" y="336804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30910" y="3351529"/>
            <a:ext cx="198373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645" algn="l"/>
                <a:tab pos="1165225" algn="l"/>
                <a:tab pos="1740535" algn="l"/>
              </a:tabLst>
            </a:pP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	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	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	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519929" y="180467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19"/>
                </a:move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19"/>
                </a:lnTo>
                <a:lnTo>
                  <a:pt x="685800" y="960119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519929" y="180467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19"/>
                </a:lnTo>
                <a:lnTo>
                  <a:pt x="0" y="960119"/>
                </a:lnTo>
                <a:lnTo>
                  <a:pt x="457200" y="1280159"/>
                </a:lnTo>
                <a:lnTo>
                  <a:pt x="915670" y="960119"/>
                </a:lnTo>
                <a:lnTo>
                  <a:pt x="685800" y="960119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519929" y="18046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435600" y="3084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60969" y="180467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59"/>
                </a:lnTo>
                <a:lnTo>
                  <a:pt x="685800" y="1280159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60969" y="180467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59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59"/>
                </a:lnTo>
                <a:lnTo>
                  <a:pt x="228600" y="12801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60969" y="3084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675369" y="18046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41740" y="180593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685800" y="320039"/>
                </a:moveTo>
                <a:lnTo>
                  <a:pt x="228600" y="320039"/>
                </a:lnTo>
                <a:lnTo>
                  <a:pt x="228600" y="1280160"/>
                </a:lnTo>
                <a:lnTo>
                  <a:pt x="685800" y="1280160"/>
                </a:lnTo>
                <a:lnTo>
                  <a:pt x="685800" y="320039"/>
                </a:lnTo>
                <a:close/>
              </a:path>
              <a:path w="914400" h="1280160">
                <a:moveTo>
                  <a:pt x="457200" y="0"/>
                </a:moveTo>
                <a:lnTo>
                  <a:pt x="0" y="320039"/>
                </a:lnTo>
                <a:lnTo>
                  <a:pt x="914400" y="320039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841740" y="1805939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1280160"/>
                </a:moveTo>
                <a:lnTo>
                  <a:pt x="228600" y="320039"/>
                </a:lnTo>
                <a:lnTo>
                  <a:pt x="0" y="320039"/>
                </a:lnTo>
                <a:lnTo>
                  <a:pt x="457200" y="0"/>
                </a:lnTo>
                <a:lnTo>
                  <a:pt x="914400" y="320039"/>
                </a:lnTo>
                <a:lnTo>
                  <a:pt x="685800" y="320039"/>
                </a:lnTo>
                <a:lnTo>
                  <a:pt x="685800" y="1280160"/>
                </a:lnTo>
                <a:lnTo>
                  <a:pt x="228600" y="128016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841740" y="3086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756140" y="18059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601970" y="396494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1970" y="396494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1970" y="3964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516369" y="5245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21200" y="396494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20"/>
                </a:move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21200" y="396494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521200" y="3964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435600" y="52463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808990" y="4439920"/>
            <a:ext cx="160337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5048250" y="3166110"/>
            <a:ext cx="1882139" cy="675640"/>
          </a:xfrm>
          <a:custGeom>
            <a:avLst/>
            <a:gdLst/>
            <a:ahLst/>
            <a:cxnLst/>
            <a:rect l="l" t="t" r="r" b="b"/>
            <a:pathLst>
              <a:path w="1882140" h="675639">
                <a:moveTo>
                  <a:pt x="0" y="0"/>
                </a:moveTo>
                <a:lnTo>
                  <a:pt x="1882140" y="675639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892290" y="3760470"/>
            <a:ext cx="261620" cy="161290"/>
          </a:xfrm>
          <a:custGeom>
            <a:avLst/>
            <a:gdLst/>
            <a:ahLst/>
            <a:cxnLst/>
            <a:rect l="l" t="t" r="r" b="b"/>
            <a:pathLst>
              <a:path w="261620" h="161289">
                <a:moveTo>
                  <a:pt x="55879" y="0"/>
                </a:moveTo>
                <a:lnTo>
                  <a:pt x="0" y="154939"/>
                </a:lnTo>
                <a:lnTo>
                  <a:pt x="261619" y="161289"/>
                </a:lnTo>
                <a:lnTo>
                  <a:pt x="558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956809" y="3120389"/>
            <a:ext cx="92710" cy="91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153909" y="3876040"/>
            <a:ext cx="91440" cy="914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841750" y="3201670"/>
            <a:ext cx="4300220" cy="621030"/>
          </a:xfrm>
          <a:custGeom>
            <a:avLst/>
            <a:gdLst/>
            <a:ahLst/>
            <a:cxnLst/>
            <a:rect l="l" t="t" r="r" b="b"/>
            <a:pathLst>
              <a:path w="4300220" h="621029">
                <a:moveTo>
                  <a:pt x="4300220" y="6210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124190" y="3757929"/>
            <a:ext cx="200659" cy="1384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841750" y="3155950"/>
            <a:ext cx="91439" cy="927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040880" y="1244600"/>
            <a:ext cx="2560320" cy="457200"/>
          </a:xfrm>
          <a:custGeom>
            <a:avLst/>
            <a:gdLst/>
            <a:ahLst/>
            <a:cxnLst/>
            <a:rect l="l" t="t" r="r" b="b"/>
            <a:pathLst>
              <a:path w="2560320" h="457200">
                <a:moveTo>
                  <a:pt x="2484120" y="0"/>
                </a:moveTo>
                <a:lnTo>
                  <a:pt x="76200" y="0"/>
                </a:ln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2484120" y="457200"/>
                </a:lnTo>
                <a:lnTo>
                  <a:pt x="2512099" y="450651"/>
                </a:lnTo>
                <a:lnTo>
                  <a:pt x="2536507" y="433387"/>
                </a:lnTo>
                <a:lnTo>
                  <a:pt x="2553771" y="408979"/>
                </a:lnTo>
                <a:lnTo>
                  <a:pt x="2560320" y="381000"/>
                </a:lnTo>
                <a:lnTo>
                  <a:pt x="2560320" y="74929"/>
                </a:lnTo>
                <a:lnTo>
                  <a:pt x="2553771" y="47148"/>
                </a:lnTo>
                <a:lnTo>
                  <a:pt x="2536507" y="23177"/>
                </a:lnTo>
                <a:lnTo>
                  <a:pt x="2512099" y="6350"/>
                </a:lnTo>
                <a:lnTo>
                  <a:pt x="248412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040880" y="1244600"/>
            <a:ext cx="2560320" cy="457200"/>
          </a:xfrm>
          <a:custGeom>
            <a:avLst/>
            <a:gdLst/>
            <a:ahLst/>
            <a:cxnLst/>
            <a:rect l="l" t="t" r="r" b="b"/>
            <a:pathLst>
              <a:path w="2560320" h="457200">
                <a:moveTo>
                  <a:pt x="76200" y="0"/>
                </a:move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2484120" y="457200"/>
                </a:lnTo>
                <a:lnTo>
                  <a:pt x="2512099" y="450651"/>
                </a:lnTo>
                <a:lnTo>
                  <a:pt x="2536507" y="433387"/>
                </a:lnTo>
                <a:lnTo>
                  <a:pt x="2553771" y="408979"/>
                </a:lnTo>
                <a:lnTo>
                  <a:pt x="2560320" y="381000"/>
                </a:lnTo>
                <a:lnTo>
                  <a:pt x="2560320" y="74929"/>
                </a:lnTo>
                <a:lnTo>
                  <a:pt x="2553771" y="47148"/>
                </a:lnTo>
                <a:lnTo>
                  <a:pt x="2536507" y="23177"/>
                </a:lnTo>
                <a:lnTo>
                  <a:pt x="2512099" y="6350"/>
                </a:lnTo>
                <a:lnTo>
                  <a:pt x="248412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040880" y="1244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601200" y="1701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139940" y="1226820"/>
            <a:ext cx="234251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2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-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6264909" y="1473200"/>
            <a:ext cx="775970" cy="262890"/>
          </a:xfrm>
          <a:custGeom>
            <a:avLst/>
            <a:gdLst/>
            <a:ahLst/>
            <a:cxnLst/>
            <a:rect l="l" t="t" r="r" b="b"/>
            <a:pathLst>
              <a:path w="775970" h="262889">
                <a:moveTo>
                  <a:pt x="775969" y="0"/>
                </a:moveTo>
                <a:lnTo>
                  <a:pt x="0" y="262889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057900" y="1661160"/>
            <a:ext cx="240029" cy="144780"/>
          </a:xfrm>
          <a:custGeom>
            <a:avLst/>
            <a:gdLst/>
            <a:ahLst/>
            <a:cxnLst/>
            <a:rect l="l" t="t" r="r" b="b"/>
            <a:pathLst>
              <a:path w="240029" h="144780">
                <a:moveTo>
                  <a:pt x="191770" y="0"/>
                </a:moveTo>
                <a:lnTo>
                  <a:pt x="0" y="144779"/>
                </a:lnTo>
                <a:lnTo>
                  <a:pt x="240029" y="143510"/>
                </a:lnTo>
                <a:lnTo>
                  <a:pt x="1917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042150" y="5383529"/>
            <a:ext cx="2560320" cy="458470"/>
          </a:xfrm>
          <a:custGeom>
            <a:avLst/>
            <a:gdLst/>
            <a:ahLst/>
            <a:cxnLst/>
            <a:rect l="l" t="t" r="r" b="b"/>
            <a:pathLst>
              <a:path w="2560320" h="458470">
                <a:moveTo>
                  <a:pt x="2484120" y="0"/>
                </a:moveTo>
                <a:lnTo>
                  <a:pt x="74929" y="0"/>
                </a:lnTo>
                <a:lnTo>
                  <a:pt x="47148" y="6548"/>
                </a:lnTo>
                <a:lnTo>
                  <a:pt x="23177" y="23812"/>
                </a:lnTo>
                <a:lnTo>
                  <a:pt x="6349" y="48220"/>
                </a:lnTo>
                <a:lnTo>
                  <a:pt x="0" y="76200"/>
                </a:lnTo>
                <a:lnTo>
                  <a:pt x="0" y="382270"/>
                </a:lnTo>
                <a:lnTo>
                  <a:pt x="6350" y="410249"/>
                </a:lnTo>
                <a:lnTo>
                  <a:pt x="23177" y="434657"/>
                </a:lnTo>
                <a:lnTo>
                  <a:pt x="47148" y="451921"/>
                </a:lnTo>
                <a:lnTo>
                  <a:pt x="74929" y="458470"/>
                </a:lnTo>
                <a:lnTo>
                  <a:pt x="2484120" y="458470"/>
                </a:lnTo>
                <a:lnTo>
                  <a:pt x="2512099" y="451921"/>
                </a:lnTo>
                <a:lnTo>
                  <a:pt x="2536507" y="434657"/>
                </a:lnTo>
                <a:lnTo>
                  <a:pt x="2553771" y="410249"/>
                </a:lnTo>
                <a:lnTo>
                  <a:pt x="2560320" y="382270"/>
                </a:lnTo>
                <a:lnTo>
                  <a:pt x="2560320" y="76200"/>
                </a:lnTo>
                <a:lnTo>
                  <a:pt x="2553771" y="48220"/>
                </a:lnTo>
                <a:lnTo>
                  <a:pt x="2536507" y="23812"/>
                </a:lnTo>
                <a:lnTo>
                  <a:pt x="2512099" y="6548"/>
                </a:lnTo>
                <a:lnTo>
                  <a:pt x="248412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042150" y="5383529"/>
            <a:ext cx="2560320" cy="458470"/>
          </a:xfrm>
          <a:custGeom>
            <a:avLst/>
            <a:gdLst/>
            <a:ahLst/>
            <a:cxnLst/>
            <a:rect l="l" t="t" r="r" b="b"/>
            <a:pathLst>
              <a:path w="2560320" h="458470">
                <a:moveTo>
                  <a:pt x="74929" y="0"/>
                </a:moveTo>
                <a:lnTo>
                  <a:pt x="47148" y="6548"/>
                </a:lnTo>
                <a:lnTo>
                  <a:pt x="23177" y="23812"/>
                </a:lnTo>
                <a:lnTo>
                  <a:pt x="6349" y="48220"/>
                </a:lnTo>
                <a:lnTo>
                  <a:pt x="0" y="76200"/>
                </a:lnTo>
                <a:lnTo>
                  <a:pt x="0" y="382270"/>
                </a:lnTo>
                <a:lnTo>
                  <a:pt x="6350" y="410249"/>
                </a:lnTo>
                <a:lnTo>
                  <a:pt x="23177" y="434657"/>
                </a:lnTo>
                <a:lnTo>
                  <a:pt x="47148" y="451921"/>
                </a:lnTo>
                <a:lnTo>
                  <a:pt x="74929" y="458470"/>
                </a:lnTo>
                <a:lnTo>
                  <a:pt x="2484120" y="458470"/>
                </a:lnTo>
                <a:lnTo>
                  <a:pt x="2512099" y="451921"/>
                </a:lnTo>
                <a:lnTo>
                  <a:pt x="2536507" y="434657"/>
                </a:lnTo>
                <a:lnTo>
                  <a:pt x="2553771" y="410249"/>
                </a:lnTo>
                <a:lnTo>
                  <a:pt x="2560320" y="382270"/>
                </a:lnTo>
                <a:lnTo>
                  <a:pt x="2560320" y="76200"/>
                </a:lnTo>
                <a:lnTo>
                  <a:pt x="2553771" y="48220"/>
                </a:lnTo>
                <a:lnTo>
                  <a:pt x="2536507" y="23812"/>
                </a:lnTo>
                <a:lnTo>
                  <a:pt x="2512099" y="6548"/>
                </a:lnTo>
                <a:lnTo>
                  <a:pt x="2484120" y="0"/>
                </a:lnTo>
                <a:lnTo>
                  <a:pt x="7492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042150" y="53835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602469" y="5842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571500" y="5300979"/>
            <a:ext cx="10772775" cy="1436291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6582409">
              <a:lnSpc>
                <a:spcPct val="100000"/>
              </a:lnSpc>
              <a:spcBef>
                <a:spcPts val="620"/>
              </a:spcBef>
            </a:pP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acquire-load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100">
              <a:lnSpc>
                <a:spcPct val="100000"/>
              </a:lnSpc>
              <a:spcBef>
                <a:spcPts val="52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Both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must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matching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</a:t>
            </a: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262370" y="5321300"/>
            <a:ext cx="779780" cy="290830"/>
          </a:xfrm>
          <a:custGeom>
            <a:avLst/>
            <a:gdLst/>
            <a:ahLst/>
            <a:cxnLst/>
            <a:rect l="l" t="t" r="r" b="b"/>
            <a:pathLst>
              <a:path w="779779" h="290829">
                <a:moveTo>
                  <a:pt x="779779" y="290830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059170" y="5245100"/>
            <a:ext cx="238760" cy="151130"/>
          </a:xfrm>
          <a:custGeom>
            <a:avLst/>
            <a:gdLst/>
            <a:ahLst/>
            <a:cxnLst/>
            <a:rect l="l" t="t" r="r" b="b"/>
            <a:pathLst>
              <a:path w="238760" h="151129">
                <a:moveTo>
                  <a:pt x="0" y="0"/>
                </a:moveTo>
                <a:lnTo>
                  <a:pt x="186689" y="151130"/>
                </a:lnTo>
                <a:lnTo>
                  <a:pt x="238759" y="889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680200" y="396494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91567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5670" y="960120"/>
                </a:lnTo>
                <a:close/>
              </a:path>
              <a:path w="91567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680200" y="3964940"/>
            <a:ext cx="915669" cy="1280160"/>
          </a:xfrm>
          <a:custGeom>
            <a:avLst/>
            <a:gdLst/>
            <a:ahLst/>
            <a:cxnLst/>
            <a:rect l="l" t="t" r="r" b="b"/>
            <a:pathLst>
              <a:path w="91567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567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680200" y="3964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595869" y="5245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760969" y="396494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914400" y="960120"/>
                </a:move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close/>
              </a:path>
              <a:path w="914400" h="1280160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760969" y="3964940"/>
            <a:ext cx="914400" cy="1280160"/>
          </a:xfrm>
          <a:custGeom>
            <a:avLst/>
            <a:gdLst/>
            <a:ahLst/>
            <a:cxnLst/>
            <a:rect l="l" t="t" r="r" b="b"/>
            <a:pathLst>
              <a:path w="914400" h="1280160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016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760969" y="3964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75369" y="5245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21240" y="396494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914400" y="960120"/>
                </a:move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close/>
              </a:path>
              <a:path w="914400" h="1281429">
                <a:moveTo>
                  <a:pt x="685800" y="0"/>
                </a:moveTo>
                <a:lnTo>
                  <a:pt x="228600" y="0"/>
                </a:lnTo>
                <a:lnTo>
                  <a:pt x="228600" y="960120"/>
                </a:lnTo>
                <a:lnTo>
                  <a:pt x="685800" y="960120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21240" y="3964940"/>
            <a:ext cx="914400" cy="1281430"/>
          </a:xfrm>
          <a:custGeom>
            <a:avLst/>
            <a:gdLst/>
            <a:ahLst/>
            <a:cxnLst/>
            <a:rect l="l" t="t" r="r" b="b"/>
            <a:pathLst>
              <a:path w="914400" h="1281429">
                <a:moveTo>
                  <a:pt x="228600" y="0"/>
                </a:moveTo>
                <a:lnTo>
                  <a:pt x="228600" y="960120"/>
                </a:lnTo>
                <a:lnTo>
                  <a:pt x="0" y="960120"/>
                </a:lnTo>
                <a:lnTo>
                  <a:pt x="457200" y="1281430"/>
                </a:lnTo>
                <a:lnTo>
                  <a:pt x="914400" y="960120"/>
                </a:lnTo>
                <a:lnTo>
                  <a:pt x="685800" y="96012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921240" y="3964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835640" y="52463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4870450" y="4279900"/>
            <a:ext cx="561594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3785" algn="l"/>
                <a:tab pos="5413375" algn="l"/>
              </a:tabLst>
            </a:pP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?	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x	</a:t>
            </a:r>
            <a:r>
              <a:rPr sz="2800" spc="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10184130" y="380110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063480" y="377697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941559" y="3752850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60" y="1523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820909" y="372999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698990" y="3705859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59" y="1523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577069" y="368300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456419" y="365887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334500" y="3634740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59" y="1524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213850" y="361187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091930" y="3587750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60" y="1523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971280" y="356489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849359" y="354075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727440" y="3516629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59" y="1524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606790" y="349377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484869" y="3469640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59" y="1523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364219" y="344677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242300" y="3422650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59" y="1523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121650" y="339979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999730" y="337565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877809" y="335280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757159" y="332867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60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635240" y="3304540"/>
            <a:ext cx="73660" cy="15240"/>
          </a:xfrm>
          <a:custGeom>
            <a:avLst/>
            <a:gdLst/>
            <a:ahLst/>
            <a:cxnLst/>
            <a:rect l="l" t="t" r="r" b="b"/>
            <a:pathLst>
              <a:path w="73659" h="15239">
                <a:moveTo>
                  <a:pt x="73659" y="1523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514590" y="328167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392669" y="325755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70">
                <a:moveTo>
                  <a:pt x="73659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272019" y="3234689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69">
                <a:moveTo>
                  <a:pt x="73659" y="1397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150100" y="3210560"/>
            <a:ext cx="73660" cy="13970"/>
          </a:xfrm>
          <a:custGeom>
            <a:avLst/>
            <a:gdLst/>
            <a:ahLst/>
            <a:cxnLst/>
            <a:rect l="l" t="t" r="r" b="b"/>
            <a:pathLst>
              <a:path w="73659" h="13969">
                <a:moveTo>
                  <a:pt x="73659" y="1396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237469" y="3750309"/>
            <a:ext cx="201930" cy="125730"/>
          </a:xfrm>
          <a:custGeom>
            <a:avLst/>
            <a:gdLst/>
            <a:ahLst/>
            <a:cxnLst/>
            <a:rect l="l" t="t" r="r" b="b"/>
            <a:pathLst>
              <a:path w="201929" h="125729">
                <a:moveTo>
                  <a:pt x="24129" y="0"/>
                </a:moveTo>
                <a:lnTo>
                  <a:pt x="0" y="125729"/>
                </a:lnTo>
                <a:lnTo>
                  <a:pt x="201929" y="100329"/>
                </a:lnTo>
                <a:lnTo>
                  <a:pt x="241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0347959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45720" y="0"/>
                </a:moveTo>
                <a:lnTo>
                  <a:pt x="27860" y="3393"/>
                </a:lnTo>
                <a:lnTo>
                  <a:pt x="13334" y="12858"/>
                </a:lnTo>
                <a:lnTo>
                  <a:pt x="3571" y="27324"/>
                </a:lnTo>
                <a:lnTo>
                  <a:pt x="0" y="45719"/>
                </a:lnTo>
                <a:lnTo>
                  <a:pt x="3571" y="63579"/>
                </a:lnTo>
                <a:lnTo>
                  <a:pt x="13335" y="78104"/>
                </a:lnTo>
                <a:lnTo>
                  <a:pt x="27860" y="87868"/>
                </a:lnTo>
                <a:lnTo>
                  <a:pt x="45720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40" y="45719"/>
                </a:lnTo>
                <a:lnTo>
                  <a:pt x="88046" y="27324"/>
                </a:lnTo>
                <a:lnTo>
                  <a:pt x="78581" y="12858"/>
                </a:lnTo>
                <a:lnTo>
                  <a:pt x="64115" y="3393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0347959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45720" y="0"/>
                </a:moveTo>
                <a:lnTo>
                  <a:pt x="64115" y="3393"/>
                </a:lnTo>
                <a:lnTo>
                  <a:pt x="78581" y="12858"/>
                </a:lnTo>
                <a:lnTo>
                  <a:pt x="88046" y="27324"/>
                </a:lnTo>
                <a:lnTo>
                  <a:pt x="91440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20" y="91439"/>
                </a:lnTo>
                <a:lnTo>
                  <a:pt x="27860" y="87868"/>
                </a:lnTo>
                <a:lnTo>
                  <a:pt x="13335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324"/>
                </a:lnTo>
                <a:lnTo>
                  <a:pt x="13334" y="12858"/>
                </a:lnTo>
                <a:lnTo>
                  <a:pt x="27860" y="3393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0347959" y="3804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0440669" y="3896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109459" y="31572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45720" y="0"/>
                </a:moveTo>
                <a:lnTo>
                  <a:pt x="27324" y="3393"/>
                </a:lnTo>
                <a:lnTo>
                  <a:pt x="12858" y="12858"/>
                </a:lnTo>
                <a:lnTo>
                  <a:pt x="3393" y="27324"/>
                </a:lnTo>
                <a:lnTo>
                  <a:pt x="0" y="45719"/>
                </a:lnTo>
                <a:lnTo>
                  <a:pt x="3393" y="63579"/>
                </a:lnTo>
                <a:lnTo>
                  <a:pt x="12858" y="78104"/>
                </a:lnTo>
                <a:lnTo>
                  <a:pt x="27324" y="87868"/>
                </a:lnTo>
                <a:lnTo>
                  <a:pt x="45720" y="91439"/>
                </a:lnTo>
                <a:lnTo>
                  <a:pt x="63579" y="87868"/>
                </a:lnTo>
                <a:lnTo>
                  <a:pt x="78105" y="78104"/>
                </a:lnTo>
                <a:lnTo>
                  <a:pt x="87868" y="63579"/>
                </a:lnTo>
                <a:lnTo>
                  <a:pt x="91440" y="45719"/>
                </a:lnTo>
                <a:lnTo>
                  <a:pt x="87868" y="27324"/>
                </a:lnTo>
                <a:lnTo>
                  <a:pt x="78104" y="12858"/>
                </a:lnTo>
                <a:lnTo>
                  <a:pt x="63579" y="3393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109459" y="31572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45720" y="0"/>
                </a:moveTo>
                <a:lnTo>
                  <a:pt x="63579" y="3393"/>
                </a:lnTo>
                <a:lnTo>
                  <a:pt x="78104" y="12858"/>
                </a:lnTo>
                <a:lnTo>
                  <a:pt x="87868" y="27324"/>
                </a:lnTo>
                <a:lnTo>
                  <a:pt x="91440" y="45719"/>
                </a:lnTo>
                <a:lnTo>
                  <a:pt x="87868" y="63579"/>
                </a:lnTo>
                <a:lnTo>
                  <a:pt x="78105" y="78104"/>
                </a:lnTo>
                <a:lnTo>
                  <a:pt x="63579" y="87868"/>
                </a:lnTo>
                <a:lnTo>
                  <a:pt x="45720" y="91439"/>
                </a:lnTo>
                <a:lnTo>
                  <a:pt x="27324" y="87868"/>
                </a:lnTo>
                <a:lnTo>
                  <a:pt x="12858" y="78104"/>
                </a:lnTo>
                <a:lnTo>
                  <a:pt x="3393" y="63579"/>
                </a:lnTo>
                <a:lnTo>
                  <a:pt x="0" y="45719"/>
                </a:lnTo>
                <a:lnTo>
                  <a:pt x="3393" y="27324"/>
                </a:lnTo>
                <a:lnTo>
                  <a:pt x="12858" y="12858"/>
                </a:lnTo>
                <a:lnTo>
                  <a:pt x="27324" y="3393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109459" y="3157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200900" y="32486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0173969" y="381127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50780" y="379222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9928859" y="377444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30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9806940" y="375539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685019" y="373634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9561830" y="3718559"/>
            <a:ext cx="74930" cy="10160"/>
          </a:xfrm>
          <a:custGeom>
            <a:avLst/>
            <a:gdLst/>
            <a:ahLst/>
            <a:cxnLst/>
            <a:rect l="l" t="t" r="r" b="b"/>
            <a:pathLst>
              <a:path w="74929" h="10160">
                <a:moveTo>
                  <a:pt x="-19048" y="5079"/>
                </a:moveTo>
                <a:lnTo>
                  <a:pt x="93978" y="5079"/>
                </a:lnTo>
              </a:path>
            </a:pathLst>
          </a:custGeom>
          <a:ln w="482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9439909" y="369950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3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9317990" y="368045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9196069" y="3661409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072880" y="364362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8950959" y="362457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30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829040" y="360552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8707119" y="358775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583930" y="356870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462009" y="354965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3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8340090" y="353187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218169" y="351282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096250" y="349377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973059" y="347599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30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851140" y="345694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729219" y="343789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607300" y="3420109"/>
            <a:ext cx="73660" cy="10160"/>
          </a:xfrm>
          <a:custGeom>
            <a:avLst/>
            <a:gdLst/>
            <a:ahLst/>
            <a:cxnLst/>
            <a:rect l="l" t="t" r="r" b="b"/>
            <a:pathLst>
              <a:path w="73659" h="10160">
                <a:moveTo>
                  <a:pt x="-19048" y="5080"/>
                </a:moveTo>
                <a:lnTo>
                  <a:pt x="92708" y="5080"/>
                </a:lnTo>
              </a:path>
            </a:pathLst>
          </a:custGeom>
          <a:ln w="482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7485380" y="3401059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6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7362190" y="338200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240269" y="3362959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118350" y="3345179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6996430" y="3326129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60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873240" y="330707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29">
                <a:moveTo>
                  <a:pt x="7492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751319" y="328930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629400" y="327025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5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507480" y="325120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59" h="11429">
                <a:moveTo>
                  <a:pt x="7366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384290" y="323342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30">
                <a:moveTo>
                  <a:pt x="7493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262370" y="3214370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30">
                <a:moveTo>
                  <a:pt x="74929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140450" y="319532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60" h="11430">
                <a:moveTo>
                  <a:pt x="7366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018529" y="3177539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60" h="11430">
                <a:moveTo>
                  <a:pt x="73660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895340" y="315848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30">
                <a:moveTo>
                  <a:pt x="74930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773420" y="3139439"/>
            <a:ext cx="74930" cy="11430"/>
          </a:xfrm>
          <a:custGeom>
            <a:avLst/>
            <a:gdLst/>
            <a:ahLst/>
            <a:cxnLst/>
            <a:rect l="l" t="t" r="r" b="b"/>
            <a:pathLst>
              <a:path w="74929" h="11430">
                <a:moveTo>
                  <a:pt x="74929" y="114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651500" y="3121660"/>
            <a:ext cx="74930" cy="10160"/>
          </a:xfrm>
          <a:custGeom>
            <a:avLst/>
            <a:gdLst/>
            <a:ahLst/>
            <a:cxnLst/>
            <a:rect l="l" t="t" r="r" b="b"/>
            <a:pathLst>
              <a:path w="74929" h="10160">
                <a:moveTo>
                  <a:pt x="-19048" y="5080"/>
                </a:moveTo>
                <a:lnTo>
                  <a:pt x="93978" y="5080"/>
                </a:lnTo>
              </a:path>
            </a:pathLst>
          </a:custGeom>
          <a:ln w="482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529579" y="3102610"/>
            <a:ext cx="73660" cy="11430"/>
          </a:xfrm>
          <a:custGeom>
            <a:avLst/>
            <a:gdLst/>
            <a:ahLst/>
            <a:cxnLst/>
            <a:rect l="l" t="t" r="r" b="b"/>
            <a:pathLst>
              <a:path w="73660" h="11430">
                <a:moveTo>
                  <a:pt x="73660" y="114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480050" y="3094989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229850" y="3757929"/>
            <a:ext cx="200660" cy="127000"/>
          </a:xfrm>
          <a:custGeom>
            <a:avLst/>
            <a:gdLst/>
            <a:ahLst/>
            <a:cxnLst/>
            <a:rect l="l" t="t" r="r" b="b"/>
            <a:pathLst>
              <a:path w="200659" h="127000">
                <a:moveTo>
                  <a:pt x="19050" y="0"/>
                </a:moveTo>
                <a:lnTo>
                  <a:pt x="0" y="127000"/>
                </a:lnTo>
                <a:lnTo>
                  <a:pt x="200659" y="92710"/>
                </a:lnTo>
                <a:lnTo>
                  <a:pt x="190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339069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45720" y="0"/>
                </a:moveTo>
                <a:lnTo>
                  <a:pt x="27860" y="3571"/>
                </a:lnTo>
                <a:lnTo>
                  <a:pt x="13334" y="13334"/>
                </a:lnTo>
                <a:lnTo>
                  <a:pt x="3571" y="27860"/>
                </a:lnTo>
                <a:lnTo>
                  <a:pt x="0" y="45719"/>
                </a:lnTo>
                <a:lnTo>
                  <a:pt x="3571" y="63579"/>
                </a:lnTo>
                <a:lnTo>
                  <a:pt x="13335" y="78104"/>
                </a:lnTo>
                <a:lnTo>
                  <a:pt x="27860" y="87868"/>
                </a:lnTo>
                <a:lnTo>
                  <a:pt x="45720" y="91439"/>
                </a:lnTo>
                <a:lnTo>
                  <a:pt x="64115" y="87868"/>
                </a:lnTo>
                <a:lnTo>
                  <a:pt x="78581" y="78104"/>
                </a:lnTo>
                <a:lnTo>
                  <a:pt x="88046" y="63579"/>
                </a:lnTo>
                <a:lnTo>
                  <a:pt x="91439" y="45719"/>
                </a:lnTo>
                <a:lnTo>
                  <a:pt x="88046" y="27860"/>
                </a:lnTo>
                <a:lnTo>
                  <a:pt x="78581" y="13334"/>
                </a:lnTo>
                <a:lnTo>
                  <a:pt x="64115" y="3571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0339069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45720" y="0"/>
                </a:moveTo>
                <a:lnTo>
                  <a:pt x="64115" y="3571"/>
                </a:lnTo>
                <a:lnTo>
                  <a:pt x="78581" y="13334"/>
                </a:lnTo>
                <a:lnTo>
                  <a:pt x="88046" y="27860"/>
                </a:lnTo>
                <a:lnTo>
                  <a:pt x="91439" y="45719"/>
                </a:lnTo>
                <a:lnTo>
                  <a:pt x="88046" y="63579"/>
                </a:lnTo>
                <a:lnTo>
                  <a:pt x="78581" y="78104"/>
                </a:lnTo>
                <a:lnTo>
                  <a:pt x="64115" y="87868"/>
                </a:lnTo>
                <a:lnTo>
                  <a:pt x="45720" y="91439"/>
                </a:lnTo>
                <a:lnTo>
                  <a:pt x="27860" y="87868"/>
                </a:lnTo>
                <a:lnTo>
                  <a:pt x="13335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860"/>
                </a:lnTo>
                <a:lnTo>
                  <a:pt x="13334" y="13334"/>
                </a:lnTo>
                <a:lnTo>
                  <a:pt x="27860" y="3571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0339069" y="3804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0431780" y="3896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480050" y="304927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27324" y="3571"/>
                </a:lnTo>
                <a:lnTo>
                  <a:pt x="12858" y="13335"/>
                </a:lnTo>
                <a:lnTo>
                  <a:pt x="3393" y="27860"/>
                </a:lnTo>
                <a:lnTo>
                  <a:pt x="0" y="45719"/>
                </a:lnTo>
                <a:lnTo>
                  <a:pt x="3393" y="63579"/>
                </a:lnTo>
                <a:lnTo>
                  <a:pt x="12858" y="78104"/>
                </a:lnTo>
                <a:lnTo>
                  <a:pt x="27324" y="87868"/>
                </a:lnTo>
                <a:lnTo>
                  <a:pt x="45720" y="91439"/>
                </a:lnTo>
                <a:lnTo>
                  <a:pt x="63579" y="87868"/>
                </a:lnTo>
                <a:lnTo>
                  <a:pt x="78104" y="78104"/>
                </a:lnTo>
                <a:lnTo>
                  <a:pt x="87868" y="63579"/>
                </a:lnTo>
                <a:lnTo>
                  <a:pt x="91439" y="45719"/>
                </a:lnTo>
                <a:lnTo>
                  <a:pt x="87868" y="27860"/>
                </a:lnTo>
                <a:lnTo>
                  <a:pt x="78105" y="13335"/>
                </a:lnTo>
                <a:lnTo>
                  <a:pt x="63579" y="3571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480050" y="304927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63579" y="3571"/>
                </a:lnTo>
                <a:lnTo>
                  <a:pt x="78105" y="13335"/>
                </a:lnTo>
                <a:lnTo>
                  <a:pt x="87868" y="27860"/>
                </a:lnTo>
                <a:lnTo>
                  <a:pt x="91439" y="45719"/>
                </a:lnTo>
                <a:lnTo>
                  <a:pt x="87868" y="63579"/>
                </a:lnTo>
                <a:lnTo>
                  <a:pt x="78104" y="78104"/>
                </a:lnTo>
                <a:lnTo>
                  <a:pt x="63579" y="87868"/>
                </a:lnTo>
                <a:lnTo>
                  <a:pt x="45720" y="91439"/>
                </a:lnTo>
                <a:lnTo>
                  <a:pt x="27324" y="87868"/>
                </a:lnTo>
                <a:lnTo>
                  <a:pt x="12858" y="78104"/>
                </a:lnTo>
                <a:lnTo>
                  <a:pt x="3393" y="63579"/>
                </a:lnTo>
                <a:lnTo>
                  <a:pt x="0" y="45719"/>
                </a:lnTo>
                <a:lnTo>
                  <a:pt x="3393" y="27860"/>
                </a:lnTo>
                <a:lnTo>
                  <a:pt x="12858" y="13334"/>
                </a:lnTo>
                <a:lnTo>
                  <a:pt x="27324" y="3571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480050" y="30492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571490" y="3140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903470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860" y="3571"/>
                </a:lnTo>
                <a:lnTo>
                  <a:pt x="13335" y="13334"/>
                </a:lnTo>
                <a:lnTo>
                  <a:pt x="3571" y="27860"/>
                </a:lnTo>
                <a:lnTo>
                  <a:pt x="0" y="45719"/>
                </a:lnTo>
                <a:lnTo>
                  <a:pt x="3571" y="63579"/>
                </a:lnTo>
                <a:lnTo>
                  <a:pt x="13334" y="78104"/>
                </a:lnTo>
                <a:lnTo>
                  <a:pt x="27860" y="87868"/>
                </a:lnTo>
                <a:lnTo>
                  <a:pt x="45719" y="91439"/>
                </a:lnTo>
                <a:lnTo>
                  <a:pt x="63579" y="87868"/>
                </a:lnTo>
                <a:lnTo>
                  <a:pt x="78104" y="78104"/>
                </a:lnTo>
                <a:lnTo>
                  <a:pt x="87868" y="63579"/>
                </a:lnTo>
                <a:lnTo>
                  <a:pt x="91439" y="45719"/>
                </a:lnTo>
                <a:lnTo>
                  <a:pt x="87868" y="27860"/>
                </a:lnTo>
                <a:lnTo>
                  <a:pt x="78104" y="13334"/>
                </a:lnTo>
                <a:lnTo>
                  <a:pt x="63579" y="3571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903470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3579" y="3571"/>
                </a:lnTo>
                <a:lnTo>
                  <a:pt x="78104" y="13334"/>
                </a:lnTo>
                <a:lnTo>
                  <a:pt x="87868" y="27860"/>
                </a:lnTo>
                <a:lnTo>
                  <a:pt x="91439" y="45719"/>
                </a:lnTo>
                <a:lnTo>
                  <a:pt x="87868" y="63579"/>
                </a:lnTo>
                <a:lnTo>
                  <a:pt x="78104" y="78104"/>
                </a:lnTo>
                <a:lnTo>
                  <a:pt x="63579" y="87868"/>
                </a:lnTo>
                <a:lnTo>
                  <a:pt x="45719" y="91439"/>
                </a:lnTo>
                <a:lnTo>
                  <a:pt x="27860" y="87868"/>
                </a:lnTo>
                <a:lnTo>
                  <a:pt x="13334" y="78104"/>
                </a:lnTo>
                <a:lnTo>
                  <a:pt x="3571" y="63579"/>
                </a:lnTo>
                <a:lnTo>
                  <a:pt x="0" y="45719"/>
                </a:lnTo>
                <a:lnTo>
                  <a:pt x="3571" y="27860"/>
                </a:lnTo>
                <a:lnTo>
                  <a:pt x="13335" y="13334"/>
                </a:lnTo>
                <a:lnTo>
                  <a:pt x="27860" y="3571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903470" y="3804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994909" y="3896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739640" y="376682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20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622800" y="372745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20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505959" y="3686809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387850" y="3647440"/>
            <a:ext cx="72390" cy="24130"/>
          </a:xfrm>
          <a:custGeom>
            <a:avLst/>
            <a:gdLst/>
            <a:ahLst/>
            <a:cxnLst/>
            <a:rect l="l" t="t" r="r" b="b"/>
            <a:pathLst>
              <a:path w="72389" h="24129">
                <a:moveTo>
                  <a:pt x="72389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271009" y="360680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154170" y="3567429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037329" y="3526790"/>
            <a:ext cx="71120" cy="25400"/>
          </a:xfrm>
          <a:custGeom>
            <a:avLst/>
            <a:gdLst/>
            <a:ahLst/>
            <a:cxnLst/>
            <a:rect l="l" t="t" r="r" b="b"/>
            <a:pathLst>
              <a:path w="71120" h="25400">
                <a:moveTo>
                  <a:pt x="71120" y="2540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920490" y="348742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20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3803650" y="3446779"/>
            <a:ext cx="71120" cy="25400"/>
          </a:xfrm>
          <a:custGeom>
            <a:avLst/>
            <a:gdLst/>
            <a:ahLst/>
            <a:cxnLst/>
            <a:rect l="l" t="t" r="r" b="b"/>
            <a:pathLst>
              <a:path w="71120" h="25400">
                <a:moveTo>
                  <a:pt x="71120" y="2540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686809" y="3407409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3569970" y="336804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451859" y="332740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335020" y="3288029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218179" y="3247389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20" h="24129">
                <a:moveTo>
                  <a:pt x="71119" y="2413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101339" y="320802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19" h="24130">
                <a:moveTo>
                  <a:pt x="71120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984500" y="3167379"/>
            <a:ext cx="71120" cy="25400"/>
          </a:xfrm>
          <a:custGeom>
            <a:avLst/>
            <a:gdLst/>
            <a:ahLst/>
            <a:cxnLst/>
            <a:rect l="l" t="t" r="r" b="b"/>
            <a:pathLst>
              <a:path w="71119" h="25400">
                <a:moveTo>
                  <a:pt x="71119" y="2540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867660" y="3128010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19" h="24130">
                <a:moveTo>
                  <a:pt x="71119" y="2412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771139" y="3094989"/>
            <a:ext cx="50800" cy="17780"/>
          </a:xfrm>
          <a:custGeom>
            <a:avLst/>
            <a:gdLst/>
            <a:ahLst/>
            <a:cxnLst/>
            <a:rect l="l" t="t" r="r" b="b"/>
            <a:pathLst>
              <a:path w="50800" h="17780">
                <a:moveTo>
                  <a:pt x="50800" y="1778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781550" y="3727450"/>
            <a:ext cx="204470" cy="123189"/>
          </a:xfrm>
          <a:custGeom>
            <a:avLst/>
            <a:gdLst/>
            <a:ahLst/>
            <a:cxnLst/>
            <a:rect l="l" t="t" r="r" b="b"/>
            <a:pathLst>
              <a:path w="204470" h="123189">
                <a:moveTo>
                  <a:pt x="41910" y="0"/>
                </a:moveTo>
                <a:lnTo>
                  <a:pt x="0" y="121919"/>
                </a:lnTo>
                <a:lnTo>
                  <a:pt x="204470" y="123189"/>
                </a:lnTo>
                <a:lnTo>
                  <a:pt x="419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771139" y="304927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27324" y="3571"/>
                </a:lnTo>
                <a:lnTo>
                  <a:pt x="12858" y="13335"/>
                </a:lnTo>
                <a:lnTo>
                  <a:pt x="3393" y="27860"/>
                </a:lnTo>
                <a:lnTo>
                  <a:pt x="0" y="45719"/>
                </a:lnTo>
                <a:lnTo>
                  <a:pt x="3393" y="64115"/>
                </a:lnTo>
                <a:lnTo>
                  <a:pt x="12858" y="78581"/>
                </a:lnTo>
                <a:lnTo>
                  <a:pt x="27324" y="88046"/>
                </a:lnTo>
                <a:lnTo>
                  <a:pt x="45720" y="91439"/>
                </a:lnTo>
                <a:lnTo>
                  <a:pt x="63579" y="88046"/>
                </a:lnTo>
                <a:lnTo>
                  <a:pt x="78105" y="78581"/>
                </a:lnTo>
                <a:lnTo>
                  <a:pt x="87868" y="64115"/>
                </a:lnTo>
                <a:lnTo>
                  <a:pt x="91440" y="45719"/>
                </a:lnTo>
                <a:lnTo>
                  <a:pt x="87868" y="27860"/>
                </a:lnTo>
                <a:lnTo>
                  <a:pt x="78105" y="13335"/>
                </a:lnTo>
                <a:lnTo>
                  <a:pt x="63579" y="3571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771139" y="304927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63579" y="3571"/>
                </a:lnTo>
                <a:lnTo>
                  <a:pt x="78105" y="13335"/>
                </a:lnTo>
                <a:lnTo>
                  <a:pt x="87868" y="27860"/>
                </a:lnTo>
                <a:lnTo>
                  <a:pt x="91440" y="45719"/>
                </a:lnTo>
                <a:lnTo>
                  <a:pt x="87868" y="64115"/>
                </a:lnTo>
                <a:lnTo>
                  <a:pt x="78105" y="78581"/>
                </a:lnTo>
                <a:lnTo>
                  <a:pt x="63579" y="88046"/>
                </a:lnTo>
                <a:lnTo>
                  <a:pt x="45720" y="91439"/>
                </a:lnTo>
                <a:lnTo>
                  <a:pt x="27324" y="88046"/>
                </a:lnTo>
                <a:lnTo>
                  <a:pt x="12858" y="78581"/>
                </a:lnTo>
                <a:lnTo>
                  <a:pt x="3393" y="64115"/>
                </a:lnTo>
                <a:lnTo>
                  <a:pt x="0" y="45719"/>
                </a:lnTo>
                <a:lnTo>
                  <a:pt x="3393" y="27860"/>
                </a:lnTo>
                <a:lnTo>
                  <a:pt x="12858" y="13334"/>
                </a:lnTo>
                <a:lnTo>
                  <a:pt x="27324" y="3571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771139" y="30492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2862579" y="31419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4894579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27860" y="3571"/>
                </a:lnTo>
                <a:lnTo>
                  <a:pt x="13335" y="13334"/>
                </a:lnTo>
                <a:lnTo>
                  <a:pt x="3571" y="27860"/>
                </a:lnTo>
                <a:lnTo>
                  <a:pt x="0" y="45719"/>
                </a:lnTo>
                <a:lnTo>
                  <a:pt x="3571" y="64115"/>
                </a:lnTo>
                <a:lnTo>
                  <a:pt x="13335" y="78581"/>
                </a:lnTo>
                <a:lnTo>
                  <a:pt x="27860" y="88046"/>
                </a:lnTo>
                <a:lnTo>
                  <a:pt x="45720" y="91439"/>
                </a:lnTo>
                <a:lnTo>
                  <a:pt x="63579" y="88046"/>
                </a:lnTo>
                <a:lnTo>
                  <a:pt x="78105" y="78581"/>
                </a:lnTo>
                <a:lnTo>
                  <a:pt x="87868" y="64115"/>
                </a:lnTo>
                <a:lnTo>
                  <a:pt x="91440" y="45719"/>
                </a:lnTo>
                <a:lnTo>
                  <a:pt x="87868" y="27860"/>
                </a:lnTo>
                <a:lnTo>
                  <a:pt x="78105" y="13334"/>
                </a:lnTo>
                <a:lnTo>
                  <a:pt x="63579" y="3571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894579" y="380492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20" y="0"/>
                </a:moveTo>
                <a:lnTo>
                  <a:pt x="63579" y="3571"/>
                </a:lnTo>
                <a:lnTo>
                  <a:pt x="78105" y="13334"/>
                </a:lnTo>
                <a:lnTo>
                  <a:pt x="87868" y="27860"/>
                </a:lnTo>
                <a:lnTo>
                  <a:pt x="91440" y="45719"/>
                </a:lnTo>
                <a:lnTo>
                  <a:pt x="87868" y="64115"/>
                </a:lnTo>
                <a:lnTo>
                  <a:pt x="78105" y="78581"/>
                </a:lnTo>
                <a:lnTo>
                  <a:pt x="63579" y="88046"/>
                </a:lnTo>
                <a:lnTo>
                  <a:pt x="45720" y="91439"/>
                </a:lnTo>
                <a:lnTo>
                  <a:pt x="27860" y="88046"/>
                </a:lnTo>
                <a:lnTo>
                  <a:pt x="13335" y="78581"/>
                </a:lnTo>
                <a:lnTo>
                  <a:pt x="3571" y="64115"/>
                </a:lnTo>
                <a:lnTo>
                  <a:pt x="0" y="45719"/>
                </a:lnTo>
                <a:lnTo>
                  <a:pt x="3571" y="27860"/>
                </a:lnTo>
                <a:lnTo>
                  <a:pt x="13335" y="13334"/>
                </a:lnTo>
                <a:lnTo>
                  <a:pt x="27860" y="3571"/>
                </a:lnTo>
                <a:lnTo>
                  <a:pt x="457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894579" y="3804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986020" y="38976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724400" y="3784600"/>
            <a:ext cx="73660" cy="19050"/>
          </a:xfrm>
          <a:custGeom>
            <a:avLst/>
            <a:gdLst/>
            <a:ahLst/>
            <a:cxnLst/>
            <a:rect l="l" t="t" r="r" b="b"/>
            <a:pathLst>
              <a:path w="73660" h="19050">
                <a:moveTo>
                  <a:pt x="73660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605020" y="3752850"/>
            <a:ext cx="73660" cy="20320"/>
          </a:xfrm>
          <a:custGeom>
            <a:avLst/>
            <a:gdLst/>
            <a:ahLst/>
            <a:cxnLst/>
            <a:rect l="l" t="t" r="r" b="b"/>
            <a:pathLst>
              <a:path w="73660" h="20320">
                <a:moveTo>
                  <a:pt x="73659" y="2031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485640" y="3722370"/>
            <a:ext cx="73660" cy="19050"/>
          </a:xfrm>
          <a:custGeom>
            <a:avLst/>
            <a:gdLst/>
            <a:ahLst/>
            <a:cxnLst/>
            <a:rect l="l" t="t" r="r" b="b"/>
            <a:pathLst>
              <a:path w="73660" h="19050">
                <a:moveTo>
                  <a:pt x="73660" y="1904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366259" y="369062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4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246879" y="365887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90" y="1904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127500" y="362712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49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008120" y="359664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888740" y="356489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3768090" y="3533140"/>
            <a:ext cx="73660" cy="19050"/>
          </a:xfrm>
          <a:custGeom>
            <a:avLst/>
            <a:gdLst/>
            <a:ahLst/>
            <a:cxnLst/>
            <a:rect l="l" t="t" r="r" b="b"/>
            <a:pathLst>
              <a:path w="73660" h="19050">
                <a:moveTo>
                  <a:pt x="73660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648709" y="350139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529329" y="3469640"/>
            <a:ext cx="72390" cy="20320"/>
          </a:xfrm>
          <a:custGeom>
            <a:avLst/>
            <a:gdLst/>
            <a:ahLst/>
            <a:cxnLst/>
            <a:rect l="l" t="t" r="r" b="b"/>
            <a:pathLst>
              <a:path w="72389" h="20320">
                <a:moveTo>
                  <a:pt x="72390" y="2032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409950" y="343915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290570" y="340740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171189" y="337565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90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051810" y="334390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932429" y="331215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811779" y="328167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692400" y="324992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573020" y="3218179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90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453639" y="318770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90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334260" y="315595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214879" y="3124200"/>
            <a:ext cx="72390" cy="19050"/>
          </a:xfrm>
          <a:custGeom>
            <a:avLst/>
            <a:gdLst/>
            <a:ahLst/>
            <a:cxnLst/>
            <a:rect l="l" t="t" r="r" b="b"/>
            <a:pathLst>
              <a:path w="72389" h="19050">
                <a:moveTo>
                  <a:pt x="7238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094229" y="3092450"/>
            <a:ext cx="73660" cy="19050"/>
          </a:xfrm>
          <a:custGeom>
            <a:avLst/>
            <a:gdLst/>
            <a:ahLst/>
            <a:cxnLst/>
            <a:rect l="l" t="t" r="r" b="b"/>
            <a:pathLst>
              <a:path w="73660" h="19050">
                <a:moveTo>
                  <a:pt x="73659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974850" y="3060700"/>
            <a:ext cx="73660" cy="19050"/>
          </a:xfrm>
          <a:custGeom>
            <a:avLst/>
            <a:gdLst/>
            <a:ahLst/>
            <a:cxnLst/>
            <a:rect l="l" t="t" r="r" b="b"/>
            <a:pathLst>
              <a:path w="73660" h="19050">
                <a:moveTo>
                  <a:pt x="73660" y="1905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772659" y="3738879"/>
            <a:ext cx="204470" cy="125730"/>
          </a:xfrm>
          <a:custGeom>
            <a:avLst/>
            <a:gdLst/>
            <a:ahLst/>
            <a:cxnLst/>
            <a:rect l="l" t="t" r="r" b="b"/>
            <a:pathLst>
              <a:path w="204470" h="125729">
                <a:moveTo>
                  <a:pt x="33019" y="0"/>
                </a:moveTo>
                <a:lnTo>
                  <a:pt x="0" y="125730"/>
                </a:lnTo>
                <a:lnTo>
                  <a:pt x="204469" y="113030"/>
                </a:lnTo>
                <a:lnTo>
                  <a:pt x="330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1969770" y="301371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860" y="3571"/>
                </a:lnTo>
                <a:lnTo>
                  <a:pt x="13334" y="13335"/>
                </a:lnTo>
                <a:lnTo>
                  <a:pt x="3571" y="27860"/>
                </a:lnTo>
                <a:lnTo>
                  <a:pt x="0" y="45719"/>
                </a:lnTo>
                <a:lnTo>
                  <a:pt x="3571" y="64115"/>
                </a:lnTo>
                <a:lnTo>
                  <a:pt x="13334" y="78581"/>
                </a:lnTo>
                <a:lnTo>
                  <a:pt x="27860" y="88046"/>
                </a:lnTo>
                <a:lnTo>
                  <a:pt x="45719" y="91439"/>
                </a:lnTo>
                <a:lnTo>
                  <a:pt x="64115" y="88046"/>
                </a:lnTo>
                <a:lnTo>
                  <a:pt x="78581" y="78581"/>
                </a:lnTo>
                <a:lnTo>
                  <a:pt x="88046" y="64115"/>
                </a:lnTo>
                <a:lnTo>
                  <a:pt x="91440" y="45719"/>
                </a:lnTo>
                <a:lnTo>
                  <a:pt x="88046" y="27860"/>
                </a:lnTo>
                <a:lnTo>
                  <a:pt x="78581" y="13335"/>
                </a:lnTo>
                <a:lnTo>
                  <a:pt x="64115" y="3571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969770" y="3013710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4115" y="3571"/>
                </a:lnTo>
                <a:lnTo>
                  <a:pt x="78581" y="13335"/>
                </a:lnTo>
                <a:lnTo>
                  <a:pt x="88046" y="27860"/>
                </a:lnTo>
                <a:lnTo>
                  <a:pt x="91440" y="45719"/>
                </a:lnTo>
                <a:lnTo>
                  <a:pt x="88046" y="64115"/>
                </a:lnTo>
                <a:lnTo>
                  <a:pt x="78581" y="78581"/>
                </a:lnTo>
                <a:lnTo>
                  <a:pt x="64115" y="88046"/>
                </a:lnTo>
                <a:lnTo>
                  <a:pt x="45719" y="91439"/>
                </a:lnTo>
                <a:lnTo>
                  <a:pt x="27860" y="88046"/>
                </a:lnTo>
                <a:lnTo>
                  <a:pt x="13334" y="78581"/>
                </a:lnTo>
                <a:lnTo>
                  <a:pt x="3571" y="64115"/>
                </a:lnTo>
                <a:lnTo>
                  <a:pt x="0" y="45719"/>
                </a:lnTo>
                <a:lnTo>
                  <a:pt x="3571" y="27860"/>
                </a:lnTo>
                <a:lnTo>
                  <a:pt x="13335" y="13334"/>
                </a:lnTo>
                <a:lnTo>
                  <a:pt x="27860" y="3571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969770" y="3013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2061210" y="31051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468879" y="1645920"/>
            <a:ext cx="2926080" cy="914400"/>
          </a:xfrm>
          <a:custGeom>
            <a:avLst/>
            <a:gdLst/>
            <a:ahLst/>
            <a:cxnLst/>
            <a:rect l="l" t="t" r="r" b="b"/>
            <a:pathLst>
              <a:path w="2926079" h="914400">
                <a:moveTo>
                  <a:pt x="1463040" y="0"/>
                </a:moveTo>
                <a:lnTo>
                  <a:pt x="1316952" y="927"/>
                </a:lnTo>
                <a:lnTo>
                  <a:pt x="1100666" y="5603"/>
                </a:lnTo>
                <a:lnTo>
                  <a:pt x="891695" y="13847"/>
                </a:lnTo>
                <a:lnTo>
                  <a:pt x="694429" y="25241"/>
                </a:lnTo>
                <a:lnTo>
                  <a:pt x="571588" y="34380"/>
                </a:lnTo>
                <a:lnTo>
                  <a:pt x="457199" y="44608"/>
                </a:lnTo>
                <a:lnTo>
                  <a:pt x="352565" y="55802"/>
                </a:lnTo>
                <a:lnTo>
                  <a:pt x="304312" y="61722"/>
                </a:lnTo>
                <a:lnTo>
                  <a:pt x="258985" y="67836"/>
                </a:lnTo>
                <a:lnTo>
                  <a:pt x="216746" y="74130"/>
                </a:lnTo>
                <a:lnTo>
                  <a:pt x="177759" y="80587"/>
                </a:lnTo>
                <a:lnTo>
                  <a:pt x="110188" y="93931"/>
                </a:lnTo>
                <a:lnTo>
                  <a:pt x="57573" y="107744"/>
                </a:lnTo>
                <a:lnTo>
                  <a:pt x="21214" y="121900"/>
                </a:lnTo>
                <a:lnTo>
                  <a:pt x="0" y="143509"/>
                </a:lnTo>
                <a:lnTo>
                  <a:pt x="0" y="770889"/>
                </a:lnTo>
                <a:lnTo>
                  <a:pt x="37280" y="799612"/>
                </a:lnTo>
                <a:lnTo>
                  <a:pt x="81930" y="813612"/>
                </a:lnTo>
                <a:lnTo>
                  <a:pt x="142185" y="827206"/>
                </a:lnTo>
                <a:lnTo>
                  <a:pt x="216746" y="840269"/>
                </a:lnTo>
                <a:lnTo>
                  <a:pt x="258985" y="846563"/>
                </a:lnTo>
                <a:lnTo>
                  <a:pt x="304312" y="852678"/>
                </a:lnTo>
                <a:lnTo>
                  <a:pt x="352565" y="858597"/>
                </a:lnTo>
                <a:lnTo>
                  <a:pt x="403582" y="864307"/>
                </a:lnTo>
                <a:lnTo>
                  <a:pt x="513256" y="875033"/>
                </a:lnTo>
                <a:lnTo>
                  <a:pt x="632033" y="884732"/>
                </a:lnTo>
                <a:lnTo>
                  <a:pt x="824423" y="897083"/>
                </a:lnTo>
                <a:lnTo>
                  <a:pt x="1029980" y="906424"/>
                </a:lnTo>
                <a:lnTo>
                  <a:pt x="1244315" y="912336"/>
                </a:lnTo>
                <a:lnTo>
                  <a:pt x="1463040" y="914400"/>
                </a:lnTo>
                <a:lnTo>
                  <a:pt x="1536164" y="914165"/>
                </a:lnTo>
                <a:lnTo>
                  <a:pt x="1609127" y="913472"/>
                </a:lnTo>
                <a:lnTo>
                  <a:pt x="1681764" y="912336"/>
                </a:lnTo>
                <a:lnTo>
                  <a:pt x="1753914" y="910772"/>
                </a:lnTo>
                <a:lnTo>
                  <a:pt x="1965810" y="903671"/>
                </a:lnTo>
                <a:lnTo>
                  <a:pt x="2167466" y="893280"/>
                </a:lnTo>
                <a:lnTo>
                  <a:pt x="2294046" y="884732"/>
                </a:lnTo>
                <a:lnTo>
                  <a:pt x="2412823" y="875033"/>
                </a:lnTo>
                <a:lnTo>
                  <a:pt x="2522497" y="864307"/>
                </a:lnTo>
                <a:lnTo>
                  <a:pt x="2573514" y="858597"/>
                </a:lnTo>
                <a:lnTo>
                  <a:pt x="2621767" y="852678"/>
                </a:lnTo>
                <a:lnTo>
                  <a:pt x="2667094" y="846563"/>
                </a:lnTo>
                <a:lnTo>
                  <a:pt x="2709333" y="840269"/>
                </a:lnTo>
                <a:lnTo>
                  <a:pt x="2748320" y="833812"/>
                </a:lnTo>
                <a:lnTo>
                  <a:pt x="2815891" y="820468"/>
                </a:lnTo>
                <a:lnTo>
                  <a:pt x="2868506" y="806655"/>
                </a:lnTo>
                <a:lnTo>
                  <a:pt x="2904865" y="792499"/>
                </a:lnTo>
                <a:lnTo>
                  <a:pt x="2926080" y="770889"/>
                </a:lnTo>
                <a:lnTo>
                  <a:pt x="2926080" y="143509"/>
                </a:lnTo>
                <a:lnTo>
                  <a:pt x="2888799" y="114787"/>
                </a:lnTo>
                <a:lnTo>
                  <a:pt x="2844149" y="100787"/>
                </a:lnTo>
                <a:lnTo>
                  <a:pt x="2783894" y="87193"/>
                </a:lnTo>
                <a:lnTo>
                  <a:pt x="2709333" y="74130"/>
                </a:lnTo>
                <a:lnTo>
                  <a:pt x="2667094" y="67836"/>
                </a:lnTo>
                <a:lnTo>
                  <a:pt x="2621767" y="61722"/>
                </a:lnTo>
                <a:lnTo>
                  <a:pt x="2573514" y="55802"/>
                </a:lnTo>
                <a:lnTo>
                  <a:pt x="2468880" y="44608"/>
                </a:lnTo>
                <a:lnTo>
                  <a:pt x="2354491" y="34380"/>
                </a:lnTo>
                <a:lnTo>
                  <a:pt x="2231650" y="25241"/>
                </a:lnTo>
                <a:lnTo>
                  <a:pt x="2034384" y="13847"/>
                </a:lnTo>
                <a:lnTo>
                  <a:pt x="1825413" y="5603"/>
                </a:lnTo>
                <a:lnTo>
                  <a:pt x="1753914" y="3627"/>
                </a:lnTo>
                <a:lnTo>
                  <a:pt x="1681764" y="2063"/>
                </a:lnTo>
                <a:lnTo>
                  <a:pt x="1609127" y="927"/>
                </a:lnTo>
                <a:lnTo>
                  <a:pt x="1536164" y="234"/>
                </a:lnTo>
                <a:lnTo>
                  <a:pt x="146304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468879" y="1645920"/>
            <a:ext cx="2926080" cy="914400"/>
          </a:xfrm>
          <a:custGeom>
            <a:avLst/>
            <a:gdLst/>
            <a:ahLst/>
            <a:cxnLst/>
            <a:rect l="l" t="t" r="r" b="b"/>
            <a:pathLst>
              <a:path w="2926079" h="914400">
                <a:moveTo>
                  <a:pt x="0" y="143509"/>
                </a:moveTo>
                <a:lnTo>
                  <a:pt x="37280" y="114787"/>
                </a:lnTo>
                <a:lnTo>
                  <a:pt x="81930" y="100787"/>
                </a:lnTo>
                <a:lnTo>
                  <a:pt x="142185" y="87193"/>
                </a:lnTo>
                <a:lnTo>
                  <a:pt x="216746" y="74130"/>
                </a:lnTo>
                <a:lnTo>
                  <a:pt x="258985" y="67836"/>
                </a:lnTo>
                <a:lnTo>
                  <a:pt x="304312" y="61722"/>
                </a:lnTo>
                <a:lnTo>
                  <a:pt x="352565" y="55802"/>
                </a:lnTo>
                <a:lnTo>
                  <a:pt x="403582" y="50092"/>
                </a:lnTo>
                <a:lnTo>
                  <a:pt x="457199" y="44608"/>
                </a:lnTo>
                <a:lnTo>
                  <a:pt x="513256" y="39366"/>
                </a:lnTo>
                <a:lnTo>
                  <a:pt x="571588" y="34380"/>
                </a:lnTo>
                <a:lnTo>
                  <a:pt x="632033" y="29667"/>
                </a:lnTo>
                <a:lnTo>
                  <a:pt x="694429" y="25241"/>
                </a:lnTo>
                <a:lnTo>
                  <a:pt x="758613" y="21119"/>
                </a:lnTo>
                <a:lnTo>
                  <a:pt x="824423" y="17316"/>
                </a:lnTo>
                <a:lnTo>
                  <a:pt x="891695" y="13847"/>
                </a:lnTo>
                <a:lnTo>
                  <a:pt x="960269" y="10728"/>
                </a:lnTo>
                <a:lnTo>
                  <a:pt x="1029980" y="7975"/>
                </a:lnTo>
                <a:lnTo>
                  <a:pt x="1100666" y="5603"/>
                </a:lnTo>
                <a:lnTo>
                  <a:pt x="1172165" y="3627"/>
                </a:lnTo>
                <a:lnTo>
                  <a:pt x="1244315" y="2063"/>
                </a:lnTo>
                <a:lnTo>
                  <a:pt x="1316952" y="927"/>
                </a:lnTo>
                <a:lnTo>
                  <a:pt x="1389915" y="234"/>
                </a:lnTo>
                <a:lnTo>
                  <a:pt x="1463040" y="0"/>
                </a:lnTo>
                <a:lnTo>
                  <a:pt x="1536164" y="234"/>
                </a:lnTo>
                <a:lnTo>
                  <a:pt x="1609127" y="927"/>
                </a:lnTo>
                <a:lnTo>
                  <a:pt x="1681764" y="2063"/>
                </a:lnTo>
                <a:lnTo>
                  <a:pt x="1753914" y="3627"/>
                </a:lnTo>
                <a:lnTo>
                  <a:pt x="1825413" y="5603"/>
                </a:lnTo>
                <a:lnTo>
                  <a:pt x="1896099" y="7975"/>
                </a:lnTo>
                <a:lnTo>
                  <a:pt x="1965810" y="10728"/>
                </a:lnTo>
                <a:lnTo>
                  <a:pt x="2034384" y="13847"/>
                </a:lnTo>
                <a:lnTo>
                  <a:pt x="2101656" y="17316"/>
                </a:lnTo>
                <a:lnTo>
                  <a:pt x="2167466" y="21119"/>
                </a:lnTo>
                <a:lnTo>
                  <a:pt x="2231650" y="25241"/>
                </a:lnTo>
                <a:lnTo>
                  <a:pt x="2294046" y="29667"/>
                </a:lnTo>
                <a:lnTo>
                  <a:pt x="2354491" y="34380"/>
                </a:lnTo>
                <a:lnTo>
                  <a:pt x="2412823" y="39366"/>
                </a:lnTo>
                <a:lnTo>
                  <a:pt x="2468880" y="44608"/>
                </a:lnTo>
                <a:lnTo>
                  <a:pt x="2522497" y="50092"/>
                </a:lnTo>
                <a:lnTo>
                  <a:pt x="2573514" y="55802"/>
                </a:lnTo>
                <a:lnTo>
                  <a:pt x="2621767" y="61721"/>
                </a:lnTo>
                <a:lnTo>
                  <a:pt x="2667094" y="67836"/>
                </a:lnTo>
                <a:lnTo>
                  <a:pt x="2709333" y="74130"/>
                </a:lnTo>
                <a:lnTo>
                  <a:pt x="2748320" y="80587"/>
                </a:lnTo>
                <a:lnTo>
                  <a:pt x="2815891" y="93931"/>
                </a:lnTo>
                <a:lnTo>
                  <a:pt x="2868506" y="107744"/>
                </a:lnTo>
                <a:lnTo>
                  <a:pt x="2904865" y="121900"/>
                </a:lnTo>
                <a:lnTo>
                  <a:pt x="2926080" y="143509"/>
                </a:lnTo>
                <a:lnTo>
                  <a:pt x="2926080" y="770889"/>
                </a:lnTo>
                <a:lnTo>
                  <a:pt x="2888799" y="799612"/>
                </a:lnTo>
                <a:lnTo>
                  <a:pt x="2844149" y="813612"/>
                </a:lnTo>
                <a:lnTo>
                  <a:pt x="2783894" y="827206"/>
                </a:lnTo>
                <a:lnTo>
                  <a:pt x="2709333" y="840269"/>
                </a:lnTo>
                <a:lnTo>
                  <a:pt x="2667094" y="846563"/>
                </a:lnTo>
                <a:lnTo>
                  <a:pt x="2621767" y="852677"/>
                </a:lnTo>
                <a:lnTo>
                  <a:pt x="2573514" y="858597"/>
                </a:lnTo>
                <a:lnTo>
                  <a:pt x="2522497" y="864307"/>
                </a:lnTo>
                <a:lnTo>
                  <a:pt x="2468880" y="869791"/>
                </a:lnTo>
                <a:lnTo>
                  <a:pt x="2412823" y="875033"/>
                </a:lnTo>
                <a:lnTo>
                  <a:pt x="2354491" y="880019"/>
                </a:lnTo>
                <a:lnTo>
                  <a:pt x="2294046" y="884732"/>
                </a:lnTo>
                <a:lnTo>
                  <a:pt x="2231650" y="889158"/>
                </a:lnTo>
                <a:lnTo>
                  <a:pt x="2167466" y="893280"/>
                </a:lnTo>
                <a:lnTo>
                  <a:pt x="2101656" y="897083"/>
                </a:lnTo>
                <a:lnTo>
                  <a:pt x="2034384" y="900552"/>
                </a:lnTo>
                <a:lnTo>
                  <a:pt x="1965810" y="903671"/>
                </a:lnTo>
                <a:lnTo>
                  <a:pt x="1896099" y="906424"/>
                </a:lnTo>
                <a:lnTo>
                  <a:pt x="1825413" y="908796"/>
                </a:lnTo>
                <a:lnTo>
                  <a:pt x="1753914" y="910772"/>
                </a:lnTo>
                <a:lnTo>
                  <a:pt x="1681764" y="912336"/>
                </a:lnTo>
                <a:lnTo>
                  <a:pt x="1609127" y="913472"/>
                </a:lnTo>
                <a:lnTo>
                  <a:pt x="1536164" y="914165"/>
                </a:lnTo>
                <a:lnTo>
                  <a:pt x="1463040" y="914400"/>
                </a:lnTo>
                <a:lnTo>
                  <a:pt x="1389915" y="914165"/>
                </a:lnTo>
                <a:lnTo>
                  <a:pt x="1316952" y="913472"/>
                </a:lnTo>
                <a:lnTo>
                  <a:pt x="1244315" y="912336"/>
                </a:lnTo>
                <a:lnTo>
                  <a:pt x="1172165" y="910772"/>
                </a:lnTo>
                <a:lnTo>
                  <a:pt x="1100666" y="908796"/>
                </a:lnTo>
                <a:lnTo>
                  <a:pt x="1029980" y="906424"/>
                </a:lnTo>
                <a:lnTo>
                  <a:pt x="960269" y="903671"/>
                </a:lnTo>
                <a:lnTo>
                  <a:pt x="891695" y="900552"/>
                </a:lnTo>
                <a:lnTo>
                  <a:pt x="824423" y="897083"/>
                </a:lnTo>
                <a:lnTo>
                  <a:pt x="758613" y="893280"/>
                </a:lnTo>
                <a:lnTo>
                  <a:pt x="694429" y="889158"/>
                </a:lnTo>
                <a:lnTo>
                  <a:pt x="632033" y="884732"/>
                </a:lnTo>
                <a:lnTo>
                  <a:pt x="571588" y="880019"/>
                </a:lnTo>
                <a:lnTo>
                  <a:pt x="513256" y="875033"/>
                </a:lnTo>
                <a:lnTo>
                  <a:pt x="457199" y="869791"/>
                </a:lnTo>
                <a:lnTo>
                  <a:pt x="403582" y="864307"/>
                </a:lnTo>
                <a:lnTo>
                  <a:pt x="352565" y="858597"/>
                </a:lnTo>
                <a:lnTo>
                  <a:pt x="304312" y="852678"/>
                </a:lnTo>
                <a:lnTo>
                  <a:pt x="258985" y="846563"/>
                </a:lnTo>
                <a:lnTo>
                  <a:pt x="216746" y="840269"/>
                </a:lnTo>
                <a:lnTo>
                  <a:pt x="177759" y="833812"/>
                </a:lnTo>
                <a:lnTo>
                  <a:pt x="110188" y="820468"/>
                </a:lnTo>
                <a:lnTo>
                  <a:pt x="57573" y="806655"/>
                </a:lnTo>
                <a:lnTo>
                  <a:pt x="21214" y="792499"/>
                </a:lnTo>
                <a:lnTo>
                  <a:pt x="0" y="770889"/>
                </a:lnTo>
                <a:lnTo>
                  <a:pt x="0" y="14350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468879" y="1645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394959" y="2560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468879" y="1789429"/>
            <a:ext cx="2926080" cy="143510"/>
          </a:xfrm>
          <a:custGeom>
            <a:avLst/>
            <a:gdLst/>
            <a:ahLst/>
            <a:cxnLst/>
            <a:rect l="l" t="t" r="r" b="b"/>
            <a:pathLst>
              <a:path w="2926079" h="143510">
                <a:moveTo>
                  <a:pt x="2926080" y="0"/>
                </a:moveTo>
                <a:lnTo>
                  <a:pt x="0" y="0"/>
                </a:lnTo>
                <a:lnTo>
                  <a:pt x="2411" y="7232"/>
                </a:lnTo>
                <a:lnTo>
                  <a:pt x="37280" y="28722"/>
                </a:lnTo>
                <a:lnTo>
                  <a:pt x="81930" y="42722"/>
                </a:lnTo>
                <a:lnTo>
                  <a:pt x="142185" y="56316"/>
                </a:lnTo>
                <a:lnTo>
                  <a:pt x="216746" y="69379"/>
                </a:lnTo>
                <a:lnTo>
                  <a:pt x="258985" y="75673"/>
                </a:lnTo>
                <a:lnTo>
                  <a:pt x="304312" y="81788"/>
                </a:lnTo>
                <a:lnTo>
                  <a:pt x="352565" y="87707"/>
                </a:lnTo>
                <a:lnTo>
                  <a:pt x="403582" y="93417"/>
                </a:lnTo>
                <a:lnTo>
                  <a:pt x="513256" y="104143"/>
                </a:lnTo>
                <a:lnTo>
                  <a:pt x="632033" y="113842"/>
                </a:lnTo>
                <a:lnTo>
                  <a:pt x="758613" y="122390"/>
                </a:lnTo>
                <a:lnTo>
                  <a:pt x="960269" y="132781"/>
                </a:lnTo>
                <a:lnTo>
                  <a:pt x="1172165" y="139882"/>
                </a:lnTo>
                <a:lnTo>
                  <a:pt x="1244315" y="141446"/>
                </a:lnTo>
                <a:lnTo>
                  <a:pt x="1316952" y="142582"/>
                </a:lnTo>
                <a:lnTo>
                  <a:pt x="1389915" y="143275"/>
                </a:lnTo>
                <a:lnTo>
                  <a:pt x="1463040" y="143510"/>
                </a:lnTo>
                <a:lnTo>
                  <a:pt x="1681764" y="141446"/>
                </a:lnTo>
                <a:lnTo>
                  <a:pt x="1896099" y="135534"/>
                </a:lnTo>
                <a:lnTo>
                  <a:pt x="2101656" y="126193"/>
                </a:lnTo>
                <a:lnTo>
                  <a:pt x="2294046" y="113842"/>
                </a:lnTo>
                <a:lnTo>
                  <a:pt x="2412823" y="104143"/>
                </a:lnTo>
                <a:lnTo>
                  <a:pt x="2522497" y="93417"/>
                </a:lnTo>
                <a:lnTo>
                  <a:pt x="2573514" y="87707"/>
                </a:lnTo>
                <a:lnTo>
                  <a:pt x="2621767" y="81788"/>
                </a:lnTo>
                <a:lnTo>
                  <a:pt x="2667094" y="75673"/>
                </a:lnTo>
                <a:lnTo>
                  <a:pt x="2709333" y="69379"/>
                </a:lnTo>
                <a:lnTo>
                  <a:pt x="2748320" y="62922"/>
                </a:lnTo>
                <a:lnTo>
                  <a:pt x="2815891" y="49578"/>
                </a:lnTo>
                <a:lnTo>
                  <a:pt x="2868506" y="35765"/>
                </a:lnTo>
                <a:lnTo>
                  <a:pt x="2904865" y="21609"/>
                </a:lnTo>
                <a:lnTo>
                  <a:pt x="292608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2468879" y="1789429"/>
            <a:ext cx="2926080" cy="143510"/>
          </a:xfrm>
          <a:custGeom>
            <a:avLst/>
            <a:gdLst/>
            <a:ahLst/>
            <a:cxnLst/>
            <a:rect l="l" t="t" r="r" b="b"/>
            <a:pathLst>
              <a:path w="2926079" h="143510">
                <a:moveTo>
                  <a:pt x="0" y="0"/>
                </a:moveTo>
                <a:lnTo>
                  <a:pt x="37280" y="28722"/>
                </a:lnTo>
                <a:lnTo>
                  <a:pt x="81930" y="42722"/>
                </a:lnTo>
                <a:lnTo>
                  <a:pt x="142185" y="56316"/>
                </a:lnTo>
                <a:lnTo>
                  <a:pt x="216746" y="69379"/>
                </a:lnTo>
                <a:lnTo>
                  <a:pt x="258985" y="75673"/>
                </a:lnTo>
                <a:lnTo>
                  <a:pt x="304312" y="81787"/>
                </a:lnTo>
                <a:lnTo>
                  <a:pt x="352565" y="87707"/>
                </a:lnTo>
                <a:lnTo>
                  <a:pt x="403582" y="93417"/>
                </a:lnTo>
                <a:lnTo>
                  <a:pt x="457199" y="98901"/>
                </a:lnTo>
                <a:lnTo>
                  <a:pt x="513256" y="104143"/>
                </a:lnTo>
                <a:lnTo>
                  <a:pt x="571588" y="109129"/>
                </a:lnTo>
                <a:lnTo>
                  <a:pt x="632033" y="113842"/>
                </a:lnTo>
                <a:lnTo>
                  <a:pt x="694429" y="118268"/>
                </a:lnTo>
                <a:lnTo>
                  <a:pt x="758613" y="122390"/>
                </a:lnTo>
                <a:lnTo>
                  <a:pt x="824423" y="126193"/>
                </a:lnTo>
                <a:lnTo>
                  <a:pt x="891695" y="129662"/>
                </a:lnTo>
                <a:lnTo>
                  <a:pt x="960269" y="132781"/>
                </a:lnTo>
                <a:lnTo>
                  <a:pt x="1029980" y="135534"/>
                </a:lnTo>
                <a:lnTo>
                  <a:pt x="1100666" y="137906"/>
                </a:lnTo>
                <a:lnTo>
                  <a:pt x="1172165" y="139882"/>
                </a:lnTo>
                <a:lnTo>
                  <a:pt x="1244315" y="141446"/>
                </a:lnTo>
                <a:lnTo>
                  <a:pt x="1316952" y="142582"/>
                </a:lnTo>
                <a:lnTo>
                  <a:pt x="1389915" y="143275"/>
                </a:lnTo>
                <a:lnTo>
                  <a:pt x="1463040" y="143510"/>
                </a:lnTo>
                <a:lnTo>
                  <a:pt x="1536164" y="143275"/>
                </a:lnTo>
                <a:lnTo>
                  <a:pt x="1609127" y="142582"/>
                </a:lnTo>
                <a:lnTo>
                  <a:pt x="1681764" y="141446"/>
                </a:lnTo>
                <a:lnTo>
                  <a:pt x="1753914" y="139882"/>
                </a:lnTo>
                <a:lnTo>
                  <a:pt x="1825413" y="137906"/>
                </a:lnTo>
                <a:lnTo>
                  <a:pt x="1896099" y="135534"/>
                </a:lnTo>
                <a:lnTo>
                  <a:pt x="1965810" y="132781"/>
                </a:lnTo>
                <a:lnTo>
                  <a:pt x="2034384" y="129662"/>
                </a:lnTo>
                <a:lnTo>
                  <a:pt x="2101656" y="126193"/>
                </a:lnTo>
                <a:lnTo>
                  <a:pt x="2167466" y="122390"/>
                </a:lnTo>
                <a:lnTo>
                  <a:pt x="2231650" y="118268"/>
                </a:lnTo>
                <a:lnTo>
                  <a:pt x="2294046" y="113842"/>
                </a:lnTo>
                <a:lnTo>
                  <a:pt x="2354491" y="109129"/>
                </a:lnTo>
                <a:lnTo>
                  <a:pt x="2412823" y="104143"/>
                </a:lnTo>
                <a:lnTo>
                  <a:pt x="2468880" y="98901"/>
                </a:lnTo>
                <a:lnTo>
                  <a:pt x="2522497" y="93417"/>
                </a:lnTo>
                <a:lnTo>
                  <a:pt x="2573514" y="87707"/>
                </a:lnTo>
                <a:lnTo>
                  <a:pt x="2621767" y="81788"/>
                </a:lnTo>
                <a:lnTo>
                  <a:pt x="2667094" y="75673"/>
                </a:lnTo>
                <a:lnTo>
                  <a:pt x="2709333" y="69379"/>
                </a:lnTo>
                <a:lnTo>
                  <a:pt x="2748320" y="62922"/>
                </a:lnTo>
                <a:lnTo>
                  <a:pt x="2815891" y="49578"/>
                </a:lnTo>
                <a:lnTo>
                  <a:pt x="2868506" y="35765"/>
                </a:lnTo>
                <a:lnTo>
                  <a:pt x="2904865" y="21609"/>
                </a:lnTo>
                <a:lnTo>
                  <a:pt x="2923668" y="7232"/>
                </a:lnTo>
                <a:lnTo>
                  <a:pt x="292608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468879" y="1645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394959" y="2560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 txBox="1"/>
          <p:nvPr/>
        </p:nvSpPr>
        <p:spPr>
          <a:xfrm>
            <a:off x="3359150" y="1929129"/>
            <a:ext cx="11468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{a,</a:t>
            </a:r>
            <a:r>
              <a:rPr sz="2800" spc="1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7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2" name="object 24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62</a:t>
            </a:fld>
            <a:endParaRPr spc="195" dirty="0"/>
          </a:p>
        </p:txBody>
      </p:sp>
      <p:sp>
        <p:nvSpPr>
          <p:cNvPr id="243" name="object 24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443166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0" dirty="0"/>
              <a:t>Barriers </a:t>
            </a:r>
            <a:r>
              <a:rPr spc="260" dirty="0"/>
              <a:t>and</a:t>
            </a:r>
            <a:r>
              <a:rPr spc="90" dirty="0"/>
              <a:t> </a:t>
            </a:r>
            <a:r>
              <a:rPr spc="210" dirty="0"/>
              <a:t>locks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865378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locks: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3610" y="1668779"/>
            <a:ext cx="1450975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 </a:t>
            </a:r>
            <a:r>
              <a:rPr sz="2800" spc="2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L;  </a:t>
            </a: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L.</a:t>
            </a:r>
            <a:r>
              <a:rPr sz="2800" spc="1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k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32760" y="1668779"/>
            <a:ext cx="9018270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std::atomic&lt;int&gt;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l(0);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-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lw.shtiolere(l1.e,xscthda::nmgem(1o,rsyt_do:r:mderm_aocrqyu_iorerd);er_acquire));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3335">
              <a:lnSpc>
                <a:spcPct val="100000"/>
              </a:lnSpc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3610" y="2948940"/>
            <a:ext cx="893635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02485" algn="l"/>
              </a:tabLst>
            </a:pP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L.unlock();	</a:t>
            </a: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l.store(0,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std::memory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9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200150" y="4126229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0598150" y="0"/>
                </a:moveTo>
                <a:lnTo>
                  <a:pt x="191769" y="0"/>
                </a:lnTo>
                <a:lnTo>
                  <a:pt x="144050" y="7496"/>
                </a:lnTo>
                <a:lnTo>
                  <a:pt x="99154" y="28222"/>
                </a:lnTo>
                <a:lnTo>
                  <a:pt x="59690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4858"/>
                </a:lnTo>
                <a:lnTo>
                  <a:pt x="28269" y="1049631"/>
                </a:lnTo>
                <a:lnTo>
                  <a:pt x="59689" y="1089183"/>
                </a:lnTo>
                <a:lnTo>
                  <a:pt x="99154" y="1120798"/>
                </a:lnTo>
                <a:lnTo>
                  <a:pt x="144050" y="1141759"/>
                </a:lnTo>
                <a:lnTo>
                  <a:pt x="191769" y="1149350"/>
                </a:lnTo>
                <a:lnTo>
                  <a:pt x="10598150" y="1149350"/>
                </a:lnTo>
                <a:lnTo>
                  <a:pt x="10645428" y="1141759"/>
                </a:lnTo>
                <a:lnTo>
                  <a:pt x="10690201" y="1120798"/>
                </a:lnTo>
                <a:lnTo>
                  <a:pt x="10729753" y="1089183"/>
                </a:lnTo>
                <a:lnTo>
                  <a:pt x="10761368" y="1049631"/>
                </a:lnTo>
                <a:lnTo>
                  <a:pt x="10782329" y="1004858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329" y="143315"/>
                </a:lnTo>
                <a:lnTo>
                  <a:pt x="10761368" y="98777"/>
                </a:lnTo>
                <a:lnTo>
                  <a:pt x="10729753" y="59531"/>
                </a:lnTo>
                <a:lnTo>
                  <a:pt x="10690201" y="28222"/>
                </a:lnTo>
                <a:lnTo>
                  <a:pt x="10645428" y="7496"/>
                </a:lnTo>
                <a:lnTo>
                  <a:pt x="10598150" y="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00150" y="4126229"/>
            <a:ext cx="10789920" cy="1149350"/>
          </a:xfrm>
          <a:custGeom>
            <a:avLst/>
            <a:gdLst/>
            <a:ahLst/>
            <a:cxnLst/>
            <a:rect l="l" t="t" r="r" b="b"/>
            <a:pathLst>
              <a:path w="10789920" h="1149350">
                <a:moveTo>
                  <a:pt x="191769" y="0"/>
                </a:moveTo>
                <a:lnTo>
                  <a:pt x="144050" y="7496"/>
                </a:lnTo>
                <a:lnTo>
                  <a:pt x="99154" y="28222"/>
                </a:lnTo>
                <a:lnTo>
                  <a:pt x="59690" y="59531"/>
                </a:lnTo>
                <a:lnTo>
                  <a:pt x="28269" y="98777"/>
                </a:lnTo>
                <a:lnTo>
                  <a:pt x="7502" y="143315"/>
                </a:lnTo>
                <a:lnTo>
                  <a:pt x="0" y="190500"/>
                </a:lnTo>
                <a:lnTo>
                  <a:pt x="0" y="957580"/>
                </a:lnTo>
                <a:lnTo>
                  <a:pt x="7502" y="1004858"/>
                </a:lnTo>
                <a:lnTo>
                  <a:pt x="28269" y="1049631"/>
                </a:lnTo>
                <a:lnTo>
                  <a:pt x="59689" y="1089183"/>
                </a:lnTo>
                <a:lnTo>
                  <a:pt x="99154" y="1120798"/>
                </a:lnTo>
                <a:lnTo>
                  <a:pt x="144050" y="1141759"/>
                </a:lnTo>
                <a:lnTo>
                  <a:pt x="191769" y="1149350"/>
                </a:lnTo>
                <a:lnTo>
                  <a:pt x="10598150" y="1149350"/>
                </a:lnTo>
                <a:lnTo>
                  <a:pt x="10645428" y="1141759"/>
                </a:lnTo>
                <a:lnTo>
                  <a:pt x="10690201" y="1120798"/>
                </a:lnTo>
                <a:lnTo>
                  <a:pt x="10729753" y="1089183"/>
                </a:lnTo>
                <a:lnTo>
                  <a:pt x="10761368" y="1049631"/>
                </a:lnTo>
                <a:lnTo>
                  <a:pt x="10782329" y="1004858"/>
                </a:lnTo>
                <a:lnTo>
                  <a:pt x="10789920" y="957580"/>
                </a:lnTo>
                <a:lnTo>
                  <a:pt x="10789920" y="190500"/>
                </a:lnTo>
                <a:lnTo>
                  <a:pt x="10782329" y="143315"/>
                </a:lnTo>
                <a:lnTo>
                  <a:pt x="10761368" y="98777"/>
                </a:lnTo>
                <a:lnTo>
                  <a:pt x="10729753" y="59531"/>
                </a:lnTo>
                <a:lnTo>
                  <a:pt x="10690201" y="28222"/>
                </a:lnTo>
                <a:lnTo>
                  <a:pt x="10645428" y="7496"/>
                </a:lnTo>
                <a:lnTo>
                  <a:pt x="10598150" y="0"/>
                </a:lnTo>
                <a:lnTo>
                  <a:pt x="19176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00150" y="41262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990069" y="5275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387330" y="4455159"/>
            <a:ext cx="14700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7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988559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685800" y="194309"/>
                </a:moveTo>
                <a:lnTo>
                  <a:pt x="228600" y="194309"/>
                </a:lnTo>
                <a:lnTo>
                  <a:pt x="228600" y="778509"/>
                </a:lnTo>
                <a:lnTo>
                  <a:pt x="685800" y="778509"/>
                </a:lnTo>
                <a:lnTo>
                  <a:pt x="685800" y="194309"/>
                </a:lnTo>
                <a:close/>
              </a:path>
              <a:path w="914400" h="778510">
                <a:moveTo>
                  <a:pt x="457200" y="0"/>
                </a:moveTo>
                <a:lnTo>
                  <a:pt x="0" y="194309"/>
                </a:lnTo>
                <a:lnTo>
                  <a:pt x="914400" y="194309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88559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228600" y="778509"/>
                </a:moveTo>
                <a:lnTo>
                  <a:pt x="228600" y="194309"/>
                </a:lnTo>
                <a:lnTo>
                  <a:pt x="0" y="194309"/>
                </a:lnTo>
                <a:lnTo>
                  <a:pt x="457200" y="0"/>
                </a:lnTo>
                <a:lnTo>
                  <a:pt x="914400" y="194309"/>
                </a:lnTo>
                <a:lnTo>
                  <a:pt x="685800" y="194309"/>
                </a:lnTo>
                <a:lnTo>
                  <a:pt x="685800" y="778509"/>
                </a:lnTo>
                <a:lnTo>
                  <a:pt x="228600" y="77850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88559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02959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828289" y="3458209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70" h="778510">
                <a:moveTo>
                  <a:pt x="915670" y="584200"/>
                </a:moveTo>
                <a:lnTo>
                  <a:pt x="0" y="584200"/>
                </a:lnTo>
                <a:lnTo>
                  <a:pt x="457200" y="778509"/>
                </a:lnTo>
                <a:lnTo>
                  <a:pt x="915670" y="584200"/>
                </a:lnTo>
                <a:close/>
              </a:path>
              <a:path w="915670" h="778510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28289" y="3458209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70" h="778510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8509"/>
                </a:lnTo>
                <a:lnTo>
                  <a:pt x="91567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28289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743959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48789" y="3458209"/>
            <a:ext cx="915669" cy="779780"/>
          </a:xfrm>
          <a:custGeom>
            <a:avLst/>
            <a:gdLst/>
            <a:ahLst/>
            <a:cxnLst/>
            <a:rect l="l" t="t" r="r" b="b"/>
            <a:pathLst>
              <a:path w="915669" h="779779">
                <a:moveTo>
                  <a:pt x="915670" y="584200"/>
                </a:moveTo>
                <a:lnTo>
                  <a:pt x="0" y="584200"/>
                </a:lnTo>
                <a:lnTo>
                  <a:pt x="457200" y="779779"/>
                </a:lnTo>
                <a:lnTo>
                  <a:pt x="915670" y="584200"/>
                </a:lnTo>
                <a:close/>
              </a:path>
              <a:path w="915669" h="779779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48789" y="3458209"/>
            <a:ext cx="915669" cy="779780"/>
          </a:xfrm>
          <a:custGeom>
            <a:avLst/>
            <a:gdLst/>
            <a:ahLst/>
            <a:cxnLst/>
            <a:rect l="l" t="t" r="r" b="b"/>
            <a:pathLst>
              <a:path w="915669" h="779779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9779"/>
                </a:lnTo>
                <a:lnTo>
                  <a:pt x="91567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48789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664460" y="42379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229600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914400" y="584200"/>
                </a:moveTo>
                <a:lnTo>
                  <a:pt x="0" y="584200"/>
                </a:lnTo>
                <a:lnTo>
                  <a:pt x="457200" y="778509"/>
                </a:lnTo>
                <a:lnTo>
                  <a:pt x="914400" y="584200"/>
                </a:lnTo>
                <a:close/>
              </a:path>
              <a:path w="914400" h="778510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229600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8509"/>
                </a:lnTo>
                <a:lnTo>
                  <a:pt x="91440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29600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144000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00480" y="430402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4929" y="0"/>
                </a:lnTo>
                <a:lnTo>
                  <a:pt x="47148" y="6350"/>
                </a:lnTo>
                <a:lnTo>
                  <a:pt x="23177" y="23177"/>
                </a:lnTo>
                <a:lnTo>
                  <a:pt x="6349" y="47148"/>
                </a:lnTo>
                <a:lnTo>
                  <a:pt x="0" y="74930"/>
                </a:lnTo>
                <a:lnTo>
                  <a:pt x="0" y="381000"/>
                </a:lnTo>
                <a:lnTo>
                  <a:pt x="6350" y="408979"/>
                </a:lnTo>
                <a:lnTo>
                  <a:pt x="23177" y="433387"/>
                </a:lnTo>
                <a:lnTo>
                  <a:pt x="47148" y="450651"/>
                </a:lnTo>
                <a:lnTo>
                  <a:pt x="74929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30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75789" y="4304029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38227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2270" y="457200"/>
                </a:lnTo>
                <a:lnTo>
                  <a:pt x="410249" y="450651"/>
                </a:lnTo>
                <a:lnTo>
                  <a:pt x="434657" y="433387"/>
                </a:lnTo>
                <a:lnTo>
                  <a:pt x="451921" y="408979"/>
                </a:lnTo>
                <a:lnTo>
                  <a:pt x="458470" y="381000"/>
                </a:lnTo>
                <a:lnTo>
                  <a:pt x="458470" y="76200"/>
                </a:lnTo>
                <a:lnTo>
                  <a:pt x="451921" y="48220"/>
                </a:lnTo>
                <a:lnTo>
                  <a:pt x="434657" y="23812"/>
                </a:lnTo>
                <a:lnTo>
                  <a:pt x="410249" y="6548"/>
                </a:lnTo>
                <a:lnTo>
                  <a:pt x="38227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52370" y="4304029"/>
            <a:ext cx="458470" cy="457200"/>
          </a:xfrm>
          <a:custGeom>
            <a:avLst/>
            <a:gdLst/>
            <a:ahLst/>
            <a:cxnLst/>
            <a:rect l="l" t="t" r="r" b="b"/>
            <a:pathLst>
              <a:path w="458469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9178" y="450651"/>
                </a:lnTo>
                <a:lnTo>
                  <a:pt x="434022" y="433387"/>
                </a:lnTo>
                <a:lnTo>
                  <a:pt x="451723" y="408979"/>
                </a:lnTo>
                <a:lnTo>
                  <a:pt x="458469" y="381000"/>
                </a:lnTo>
                <a:lnTo>
                  <a:pt x="458469" y="76200"/>
                </a:lnTo>
                <a:lnTo>
                  <a:pt x="451723" y="48220"/>
                </a:lnTo>
                <a:lnTo>
                  <a:pt x="434022" y="23812"/>
                </a:lnTo>
                <a:lnTo>
                  <a:pt x="409178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28950" y="430402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399539" y="4287520"/>
            <a:ext cx="187578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645" algn="l"/>
                <a:tab pos="1165225" algn="l"/>
                <a:tab pos="1740535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	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	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	</a:t>
            </a: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148830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914400" y="584200"/>
                </a:moveTo>
                <a:lnTo>
                  <a:pt x="0" y="584200"/>
                </a:lnTo>
                <a:lnTo>
                  <a:pt x="457200" y="778509"/>
                </a:lnTo>
                <a:lnTo>
                  <a:pt x="914400" y="584200"/>
                </a:lnTo>
                <a:close/>
              </a:path>
              <a:path w="914400" h="778510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148830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8509"/>
                </a:lnTo>
                <a:lnTo>
                  <a:pt x="91440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48830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63230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309100" y="3458209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685800" y="195579"/>
                </a:moveTo>
                <a:lnTo>
                  <a:pt x="228600" y="195579"/>
                </a:lnTo>
                <a:lnTo>
                  <a:pt x="228600" y="779779"/>
                </a:lnTo>
                <a:lnTo>
                  <a:pt x="685800" y="779779"/>
                </a:lnTo>
                <a:lnTo>
                  <a:pt x="685800" y="195579"/>
                </a:lnTo>
                <a:close/>
              </a:path>
              <a:path w="914400" h="779779">
                <a:moveTo>
                  <a:pt x="457200" y="0"/>
                </a:moveTo>
                <a:lnTo>
                  <a:pt x="0" y="195579"/>
                </a:lnTo>
                <a:lnTo>
                  <a:pt x="914400" y="195579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309100" y="3458209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228600" y="779779"/>
                </a:moveTo>
                <a:lnTo>
                  <a:pt x="228600" y="195579"/>
                </a:lnTo>
                <a:lnTo>
                  <a:pt x="0" y="195579"/>
                </a:lnTo>
                <a:lnTo>
                  <a:pt x="457200" y="0"/>
                </a:lnTo>
                <a:lnTo>
                  <a:pt x="914400" y="195579"/>
                </a:lnTo>
                <a:lnTo>
                  <a:pt x="685800" y="195579"/>
                </a:lnTo>
                <a:lnTo>
                  <a:pt x="685800" y="779779"/>
                </a:lnTo>
                <a:lnTo>
                  <a:pt x="228600" y="77977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309100" y="42379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223500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389869" y="3458209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685800" y="195579"/>
                </a:moveTo>
                <a:lnTo>
                  <a:pt x="228600" y="195579"/>
                </a:lnTo>
                <a:lnTo>
                  <a:pt x="228600" y="779779"/>
                </a:lnTo>
                <a:lnTo>
                  <a:pt x="685800" y="779779"/>
                </a:lnTo>
                <a:lnTo>
                  <a:pt x="685800" y="195579"/>
                </a:lnTo>
                <a:close/>
              </a:path>
              <a:path w="914400" h="779779">
                <a:moveTo>
                  <a:pt x="457200" y="0"/>
                </a:moveTo>
                <a:lnTo>
                  <a:pt x="0" y="195579"/>
                </a:lnTo>
                <a:lnTo>
                  <a:pt x="914400" y="195579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389869" y="3458209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228600" y="779779"/>
                </a:moveTo>
                <a:lnTo>
                  <a:pt x="228600" y="195579"/>
                </a:lnTo>
                <a:lnTo>
                  <a:pt x="0" y="195579"/>
                </a:lnTo>
                <a:lnTo>
                  <a:pt x="457200" y="0"/>
                </a:lnTo>
                <a:lnTo>
                  <a:pt x="914400" y="195579"/>
                </a:lnTo>
                <a:lnTo>
                  <a:pt x="685800" y="195579"/>
                </a:lnTo>
                <a:lnTo>
                  <a:pt x="685800" y="779779"/>
                </a:lnTo>
                <a:lnTo>
                  <a:pt x="228600" y="77977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389869" y="42379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304269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426970" y="4965700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419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241550" y="4900929"/>
            <a:ext cx="194310" cy="129539"/>
          </a:xfrm>
          <a:custGeom>
            <a:avLst/>
            <a:gdLst/>
            <a:ahLst/>
            <a:cxnLst/>
            <a:rect l="l" t="t" r="r" b="b"/>
            <a:pathLst>
              <a:path w="194310" h="129539">
                <a:moveTo>
                  <a:pt x="194310" y="0"/>
                </a:moveTo>
                <a:lnTo>
                  <a:pt x="0" y="64770"/>
                </a:lnTo>
                <a:lnTo>
                  <a:pt x="193039" y="129540"/>
                </a:lnTo>
                <a:lnTo>
                  <a:pt x="194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981960" y="4883150"/>
            <a:ext cx="248920" cy="165100"/>
          </a:xfrm>
          <a:custGeom>
            <a:avLst/>
            <a:gdLst/>
            <a:ahLst/>
            <a:cxnLst/>
            <a:rect l="l" t="t" r="r" b="b"/>
            <a:pathLst>
              <a:path w="248919" h="165100">
                <a:moveTo>
                  <a:pt x="1269" y="0"/>
                </a:moveTo>
                <a:lnTo>
                  <a:pt x="0" y="165100"/>
                </a:lnTo>
                <a:lnTo>
                  <a:pt x="248919" y="82550"/>
                </a:lnTo>
                <a:lnTo>
                  <a:pt x="12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150110" y="4919979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324" y="3571"/>
                </a:lnTo>
                <a:lnTo>
                  <a:pt x="12858" y="13335"/>
                </a:lnTo>
                <a:lnTo>
                  <a:pt x="3393" y="27860"/>
                </a:lnTo>
                <a:lnTo>
                  <a:pt x="0" y="45720"/>
                </a:lnTo>
                <a:lnTo>
                  <a:pt x="3393" y="64115"/>
                </a:lnTo>
                <a:lnTo>
                  <a:pt x="12858" y="78581"/>
                </a:lnTo>
                <a:lnTo>
                  <a:pt x="27324" y="88046"/>
                </a:lnTo>
                <a:lnTo>
                  <a:pt x="45719" y="91440"/>
                </a:lnTo>
                <a:lnTo>
                  <a:pt x="63579" y="88046"/>
                </a:lnTo>
                <a:lnTo>
                  <a:pt x="78104" y="78581"/>
                </a:lnTo>
                <a:lnTo>
                  <a:pt x="87868" y="64115"/>
                </a:lnTo>
                <a:lnTo>
                  <a:pt x="91439" y="45720"/>
                </a:lnTo>
                <a:lnTo>
                  <a:pt x="87868" y="27860"/>
                </a:lnTo>
                <a:lnTo>
                  <a:pt x="78105" y="13335"/>
                </a:lnTo>
                <a:lnTo>
                  <a:pt x="63579" y="3571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150110" y="4919979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3579" y="3571"/>
                </a:lnTo>
                <a:lnTo>
                  <a:pt x="78105" y="13335"/>
                </a:lnTo>
                <a:lnTo>
                  <a:pt x="87868" y="27860"/>
                </a:lnTo>
                <a:lnTo>
                  <a:pt x="91439" y="45720"/>
                </a:lnTo>
                <a:lnTo>
                  <a:pt x="87868" y="64115"/>
                </a:lnTo>
                <a:lnTo>
                  <a:pt x="78104" y="78581"/>
                </a:lnTo>
                <a:lnTo>
                  <a:pt x="63579" y="88046"/>
                </a:lnTo>
                <a:lnTo>
                  <a:pt x="45719" y="91440"/>
                </a:lnTo>
                <a:lnTo>
                  <a:pt x="27324" y="88046"/>
                </a:lnTo>
                <a:lnTo>
                  <a:pt x="12858" y="78581"/>
                </a:lnTo>
                <a:lnTo>
                  <a:pt x="3393" y="64115"/>
                </a:lnTo>
                <a:lnTo>
                  <a:pt x="0" y="45720"/>
                </a:lnTo>
                <a:lnTo>
                  <a:pt x="3393" y="27860"/>
                </a:lnTo>
                <a:lnTo>
                  <a:pt x="12858" y="13335"/>
                </a:lnTo>
                <a:lnTo>
                  <a:pt x="27324" y="3571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150110" y="49199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241550" y="50114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230879" y="4919979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27324" y="3571"/>
                </a:lnTo>
                <a:lnTo>
                  <a:pt x="12858" y="13335"/>
                </a:lnTo>
                <a:lnTo>
                  <a:pt x="3393" y="27860"/>
                </a:lnTo>
                <a:lnTo>
                  <a:pt x="0" y="45720"/>
                </a:lnTo>
                <a:lnTo>
                  <a:pt x="3393" y="64115"/>
                </a:lnTo>
                <a:lnTo>
                  <a:pt x="12858" y="78581"/>
                </a:lnTo>
                <a:lnTo>
                  <a:pt x="27324" y="88046"/>
                </a:lnTo>
                <a:lnTo>
                  <a:pt x="45719" y="91440"/>
                </a:lnTo>
                <a:lnTo>
                  <a:pt x="63579" y="88046"/>
                </a:lnTo>
                <a:lnTo>
                  <a:pt x="78105" y="78581"/>
                </a:lnTo>
                <a:lnTo>
                  <a:pt x="87868" y="64115"/>
                </a:lnTo>
                <a:lnTo>
                  <a:pt x="91440" y="45720"/>
                </a:lnTo>
                <a:lnTo>
                  <a:pt x="87868" y="27860"/>
                </a:lnTo>
                <a:lnTo>
                  <a:pt x="78105" y="13335"/>
                </a:lnTo>
                <a:lnTo>
                  <a:pt x="63579" y="3571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30879" y="4919979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5719" y="0"/>
                </a:moveTo>
                <a:lnTo>
                  <a:pt x="63579" y="3571"/>
                </a:lnTo>
                <a:lnTo>
                  <a:pt x="78105" y="13335"/>
                </a:lnTo>
                <a:lnTo>
                  <a:pt x="87868" y="27860"/>
                </a:lnTo>
                <a:lnTo>
                  <a:pt x="91440" y="45720"/>
                </a:lnTo>
                <a:lnTo>
                  <a:pt x="87868" y="64115"/>
                </a:lnTo>
                <a:lnTo>
                  <a:pt x="78105" y="78581"/>
                </a:lnTo>
                <a:lnTo>
                  <a:pt x="63579" y="88046"/>
                </a:lnTo>
                <a:lnTo>
                  <a:pt x="45719" y="91440"/>
                </a:lnTo>
                <a:lnTo>
                  <a:pt x="27324" y="88046"/>
                </a:lnTo>
                <a:lnTo>
                  <a:pt x="12858" y="78581"/>
                </a:lnTo>
                <a:lnTo>
                  <a:pt x="3393" y="64115"/>
                </a:lnTo>
                <a:lnTo>
                  <a:pt x="0" y="45720"/>
                </a:lnTo>
                <a:lnTo>
                  <a:pt x="3393" y="27860"/>
                </a:lnTo>
                <a:lnTo>
                  <a:pt x="12858" y="13335"/>
                </a:lnTo>
                <a:lnTo>
                  <a:pt x="27324" y="3571"/>
                </a:lnTo>
                <a:lnTo>
                  <a:pt x="457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230879" y="49199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322320" y="5012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744969" y="4354829"/>
            <a:ext cx="4044950" cy="618490"/>
          </a:xfrm>
          <a:custGeom>
            <a:avLst/>
            <a:gdLst/>
            <a:ahLst/>
            <a:cxnLst/>
            <a:rect l="l" t="t" r="r" b="b"/>
            <a:pathLst>
              <a:path w="4044950" h="618489">
                <a:moveTo>
                  <a:pt x="0" y="618490"/>
                </a:moveTo>
                <a:lnTo>
                  <a:pt x="404495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469379" y="4908550"/>
            <a:ext cx="293370" cy="13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789919" y="4309109"/>
            <a:ext cx="92709" cy="91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255000" y="4673600"/>
            <a:ext cx="1007110" cy="457200"/>
          </a:xfrm>
          <a:custGeom>
            <a:avLst/>
            <a:gdLst/>
            <a:ahLst/>
            <a:cxnLst/>
            <a:rect l="l" t="t" r="r" b="b"/>
            <a:pathLst>
              <a:path w="1007109" h="457200">
                <a:moveTo>
                  <a:pt x="755650" y="0"/>
                </a:moveTo>
                <a:lnTo>
                  <a:pt x="755650" y="114300"/>
                </a:lnTo>
                <a:lnTo>
                  <a:pt x="0" y="114300"/>
                </a:lnTo>
                <a:lnTo>
                  <a:pt x="0" y="342900"/>
                </a:lnTo>
                <a:lnTo>
                  <a:pt x="755650" y="342900"/>
                </a:lnTo>
                <a:lnTo>
                  <a:pt x="755650" y="457200"/>
                </a:lnTo>
                <a:lnTo>
                  <a:pt x="1007109" y="228600"/>
                </a:lnTo>
                <a:lnTo>
                  <a:pt x="7556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255000" y="4673600"/>
            <a:ext cx="1007110" cy="457200"/>
          </a:xfrm>
          <a:custGeom>
            <a:avLst/>
            <a:gdLst/>
            <a:ahLst/>
            <a:cxnLst/>
            <a:rect l="l" t="t" r="r" b="b"/>
            <a:pathLst>
              <a:path w="1007109" h="457200">
                <a:moveTo>
                  <a:pt x="0" y="114300"/>
                </a:moveTo>
                <a:lnTo>
                  <a:pt x="755650" y="114300"/>
                </a:lnTo>
                <a:lnTo>
                  <a:pt x="755650" y="0"/>
                </a:lnTo>
                <a:lnTo>
                  <a:pt x="1007109" y="228600"/>
                </a:lnTo>
                <a:lnTo>
                  <a:pt x="755650" y="457200"/>
                </a:lnTo>
                <a:lnTo>
                  <a:pt x="755650" y="342900"/>
                </a:lnTo>
                <a:lnTo>
                  <a:pt x="0" y="342900"/>
                </a:lnTo>
                <a:lnTo>
                  <a:pt x="0" y="11430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262109" y="467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255000" y="5130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455659" y="4671059"/>
            <a:ext cx="462280" cy="462280"/>
          </a:xfrm>
          <a:custGeom>
            <a:avLst/>
            <a:gdLst/>
            <a:ahLst/>
            <a:cxnLst/>
            <a:rect l="l" t="t" r="r" b="b"/>
            <a:pathLst>
              <a:path w="462279" h="462279">
                <a:moveTo>
                  <a:pt x="73660" y="0"/>
                </a:moveTo>
                <a:lnTo>
                  <a:pt x="0" y="73659"/>
                </a:lnTo>
                <a:lnTo>
                  <a:pt x="157480" y="231139"/>
                </a:lnTo>
                <a:lnTo>
                  <a:pt x="0" y="387350"/>
                </a:lnTo>
                <a:lnTo>
                  <a:pt x="73660" y="462279"/>
                </a:lnTo>
                <a:lnTo>
                  <a:pt x="231140" y="304800"/>
                </a:lnTo>
                <a:lnTo>
                  <a:pt x="378460" y="304800"/>
                </a:lnTo>
                <a:lnTo>
                  <a:pt x="304800" y="231139"/>
                </a:lnTo>
                <a:lnTo>
                  <a:pt x="378460" y="157479"/>
                </a:lnTo>
                <a:lnTo>
                  <a:pt x="231140" y="157479"/>
                </a:lnTo>
                <a:lnTo>
                  <a:pt x="73660" y="0"/>
                </a:lnTo>
                <a:close/>
              </a:path>
              <a:path w="462279" h="462279">
                <a:moveTo>
                  <a:pt x="378460" y="304800"/>
                </a:moveTo>
                <a:lnTo>
                  <a:pt x="231140" y="304800"/>
                </a:lnTo>
                <a:lnTo>
                  <a:pt x="388620" y="462279"/>
                </a:lnTo>
                <a:lnTo>
                  <a:pt x="462280" y="388619"/>
                </a:lnTo>
                <a:lnTo>
                  <a:pt x="378460" y="304800"/>
                </a:lnTo>
                <a:close/>
              </a:path>
              <a:path w="462279" h="462279">
                <a:moveTo>
                  <a:pt x="387350" y="0"/>
                </a:moveTo>
                <a:lnTo>
                  <a:pt x="231140" y="157479"/>
                </a:lnTo>
                <a:lnTo>
                  <a:pt x="378460" y="157479"/>
                </a:lnTo>
                <a:lnTo>
                  <a:pt x="462280" y="73659"/>
                </a:lnTo>
                <a:lnTo>
                  <a:pt x="387350" y="0"/>
                </a:lnTo>
                <a:close/>
              </a:path>
            </a:pathLst>
          </a:custGeom>
          <a:solidFill>
            <a:srgbClr val="FF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455659" y="4671059"/>
            <a:ext cx="462280" cy="462280"/>
          </a:xfrm>
          <a:custGeom>
            <a:avLst/>
            <a:gdLst/>
            <a:ahLst/>
            <a:cxnLst/>
            <a:rect l="l" t="t" r="r" b="b"/>
            <a:pathLst>
              <a:path w="462279" h="462279">
                <a:moveTo>
                  <a:pt x="462280" y="73659"/>
                </a:moveTo>
                <a:lnTo>
                  <a:pt x="387350" y="0"/>
                </a:lnTo>
                <a:lnTo>
                  <a:pt x="231140" y="157479"/>
                </a:lnTo>
                <a:lnTo>
                  <a:pt x="73660" y="0"/>
                </a:lnTo>
                <a:lnTo>
                  <a:pt x="0" y="73659"/>
                </a:lnTo>
                <a:lnTo>
                  <a:pt x="157480" y="231139"/>
                </a:lnTo>
                <a:lnTo>
                  <a:pt x="0" y="387350"/>
                </a:lnTo>
                <a:lnTo>
                  <a:pt x="73660" y="462279"/>
                </a:lnTo>
                <a:lnTo>
                  <a:pt x="231140" y="304800"/>
                </a:lnTo>
                <a:lnTo>
                  <a:pt x="388620" y="462279"/>
                </a:lnTo>
                <a:lnTo>
                  <a:pt x="462280" y="388619"/>
                </a:lnTo>
                <a:lnTo>
                  <a:pt x="304800" y="231139"/>
                </a:lnTo>
                <a:lnTo>
                  <a:pt x="462280" y="736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074150" y="4902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98180" y="4902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910329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914400" y="584200"/>
                </a:moveTo>
                <a:lnTo>
                  <a:pt x="0" y="584200"/>
                </a:lnTo>
                <a:lnTo>
                  <a:pt x="457200" y="778509"/>
                </a:lnTo>
                <a:lnTo>
                  <a:pt x="914400" y="584200"/>
                </a:lnTo>
                <a:close/>
              </a:path>
              <a:path w="914400" h="778510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910329" y="3458209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8509"/>
                </a:lnTo>
                <a:lnTo>
                  <a:pt x="91440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910329" y="345820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824729" y="42367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4293870" y="3553459"/>
            <a:ext cx="44665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31335" algn="l"/>
              </a:tabLst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	l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4988559" y="5114290"/>
            <a:ext cx="915669" cy="779780"/>
          </a:xfrm>
          <a:custGeom>
            <a:avLst/>
            <a:gdLst/>
            <a:ahLst/>
            <a:cxnLst/>
            <a:rect l="l" t="t" r="r" b="b"/>
            <a:pathLst>
              <a:path w="915670" h="779779">
                <a:moveTo>
                  <a:pt x="915669" y="585470"/>
                </a:moveTo>
                <a:lnTo>
                  <a:pt x="0" y="585470"/>
                </a:lnTo>
                <a:lnTo>
                  <a:pt x="457200" y="779780"/>
                </a:lnTo>
                <a:lnTo>
                  <a:pt x="915669" y="585470"/>
                </a:lnTo>
                <a:close/>
              </a:path>
              <a:path w="915670" h="779779">
                <a:moveTo>
                  <a:pt x="685800" y="0"/>
                </a:moveTo>
                <a:lnTo>
                  <a:pt x="228600" y="0"/>
                </a:lnTo>
                <a:lnTo>
                  <a:pt x="228600" y="585470"/>
                </a:lnTo>
                <a:lnTo>
                  <a:pt x="685800" y="585470"/>
                </a:lnTo>
                <a:lnTo>
                  <a:pt x="6858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988559" y="5114290"/>
            <a:ext cx="915669" cy="779780"/>
          </a:xfrm>
          <a:custGeom>
            <a:avLst/>
            <a:gdLst/>
            <a:ahLst/>
            <a:cxnLst/>
            <a:rect l="l" t="t" r="r" b="b"/>
            <a:pathLst>
              <a:path w="915670" h="779779">
                <a:moveTo>
                  <a:pt x="228600" y="0"/>
                </a:moveTo>
                <a:lnTo>
                  <a:pt x="228600" y="585470"/>
                </a:lnTo>
                <a:lnTo>
                  <a:pt x="0" y="585470"/>
                </a:lnTo>
                <a:lnTo>
                  <a:pt x="457200" y="779780"/>
                </a:lnTo>
                <a:lnTo>
                  <a:pt x="915669" y="585470"/>
                </a:lnTo>
                <a:lnTo>
                  <a:pt x="685800" y="58547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988559" y="5114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904229" y="5894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748789" y="5107940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69" h="778510">
                <a:moveTo>
                  <a:pt x="685800" y="194310"/>
                </a:moveTo>
                <a:lnTo>
                  <a:pt x="228600" y="194310"/>
                </a:lnTo>
                <a:lnTo>
                  <a:pt x="228600" y="778510"/>
                </a:lnTo>
                <a:lnTo>
                  <a:pt x="685800" y="778510"/>
                </a:lnTo>
                <a:lnTo>
                  <a:pt x="685800" y="194310"/>
                </a:lnTo>
                <a:close/>
              </a:path>
              <a:path w="915669" h="778510">
                <a:moveTo>
                  <a:pt x="457200" y="0"/>
                </a:moveTo>
                <a:lnTo>
                  <a:pt x="0" y="194310"/>
                </a:lnTo>
                <a:lnTo>
                  <a:pt x="915670" y="194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748789" y="5107940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69" h="778510">
                <a:moveTo>
                  <a:pt x="228600" y="778510"/>
                </a:moveTo>
                <a:lnTo>
                  <a:pt x="228600" y="194310"/>
                </a:lnTo>
                <a:lnTo>
                  <a:pt x="0" y="194310"/>
                </a:lnTo>
                <a:lnTo>
                  <a:pt x="457200" y="0"/>
                </a:lnTo>
                <a:lnTo>
                  <a:pt x="915670" y="194310"/>
                </a:lnTo>
                <a:lnTo>
                  <a:pt x="685800" y="194310"/>
                </a:lnTo>
                <a:lnTo>
                  <a:pt x="685800" y="778510"/>
                </a:lnTo>
                <a:lnTo>
                  <a:pt x="228600" y="77851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748789" y="58864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664460" y="5107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829560" y="5114290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685800" y="195580"/>
                </a:moveTo>
                <a:lnTo>
                  <a:pt x="228600" y="195580"/>
                </a:lnTo>
                <a:lnTo>
                  <a:pt x="228600" y="779780"/>
                </a:lnTo>
                <a:lnTo>
                  <a:pt x="685800" y="779780"/>
                </a:lnTo>
                <a:lnTo>
                  <a:pt x="685800" y="195580"/>
                </a:lnTo>
                <a:close/>
              </a:path>
              <a:path w="914400" h="779779">
                <a:moveTo>
                  <a:pt x="457200" y="0"/>
                </a:moveTo>
                <a:lnTo>
                  <a:pt x="0" y="195580"/>
                </a:lnTo>
                <a:lnTo>
                  <a:pt x="914400" y="195580"/>
                </a:lnTo>
                <a:lnTo>
                  <a:pt x="4572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829560" y="5114290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228600" y="779780"/>
                </a:moveTo>
                <a:lnTo>
                  <a:pt x="228600" y="195580"/>
                </a:lnTo>
                <a:lnTo>
                  <a:pt x="0" y="195580"/>
                </a:lnTo>
                <a:lnTo>
                  <a:pt x="457200" y="0"/>
                </a:lnTo>
                <a:lnTo>
                  <a:pt x="914400" y="195580"/>
                </a:lnTo>
                <a:lnTo>
                  <a:pt x="685800" y="195580"/>
                </a:lnTo>
                <a:lnTo>
                  <a:pt x="685800" y="779780"/>
                </a:lnTo>
                <a:lnTo>
                  <a:pt x="228600" y="77978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829560" y="5894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743959" y="5114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229600" y="5107940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70" h="778510">
                <a:moveTo>
                  <a:pt x="685800" y="194310"/>
                </a:moveTo>
                <a:lnTo>
                  <a:pt x="228600" y="194310"/>
                </a:lnTo>
                <a:lnTo>
                  <a:pt x="228600" y="778510"/>
                </a:lnTo>
                <a:lnTo>
                  <a:pt x="685800" y="778510"/>
                </a:lnTo>
                <a:lnTo>
                  <a:pt x="685800" y="194310"/>
                </a:lnTo>
                <a:close/>
              </a:path>
              <a:path w="915670" h="778510">
                <a:moveTo>
                  <a:pt x="457200" y="0"/>
                </a:moveTo>
                <a:lnTo>
                  <a:pt x="0" y="194310"/>
                </a:lnTo>
                <a:lnTo>
                  <a:pt x="915670" y="194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229600" y="5107940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70" h="778510">
                <a:moveTo>
                  <a:pt x="228600" y="778510"/>
                </a:moveTo>
                <a:lnTo>
                  <a:pt x="228600" y="194310"/>
                </a:lnTo>
                <a:lnTo>
                  <a:pt x="0" y="194310"/>
                </a:lnTo>
                <a:lnTo>
                  <a:pt x="457200" y="0"/>
                </a:lnTo>
                <a:lnTo>
                  <a:pt x="915670" y="194310"/>
                </a:lnTo>
                <a:lnTo>
                  <a:pt x="685800" y="194310"/>
                </a:lnTo>
                <a:lnTo>
                  <a:pt x="685800" y="778510"/>
                </a:lnTo>
                <a:lnTo>
                  <a:pt x="228600" y="77851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229600" y="58864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145269" y="5107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 rot="10800000">
            <a:off x="8498869" y="5321215"/>
            <a:ext cx="37592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7148830" y="5107940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70" h="778510">
                <a:moveTo>
                  <a:pt x="685800" y="194310"/>
                </a:moveTo>
                <a:lnTo>
                  <a:pt x="228600" y="194310"/>
                </a:lnTo>
                <a:lnTo>
                  <a:pt x="228600" y="778510"/>
                </a:lnTo>
                <a:lnTo>
                  <a:pt x="685800" y="778510"/>
                </a:lnTo>
                <a:lnTo>
                  <a:pt x="685800" y="194310"/>
                </a:lnTo>
                <a:close/>
              </a:path>
              <a:path w="915670" h="778510">
                <a:moveTo>
                  <a:pt x="457200" y="0"/>
                </a:moveTo>
                <a:lnTo>
                  <a:pt x="0" y="194310"/>
                </a:lnTo>
                <a:lnTo>
                  <a:pt x="915670" y="194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148830" y="5107940"/>
            <a:ext cx="915669" cy="778510"/>
          </a:xfrm>
          <a:custGeom>
            <a:avLst/>
            <a:gdLst/>
            <a:ahLst/>
            <a:cxnLst/>
            <a:rect l="l" t="t" r="r" b="b"/>
            <a:pathLst>
              <a:path w="915670" h="778510">
                <a:moveTo>
                  <a:pt x="228600" y="778510"/>
                </a:moveTo>
                <a:lnTo>
                  <a:pt x="228600" y="194310"/>
                </a:lnTo>
                <a:lnTo>
                  <a:pt x="0" y="194310"/>
                </a:lnTo>
                <a:lnTo>
                  <a:pt x="457200" y="0"/>
                </a:lnTo>
                <a:lnTo>
                  <a:pt x="915670" y="194310"/>
                </a:lnTo>
                <a:lnTo>
                  <a:pt x="685800" y="194310"/>
                </a:lnTo>
                <a:lnTo>
                  <a:pt x="685800" y="778510"/>
                </a:lnTo>
                <a:lnTo>
                  <a:pt x="228600" y="77851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148830" y="58864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064500" y="5107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309100" y="5114290"/>
            <a:ext cx="915669" cy="779780"/>
          </a:xfrm>
          <a:custGeom>
            <a:avLst/>
            <a:gdLst/>
            <a:ahLst/>
            <a:cxnLst/>
            <a:rect l="l" t="t" r="r" b="b"/>
            <a:pathLst>
              <a:path w="915670" h="779779">
                <a:moveTo>
                  <a:pt x="915670" y="584200"/>
                </a:moveTo>
                <a:lnTo>
                  <a:pt x="0" y="584200"/>
                </a:lnTo>
                <a:lnTo>
                  <a:pt x="457200" y="779780"/>
                </a:lnTo>
                <a:lnTo>
                  <a:pt x="915670" y="584200"/>
                </a:lnTo>
                <a:close/>
              </a:path>
              <a:path w="915670" h="779779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309100" y="5114290"/>
            <a:ext cx="915669" cy="779780"/>
          </a:xfrm>
          <a:custGeom>
            <a:avLst/>
            <a:gdLst/>
            <a:ahLst/>
            <a:cxnLst/>
            <a:rect l="l" t="t" r="r" b="b"/>
            <a:pathLst>
              <a:path w="915670" h="779779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9780"/>
                </a:lnTo>
                <a:lnTo>
                  <a:pt x="91567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309100" y="5114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224769" y="5894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070600" y="5114290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914400" y="584200"/>
                </a:moveTo>
                <a:lnTo>
                  <a:pt x="0" y="584200"/>
                </a:lnTo>
                <a:lnTo>
                  <a:pt x="457200" y="779780"/>
                </a:lnTo>
                <a:lnTo>
                  <a:pt x="914400" y="584200"/>
                </a:lnTo>
                <a:close/>
              </a:path>
              <a:path w="914400" h="779779">
                <a:moveTo>
                  <a:pt x="685800" y="0"/>
                </a:moveTo>
                <a:lnTo>
                  <a:pt x="228600" y="0"/>
                </a:lnTo>
                <a:lnTo>
                  <a:pt x="228600" y="584200"/>
                </a:lnTo>
                <a:lnTo>
                  <a:pt x="685800" y="584200"/>
                </a:lnTo>
                <a:lnTo>
                  <a:pt x="685800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070600" y="5114290"/>
            <a:ext cx="914400" cy="779780"/>
          </a:xfrm>
          <a:custGeom>
            <a:avLst/>
            <a:gdLst/>
            <a:ahLst/>
            <a:cxnLst/>
            <a:rect l="l" t="t" r="r" b="b"/>
            <a:pathLst>
              <a:path w="914400" h="779779">
                <a:moveTo>
                  <a:pt x="228600" y="0"/>
                </a:moveTo>
                <a:lnTo>
                  <a:pt x="228600" y="584200"/>
                </a:lnTo>
                <a:lnTo>
                  <a:pt x="0" y="584200"/>
                </a:lnTo>
                <a:lnTo>
                  <a:pt x="457200" y="779780"/>
                </a:lnTo>
                <a:lnTo>
                  <a:pt x="914400" y="584200"/>
                </a:lnTo>
                <a:lnTo>
                  <a:pt x="685800" y="584200"/>
                </a:lnTo>
                <a:lnTo>
                  <a:pt x="685800" y="0"/>
                </a:lnTo>
                <a:lnTo>
                  <a:pt x="2286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070600" y="5114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985000" y="5894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910329" y="5107940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685800" y="194310"/>
                </a:moveTo>
                <a:lnTo>
                  <a:pt x="228600" y="194310"/>
                </a:lnTo>
                <a:lnTo>
                  <a:pt x="228600" y="778510"/>
                </a:lnTo>
                <a:lnTo>
                  <a:pt x="685800" y="778510"/>
                </a:lnTo>
                <a:lnTo>
                  <a:pt x="685800" y="194310"/>
                </a:lnTo>
                <a:close/>
              </a:path>
              <a:path w="914400" h="778510">
                <a:moveTo>
                  <a:pt x="457200" y="0"/>
                </a:moveTo>
                <a:lnTo>
                  <a:pt x="0" y="194310"/>
                </a:lnTo>
                <a:lnTo>
                  <a:pt x="914400" y="194310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910329" y="5107940"/>
            <a:ext cx="914400" cy="778510"/>
          </a:xfrm>
          <a:custGeom>
            <a:avLst/>
            <a:gdLst/>
            <a:ahLst/>
            <a:cxnLst/>
            <a:rect l="l" t="t" r="r" b="b"/>
            <a:pathLst>
              <a:path w="914400" h="778510">
                <a:moveTo>
                  <a:pt x="228600" y="778510"/>
                </a:moveTo>
                <a:lnTo>
                  <a:pt x="228600" y="194310"/>
                </a:lnTo>
                <a:lnTo>
                  <a:pt x="0" y="194310"/>
                </a:lnTo>
                <a:lnTo>
                  <a:pt x="457200" y="0"/>
                </a:lnTo>
                <a:lnTo>
                  <a:pt x="914400" y="194310"/>
                </a:lnTo>
                <a:lnTo>
                  <a:pt x="685800" y="194310"/>
                </a:lnTo>
                <a:lnTo>
                  <a:pt x="685800" y="778510"/>
                </a:lnTo>
                <a:lnTo>
                  <a:pt x="228600" y="77851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910329" y="58864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824729" y="5107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 rot="10800000">
            <a:off x="4179599" y="5321215"/>
            <a:ext cx="37592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sz="2800" spc="1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</a:t>
            </a:r>
            <a:endParaRPr sz="28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3792220" y="4673600"/>
            <a:ext cx="1005840" cy="457200"/>
          </a:xfrm>
          <a:custGeom>
            <a:avLst/>
            <a:gdLst/>
            <a:ahLst/>
            <a:cxnLst/>
            <a:rect l="l" t="t" r="r" b="b"/>
            <a:pathLst>
              <a:path w="1005839" h="457200">
                <a:moveTo>
                  <a:pt x="251459" y="0"/>
                </a:moveTo>
                <a:lnTo>
                  <a:pt x="0" y="228600"/>
                </a:lnTo>
                <a:lnTo>
                  <a:pt x="251459" y="457200"/>
                </a:lnTo>
                <a:lnTo>
                  <a:pt x="251459" y="342900"/>
                </a:lnTo>
                <a:lnTo>
                  <a:pt x="1005839" y="342900"/>
                </a:lnTo>
                <a:lnTo>
                  <a:pt x="1005839" y="114300"/>
                </a:lnTo>
                <a:lnTo>
                  <a:pt x="251459" y="114300"/>
                </a:lnTo>
                <a:lnTo>
                  <a:pt x="2514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792220" y="4673600"/>
            <a:ext cx="1005840" cy="457200"/>
          </a:xfrm>
          <a:custGeom>
            <a:avLst/>
            <a:gdLst/>
            <a:ahLst/>
            <a:cxnLst/>
            <a:rect l="l" t="t" r="r" b="b"/>
            <a:pathLst>
              <a:path w="1005839" h="457200">
                <a:moveTo>
                  <a:pt x="1005839" y="114300"/>
                </a:moveTo>
                <a:lnTo>
                  <a:pt x="251459" y="114300"/>
                </a:lnTo>
                <a:lnTo>
                  <a:pt x="251459" y="0"/>
                </a:lnTo>
                <a:lnTo>
                  <a:pt x="0" y="228600"/>
                </a:lnTo>
                <a:lnTo>
                  <a:pt x="251459" y="457200"/>
                </a:lnTo>
                <a:lnTo>
                  <a:pt x="251459" y="342900"/>
                </a:lnTo>
                <a:lnTo>
                  <a:pt x="1005839" y="342900"/>
                </a:lnTo>
                <a:lnTo>
                  <a:pt x="1005839" y="11430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792220" y="467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798059" y="5130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136390" y="4671059"/>
            <a:ext cx="462280" cy="462280"/>
          </a:xfrm>
          <a:custGeom>
            <a:avLst/>
            <a:gdLst/>
            <a:ahLst/>
            <a:cxnLst/>
            <a:rect l="l" t="t" r="r" b="b"/>
            <a:pathLst>
              <a:path w="462279" h="462279">
                <a:moveTo>
                  <a:pt x="73660" y="0"/>
                </a:moveTo>
                <a:lnTo>
                  <a:pt x="0" y="73659"/>
                </a:lnTo>
                <a:lnTo>
                  <a:pt x="156210" y="231139"/>
                </a:lnTo>
                <a:lnTo>
                  <a:pt x="0" y="388619"/>
                </a:lnTo>
                <a:lnTo>
                  <a:pt x="73660" y="462279"/>
                </a:lnTo>
                <a:lnTo>
                  <a:pt x="229870" y="304800"/>
                </a:lnTo>
                <a:lnTo>
                  <a:pt x="378460" y="304800"/>
                </a:lnTo>
                <a:lnTo>
                  <a:pt x="304800" y="231139"/>
                </a:lnTo>
                <a:lnTo>
                  <a:pt x="378460" y="157479"/>
                </a:lnTo>
                <a:lnTo>
                  <a:pt x="231139" y="157479"/>
                </a:lnTo>
                <a:lnTo>
                  <a:pt x="73660" y="0"/>
                </a:lnTo>
                <a:close/>
              </a:path>
              <a:path w="462279" h="462279">
                <a:moveTo>
                  <a:pt x="378460" y="304800"/>
                </a:moveTo>
                <a:lnTo>
                  <a:pt x="229870" y="304800"/>
                </a:lnTo>
                <a:lnTo>
                  <a:pt x="387350" y="462279"/>
                </a:lnTo>
                <a:lnTo>
                  <a:pt x="461010" y="387350"/>
                </a:lnTo>
                <a:lnTo>
                  <a:pt x="378460" y="304800"/>
                </a:lnTo>
                <a:close/>
              </a:path>
              <a:path w="462279" h="462279">
                <a:moveTo>
                  <a:pt x="388620" y="0"/>
                </a:moveTo>
                <a:lnTo>
                  <a:pt x="231139" y="157479"/>
                </a:lnTo>
                <a:lnTo>
                  <a:pt x="378460" y="157479"/>
                </a:lnTo>
                <a:lnTo>
                  <a:pt x="462280" y="73659"/>
                </a:lnTo>
                <a:lnTo>
                  <a:pt x="388620" y="0"/>
                </a:lnTo>
                <a:close/>
              </a:path>
            </a:pathLst>
          </a:custGeom>
          <a:solidFill>
            <a:srgbClr val="FF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136390" y="4671059"/>
            <a:ext cx="462280" cy="462280"/>
          </a:xfrm>
          <a:custGeom>
            <a:avLst/>
            <a:gdLst/>
            <a:ahLst/>
            <a:cxnLst/>
            <a:rect l="l" t="t" r="r" b="b"/>
            <a:pathLst>
              <a:path w="462279" h="462279">
                <a:moveTo>
                  <a:pt x="0" y="73659"/>
                </a:moveTo>
                <a:lnTo>
                  <a:pt x="73660" y="0"/>
                </a:lnTo>
                <a:lnTo>
                  <a:pt x="231139" y="157479"/>
                </a:lnTo>
                <a:lnTo>
                  <a:pt x="388620" y="0"/>
                </a:lnTo>
                <a:lnTo>
                  <a:pt x="462280" y="73659"/>
                </a:lnTo>
                <a:lnTo>
                  <a:pt x="304800" y="231139"/>
                </a:lnTo>
                <a:lnTo>
                  <a:pt x="461010" y="387350"/>
                </a:lnTo>
                <a:lnTo>
                  <a:pt x="387350" y="462279"/>
                </a:lnTo>
                <a:lnTo>
                  <a:pt x="229870" y="304800"/>
                </a:lnTo>
                <a:lnTo>
                  <a:pt x="73660" y="462279"/>
                </a:lnTo>
                <a:lnTo>
                  <a:pt x="0" y="388619"/>
                </a:lnTo>
                <a:lnTo>
                  <a:pt x="156210" y="231139"/>
                </a:lnTo>
                <a:lnTo>
                  <a:pt x="0" y="736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978909" y="4902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756150" y="4902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645920" y="6035040"/>
            <a:ext cx="1553210" cy="457200"/>
          </a:xfrm>
          <a:custGeom>
            <a:avLst/>
            <a:gdLst/>
            <a:ahLst/>
            <a:cxnLst/>
            <a:rect l="l" t="t" r="r" b="b"/>
            <a:pathLst>
              <a:path w="1553210" h="457200">
                <a:moveTo>
                  <a:pt x="147701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477010" y="457200"/>
                </a:lnTo>
                <a:lnTo>
                  <a:pt x="1504989" y="450651"/>
                </a:lnTo>
                <a:lnTo>
                  <a:pt x="1529397" y="433387"/>
                </a:lnTo>
                <a:lnTo>
                  <a:pt x="1546661" y="408979"/>
                </a:lnTo>
                <a:lnTo>
                  <a:pt x="1553210" y="381000"/>
                </a:lnTo>
                <a:lnTo>
                  <a:pt x="1553210" y="76200"/>
                </a:lnTo>
                <a:lnTo>
                  <a:pt x="1546661" y="48220"/>
                </a:lnTo>
                <a:lnTo>
                  <a:pt x="1529397" y="23812"/>
                </a:lnTo>
                <a:lnTo>
                  <a:pt x="1504989" y="6548"/>
                </a:lnTo>
                <a:lnTo>
                  <a:pt x="147701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645920" y="6035040"/>
            <a:ext cx="1553210" cy="457200"/>
          </a:xfrm>
          <a:custGeom>
            <a:avLst/>
            <a:gdLst/>
            <a:ahLst/>
            <a:cxnLst/>
            <a:rect l="l" t="t" r="r" b="b"/>
            <a:pathLst>
              <a:path w="155321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477010" y="457200"/>
                </a:lnTo>
                <a:lnTo>
                  <a:pt x="1504989" y="450651"/>
                </a:lnTo>
                <a:lnTo>
                  <a:pt x="1529397" y="433387"/>
                </a:lnTo>
                <a:lnTo>
                  <a:pt x="1546661" y="408979"/>
                </a:lnTo>
                <a:lnTo>
                  <a:pt x="1553210" y="381000"/>
                </a:lnTo>
                <a:lnTo>
                  <a:pt x="1553210" y="76200"/>
                </a:lnTo>
                <a:lnTo>
                  <a:pt x="1546661" y="48220"/>
                </a:lnTo>
                <a:lnTo>
                  <a:pt x="1529397" y="23812"/>
                </a:lnTo>
                <a:lnTo>
                  <a:pt x="1504989" y="6548"/>
                </a:lnTo>
                <a:lnTo>
                  <a:pt x="147701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645920" y="6035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199129" y="64922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1744979" y="6018529"/>
            <a:ext cx="134302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3199129" y="5953759"/>
            <a:ext cx="961390" cy="309880"/>
          </a:xfrm>
          <a:custGeom>
            <a:avLst/>
            <a:gdLst/>
            <a:ahLst/>
            <a:cxnLst/>
            <a:rect l="l" t="t" r="r" b="b"/>
            <a:pathLst>
              <a:path w="961389" h="309879">
                <a:moveTo>
                  <a:pt x="0" y="309879"/>
                </a:moveTo>
                <a:lnTo>
                  <a:pt x="96139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127500" y="5885179"/>
            <a:ext cx="240029" cy="143510"/>
          </a:xfrm>
          <a:custGeom>
            <a:avLst/>
            <a:gdLst/>
            <a:ahLst/>
            <a:cxnLst/>
            <a:rect l="l" t="t" r="r" b="b"/>
            <a:pathLst>
              <a:path w="240029" h="143510">
                <a:moveTo>
                  <a:pt x="0" y="0"/>
                </a:moveTo>
                <a:lnTo>
                  <a:pt x="46989" y="143510"/>
                </a:lnTo>
                <a:lnTo>
                  <a:pt x="240029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0043159" y="5852159"/>
            <a:ext cx="1554480" cy="457200"/>
          </a:xfrm>
          <a:custGeom>
            <a:avLst/>
            <a:gdLst/>
            <a:ahLst/>
            <a:cxnLst/>
            <a:rect l="l" t="t" r="r" b="b"/>
            <a:pathLst>
              <a:path w="1554479" h="457200">
                <a:moveTo>
                  <a:pt x="147828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19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1478280" y="457199"/>
                </a:lnTo>
                <a:lnTo>
                  <a:pt x="1506259" y="450651"/>
                </a:lnTo>
                <a:lnTo>
                  <a:pt x="1530667" y="433387"/>
                </a:lnTo>
                <a:lnTo>
                  <a:pt x="1547931" y="408979"/>
                </a:lnTo>
                <a:lnTo>
                  <a:pt x="1554480" y="380999"/>
                </a:lnTo>
                <a:lnTo>
                  <a:pt x="1554480" y="76199"/>
                </a:lnTo>
                <a:lnTo>
                  <a:pt x="1547931" y="48220"/>
                </a:lnTo>
                <a:lnTo>
                  <a:pt x="1530667" y="23812"/>
                </a:lnTo>
                <a:lnTo>
                  <a:pt x="1506259" y="6548"/>
                </a:lnTo>
                <a:lnTo>
                  <a:pt x="147828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43159" y="5852159"/>
            <a:ext cx="1554480" cy="457200"/>
          </a:xfrm>
          <a:custGeom>
            <a:avLst/>
            <a:gdLst/>
            <a:ahLst/>
            <a:cxnLst/>
            <a:rect l="l" t="t" r="r" b="b"/>
            <a:pathLst>
              <a:path w="1554479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19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1478280" y="457199"/>
                </a:lnTo>
                <a:lnTo>
                  <a:pt x="1506259" y="450651"/>
                </a:lnTo>
                <a:lnTo>
                  <a:pt x="1530667" y="433387"/>
                </a:lnTo>
                <a:lnTo>
                  <a:pt x="1547931" y="408979"/>
                </a:lnTo>
                <a:lnTo>
                  <a:pt x="1554480" y="380999"/>
                </a:lnTo>
                <a:lnTo>
                  <a:pt x="1554480" y="76199"/>
                </a:lnTo>
                <a:lnTo>
                  <a:pt x="1547931" y="48220"/>
                </a:lnTo>
                <a:lnTo>
                  <a:pt x="1530667" y="23812"/>
                </a:lnTo>
                <a:lnTo>
                  <a:pt x="1506259" y="6548"/>
                </a:lnTo>
                <a:lnTo>
                  <a:pt x="147828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043159" y="5852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1597640" y="6309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10143490" y="5835650"/>
            <a:ext cx="131826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2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8902700" y="5918200"/>
            <a:ext cx="1141730" cy="162560"/>
          </a:xfrm>
          <a:custGeom>
            <a:avLst/>
            <a:gdLst/>
            <a:ahLst/>
            <a:cxnLst/>
            <a:rect l="l" t="t" r="r" b="b"/>
            <a:pathLst>
              <a:path w="1141729" h="162560">
                <a:moveTo>
                  <a:pt x="1141729" y="162559"/>
                </a:moveTo>
                <a:lnTo>
                  <a:pt x="0" y="0"/>
                </a:lnTo>
              </a:path>
            </a:pathLst>
          </a:custGeom>
          <a:ln w="291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686800" y="5844540"/>
            <a:ext cx="236220" cy="149860"/>
          </a:xfrm>
          <a:custGeom>
            <a:avLst/>
            <a:gdLst/>
            <a:ahLst/>
            <a:cxnLst/>
            <a:rect l="l" t="t" r="r" b="b"/>
            <a:pathLst>
              <a:path w="236220" h="149860">
                <a:moveTo>
                  <a:pt x="236220" y="0"/>
                </a:moveTo>
                <a:lnTo>
                  <a:pt x="0" y="41910"/>
                </a:lnTo>
                <a:lnTo>
                  <a:pt x="214629" y="149860"/>
                </a:lnTo>
                <a:lnTo>
                  <a:pt x="236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114800" y="4126229"/>
            <a:ext cx="4480560" cy="811530"/>
          </a:xfrm>
          <a:custGeom>
            <a:avLst/>
            <a:gdLst/>
            <a:ahLst/>
            <a:cxnLst/>
            <a:rect l="l" t="t" r="r" b="b"/>
            <a:pathLst>
              <a:path w="4480559" h="811529">
                <a:moveTo>
                  <a:pt x="891539" y="0"/>
                </a:moveTo>
                <a:lnTo>
                  <a:pt x="0" y="405130"/>
                </a:lnTo>
                <a:lnTo>
                  <a:pt x="891539" y="811530"/>
                </a:lnTo>
                <a:lnTo>
                  <a:pt x="891539" y="608330"/>
                </a:lnTo>
                <a:lnTo>
                  <a:pt x="4034790" y="608330"/>
                </a:lnTo>
                <a:lnTo>
                  <a:pt x="4480559" y="405130"/>
                </a:lnTo>
                <a:lnTo>
                  <a:pt x="4033392" y="201930"/>
                </a:lnTo>
                <a:lnTo>
                  <a:pt x="891539" y="201930"/>
                </a:lnTo>
                <a:lnTo>
                  <a:pt x="891539" y="0"/>
                </a:lnTo>
                <a:close/>
              </a:path>
              <a:path w="4480559" h="811529">
                <a:moveTo>
                  <a:pt x="4034790" y="608330"/>
                </a:moveTo>
                <a:lnTo>
                  <a:pt x="3589020" y="608330"/>
                </a:lnTo>
                <a:lnTo>
                  <a:pt x="3589020" y="811530"/>
                </a:lnTo>
                <a:lnTo>
                  <a:pt x="4034790" y="608330"/>
                </a:lnTo>
                <a:close/>
              </a:path>
              <a:path w="4480559" h="811529">
                <a:moveTo>
                  <a:pt x="3589020" y="0"/>
                </a:moveTo>
                <a:lnTo>
                  <a:pt x="3589020" y="201930"/>
                </a:lnTo>
                <a:lnTo>
                  <a:pt x="4033392" y="201930"/>
                </a:lnTo>
                <a:lnTo>
                  <a:pt x="358902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114800" y="4126229"/>
            <a:ext cx="4480560" cy="811530"/>
          </a:xfrm>
          <a:custGeom>
            <a:avLst/>
            <a:gdLst/>
            <a:ahLst/>
            <a:cxnLst/>
            <a:rect l="l" t="t" r="r" b="b"/>
            <a:pathLst>
              <a:path w="4480559" h="811529">
                <a:moveTo>
                  <a:pt x="0" y="405130"/>
                </a:moveTo>
                <a:lnTo>
                  <a:pt x="891539" y="0"/>
                </a:lnTo>
                <a:lnTo>
                  <a:pt x="891539" y="201930"/>
                </a:lnTo>
                <a:lnTo>
                  <a:pt x="3589020" y="201930"/>
                </a:lnTo>
                <a:lnTo>
                  <a:pt x="3589020" y="0"/>
                </a:lnTo>
                <a:lnTo>
                  <a:pt x="4480559" y="405130"/>
                </a:lnTo>
                <a:lnTo>
                  <a:pt x="3589020" y="811530"/>
                </a:lnTo>
                <a:lnTo>
                  <a:pt x="3589020" y="608330"/>
                </a:lnTo>
                <a:lnTo>
                  <a:pt x="891539" y="608330"/>
                </a:lnTo>
                <a:lnTo>
                  <a:pt x="891539" y="811530"/>
                </a:lnTo>
                <a:lnTo>
                  <a:pt x="0" y="40513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114800" y="41262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8595359" y="49377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4638040" y="4286250"/>
            <a:ext cx="260413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critical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section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133350" y="3515359"/>
            <a:ext cx="1742439" cy="457200"/>
          </a:xfrm>
          <a:custGeom>
            <a:avLst/>
            <a:gdLst/>
            <a:ahLst/>
            <a:cxnLst/>
            <a:rect l="l" t="t" r="r" b="b"/>
            <a:pathLst>
              <a:path w="1742439" h="457200">
                <a:moveTo>
                  <a:pt x="1666239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666239" y="457200"/>
                </a:lnTo>
                <a:lnTo>
                  <a:pt x="1694219" y="450651"/>
                </a:lnTo>
                <a:lnTo>
                  <a:pt x="1718627" y="433387"/>
                </a:lnTo>
                <a:lnTo>
                  <a:pt x="1735891" y="408979"/>
                </a:lnTo>
                <a:lnTo>
                  <a:pt x="1742439" y="381000"/>
                </a:lnTo>
                <a:lnTo>
                  <a:pt x="1742439" y="76200"/>
                </a:lnTo>
                <a:lnTo>
                  <a:pt x="1735891" y="48220"/>
                </a:lnTo>
                <a:lnTo>
                  <a:pt x="1718627" y="23812"/>
                </a:lnTo>
                <a:lnTo>
                  <a:pt x="1694219" y="6548"/>
                </a:lnTo>
                <a:lnTo>
                  <a:pt x="1666239" y="0"/>
                </a:lnTo>
                <a:close/>
              </a:path>
            </a:pathLst>
          </a:custGeom>
          <a:solidFill>
            <a:srgbClr val="99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33350" y="3515359"/>
            <a:ext cx="1742439" cy="457200"/>
          </a:xfrm>
          <a:custGeom>
            <a:avLst/>
            <a:gdLst/>
            <a:ahLst/>
            <a:cxnLst/>
            <a:rect l="l" t="t" r="r" b="b"/>
            <a:pathLst>
              <a:path w="1742439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666239" y="457200"/>
                </a:lnTo>
                <a:lnTo>
                  <a:pt x="1694219" y="450651"/>
                </a:lnTo>
                <a:lnTo>
                  <a:pt x="1718627" y="433387"/>
                </a:lnTo>
                <a:lnTo>
                  <a:pt x="1735891" y="408979"/>
                </a:lnTo>
                <a:lnTo>
                  <a:pt x="1742439" y="381000"/>
                </a:lnTo>
                <a:lnTo>
                  <a:pt x="1742439" y="76200"/>
                </a:lnTo>
                <a:lnTo>
                  <a:pt x="1735891" y="48220"/>
                </a:lnTo>
                <a:lnTo>
                  <a:pt x="1718627" y="23812"/>
                </a:lnTo>
                <a:lnTo>
                  <a:pt x="1694219" y="6548"/>
                </a:lnTo>
                <a:lnTo>
                  <a:pt x="1666239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33350" y="35153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875789" y="39725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 txBox="1"/>
          <p:nvPr/>
        </p:nvSpPr>
        <p:spPr>
          <a:xfrm>
            <a:off x="233679" y="3548379"/>
            <a:ext cx="141668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as</a:t>
            </a:r>
            <a:r>
              <a:rPr sz="2200" spc="1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2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written</a:t>
            </a:r>
            <a:endParaRPr sz="22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130810" y="5415279"/>
            <a:ext cx="1742439" cy="458470"/>
          </a:xfrm>
          <a:custGeom>
            <a:avLst/>
            <a:gdLst/>
            <a:ahLst/>
            <a:cxnLst/>
            <a:rect l="l" t="t" r="r" b="b"/>
            <a:pathLst>
              <a:path w="1742439" h="458470">
                <a:moveTo>
                  <a:pt x="1666239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2270"/>
                </a:lnTo>
                <a:lnTo>
                  <a:pt x="6548" y="410249"/>
                </a:lnTo>
                <a:lnTo>
                  <a:pt x="23812" y="434657"/>
                </a:lnTo>
                <a:lnTo>
                  <a:pt x="48220" y="451921"/>
                </a:lnTo>
                <a:lnTo>
                  <a:pt x="76200" y="458470"/>
                </a:lnTo>
                <a:lnTo>
                  <a:pt x="1666239" y="458470"/>
                </a:lnTo>
                <a:lnTo>
                  <a:pt x="1694219" y="451921"/>
                </a:lnTo>
                <a:lnTo>
                  <a:pt x="1718627" y="434657"/>
                </a:lnTo>
                <a:lnTo>
                  <a:pt x="1735891" y="410249"/>
                </a:lnTo>
                <a:lnTo>
                  <a:pt x="1742439" y="382270"/>
                </a:lnTo>
                <a:lnTo>
                  <a:pt x="1742439" y="76200"/>
                </a:lnTo>
                <a:lnTo>
                  <a:pt x="1735891" y="48220"/>
                </a:lnTo>
                <a:lnTo>
                  <a:pt x="1718627" y="23812"/>
                </a:lnTo>
                <a:lnTo>
                  <a:pt x="1694219" y="6548"/>
                </a:lnTo>
                <a:lnTo>
                  <a:pt x="1666239" y="0"/>
                </a:lnTo>
                <a:close/>
              </a:path>
            </a:pathLst>
          </a:custGeom>
          <a:solidFill>
            <a:srgbClr val="99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30810" y="5415279"/>
            <a:ext cx="1742439" cy="458470"/>
          </a:xfrm>
          <a:custGeom>
            <a:avLst/>
            <a:gdLst/>
            <a:ahLst/>
            <a:cxnLst/>
            <a:rect l="l" t="t" r="r" b="b"/>
            <a:pathLst>
              <a:path w="1742439" h="45847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2270"/>
                </a:lnTo>
                <a:lnTo>
                  <a:pt x="6548" y="410249"/>
                </a:lnTo>
                <a:lnTo>
                  <a:pt x="23812" y="434657"/>
                </a:lnTo>
                <a:lnTo>
                  <a:pt x="48220" y="451921"/>
                </a:lnTo>
                <a:lnTo>
                  <a:pt x="76200" y="458470"/>
                </a:lnTo>
                <a:lnTo>
                  <a:pt x="1666239" y="458470"/>
                </a:lnTo>
                <a:lnTo>
                  <a:pt x="1694219" y="451921"/>
                </a:lnTo>
                <a:lnTo>
                  <a:pt x="1718627" y="434657"/>
                </a:lnTo>
                <a:lnTo>
                  <a:pt x="1735891" y="410249"/>
                </a:lnTo>
                <a:lnTo>
                  <a:pt x="1742439" y="382270"/>
                </a:lnTo>
                <a:lnTo>
                  <a:pt x="1742439" y="76200"/>
                </a:lnTo>
                <a:lnTo>
                  <a:pt x="1735891" y="48220"/>
                </a:lnTo>
                <a:lnTo>
                  <a:pt x="1718627" y="23812"/>
                </a:lnTo>
                <a:lnTo>
                  <a:pt x="1694219" y="6548"/>
                </a:lnTo>
                <a:lnTo>
                  <a:pt x="1666239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30810" y="54152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873250" y="58737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144779" y="5449570"/>
            <a:ext cx="171323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as</a:t>
            </a:r>
            <a:r>
              <a:rPr sz="2200" spc="1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2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executed</a:t>
            </a:r>
            <a:endParaRPr sz="22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46" name="object 1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63</a:t>
            </a:fld>
            <a:endParaRPr spc="195" dirty="0"/>
          </a:p>
        </p:txBody>
      </p:sp>
      <p:sp>
        <p:nvSpPr>
          <p:cNvPr id="147" name="object 14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20065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4" dirty="0"/>
              <a:t>Bidirectional</a:t>
            </a:r>
            <a:r>
              <a:rPr spc="140" dirty="0"/>
              <a:t> </a:t>
            </a:r>
            <a:r>
              <a:rPr spc="225" dirty="0"/>
              <a:t>barriers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64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773410" cy="42114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3048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Acquire-Release 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(std::</a:t>
            </a:r>
            <a:r>
              <a:rPr sz="2800" spc="1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memory_order_acq_rel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combines 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 </a:t>
            </a:r>
            <a:r>
              <a:rPr sz="2800" spc="5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move 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across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11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>
              <a:lnSpc>
                <a:spcPct val="100000"/>
              </a:lnSpc>
              <a:spcBef>
                <a:spcPts val="1130"/>
              </a:spcBef>
              <a:tabLst>
                <a:tab pos="901065" algn="l"/>
              </a:tabLst>
            </a:pPr>
            <a:r>
              <a:rPr sz="3150" spc="179" baseline="13227" dirty="0">
                <a:latin typeface="Calibri"/>
                <a:cs typeface="Calibri"/>
              </a:rPr>
              <a:t>–	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only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both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54483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Sequential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consistency </a:t>
            </a:r>
            <a:r>
              <a:rPr sz="2800" spc="1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(std::</a:t>
            </a:r>
            <a:r>
              <a:rPr sz="2800" spc="15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memory_order_seq_cst</a:t>
            </a:r>
            <a:r>
              <a:rPr sz="2800" spc="1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removes that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requirement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establishes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single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total 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modification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-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998664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Why </a:t>
            </a:r>
            <a:r>
              <a:rPr spc="265" dirty="0"/>
              <a:t>does </a:t>
            </a:r>
            <a:r>
              <a:rPr spc="270" dirty="0"/>
              <a:t>CAS </a:t>
            </a:r>
            <a:r>
              <a:rPr spc="250" dirty="0"/>
              <a:t>have </a:t>
            </a:r>
            <a:r>
              <a:rPr u="heavy" spc="180" dirty="0">
                <a:uFill>
                  <a:solidFill>
                    <a:srgbClr val="333333"/>
                  </a:solidFill>
                </a:uFill>
              </a:rPr>
              <a:t>two</a:t>
            </a:r>
            <a:r>
              <a:rPr spc="180" dirty="0"/>
              <a:t> </a:t>
            </a:r>
            <a:r>
              <a:rPr spc="254" dirty="0"/>
              <a:t>memory</a:t>
            </a:r>
            <a:r>
              <a:rPr spc="-114" dirty="0"/>
              <a:t> </a:t>
            </a:r>
            <a:r>
              <a:rPr spc="210" dirty="0"/>
              <a:t>orders?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65</a:t>
            </a:fld>
            <a:endParaRPr spc="195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571500" y="1242059"/>
            <a:ext cx="10777220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380" dirty="0"/>
              <a:t>Read </a:t>
            </a:r>
            <a:r>
              <a:rPr sz="2800" spc="285" dirty="0"/>
              <a:t>is </a:t>
            </a:r>
            <a:r>
              <a:rPr sz="2800" spc="390" dirty="0"/>
              <a:t>faster </a:t>
            </a:r>
            <a:r>
              <a:rPr sz="2800" spc="470" dirty="0"/>
              <a:t>than</a:t>
            </a:r>
            <a:r>
              <a:rPr sz="2800" spc="-95" dirty="0"/>
              <a:t> </a:t>
            </a:r>
            <a:r>
              <a:rPr sz="2800" spc="409" dirty="0"/>
              <a:t>write:</a:t>
            </a:r>
            <a:endParaRPr sz="2800" dirty="0">
              <a:latin typeface="Calibri"/>
              <a:cs typeface="Calibri"/>
            </a:endParaRPr>
          </a:p>
          <a:p>
            <a:pPr marL="384175" marR="30480">
              <a:lnSpc>
                <a:spcPct val="100000"/>
              </a:lnSpc>
            </a:pPr>
            <a:r>
              <a:rPr spc="405" dirty="0"/>
              <a:t>bool </a:t>
            </a:r>
            <a:r>
              <a:rPr spc="415" dirty="0"/>
              <a:t>compare_exchange_strong(T&amp; </a:t>
            </a:r>
            <a:r>
              <a:rPr spc="345" dirty="0"/>
              <a:t>old_v, </a:t>
            </a:r>
            <a:r>
              <a:rPr spc="305" dirty="0"/>
              <a:t>T </a:t>
            </a:r>
            <a:r>
              <a:rPr spc="405" dirty="0"/>
              <a:t>new_v,  </a:t>
            </a:r>
            <a:r>
              <a:rPr spc="465" dirty="0"/>
              <a:t>memory_order </a:t>
            </a:r>
            <a:r>
              <a:rPr spc="155" dirty="0">
                <a:latin typeface="Helvetica Neue Light" panose="02000403000000020004" pitchFamily="2" charset="0"/>
                <a:cs typeface="Tahoma"/>
              </a:rPr>
              <a:t>on_success</a:t>
            </a:r>
            <a:r>
              <a:rPr spc="155" dirty="0"/>
              <a:t>, </a:t>
            </a:r>
            <a:r>
              <a:rPr spc="459" dirty="0"/>
              <a:t>memory_order </a:t>
            </a:r>
            <a:r>
              <a:rPr spc="135" dirty="0">
                <a:latin typeface="Helvetica Neue Light" panose="02000403000000020004" pitchFamily="2" charset="0"/>
                <a:cs typeface="Tahoma"/>
              </a:rPr>
              <a:t>on_failure</a:t>
            </a:r>
            <a:r>
              <a:rPr spc="135" dirty="0"/>
              <a:t>)</a:t>
            </a:r>
            <a:r>
              <a:rPr spc="-95" dirty="0"/>
              <a:t> </a:t>
            </a:r>
            <a:r>
              <a:rPr spc="1010" dirty="0"/>
              <a:t>{</a:t>
            </a:r>
          </a:p>
          <a:p>
            <a:pPr marL="610235">
              <a:lnSpc>
                <a:spcPct val="100000"/>
              </a:lnSpc>
            </a:pPr>
            <a:r>
              <a:rPr spc="305" dirty="0"/>
              <a:t>T </a:t>
            </a:r>
            <a:r>
              <a:rPr spc="585" dirty="0"/>
              <a:t>tmp </a:t>
            </a:r>
            <a:r>
              <a:rPr spc="1000" dirty="0"/>
              <a:t>=</a:t>
            </a:r>
            <a:r>
              <a:rPr spc="-165" dirty="0"/>
              <a:t> </a:t>
            </a:r>
            <a:r>
              <a:rPr spc="145" dirty="0">
                <a:latin typeface="Helvetica Neue Light" panose="02000403000000020004" pitchFamily="2" charset="0"/>
                <a:cs typeface="Tahoma"/>
              </a:rPr>
              <a:t>value.load(on_failure)</a:t>
            </a:r>
            <a:r>
              <a:rPr spc="145" dirty="0"/>
              <a:t>;</a:t>
            </a:r>
          </a:p>
          <a:p>
            <a:pPr marL="610235">
              <a:lnSpc>
                <a:spcPct val="100000"/>
              </a:lnSpc>
            </a:pPr>
            <a:r>
              <a:rPr spc="305" dirty="0"/>
              <a:t>if</a:t>
            </a:r>
            <a:r>
              <a:rPr spc="240" dirty="0"/>
              <a:t> </a:t>
            </a:r>
            <a:r>
              <a:rPr spc="520" dirty="0"/>
              <a:t>(tmp</a:t>
            </a:r>
            <a:r>
              <a:rPr spc="240" dirty="0"/>
              <a:t> </a:t>
            </a:r>
            <a:r>
              <a:rPr spc="740" dirty="0"/>
              <a:t>!=</a:t>
            </a:r>
            <a:r>
              <a:rPr spc="240" dirty="0"/>
              <a:t> </a:t>
            </a:r>
            <a:r>
              <a:rPr spc="355" dirty="0"/>
              <a:t>old_v)</a:t>
            </a:r>
            <a:r>
              <a:rPr spc="250" dirty="0"/>
              <a:t> </a:t>
            </a:r>
            <a:r>
              <a:rPr spc="1010" dirty="0"/>
              <a:t>{</a:t>
            </a:r>
            <a:r>
              <a:rPr spc="245" dirty="0"/>
              <a:t> </a:t>
            </a:r>
            <a:r>
              <a:rPr spc="365" dirty="0"/>
              <a:t>old_v</a:t>
            </a:r>
            <a:r>
              <a:rPr spc="250" dirty="0"/>
              <a:t> </a:t>
            </a:r>
            <a:r>
              <a:rPr spc="1000" dirty="0"/>
              <a:t>=</a:t>
            </a:r>
            <a:r>
              <a:rPr spc="229" dirty="0"/>
              <a:t> </a:t>
            </a:r>
            <a:r>
              <a:rPr spc="509" dirty="0"/>
              <a:t>tmp;</a:t>
            </a:r>
            <a:r>
              <a:rPr spc="300" dirty="0"/>
              <a:t> </a:t>
            </a:r>
            <a:r>
              <a:rPr spc="180" dirty="0">
                <a:latin typeface="Helvetica Neue Light" panose="02000403000000020004" pitchFamily="2" charset="0"/>
                <a:cs typeface="Tahoma"/>
              </a:rPr>
              <a:t>return</a:t>
            </a:r>
            <a:r>
              <a:rPr spc="150" dirty="0">
                <a:latin typeface="Helvetica Neue Light" panose="02000403000000020004" pitchFamily="2" charset="0"/>
                <a:cs typeface="Tahoma"/>
              </a:rPr>
              <a:t> </a:t>
            </a:r>
            <a:r>
              <a:rPr spc="200" dirty="0">
                <a:latin typeface="Helvetica Neue Light" panose="02000403000000020004" pitchFamily="2" charset="0"/>
                <a:cs typeface="Tahoma"/>
              </a:rPr>
              <a:t>false</a:t>
            </a:r>
            <a:r>
              <a:rPr spc="200" dirty="0"/>
              <a:t>;</a:t>
            </a:r>
            <a:r>
              <a:rPr spc="240" dirty="0"/>
              <a:t> </a:t>
            </a:r>
            <a:r>
              <a:rPr spc="1010" dirty="0"/>
              <a:t>}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69060" y="3374390"/>
            <a:ext cx="2347595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1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44009" y="3374390"/>
            <a:ext cx="519430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Get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exclusive</a:t>
            </a:r>
            <a:r>
              <a:rPr sz="2800" spc="-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access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value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could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have</a:t>
            </a:r>
            <a:r>
              <a:rPr sz="2800" spc="-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changed!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3610" y="4227829"/>
            <a:ext cx="8498205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(tmp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7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!=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olv_v)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old_v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return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false;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38125" marR="2016125">
              <a:lnSpc>
                <a:spcPct val="100000"/>
              </a:lnSpc>
            </a:pPr>
            <a:r>
              <a:rPr sz="2800" spc="2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value.store</a:t>
            </a:r>
            <a:r>
              <a:rPr sz="2800" spc="2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(new_v, </a:t>
            </a:r>
            <a:r>
              <a:rPr sz="2800" spc="1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on_success</a:t>
            </a:r>
            <a:r>
              <a:rPr sz="2800" spc="1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 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return</a:t>
            </a:r>
            <a:r>
              <a:rPr sz="2800" spc="14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21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true</a:t>
            </a:r>
            <a:r>
              <a:rPr sz="2800" spc="2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</a:pP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4184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Default </a:t>
            </a:r>
            <a:r>
              <a:rPr spc="254" dirty="0"/>
              <a:t>memory</a:t>
            </a:r>
            <a:r>
              <a:rPr spc="90" dirty="0"/>
              <a:t> </a:t>
            </a:r>
            <a:r>
              <a:rPr spc="240" dirty="0"/>
              <a:t>order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66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817225" cy="52135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58039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8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default</a:t>
            </a:r>
            <a:r>
              <a:rPr sz="2800" spc="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none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specified? 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y=x.load();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x.fetch_add(42);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1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</a:t>
            </a:r>
            <a:r>
              <a:rPr sz="2800" spc="1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memory_order_seq_cst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strongest</a:t>
            </a:r>
            <a:r>
              <a:rPr sz="2800" spc="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407035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overloaded</a:t>
            </a:r>
            <a:r>
              <a:rPr sz="2800" spc="-3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operators:  </a:t>
            </a:r>
            <a:r>
              <a:rPr sz="2800" spc="5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y=x;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99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+=</a:t>
            </a:r>
            <a:r>
              <a:rPr sz="2800" spc="-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42;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Can’t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change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operators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specify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functions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weaker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than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default: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394585">
              <a:lnSpc>
                <a:spcPts val="3360"/>
              </a:lnSpc>
              <a:spcBef>
                <a:spcPts val="100"/>
              </a:spcBef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y=x.load(std::memory_order_acquire); 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x.fetch_add(42,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std::memory_order_relaxed);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68535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Why </a:t>
            </a:r>
            <a:r>
              <a:rPr spc="250" dirty="0"/>
              <a:t>change </a:t>
            </a:r>
            <a:r>
              <a:rPr spc="254" dirty="0"/>
              <a:t>memory</a:t>
            </a:r>
            <a:r>
              <a:rPr spc="-15" dirty="0"/>
              <a:t> </a:t>
            </a:r>
            <a:r>
              <a:rPr spc="204" dirty="0"/>
              <a:t>order?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67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134109"/>
            <a:ext cx="8515985" cy="2076209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Expressing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intent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programmers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address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two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audiences...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68535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Why </a:t>
            </a:r>
            <a:r>
              <a:rPr spc="250" dirty="0"/>
              <a:t>change </a:t>
            </a:r>
            <a:r>
              <a:rPr spc="254" dirty="0"/>
              <a:t>memory</a:t>
            </a:r>
            <a:r>
              <a:rPr spc="-15" dirty="0"/>
              <a:t> </a:t>
            </a:r>
            <a:r>
              <a:rPr spc="204" dirty="0"/>
              <a:t>order?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68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098549"/>
            <a:ext cx="7095490" cy="2709716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Audience </a:t>
            </a:r>
            <a:r>
              <a:rPr sz="2800" spc="7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#1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computers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Expressing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intent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Audience </a:t>
            </a:r>
            <a:r>
              <a:rPr sz="2800" spc="7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#2</a:t>
            </a:r>
            <a:r>
              <a:rPr sz="2800" spc="-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programmers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838200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25" dirty="0"/>
              <a:t>barriers </a:t>
            </a:r>
            <a:r>
              <a:rPr spc="254" dirty="0"/>
              <a:t>and</a:t>
            </a:r>
            <a:r>
              <a:rPr spc="-5" dirty="0"/>
              <a:t> </a:t>
            </a:r>
            <a:r>
              <a:rPr spc="240" dirty="0"/>
              <a:t>performance</a:t>
            </a:r>
          </a:p>
        </p:txBody>
      </p:sp>
      <p:sp>
        <p:nvSpPr>
          <p:cNvPr id="6" name="object 6"/>
          <p:cNvSpPr/>
          <p:nvPr/>
        </p:nvSpPr>
        <p:spPr>
          <a:xfrm>
            <a:off x="1553210" y="1405889"/>
            <a:ext cx="9396730" cy="4036060"/>
          </a:xfrm>
          <a:custGeom>
            <a:avLst/>
            <a:gdLst/>
            <a:ahLst/>
            <a:cxnLst/>
            <a:rect l="l" t="t" r="r" b="b"/>
            <a:pathLst>
              <a:path w="9396730" h="4036060">
                <a:moveTo>
                  <a:pt x="4699000" y="4036060"/>
                </a:moveTo>
                <a:lnTo>
                  <a:pt x="0" y="4036060"/>
                </a:lnTo>
                <a:lnTo>
                  <a:pt x="0" y="0"/>
                </a:lnTo>
                <a:lnTo>
                  <a:pt x="9396730" y="0"/>
                </a:lnTo>
                <a:lnTo>
                  <a:pt x="9396730" y="4036060"/>
                </a:lnTo>
                <a:lnTo>
                  <a:pt x="4699000" y="4036060"/>
                </a:lnTo>
                <a:close/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53210" y="5440679"/>
            <a:ext cx="9396730" cy="0"/>
          </a:xfrm>
          <a:custGeom>
            <a:avLst/>
            <a:gdLst/>
            <a:ahLst/>
            <a:cxnLst/>
            <a:rect l="l" t="t" r="r" b="b"/>
            <a:pathLst>
              <a:path w="9396730">
                <a:moveTo>
                  <a:pt x="9396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53210" y="4095750"/>
            <a:ext cx="9396730" cy="0"/>
          </a:xfrm>
          <a:custGeom>
            <a:avLst/>
            <a:gdLst/>
            <a:ahLst/>
            <a:cxnLst/>
            <a:rect l="l" t="t" r="r" b="b"/>
            <a:pathLst>
              <a:path w="9396730">
                <a:moveTo>
                  <a:pt x="9396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53210" y="2750820"/>
            <a:ext cx="9396730" cy="0"/>
          </a:xfrm>
          <a:custGeom>
            <a:avLst/>
            <a:gdLst/>
            <a:ahLst/>
            <a:cxnLst/>
            <a:rect l="l" t="t" r="r" b="b"/>
            <a:pathLst>
              <a:path w="9396730">
                <a:moveTo>
                  <a:pt x="9396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3210" y="1404619"/>
            <a:ext cx="9396730" cy="0"/>
          </a:xfrm>
          <a:custGeom>
            <a:avLst/>
            <a:gdLst/>
            <a:ahLst/>
            <a:cxnLst/>
            <a:rect l="l" t="t" r="r" b="b"/>
            <a:pathLst>
              <a:path w="9396730">
                <a:moveTo>
                  <a:pt x="9396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5321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5321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9432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9432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3417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3417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57402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7402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1515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1515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5500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5500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59485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594850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93596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35969" y="5440679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54610"/>
                </a:moveTo>
                <a:lnTo>
                  <a:pt x="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53210" y="5440679"/>
            <a:ext cx="9396730" cy="0"/>
          </a:xfrm>
          <a:custGeom>
            <a:avLst/>
            <a:gdLst/>
            <a:ahLst/>
            <a:cxnLst/>
            <a:rect l="l" t="t" r="r" b="b"/>
            <a:pathLst>
              <a:path w="9396730">
                <a:moveTo>
                  <a:pt x="0" y="0"/>
                </a:moveTo>
                <a:lnTo>
                  <a:pt x="939673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99869" y="54406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99869" y="544067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99869" y="40957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99869" y="409575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99869" y="275082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99869" y="275082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99869" y="140461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99869" y="140461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53210" y="1404619"/>
            <a:ext cx="0" cy="600710"/>
          </a:xfrm>
          <a:custGeom>
            <a:avLst/>
            <a:gdLst/>
            <a:ahLst/>
            <a:cxnLst/>
            <a:rect l="l" t="t" r="r" b="b"/>
            <a:pathLst>
              <a:path h="600710">
                <a:moveTo>
                  <a:pt x="0" y="0"/>
                </a:moveTo>
                <a:lnTo>
                  <a:pt x="0" y="600709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53210" y="2094229"/>
            <a:ext cx="0" cy="3346450"/>
          </a:xfrm>
          <a:custGeom>
            <a:avLst/>
            <a:gdLst/>
            <a:ahLst/>
            <a:cxnLst/>
            <a:rect l="l" t="t" r="r" b="b"/>
            <a:pathLst>
              <a:path h="3346450">
                <a:moveTo>
                  <a:pt x="0" y="0"/>
                </a:moveTo>
                <a:lnTo>
                  <a:pt x="0" y="3346450"/>
                </a:lnTo>
              </a:path>
            </a:pathLst>
          </a:custGeom>
          <a:ln w="3175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53210" y="2058670"/>
            <a:ext cx="9382760" cy="274320"/>
          </a:xfrm>
          <a:custGeom>
            <a:avLst/>
            <a:gdLst/>
            <a:ahLst/>
            <a:cxnLst/>
            <a:rect l="l" t="t" r="r" b="b"/>
            <a:pathLst>
              <a:path w="9382760" h="274319">
                <a:moveTo>
                  <a:pt x="0" y="0"/>
                </a:moveTo>
                <a:lnTo>
                  <a:pt x="1341120" y="158750"/>
                </a:lnTo>
                <a:lnTo>
                  <a:pt x="2680969" y="220979"/>
                </a:lnTo>
                <a:lnTo>
                  <a:pt x="4020819" y="213359"/>
                </a:lnTo>
                <a:lnTo>
                  <a:pt x="5361940" y="231139"/>
                </a:lnTo>
                <a:lnTo>
                  <a:pt x="6701790" y="246379"/>
                </a:lnTo>
                <a:lnTo>
                  <a:pt x="8041640" y="274319"/>
                </a:lnTo>
                <a:lnTo>
                  <a:pt x="8473440" y="256539"/>
                </a:lnTo>
                <a:lnTo>
                  <a:pt x="9257030" y="262889"/>
                </a:lnTo>
                <a:lnTo>
                  <a:pt x="9382760" y="257809"/>
                </a:lnTo>
              </a:path>
            </a:pathLst>
          </a:custGeom>
          <a:ln w="28751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08760" y="2014220"/>
            <a:ext cx="90170" cy="90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8610" y="2171700"/>
            <a:ext cx="90169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189729" y="2233929"/>
            <a:ext cx="90170" cy="9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529579" y="2227579"/>
            <a:ext cx="90170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869430" y="2245360"/>
            <a:ext cx="90170" cy="90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209280" y="2260600"/>
            <a:ext cx="90170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550400" y="2288539"/>
            <a:ext cx="90170" cy="901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980930" y="2269489"/>
            <a:ext cx="90170" cy="901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765790" y="2277110"/>
            <a:ext cx="90169" cy="901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890250" y="2272029"/>
            <a:ext cx="90170" cy="901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53210" y="4307840"/>
            <a:ext cx="9382760" cy="269240"/>
          </a:xfrm>
          <a:custGeom>
            <a:avLst/>
            <a:gdLst/>
            <a:ahLst/>
            <a:cxnLst/>
            <a:rect l="l" t="t" r="r" b="b"/>
            <a:pathLst>
              <a:path w="9382760" h="269239">
                <a:moveTo>
                  <a:pt x="0" y="22860"/>
                </a:moveTo>
                <a:lnTo>
                  <a:pt x="1341120" y="214630"/>
                </a:lnTo>
                <a:lnTo>
                  <a:pt x="2680969" y="195580"/>
                </a:lnTo>
                <a:lnTo>
                  <a:pt x="4020819" y="222250"/>
                </a:lnTo>
                <a:lnTo>
                  <a:pt x="5361940" y="269240"/>
                </a:lnTo>
                <a:lnTo>
                  <a:pt x="6701790" y="245110"/>
                </a:lnTo>
                <a:lnTo>
                  <a:pt x="8041640" y="198120"/>
                </a:lnTo>
                <a:lnTo>
                  <a:pt x="8473440" y="149860"/>
                </a:lnTo>
                <a:lnTo>
                  <a:pt x="9257030" y="8890"/>
                </a:lnTo>
                <a:lnTo>
                  <a:pt x="938276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508760" y="4284979"/>
            <a:ext cx="90170" cy="901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848610" y="4478020"/>
            <a:ext cx="90169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89729" y="4458970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29579" y="4484370"/>
            <a:ext cx="90170" cy="901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869430" y="4532629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09280" y="4507229"/>
            <a:ext cx="90170" cy="901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550400" y="4461509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980930" y="4413250"/>
            <a:ext cx="90170" cy="9016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0765790" y="4271009"/>
            <a:ext cx="90169" cy="9016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0890250" y="4263390"/>
            <a:ext cx="90170" cy="9017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53210" y="2049779"/>
            <a:ext cx="9382760" cy="285750"/>
          </a:xfrm>
          <a:custGeom>
            <a:avLst/>
            <a:gdLst/>
            <a:ahLst/>
            <a:cxnLst/>
            <a:rect l="l" t="t" r="r" b="b"/>
            <a:pathLst>
              <a:path w="9382760" h="285750">
                <a:moveTo>
                  <a:pt x="0" y="0"/>
                </a:moveTo>
                <a:lnTo>
                  <a:pt x="1341120" y="227330"/>
                </a:lnTo>
                <a:lnTo>
                  <a:pt x="2680969" y="232410"/>
                </a:lnTo>
                <a:lnTo>
                  <a:pt x="4020819" y="259080"/>
                </a:lnTo>
                <a:lnTo>
                  <a:pt x="5361940" y="256540"/>
                </a:lnTo>
                <a:lnTo>
                  <a:pt x="6701790" y="260350"/>
                </a:lnTo>
                <a:lnTo>
                  <a:pt x="8041640" y="280670"/>
                </a:lnTo>
                <a:lnTo>
                  <a:pt x="8473440" y="285750"/>
                </a:lnTo>
                <a:lnTo>
                  <a:pt x="9257030" y="273050"/>
                </a:lnTo>
                <a:lnTo>
                  <a:pt x="9382760" y="27305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508760" y="200532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69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08760" y="2005329"/>
            <a:ext cx="90170" cy="88900"/>
          </a:xfrm>
          <a:custGeom>
            <a:avLst/>
            <a:gdLst/>
            <a:ahLst/>
            <a:cxnLst/>
            <a:rect l="l" t="t" r="r" b="b"/>
            <a:pathLst>
              <a:path w="90169" h="88900">
                <a:moveTo>
                  <a:pt x="0" y="0"/>
                </a:moveTo>
                <a:lnTo>
                  <a:pt x="0" y="88900"/>
                </a:lnTo>
                <a:lnTo>
                  <a:pt x="90170" y="8890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848610" y="22313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848610" y="223138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69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189729" y="22377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189729" y="22377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29579" y="22644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529579" y="22644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869430" y="22606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869430" y="226060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209280" y="22656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209280" y="22656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550400" y="22847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550400" y="228472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980930" y="22910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980930" y="22910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70" y="90170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0765790" y="22783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0765790" y="227837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70"/>
                </a:lnTo>
                <a:lnTo>
                  <a:pt x="90169" y="90170"/>
                </a:lnTo>
                <a:lnTo>
                  <a:pt x="9016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0890250" y="22771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0890250" y="2277110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0"/>
                </a:moveTo>
                <a:lnTo>
                  <a:pt x="0" y="90169"/>
                </a:lnTo>
                <a:lnTo>
                  <a:pt x="90170" y="90169"/>
                </a:lnTo>
                <a:lnTo>
                  <a:pt x="90170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2824479" y="54965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82" name="object 82"/>
          <p:cNvSpPr txBox="1"/>
          <p:nvPr/>
        </p:nvSpPr>
        <p:spPr>
          <a:xfrm>
            <a:off x="4164329" y="5496559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3" name="object 83"/>
          <p:cNvSpPr txBox="1"/>
          <p:nvPr/>
        </p:nvSpPr>
        <p:spPr>
          <a:xfrm>
            <a:off x="8128000" y="54965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3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2</a:t>
            </a:r>
          </a:p>
        </p:txBody>
      </p:sp>
      <p:sp>
        <p:nvSpPr>
          <p:cNvPr id="84" name="object 84"/>
          <p:cNvSpPr txBox="1"/>
          <p:nvPr/>
        </p:nvSpPr>
        <p:spPr>
          <a:xfrm>
            <a:off x="9467850" y="5496559"/>
            <a:ext cx="2527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4</a:t>
            </a:r>
          </a:p>
        </p:txBody>
      </p:sp>
      <p:sp>
        <p:nvSpPr>
          <p:cNvPr id="85" name="object 85"/>
          <p:cNvSpPr txBox="1"/>
          <p:nvPr/>
        </p:nvSpPr>
        <p:spPr>
          <a:xfrm>
            <a:off x="10751819" y="5496559"/>
            <a:ext cx="367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12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6" name="object 86"/>
          <p:cNvSpPr txBox="1"/>
          <p:nvPr/>
        </p:nvSpPr>
        <p:spPr>
          <a:xfrm>
            <a:off x="861060" y="5297170"/>
            <a:ext cx="760730" cy="448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45"/>
              </a:lnSpc>
              <a:spcBef>
                <a:spcPts val="100"/>
              </a:spcBef>
            </a:pPr>
            <a:r>
              <a:rPr sz="16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1E+07</a:t>
            </a:r>
            <a:endParaRPr sz="16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  <a:p>
            <a:pPr marL="635000">
              <a:lnSpc>
                <a:spcPts val="1745"/>
              </a:lnSpc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</a:p>
        </p:txBody>
      </p:sp>
      <p:sp>
        <p:nvSpPr>
          <p:cNvPr id="87" name="object 87"/>
          <p:cNvSpPr txBox="1"/>
          <p:nvPr/>
        </p:nvSpPr>
        <p:spPr>
          <a:xfrm>
            <a:off x="861060" y="395097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88" name="object 88"/>
          <p:cNvSpPr txBox="1"/>
          <p:nvPr/>
        </p:nvSpPr>
        <p:spPr>
          <a:xfrm>
            <a:off x="861060" y="2606040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9</a:t>
            </a:r>
          </a:p>
        </p:txBody>
      </p:sp>
      <p:sp>
        <p:nvSpPr>
          <p:cNvPr id="89" name="object 89"/>
          <p:cNvSpPr txBox="1"/>
          <p:nvPr/>
        </p:nvSpPr>
        <p:spPr>
          <a:xfrm>
            <a:off x="861060" y="1261109"/>
            <a:ext cx="6146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E</a:t>
            </a:r>
            <a:r>
              <a:rPr sz="1600" spc="-4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+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90" name="object 90"/>
          <p:cNvSpPr/>
          <p:nvPr/>
        </p:nvSpPr>
        <p:spPr>
          <a:xfrm>
            <a:off x="8559800" y="3105150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29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347709" y="3105150"/>
            <a:ext cx="74930" cy="0"/>
          </a:xfrm>
          <a:custGeom>
            <a:avLst/>
            <a:gdLst/>
            <a:ahLst/>
            <a:cxnLst/>
            <a:rect l="l" t="t" r="r" b="b"/>
            <a:pathLst>
              <a:path w="74929">
                <a:moveTo>
                  <a:pt x="0" y="0"/>
                </a:moveTo>
                <a:lnTo>
                  <a:pt x="74930" y="0"/>
                </a:lnTo>
              </a:path>
            </a:pathLst>
          </a:custGeom>
          <a:ln w="28751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422640" y="303657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59"/>
                </a:lnTo>
                <a:lnTo>
                  <a:pt x="137159" y="137159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422640" y="3036570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0" y="0"/>
                </a:moveTo>
                <a:lnTo>
                  <a:pt x="0" y="137159"/>
                </a:lnTo>
                <a:lnTo>
                  <a:pt x="137159" y="137159"/>
                </a:lnTo>
                <a:lnTo>
                  <a:pt x="137159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44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347709" y="3465829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28751">
            <a:solidFill>
              <a:srgbClr val="82C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422640" y="3397250"/>
            <a:ext cx="137159" cy="13716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347709" y="3825240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28751">
            <a:solidFill>
              <a:srgbClr val="569C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422640" y="3757929"/>
            <a:ext cx="137159" cy="13588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8685530" y="2860039"/>
            <a:ext cx="1735455" cy="10619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31300"/>
              </a:lnSpc>
              <a:spcBef>
                <a:spcPts val="9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write, 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non-atomic 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write,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seq_cst 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write,</a:t>
            </a:r>
            <a:r>
              <a:rPr sz="1800" spc="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relaxed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039359" y="5362222"/>
            <a:ext cx="2001520" cy="82931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476884">
              <a:lnSpc>
                <a:spcPct val="100000"/>
              </a:lnSpc>
              <a:spcBef>
                <a:spcPts val="1155"/>
              </a:spcBef>
              <a:tabLst>
                <a:tab pos="1760855" algn="l"/>
              </a:tabLst>
            </a:pP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8	</a:t>
            </a:r>
            <a:r>
              <a:rPr sz="1600" spc="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1</a:t>
            </a:r>
            <a:r>
              <a:rPr sz="160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2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Number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of</a:t>
            </a:r>
            <a:r>
              <a:rPr sz="1800" spc="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threads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312484" y="2558913"/>
            <a:ext cx="269304" cy="19246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1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Operations/second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5120640" y="3491229"/>
            <a:ext cx="2926080" cy="640080"/>
          </a:xfrm>
          <a:custGeom>
            <a:avLst/>
            <a:gdLst/>
            <a:ahLst/>
            <a:cxnLst/>
            <a:rect l="l" t="t" r="r" b="b"/>
            <a:pathLst>
              <a:path w="2926079" h="640079">
                <a:moveTo>
                  <a:pt x="2819400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2819400" y="640080"/>
                </a:lnTo>
                <a:lnTo>
                  <a:pt x="2858571" y="630912"/>
                </a:lnTo>
                <a:lnTo>
                  <a:pt x="2892742" y="606742"/>
                </a:lnTo>
                <a:lnTo>
                  <a:pt x="2916912" y="572571"/>
                </a:lnTo>
                <a:lnTo>
                  <a:pt x="2926080" y="533400"/>
                </a:lnTo>
                <a:lnTo>
                  <a:pt x="2926080" y="106680"/>
                </a:lnTo>
                <a:lnTo>
                  <a:pt x="2916912" y="67508"/>
                </a:lnTo>
                <a:lnTo>
                  <a:pt x="2892742" y="33337"/>
                </a:lnTo>
                <a:lnTo>
                  <a:pt x="2858571" y="9167"/>
                </a:lnTo>
                <a:lnTo>
                  <a:pt x="281940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120640" y="3491229"/>
            <a:ext cx="2926080" cy="640080"/>
          </a:xfrm>
          <a:custGeom>
            <a:avLst/>
            <a:gdLst/>
            <a:ahLst/>
            <a:cxnLst/>
            <a:rect l="l" t="t" r="r" b="b"/>
            <a:pathLst>
              <a:path w="2926079" h="640079">
                <a:moveTo>
                  <a:pt x="106680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2819400" y="640080"/>
                </a:lnTo>
                <a:lnTo>
                  <a:pt x="2858571" y="630912"/>
                </a:lnTo>
                <a:lnTo>
                  <a:pt x="2892742" y="606742"/>
                </a:lnTo>
                <a:lnTo>
                  <a:pt x="2916912" y="572571"/>
                </a:lnTo>
                <a:lnTo>
                  <a:pt x="2926080" y="533400"/>
                </a:lnTo>
                <a:lnTo>
                  <a:pt x="2926080" y="106680"/>
                </a:lnTo>
                <a:lnTo>
                  <a:pt x="2916912" y="67508"/>
                </a:lnTo>
                <a:lnTo>
                  <a:pt x="2892742" y="33337"/>
                </a:lnTo>
                <a:lnTo>
                  <a:pt x="2858571" y="9167"/>
                </a:lnTo>
                <a:lnTo>
                  <a:pt x="2819400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5457190" y="3566159"/>
            <a:ext cx="225679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atomic_x=1;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3755390" y="3811270"/>
            <a:ext cx="1365250" cy="549910"/>
          </a:xfrm>
          <a:custGeom>
            <a:avLst/>
            <a:gdLst/>
            <a:ahLst/>
            <a:cxnLst/>
            <a:rect l="l" t="t" r="r" b="b"/>
            <a:pathLst>
              <a:path w="1365250" h="549910">
                <a:moveTo>
                  <a:pt x="1365250" y="0"/>
                </a:moveTo>
                <a:lnTo>
                  <a:pt x="0" y="549909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535679" y="4279900"/>
            <a:ext cx="260350" cy="170180"/>
          </a:xfrm>
          <a:custGeom>
            <a:avLst/>
            <a:gdLst/>
            <a:ahLst/>
            <a:cxnLst/>
            <a:rect l="l" t="t" r="r" b="b"/>
            <a:pathLst>
              <a:path w="260350" h="170179">
                <a:moveTo>
                  <a:pt x="198120" y="0"/>
                </a:moveTo>
                <a:lnTo>
                  <a:pt x="0" y="170180"/>
                </a:lnTo>
                <a:lnTo>
                  <a:pt x="260350" y="153669"/>
                </a:lnTo>
                <a:lnTo>
                  <a:pt x="1981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69</a:t>
            </a:fld>
            <a:endParaRPr spc="195" dirty="0"/>
          </a:p>
        </p:txBody>
      </p:sp>
      <p:sp>
        <p:nvSpPr>
          <p:cNvPr id="107" name="object 10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1583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What </a:t>
            </a:r>
            <a:r>
              <a:rPr spc="200" dirty="0"/>
              <a:t>is </a:t>
            </a:r>
            <a:r>
              <a:rPr spc="245" dirty="0"/>
              <a:t>an </a:t>
            </a:r>
            <a:r>
              <a:rPr spc="220" dirty="0"/>
              <a:t>atomic</a:t>
            </a:r>
            <a:r>
              <a:rPr spc="-40" dirty="0"/>
              <a:t> </a:t>
            </a:r>
            <a:r>
              <a:rPr spc="210" dirty="0"/>
              <a:t>operation?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7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1035030" cy="43140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4665" marR="953769" indent="-457200" algn="just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operation is an operation that is guaranteed t</a:t>
            </a:r>
            <a:r>
              <a:rPr lang="en-CA"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CA"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 </a:t>
            </a: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execute as a single transaction: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marR="30480" lvl="1" indent="-457200" algn="just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 threads will see the state of the system before the  operation started or after it finished, but cannot see any  intermediate state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marR="122555" lvl="1" indent="-457200" algn="just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 the low level, atomic operations are special hardware  instructions (hardware guarantees atomicity)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marR="1289685" lvl="1" indent="-457200" algn="just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 is a general concept, not limited to hardware  instructions (example: database transactions)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6219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25" dirty="0"/>
              <a:t>barriers </a:t>
            </a:r>
            <a:r>
              <a:rPr spc="240" dirty="0"/>
              <a:t>are</a:t>
            </a:r>
            <a:r>
              <a:rPr spc="10" dirty="0"/>
              <a:t> </a:t>
            </a:r>
            <a:r>
              <a:rPr spc="235" dirty="0"/>
              <a:t>expensive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70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46100" y="1242059"/>
            <a:ext cx="10781665" cy="60170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marR="79756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409575" algn="l"/>
                <a:tab pos="410209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more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expensive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themselves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10209" marR="175895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409575" algn="l"/>
                <a:tab pos="410209" algn="l"/>
              </a:tabLst>
            </a:pP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Caution: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platforms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provide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so 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measurements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misleading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10209" indent="-346710">
              <a:lnSpc>
                <a:spcPct val="100000"/>
              </a:lnSpc>
              <a:spcBef>
                <a:spcPts val="141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409575" algn="l"/>
                <a:tab pos="410209" algn="l"/>
              </a:tabLst>
            </a:pP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x86: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27100" lvl="1" indent="-323850">
              <a:lnSpc>
                <a:spcPct val="10000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26465" algn="l"/>
                <a:tab pos="927100" algn="l"/>
              </a:tabLst>
            </a:pP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loads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acquire-loads,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stores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release-stores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358900" lvl="2" indent="-28702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4642"/>
              <a:buFont typeface="Calibri"/>
              <a:buChar char="●"/>
              <a:tabLst>
                <a:tab pos="1358265" algn="l"/>
                <a:tab pos="1358900" algn="l"/>
              </a:tabLst>
            </a:pP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adding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other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expensive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271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26465" algn="l"/>
                <a:tab pos="927100" algn="l"/>
              </a:tabLst>
            </a:pPr>
            <a:r>
              <a:rPr sz="2800" spc="3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all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read-modify-write operations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-2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acquire-release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271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26465" algn="l"/>
                <a:tab pos="927100" algn="l"/>
              </a:tabLst>
            </a:pP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acq_rel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seq_cst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same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thing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40" dirty="0"/>
              <a:t>order </a:t>
            </a:r>
            <a:r>
              <a:rPr spc="250" dirty="0"/>
              <a:t>expresses</a:t>
            </a:r>
            <a:r>
              <a:rPr spc="5" dirty="0"/>
              <a:t> </a:t>
            </a:r>
            <a:r>
              <a:rPr spc="270" dirty="0"/>
              <a:t>programmer’s  </a:t>
            </a:r>
            <a:r>
              <a:rPr spc="215" dirty="0"/>
              <a:t>intent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71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098549"/>
            <a:ext cx="11025505" cy="4246034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Lock-free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code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hard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-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It’s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harder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want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work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correctly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It’s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also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hard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clarity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matters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Also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writer,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reason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correct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order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specification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express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used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programmer  </a:t>
            </a:r>
            <a:r>
              <a:rPr sz="2800" spc="4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wanted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-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happen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40" dirty="0"/>
              <a:t>order </a:t>
            </a:r>
            <a:r>
              <a:rPr spc="250" dirty="0"/>
              <a:t>expresses</a:t>
            </a:r>
            <a:r>
              <a:rPr spc="5" dirty="0"/>
              <a:t> </a:t>
            </a:r>
            <a:r>
              <a:rPr spc="270" dirty="0"/>
              <a:t>programmer’s  </a:t>
            </a:r>
            <a:r>
              <a:rPr spc="215" dirty="0"/>
              <a:t>intent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72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1010265" cy="59477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578358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wrote: 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std::atomic&lt;size_t&gt;</a:t>
            </a:r>
            <a:r>
              <a:rPr sz="2800" spc="2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count.</a:t>
            </a:r>
            <a:r>
              <a:rPr sz="2800" spc="26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fetch_add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(1,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5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std::memory_order_relaxed</a:t>
            </a:r>
            <a:r>
              <a:rPr sz="2800" spc="1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</a:t>
            </a:r>
            <a:r>
              <a:rPr sz="2800" spc="-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meant: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20345">
              <a:lnSpc>
                <a:spcPct val="100000"/>
              </a:lnSpc>
            </a:pP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count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is 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incremented 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concurrently,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not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used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to </a:t>
            </a:r>
            <a:r>
              <a:rPr sz="2800" i="1" spc="85" dirty="0">
                <a:solidFill>
                  <a:srgbClr val="333333"/>
                </a:solidFill>
                <a:latin typeface="Lucida Sans"/>
                <a:cs typeface="Lucida Sans"/>
              </a:rPr>
              <a:t>index </a:t>
            </a:r>
            <a:r>
              <a:rPr sz="2800" i="1" spc="50" dirty="0">
                <a:solidFill>
                  <a:srgbClr val="333333"/>
                </a:solidFill>
                <a:latin typeface="Lucida Sans"/>
                <a:cs typeface="Lucida Sans"/>
              </a:rPr>
              <a:t>any 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 </a:t>
            </a:r>
            <a:r>
              <a:rPr sz="2800" i="1" spc="-30" dirty="0">
                <a:solidFill>
                  <a:srgbClr val="333333"/>
                </a:solidFill>
                <a:latin typeface="Lucida Sans"/>
                <a:cs typeface="Lucida Sans"/>
              </a:rPr>
              <a:t>or </a:t>
            </a:r>
            <a:r>
              <a:rPr sz="2800" i="1" spc="45" dirty="0">
                <a:solidFill>
                  <a:srgbClr val="333333"/>
                </a:solidFill>
                <a:latin typeface="Lucida Sans"/>
                <a:cs typeface="Lucida Sans"/>
              </a:rPr>
              <a:t>as </a:t>
            </a:r>
            <a:r>
              <a:rPr sz="2800" i="1" spc="10" dirty="0">
                <a:solidFill>
                  <a:srgbClr val="333333"/>
                </a:solidFill>
                <a:latin typeface="Lucida Sans"/>
                <a:cs typeface="Lucida Sans"/>
              </a:rPr>
              <a:t>a </a:t>
            </a: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reference count </a:t>
            </a:r>
            <a:r>
              <a:rPr sz="2800" i="1" spc="110" dirty="0">
                <a:solidFill>
                  <a:srgbClr val="333333"/>
                </a:solidFill>
                <a:latin typeface="Lucida Sans"/>
                <a:cs typeface="Lucida Sans"/>
              </a:rPr>
              <a:t>(no </a:t>
            </a:r>
            <a:r>
              <a:rPr sz="2800" i="1" spc="40" dirty="0">
                <a:solidFill>
                  <a:srgbClr val="333333"/>
                </a:solidFill>
                <a:latin typeface="Lucida Sans"/>
                <a:cs typeface="Lucida Sans"/>
              </a:rPr>
              <a:t>other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</a:t>
            </a:r>
            <a:r>
              <a:rPr sz="2800" i="1" spc="-38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access  </a:t>
            </a:r>
            <a:r>
              <a:rPr sz="2800" i="1" spc="114" dirty="0">
                <a:solidFill>
                  <a:srgbClr val="333333"/>
                </a:solidFill>
                <a:latin typeface="Lucida Sans"/>
                <a:cs typeface="Lucida Sans"/>
              </a:rPr>
              <a:t>depends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on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it) 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–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this is </a:t>
            </a:r>
            <a:r>
              <a:rPr sz="2800" i="1" spc="135" dirty="0">
                <a:solidFill>
                  <a:srgbClr val="333333"/>
                </a:solidFill>
                <a:latin typeface="Lucida Sans"/>
                <a:cs typeface="Lucida Sans"/>
              </a:rPr>
              <a:t>some </a:t>
            </a:r>
            <a:r>
              <a:rPr sz="2800" i="1" spc="10" dirty="0">
                <a:solidFill>
                  <a:srgbClr val="333333"/>
                </a:solidFill>
                <a:latin typeface="Lucida Sans"/>
                <a:cs typeface="Lucida Sans"/>
              </a:rPr>
              <a:t>sort 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sz="2800" i="1" spc="-51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0" dirty="0">
                <a:solidFill>
                  <a:srgbClr val="333333"/>
                </a:solidFill>
                <a:latin typeface="Lucida Sans"/>
                <a:cs typeface="Lucida Sans"/>
              </a:rPr>
              <a:t>counter</a:t>
            </a:r>
            <a:endParaRPr sz="2800" dirty="0">
              <a:latin typeface="Lucida Sans"/>
              <a:cs typeface="Lucida Sans"/>
            </a:endParaRPr>
          </a:p>
          <a:p>
            <a:pPr marL="384810" indent="-34671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Note: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x86,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fetch_add()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actually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memory_order_acc_rel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1129665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note: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compiler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could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know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difference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reorder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some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across</a:t>
            </a:r>
            <a:r>
              <a:rPr sz="2800" spc="-3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fetch_add()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40" dirty="0"/>
              <a:t>order </a:t>
            </a:r>
            <a:r>
              <a:rPr spc="250" dirty="0"/>
              <a:t>expresses</a:t>
            </a:r>
            <a:r>
              <a:rPr spc="5" dirty="0"/>
              <a:t> </a:t>
            </a:r>
            <a:r>
              <a:rPr spc="270" dirty="0"/>
              <a:t>programmer’s  </a:t>
            </a:r>
            <a:r>
              <a:rPr spc="215" dirty="0"/>
              <a:t>intent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415270" cy="4866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5188585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wrote: 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std::atomic&lt;size_t&gt;</a:t>
            </a:r>
            <a:r>
              <a:rPr sz="2800" spc="2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count.</a:t>
            </a:r>
            <a:r>
              <a:rPr sz="2800" spc="26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fetch_add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(1,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6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std::memory_order_release</a:t>
            </a:r>
            <a:r>
              <a:rPr sz="2800" spc="1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</a:t>
            </a:r>
            <a:r>
              <a:rPr sz="2800" spc="-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meant: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171450">
              <a:lnSpc>
                <a:spcPct val="100000"/>
              </a:lnSpc>
            </a:pP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count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indexes </a:t>
            </a:r>
            <a:r>
              <a:rPr sz="2800" i="1" spc="135" dirty="0">
                <a:solidFill>
                  <a:srgbClr val="333333"/>
                </a:solidFill>
                <a:latin typeface="Lucida Sans"/>
                <a:cs typeface="Lucida Sans"/>
              </a:rPr>
              <a:t>some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 </a:t>
            </a:r>
            <a:r>
              <a:rPr sz="2800" i="1" spc="20" dirty="0">
                <a:solidFill>
                  <a:srgbClr val="333333"/>
                </a:solidFill>
                <a:latin typeface="Lucida Sans"/>
                <a:cs typeface="Lucida Sans"/>
              </a:rPr>
              <a:t>that </a:t>
            </a: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was </a:t>
            </a:r>
            <a:r>
              <a:rPr sz="2800" i="1" spc="35" dirty="0">
                <a:solidFill>
                  <a:srgbClr val="333333"/>
                </a:solidFill>
                <a:latin typeface="Lucida Sans"/>
                <a:cs typeface="Lucida Sans"/>
              </a:rPr>
              <a:t>prepared </a:t>
            </a:r>
            <a:r>
              <a:rPr sz="2800" i="1" spc="95" dirty="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sz="2800" i="1" spc="-55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this  </a:t>
            </a:r>
            <a:r>
              <a:rPr sz="2800" i="1" spc="30" dirty="0">
                <a:solidFill>
                  <a:srgbClr val="333333"/>
                </a:solidFill>
                <a:latin typeface="Lucida Sans"/>
                <a:cs typeface="Lucida Sans"/>
              </a:rPr>
              <a:t>thread </a:t>
            </a:r>
            <a:r>
              <a:rPr sz="2800" i="1" spc="35" dirty="0">
                <a:solidFill>
                  <a:srgbClr val="333333"/>
                </a:solidFill>
                <a:latin typeface="Lucida Sans"/>
                <a:cs typeface="Lucida Sans"/>
              </a:rPr>
              <a:t>and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is </a:t>
            </a:r>
            <a:r>
              <a:rPr sz="2800" i="1" spc="85" dirty="0">
                <a:solidFill>
                  <a:srgbClr val="333333"/>
                </a:solidFill>
                <a:latin typeface="Lucida Sans"/>
                <a:cs typeface="Lucida Sans"/>
              </a:rPr>
              <a:t>now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released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to </a:t>
            </a:r>
            <a:r>
              <a:rPr sz="2800" i="1" spc="40" dirty="0">
                <a:solidFill>
                  <a:srgbClr val="333333"/>
                </a:solidFill>
                <a:latin typeface="Lucida Sans"/>
                <a:cs typeface="Lucida Sans"/>
              </a:rPr>
              <a:t>other </a:t>
            </a:r>
            <a:r>
              <a:rPr sz="2800" i="1" spc="30" dirty="0">
                <a:solidFill>
                  <a:srgbClr val="333333"/>
                </a:solidFill>
                <a:latin typeface="Lucida Sans"/>
                <a:cs typeface="Lucida Sans"/>
              </a:rPr>
              <a:t>threads, </a:t>
            </a:r>
            <a:r>
              <a:rPr sz="2800" i="1" spc="45" dirty="0">
                <a:solidFill>
                  <a:srgbClr val="333333"/>
                </a:solidFill>
                <a:latin typeface="Lucida Sans"/>
                <a:cs typeface="Lucida Sans"/>
              </a:rPr>
              <a:t>like </a:t>
            </a:r>
            <a:r>
              <a:rPr sz="2800" i="1" spc="30" dirty="0">
                <a:solidFill>
                  <a:srgbClr val="333333"/>
                </a:solidFill>
                <a:latin typeface="Lucida Sans"/>
                <a:cs typeface="Lucida Sans"/>
              </a:rPr>
              <a:t>this:  </a:t>
            </a:r>
            <a:r>
              <a:rPr sz="2800" spc="3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data[max_count];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>
              <a:lnSpc>
                <a:spcPts val="3360"/>
              </a:lnSpc>
              <a:spcBef>
                <a:spcPts val="100"/>
              </a:spcBef>
            </a:pP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initialize(data[count.load(std::memory_order_relaxed)]);  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count.</a:t>
            </a:r>
            <a:r>
              <a:rPr sz="2800" spc="26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fetch_add</a:t>
            </a:r>
            <a:r>
              <a:rPr sz="2800" spc="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(1,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6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std::memory_order_release</a:t>
            </a:r>
            <a:r>
              <a:rPr sz="2800" spc="1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61119" y="5255259"/>
            <a:ext cx="3039110" cy="974090"/>
          </a:xfrm>
          <a:custGeom>
            <a:avLst/>
            <a:gdLst/>
            <a:ahLst/>
            <a:cxnLst/>
            <a:rect l="l" t="t" r="r" b="b"/>
            <a:pathLst>
              <a:path w="3039109" h="974089">
                <a:moveTo>
                  <a:pt x="2876550" y="0"/>
                </a:moveTo>
                <a:lnTo>
                  <a:pt x="162559" y="0"/>
                </a:lnTo>
                <a:lnTo>
                  <a:pt x="114442" y="9103"/>
                </a:lnTo>
                <a:lnTo>
                  <a:pt x="70225" y="33812"/>
                </a:lnTo>
                <a:lnTo>
                  <a:pt x="33812" y="70225"/>
                </a:lnTo>
                <a:lnTo>
                  <a:pt x="9103" y="114442"/>
                </a:lnTo>
                <a:lnTo>
                  <a:pt x="0" y="162559"/>
                </a:lnTo>
                <a:lnTo>
                  <a:pt x="0" y="811529"/>
                </a:lnTo>
                <a:lnTo>
                  <a:pt x="9103" y="859647"/>
                </a:lnTo>
                <a:lnTo>
                  <a:pt x="33812" y="903864"/>
                </a:lnTo>
                <a:lnTo>
                  <a:pt x="70225" y="940277"/>
                </a:lnTo>
                <a:lnTo>
                  <a:pt x="114442" y="964986"/>
                </a:lnTo>
                <a:lnTo>
                  <a:pt x="162559" y="974089"/>
                </a:lnTo>
                <a:lnTo>
                  <a:pt x="2876550" y="974089"/>
                </a:lnTo>
                <a:lnTo>
                  <a:pt x="2924667" y="964986"/>
                </a:lnTo>
                <a:lnTo>
                  <a:pt x="2968884" y="940277"/>
                </a:lnTo>
                <a:lnTo>
                  <a:pt x="3005297" y="903864"/>
                </a:lnTo>
                <a:lnTo>
                  <a:pt x="3030006" y="859647"/>
                </a:lnTo>
                <a:lnTo>
                  <a:pt x="3039109" y="811529"/>
                </a:lnTo>
                <a:lnTo>
                  <a:pt x="3039109" y="162559"/>
                </a:lnTo>
                <a:lnTo>
                  <a:pt x="3030006" y="114442"/>
                </a:lnTo>
                <a:lnTo>
                  <a:pt x="3005297" y="70225"/>
                </a:lnTo>
                <a:lnTo>
                  <a:pt x="2968884" y="33812"/>
                </a:lnTo>
                <a:lnTo>
                  <a:pt x="2924667" y="9103"/>
                </a:lnTo>
                <a:lnTo>
                  <a:pt x="2876550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61119" y="5255259"/>
            <a:ext cx="3039110" cy="974090"/>
          </a:xfrm>
          <a:custGeom>
            <a:avLst/>
            <a:gdLst/>
            <a:ahLst/>
            <a:cxnLst/>
            <a:rect l="l" t="t" r="r" b="b"/>
            <a:pathLst>
              <a:path w="3039109" h="974089">
                <a:moveTo>
                  <a:pt x="162559" y="0"/>
                </a:moveTo>
                <a:lnTo>
                  <a:pt x="114442" y="9103"/>
                </a:lnTo>
                <a:lnTo>
                  <a:pt x="70225" y="33812"/>
                </a:lnTo>
                <a:lnTo>
                  <a:pt x="33812" y="70225"/>
                </a:lnTo>
                <a:lnTo>
                  <a:pt x="9103" y="114442"/>
                </a:lnTo>
                <a:lnTo>
                  <a:pt x="0" y="162559"/>
                </a:lnTo>
                <a:lnTo>
                  <a:pt x="0" y="811529"/>
                </a:lnTo>
                <a:lnTo>
                  <a:pt x="9103" y="859647"/>
                </a:lnTo>
                <a:lnTo>
                  <a:pt x="33812" y="903864"/>
                </a:lnTo>
                <a:lnTo>
                  <a:pt x="70225" y="940277"/>
                </a:lnTo>
                <a:lnTo>
                  <a:pt x="114442" y="964986"/>
                </a:lnTo>
                <a:lnTo>
                  <a:pt x="162559" y="974089"/>
                </a:lnTo>
                <a:lnTo>
                  <a:pt x="2876550" y="974089"/>
                </a:lnTo>
                <a:lnTo>
                  <a:pt x="2924667" y="964986"/>
                </a:lnTo>
                <a:lnTo>
                  <a:pt x="2968884" y="940277"/>
                </a:lnTo>
                <a:lnTo>
                  <a:pt x="3005297" y="903864"/>
                </a:lnTo>
                <a:lnTo>
                  <a:pt x="3030006" y="859647"/>
                </a:lnTo>
                <a:lnTo>
                  <a:pt x="3039109" y="811529"/>
                </a:lnTo>
                <a:lnTo>
                  <a:pt x="3039109" y="162559"/>
                </a:lnTo>
                <a:lnTo>
                  <a:pt x="3030006" y="114442"/>
                </a:lnTo>
                <a:lnTo>
                  <a:pt x="3005297" y="70225"/>
                </a:lnTo>
                <a:lnTo>
                  <a:pt x="2968884" y="33812"/>
                </a:lnTo>
                <a:lnTo>
                  <a:pt x="2924667" y="9103"/>
                </a:lnTo>
                <a:lnTo>
                  <a:pt x="2876550" y="0"/>
                </a:lnTo>
                <a:lnTo>
                  <a:pt x="16255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171940" y="5289550"/>
            <a:ext cx="2832100" cy="130805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3250"/>
              </a:lnSpc>
              <a:spcBef>
                <a:spcPts val="300"/>
              </a:spcBef>
            </a:pP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nobody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sz="2800" spc="-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see  </a:t>
            </a: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new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-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yet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307319" y="4932679"/>
            <a:ext cx="172720" cy="322580"/>
          </a:xfrm>
          <a:custGeom>
            <a:avLst/>
            <a:gdLst/>
            <a:ahLst/>
            <a:cxnLst/>
            <a:rect l="l" t="t" r="r" b="b"/>
            <a:pathLst>
              <a:path w="172720" h="322579">
                <a:moveTo>
                  <a:pt x="172720" y="32258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195559" y="4724400"/>
            <a:ext cx="189230" cy="256540"/>
          </a:xfrm>
          <a:custGeom>
            <a:avLst/>
            <a:gdLst/>
            <a:ahLst/>
            <a:cxnLst/>
            <a:rect l="l" t="t" r="r" b="b"/>
            <a:pathLst>
              <a:path w="189229" h="256539">
                <a:moveTo>
                  <a:pt x="0" y="0"/>
                </a:moveTo>
                <a:lnTo>
                  <a:pt x="44450" y="256539"/>
                </a:lnTo>
                <a:lnTo>
                  <a:pt x="189230" y="17906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68879" y="5669279"/>
            <a:ext cx="4022090" cy="640080"/>
          </a:xfrm>
          <a:custGeom>
            <a:avLst/>
            <a:gdLst/>
            <a:ahLst/>
            <a:cxnLst/>
            <a:rect l="l" t="t" r="r" b="b"/>
            <a:pathLst>
              <a:path w="4022090" h="640079">
                <a:moveTo>
                  <a:pt x="3915409" y="0"/>
                </a:moveTo>
                <a:lnTo>
                  <a:pt x="106680" y="0"/>
                </a:ln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3915409" y="640080"/>
                </a:lnTo>
                <a:lnTo>
                  <a:pt x="3954581" y="630912"/>
                </a:lnTo>
                <a:lnTo>
                  <a:pt x="3988752" y="606742"/>
                </a:lnTo>
                <a:lnTo>
                  <a:pt x="4012922" y="572571"/>
                </a:lnTo>
                <a:lnTo>
                  <a:pt x="4022090" y="533400"/>
                </a:lnTo>
                <a:lnTo>
                  <a:pt x="4022090" y="106680"/>
                </a:lnTo>
                <a:lnTo>
                  <a:pt x="4012922" y="67508"/>
                </a:lnTo>
                <a:lnTo>
                  <a:pt x="3988752" y="33337"/>
                </a:lnTo>
                <a:lnTo>
                  <a:pt x="3954581" y="9167"/>
                </a:lnTo>
                <a:lnTo>
                  <a:pt x="3915409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68879" y="5669279"/>
            <a:ext cx="4022090" cy="640080"/>
          </a:xfrm>
          <a:custGeom>
            <a:avLst/>
            <a:gdLst/>
            <a:ahLst/>
            <a:cxnLst/>
            <a:rect l="l" t="t" r="r" b="b"/>
            <a:pathLst>
              <a:path w="4022090" h="640079">
                <a:moveTo>
                  <a:pt x="106680" y="0"/>
                </a:moveTo>
                <a:lnTo>
                  <a:pt x="67508" y="9167"/>
                </a:lnTo>
                <a:lnTo>
                  <a:pt x="33337" y="33337"/>
                </a:lnTo>
                <a:lnTo>
                  <a:pt x="9167" y="67508"/>
                </a:lnTo>
                <a:lnTo>
                  <a:pt x="0" y="106680"/>
                </a:lnTo>
                <a:lnTo>
                  <a:pt x="0" y="533400"/>
                </a:lnTo>
                <a:lnTo>
                  <a:pt x="9167" y="572571"/>
                </a:lnTo>
                <a:lnTo>
                  <a:pt x="33337" y="606742"/>
                </a:lnTo>
                <a:lnTo>
                  <a:pt x="67508" y="630912"/>
                </a:lnTo>
                <a:lnTo>
                  <a:pt x="106680" y="640080"/>
                </a:lnTo>
                <a:lnTo>
                  <a:pt x="3915409" y="640080"/>
                </a:lnTo>
                <a:lnTo>
                  <a:pt x="3954581" y="630912"/>
                </a:lnTo>
                <a:lnTo>
                  <a:pt x="3988752" y="606742"/>
                </a:lnTo>
                <a:lnTo>
                  <a:pt x="4012922" y="572571"/>
                </a:lnTo>
                <a:lnTo>
                  <a:pt x="4022090" y="533400"/>
                </a:lnTo>
                <a:lnTo>
                  <a:pt x="4022090" y="106680"/>
                </a:lnTo>
                <a:lnTo>
                  <a:pt x="4012922" y="67508"/>
                </a:lnTo>
                <a:lnTo>
                  <a:pt x="3988752" y="33337"/>
                </a:lnTo>
                <a:lnTo>
                  <a:pt x="3954581" y="9167"/>
                </a:lnTo>
                <a:lnTo>
                  <a:pt x="3915409" y="0"/>
                </a:lnTo>
                <a:lnTo>
                  <a:pt x="1066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92729" y="5744209"/>
            <a:ext cx="349821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now</a:t>
            </a:r>
            <a:r>
              <a:rPr sz="2800" spc="-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they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see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79290" y="5321300"/>
            <a:ext cx="361950" cy="347980"/>
          </a:xfrm>
          <a:custGeom>
            <a:avLst/>
            <a:gdLst/>
            <a:ahLst/>
            <a:cxnLst/>
            <a:rect l="l" t="t" r="r" b="b"/>
            <a:pathLst>
              <a:path w="361950" h="347979">
                <a:moveTo>
                  <a:pt x="0" y="347980"/>
                </a:moveTo>
                <a:lnTo>
                  <a:pt x="36195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76470" y="5156200"/>
            <a:ext cx="234950" cy="231140"/>
          </a:xfrm>
          <a:custGeom>
            <a:avLst/>
            <a:gdLst/>
            <a:ahLst/>
            <a:cxnLst/>
            <a:rect l="l" t="t" r="r" b="b"/>
            <a:pathLst>
              <a:path w="234950" h="231139">
                <a:moveTo>
                  <a:pt x="234950" y="0"/>
                </a:moveTo>
                <a:lnTo>
                  <a:pt x="0" y="113030"/>
                </a:lnTo>
                <a:lnTo>
                  <a:pt x="114300" y="231140"/>
                </a:lnTo>
                <a:lnTo>
                  <a:pt x="234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73</a:t>
            </a:fld>
            <a:endParaRPr spc="195" dirty="0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21590"/>
            <a:ext cx="109982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Memory </a:t>
            </a:r>
            <a:r>
              <a:rPr spc="240" dirty="0"/>
              <a:t>order </a:t>
            </a:r>
            <a:r>
              <a:rPr spc="250" dirty="0"/>
              <a:t>expresses</a:t>
            </a:r>
            <a:r>
              <a:rPr spc="5" dirty="0"/>
              <a:t> </a:t>
            </a:r>
            <a:r>
              <a:rPr spc="270" dirty="0"/>
              <a:t>programmer’s  </a:t>
            </a:r>
            <a:r>
              <a:rPr spc="215" dirty="0"/>
              <a:t>intent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74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870565" cy="49705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564388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wrote: 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std::atomic&lt;size_t&gt;</a:t>
            </a:r>
            <a:r>
              <a:rPr sz="2800" spc="2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33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++</a:t>
            </a:r>
            <a:r>
              <a:rPr sz="2800" spc="3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count;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</a:t>
            </a:r>
            <a:r>
              <a:rPr sz="2800" spc="-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meant: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71780">
              <a:lnSpc>
                <a:spcPct val="100000"/>
              </a:lnSpc>
            </a:pP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count </a:t>
            </a:r>
            <a:r>
              <a:rPr sz="2800" i="1" spc="130" dirty="0">
                <a:solidFill>
                  <a:srgbClr val="333333"/>
                </a:solidFill>
                <a:latin typeface="Lucida Sans"/>
                <a:cs typeface="Lucida Sans"/>
              </a:rPr>
              <a:t>one </a:t>
            </a:r>
            <a:r>
              <a:rPr sz="2800" i="1" spc="20" dirty="0">
                <a:solidFill>
                  <a:srgbClr val="333333"/>
                </a:solidFill>
                <a:latin typeface="Lucida Sans"/>
                <a:cs typeface="Lucida Sans"/>
              </a:rPr>
              <a:t>of </a:t>
            </a: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several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atomic </a:t>
            </a:r>
            <a:r>
              <a:rPr sz="2800" i="1" spc="30" dirty="0">
                <a:solidFill>
                  <a:srgbClr val="333333"/>
                </a:solidFill>
                <a:latin typeface="Lucida Sans"/>
                <a:cs typeface="Lucida Sans"/>
              </a:rPr>
              <a:t>variables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used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to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access </a:t>
            </a:r>
            <a:r>
              <a:rPr sz="2800" i="1" spc="95" dirty="0">
                <a:solidFill>
                  <a:srgbClr val="333333"/>
                </a:solidFill>
                <a:latin typeface="Lucida Sans"/>
                <a:cs typeface="Lucida Sans"/>
              </a:rPr>
              <a:t>the 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same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memory </a:t>
            </a:r>
            <a:r>
              <a:rPr sz="2800" i="1" spc="35" dirty="0">
                <a:solidFill>
                  <a:srgbClr val="333333"/>
                </a:solidFill>
                <a:latin typeface="Lucida Sans"/>
                <a:cs typeface="Lucida Sans"/>
              </a:rPr>
              <a:t>and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kept 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in </a:t>
            </a:r>
            <a:r>
              <a:rPr sz="2800" i="1" spc="85" dirty="0">
                <a:solidFill>
                  <a:srgbClr val="333333"/>
                </a:solidFill>
                <a:latin typeface="Lucida Sans"/>
                <a:cs typeface="Lucida Sans"/>
              </a:rPr>
              <a:t>sync </a:t>
            </a:r>
            <a:r>
              <a:rPr sz="2800" i="1" spc="90" dirty="0">
                <a:solidFill>
                  <a:srgbClr val="333333"/>
                </a:solidFill>
                <a:latin typeface="Lucida Sans"/>
                <a:cs typeface="Lucida Sans"/>
              </a:rPr>
              <a:t>by </a:t>
            </a:r>
            <a:r>
              <a:rPr sz="2800" i="1" spc="135" dirty="0">
                <a:solidFill>
                  <a:srgbClr val="333333"/>
                </a:solidFill>
                <a:latin typeface="Lucida Sans"/>
                <a:cs typeface="Lucida Sans"/>
              </a:rPr>
              <a:t>some</a:t>
            </a:r>
            <a:r>
              <a:rPr sz="2800" i="1" spc="-61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very 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tricky </a:t>
            </a:r>
            <a:r>
              <a:rPr sz="2800" i="1" spc="135" dirty="0">
                <a:solidFill>
                  <a:srgbClr val="333333"/>
                </a:solidFill>
                <a:latin typeface="Lucida Sans"/>
                <a:cs typeface="Lucida Sans"/>
              </a:rPr>
              <a:t>code</a:t>
            </a:r>
            <a:endParaRPr sz="2800" dirty="0">
              <a:latin typeface="Lucida Sans"/>
              <a:cs typeface="Lucida Sans"/>
            </a:endParaRPr>
          </a:p>
          <a:p>
            <a:pPr marL="384810" indent="-34671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>
              <a:lnSpc>
                <a:spcPct val="100000"/>
              </a:lnSpc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I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have</a:t>
            </a:r>
            <a:r>
              <a:rPr sz="2800" i="1" spc="-1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80" dirty="0">
                <a:solidFill>
                  <a:srgbClr val="333333"/>
                </a:solidFill>
                <a:latin typeface="Lucida Sans"/>
                <a:cs typeface="Lucida Sans"/>
              </a:rPr>
              <a:t>no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idea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40" dirty="0">
                <a:solidFill>
                  <a:srgbClr val="333333"/>
                </a:solidFill>
                <a:latin typeface="Lucida Sans"/>
                <a:cs typeface="Lucida Sans"/>
              </a:rPr>
              <a:t>what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I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am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50" dirty="0">
                <a:solidFill>
                  <a:srgbClr val="333333"/>
                </a:solidFill>
                <a:latin typeface="Lucida Sans"/>
                <a:cs typeface="Lucida Sans"/>
              </a:rPr>
              <a:t>doing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40" dirty="0">
                <a:solidFill>
                  <a:srgbClr val="333333"/>
                </a:solidFill>
                <a:latin typeface="Lucida Sans"/>
                <a:cs typeface="Lucida Sans"/>
              </a:rPr>
              <a:t>but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it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45" dirty="0">
                <a:solidFill>
                  <a:srgbClr val="333333"/>
                </a:solidFill>
                <a:latin typeface="Lucida Sans"/>
                <a:cs typeface="Lucida Sans"/>
              </a:rPr>
              <a:t>seems</a:t>
            </a:r>
            <a:r>
              <a:rPr sz="2800" i="1" spc="-1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20" dirty="0">
                <a:solidFill>
                  <a:srgbClr val="333333"/>
                </a:solidFill>
                <a:latin typeface="Lucida Sans"/>
                <a:cs typeface="Lucida Sans"/>
              </a:rPr>
              <a:t>work;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35" dirty="0">
                <a:solidFill>
                  <a:srgbClr val="333333"/>
                </a:solidFill>
                <a:latin typeface="Lucida Sans"/>
                <a:cs typeface="Lucida Sans"/>
              </a:rPr>
              <a:t>using  </a:t>
            </a:r>
            <a:r>
              <a:rPr sz="2800" i="1" spc="10" dirty="0">
                <a:solidFill>
                  <a:srgbClr val="333333"/>
                </a:solidFill>
                <a:latin typeface="Lucida Sans"/>
                <a:cs typeface="Lucida Sans"/>
              </a:rPr>
              <a:t>a </a:t>
            </a:r>
            <a:r>
              <a:rPr sz="2800" i="1" spc="55" dirty="0">
                <a:solidFill>
                  <a:srgbClr val="333333"/>
                </a:solidFill>
                <a:latin typeface="Lucida Sans"/>
                <a:cs typeface="Lucida Sans"/>
              </a:rPr>
              <a:t>lock would </a:t>
            </a:r>
            <a:r>
              <a:rPr sz="2800" i="1" spc="30" dirty="0">
                <a:solidFill>
                  <a:srgbClr val="333333"/>
                </a:solidFill>
                <a:latin typeface="Lucida Sans"/>
                <a:cs typeface="Lucida Sans"/>
              </a:rPr>
              <a:t>probably </a:t>
            </a:r>
            <a:r>
              <a:rPr sz="2800" i="1" spc="10" dirty="0">
                <a:solidFill>
                  <a:srgbClr val="333333"/>
                </a:solidFill>
                <a:latin typeface="Lucida Sans"/>
                <a:cs typeface="Lucida Sans"/>
              </a:rPr>
              <a:t>work 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just </a:t>
            </a:r>
            <a:r>
              <a:rPr sz="2800" i="1" spc="50" dirty="0">
                <a:solidFill>
                  <a:srgbClr val="333333"/>
                </a:solidFill>
                <a:latin typeface="Lucida Sans"/>
                <a:cs typeface="Lucida Sans"/>
              </a:rPr>
              <a:t>as </a:t>
            </a: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well </a:t>
            </a:r>
            <a:r>
              <a:rPr sz="2800" i="1" spc="40" dirty="0">
                <a:solidFill>
                  <a:srgbClr val="333333"/>
                </a:solidFill>
                <a:latin typeface="Lucida Sans"/>
                <a:cs typeface="Lucida Sans"/>
              </a:rPr>
              <a:t>but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this is 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way  </a:t>
            </a:r>
            <a:r>
              <a:rPr sz="2800" i="1" spc="85" dirty="0">
                <a:solidFill>
                  <a:srgbClr val="333333"/>
                </a:solidFill>
                <a:latin typeface="Lucida Sans"/>
                <a:cs typeface="Lucida Sans"/>
              </a:rPr>
              <a:t>cooler!</a:t>
            </a:r>
            <a:endParaRPr sz="2800" dirty="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00" y="539750"/>
            <a:ext cx="7646034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spc="229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Note </a:t>
            </a:r>
            <a:r>
              <a:rPr sz="3400" spc="2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on </a:t>
            </a:r>
            <a:r>
              <a:rPr sz="3400" spc="229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sequential</a:t>
            </a:r>
            <a:r>
              <a:rPr sz="3400" spc="2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3400" spc="229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consistency</a:t>
            </a:r>
            <a:endParaRPr sz="34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75</a:t>
            </a:fld>
            <a:endParaRPr spc="19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3" name="object 3"/>
          <p:cNvSpPr txBox="1"/>
          <p:nvPr/>
        </p:nvSpPr>
        <p:spPr>
          <a:xfrm>
            <a:off x="571500" y="1242059"/>
            <a:ext cx="941895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consistency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makes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slow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00" y="539750"/>
            <a:ext cx="7646034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spc="229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Note </a:t>
            </a:r>
            <a:r>
              <a:rPr sz="3400" spc="23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on </a:t>
            </a:r>
            <a:r>
              <a:rPr sz="3400" spc="229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sequential</a:t>
            </a:r>
            <a:r>
              <a:rPr sz="3400" spc="2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 </a:t>
            </a:r>
            <a:r>
              <a:rPr sz="3400" spc="229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consistency</a:t>
            </a:r>
            <a:endParaRPr sz="3400" dirty="0">
              <a:latin typeface="Helvetica Neue Light" panose="02000403000000020004" pitchFamily="2" charset="0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1500" y="1242059"/>
            <a:ext cx="941895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3375" spc="1679" baseline="11111" dirty="0">
                <a:solidFill>
                  <a:srgbClr val="3668AB"/>
                </a:solidFill>
                <a:latin typeface="Calibri"/>
                <a:cs typeface="Calibri"/>
              </a:rPr>
              <a:t>	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consistency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makes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slow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69489" y="166370"/>
            <a:ext cx="6629400" cy="6629400"/>
          </a:xfrm>
          <a:custGeom>
            <a:avLst/>
            <a:gdLst/>
            <a:ahLst/>
            <a:cxnLst/>
            <a:rect l="l" t="t" r="r" b="b"/>
            <a:pathLst>
              <a:path w="6629400" h="6629400">
                <a:moveTo>
                  <a:pt x="5062220" y="4188459"/>
                </a:moveTo>
                <a:lnTo>
                  <a:pt x="3314700" y="4188459"/>
                </a:lnTo>
                <a:lnTo>
                  <a:pt x="5755640" y="6629400"/>
                </a:lnTo>
                <a:lnTo>
                  <a:pt x="6629400" y="5755640"/>
                </a:lnTo>
                <a:lnTo>
                  <a:pt x="5062220" y="4188459"/>
                </a:lnTo>
                <a:close/>
              </a:path>
              <a:path w="6629400" h="6629400">
                <a:moveTo>
                  <a:pt x="873760" y="0"/>
                </a:moveTo>
                <a:lnTo>
                  <a:pt x="0" y="873759"/>
                </a:lnTo>
                <a:lnTo>
                  <a:pt x="2440940" y="3314700"/>
                </a:lnTo>
                <a:lnTo>
                  <a:pt x="0" y="5754370"/>
                </a:lnTo>
                <a:lnTo>
                  <a:pt x="873760" y="6628130"/>
                </a:lnTo>
                <a:lnTo>
                  <a:pt x="3314700" y="4188459"/>
                </a:lnTo>
                <a:lnTo>
                  <a:pt x="5062220" y="4188459"/>
                </a:lnTo>
                <a:lnTo>
                  <a:pt x="4188460" y="3314700"/>
                </a:lnTo>
                <a:lnTo>
                  <a:pt x="5062220" y="2440940"/>
                </a:lnTo>
                <a:lnTo>
                  <a:pt x="3314700" y="2440940"/>
                </a:lnTo>
                <a:lnTo>
                  <a:pt x="873760" y="0"/>
                </a:lnTo>
                <a:close/>
              </a:path>
              <a:path w="6629400" h="6629400">
                <a:moveTo>
                  <a:pt x="5755640" y="0"/>
                </a:moveTo>
                <a:lnTo>
                  <a:pt x="3314700" y="2440940"/>
                </a:lnTo>
                <a:lnTo>
                  <a:pt x="5062220" y="2440940"/>
                </a:lnTo>
                <a:lnTo>
                  <a:pt x="6629400" y="873759"/>
                </a:lnTo>
                <a:lnTo>
                  <a:pt x="5755640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69489" y="166370"/>
            <a:ext cx="6629400" cy="6629400"/>
          </a:xfrm>
          <a:custGeom>
            <a:avLst/>
            <a:gdLst/>
            <a:ahLst/>
            <a:cxnLst/>
            <a:rect l="l" t="t" r="r" b="b"/>
            <a:pathLst>
              <a:path w="6629400" h="6629400">
                <a:moveTo>
                  <a:pt x="0" y="873759"/>
                </a:moveTo>
                <a:lnTo>
                  <a:pt x="873760" y="0"/>
                </a:lnTo>
                <a:lnTo>
                  <a:pt x="3314700" y="2440940"/>
                </a:lnTo>
                <a:lnTo>
                  <a:pt x="5755640" y="0"/>
                </a:lnTo>
                <a:lnTo>
                  <a:pt x="6629400" y="873759"/>
                </a:lnTo>
                <a:lnTo>
                  <a:pt x="4188460" y="3314700"/>
                </a:lnTo>
                <a:lnTo>
                  <a:pt x="6629400" y="5755640"/>
                </a:lnTo>
                <a:lnTo>
                  <a:pt x="5755640" y="6629400"/>
                </a:lnTo>
                <a:lnTo>
                  <a:pt x="3314700" y="4188459"/>
                </a:lnTo>
                <a:lnTo>
                  <a:pt x="873760" y="6628130"/>
                </a:lnTo>
                <a:lnTo>
                  <a:pt x="0" y="5754370"/>
                </a:lnTo>
                <a:lnTo>
                  <a:pt x="2440940" y="3314700"/>
                </a:lnTo>
                <a:lnTo>
                  <a:pt x="0" y="873759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76</a:t>
            </a:fld>
            <a:endParaRPr spc="195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7646034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Note </a:t>
            </a:r>
            <a:r>
              <a:rPr spc="235" dirty="0"/>
              <a:t>on </a:t>
            </a:r>
            <a:r>
              <a:rPr spc="229" dirty="0"/>
              <a:t>sequential</a:t>
            </a:r>
            <a:r>
              <a:rPr spc="20" dirty="0"/>
              <a:t> </a:t>
            </a:r>
            <a:r>
              <a:rPr spc="229" dirty="0"/>
              <a:t>consistency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77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1023600" cy="66864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1059815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Sequential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consistency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makes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your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easier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 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understand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often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has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penalty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107950" indent="-346710">
              <a:lnSpc>
                <a:spcPct val="100000"/>
              </a:lnSpc>
              <a:spcBef>
                <a:spcPts val="141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making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every</a:t>
            </a:r>
            <a:r>
              <a:rPr sz="2800" spc="25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memory_order_seq_cst 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necessary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sequential consistency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usually  obscures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programmer’s</a:t>
            </a:r>
            <a:r>
              <a:rPr sz="2800" spc="-1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intent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Consider: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Lock-based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program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sequentially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consistent,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but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marR="30480" lvl="1" indent="-323850">
              <a:lnSpc>
                <a:spcPct val="10000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implementation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does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not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need 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memory_order_seq_cst,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only memory_order_acquire</a:t>
            </a:r>
            <a:r>
              <a:rPr sz="2800" spc="-1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 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memory_order_release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10221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Mandatory </a:t>
            </a:r>
            <a:r>
              <a:rPr spc="240" dirty="0"/>
              <a:t>gripe about the </a:t>
            </a:r>
            <a:r>
              <a:rPr spc="110" dirty="0"/>
              <a:t>C++</a:t>
            </a:r>
            <a:r>
              <a:rPr spc="-100" dirty="0"/>
              <a:t> </a:t>
            </a:r>
            <a:r>
              <a:rPr spc="245" dirty="0"/>
              <a:t>standard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78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242059"/>
            <a:ext cx="10909935" cy="4539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10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</a:t>
            </a:r>
            <a:r>
              <a:rPr sz="2800" spc="-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wrote: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class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std::atomic&lt;size_t&gt;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N;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T*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…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};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>
              <a:lnSpc>
                <a:spcPct val="100000"/>
              </a:lnSpc>
            </a:pPr>
            <a:r>
              <a:rPr sz="2800" spc="17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C::~C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 </a:t>
            </a:r>
            <a:r>
              <a:rPr sz="2800" spc="10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{</a:t>
            </a:r>
            <a:r>
              <a:rPr sz="2800" spc="2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cleanup(p,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N.</a:t>
            </a:r>
            <a:r>
              <a:rPr sz="2800" spc="370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load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(std::memory_order_relaxed));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</a:t>
            </a:r>
            <a:r>
              <a:rPr sz="2800" spc="-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said: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92100">
              <a:lnSpc>
                <a:spcPct val="100000"/>
              </a:lnSpc>
            </a:pP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C::</a:t>
            </a:r>
            <a:r>
              <a:rPr sz="2800" i="1" spc="229" dirty="0">
                <a:solidFill>
                  <a:srgbClr val="333333"/>
                </a:solidFill>
                <a:latin typeface="Lucida Sans"/>
                <a:cs typeface="Lucida Sans"/>
              </a:rPr>
              <a:t>N</a:t>
            </a:r>
            <a:r>
              <a:rPr sz="2800" i="1" spc="-1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may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50" dirty="0">
                <a:solidFill>
                  <a:srgbClr val="333333"/>
                </a:solidFill>
                <a:latin typeface="Lucida Sans"/>
                <a:cs typeface="Lucida Sans"/>
              </a:rPr>
              <a:t>be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14" dirty="0">
                <a:solidFill>
                  <a:srgbClr val="333333"/>
                </a:solidFill>
                <a:latin typeface="Lucida Sans"/>
                <a:cs typeface="Lucida Sans"/>
              </a:rPr>
              <a:t>accessed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95" dirty="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35" dirty="0">
                <a:solidFill>
                  <a:srgbClr val="333333"/>
                </a:solidFill>
                <a:latin typeface="Lucida Sans"/>
                <a:cs typeface="Lucida Sans"/>
              </a:rPr>
              <a:t>another</a:t>
            </a:r>
            <a:r>
              <a:rPr sz="2800" i="1" spc="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thread</a:t>
            </a:r>
            <a:r>
              <a:rPr sz="2800" i="1" spc="-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60" dirty="0">
                <a:solidFill>
                  <a:srgbClr val="333333"/>
                </a:solidFill>
                <a:latin typeface="Lucida Sans"/>
                <a:cs typeface="Lucida Sans"/>
              </a:rPr>
              <a:t>while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95" dirty="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object  </a:t>
            </a:r>
            <a:r>
              <a:rPr sz="2800" i="1" spc="25" dirty="0">
                <a:solidFill>
                  <a:srgbClr val="333333"/>
                </a:solidFill>
                <a:latin typeface="Lucida Sans"/>
                <a:cs typeface="Lucida Sans"/>
              </a:rPr>
              <a:t>is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being </a:t>
            </a:r>
            <a:r>
              <a:rPr sz="2800" i="1" spc="65" dirty="0">
                <a:solidFill>
                  <a:srgbClr val="333333"/>
                </a:solidFill>
                <a:latin typeface="Lucida Sans"/>
                <a:cs typeface="Lucida Sans"/>
              </a:rPr>
              <a:t>destructed 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– </a:t>
            </a:r>
            <a:r>
              <a:rPr sz="2800" i="1" spc="155" dirty="0">
                <a:solidFill>
                  <a:srgbClr val="333333"/>
                </a:solidFill>
                <a:latin typeface="Lucida Sans"/>
                <a:cs typeface="Lucida Sans"/>
              </a:rPr>
              <a:t>be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very</a:t>
            </a:r>
            <a:r>
              <a:rPr sz="2800" i="1" spc="-34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dirty="0">
                <a:solidFill>
                  <a:srgbClr val="333333"/>
                </a:solidFill>
                <a:latin typeface="Lucida Sans"/>
                <a:cs typeface="Lucida Sans"/>
              </a:rPr>
              <a:t>afraid!</a:t>
            </a:r>
            <a:endParaRPr sz="2800" dirty="0">
              <a:latin typeface="Lucida Sans"/>
              <a:cs typeface="Lucida Sans"/>
            </a:endParaRPr>
          </a:p>
          <a:p>
            <a:pPr marL="384810" indent="-346710">
              <a:lnSpc>
                <a:spcPct val="100000"/>
              </a:lnSpc>
              <a:spcBef>
                <a:spcPts val="84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What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you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probably</a:t>
            </a:r>
            <a:r>
              <a:rPr sz="2800" spc="-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meant: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496570">
              <a:lnSpc>
                <a:spcPct val="100000"/>
              </a:lnSpc>
            </a:pP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I </a:t>
            </a:r>
            <a:r>
              <a:rPr sz="2800" i="1" spc="45" dirty="0">
                <a:solidFill>
                  <a:srgbClr val="333333"/>
                </a:solidFill>
                <a:latin typeface="Lucida Sans"/>
                <a:cs typeface="Lucida Sans"/>
              </a:rPr>
              <a:t>wish </a:t>
            </a:r>
            <a:r>
              <a:rPr sz="2800" i="1" spc="95" dirty="0">
                <a:solidFill>
                  <a:srgbClr val="333333"/>
                </a:solidFill>
                <a:latin typeface="Lucida Sans"/>
                <a:cs typeface="Lucida Sans"/>
              </a:rPr>
              <a:t>the </a:t>
            </a:r>
            <a:r>
              <a:rPr sz="2800" i="1" spc="10" dirty="0">
                <a:solidFill>
                  <a:srgbClr val="333333"/>
                </a:solidFill>
                <a:latin typeface="Lucida Sans"/>
                <a:cs typeface="Lucida Sans"/>
              </a:rPr>
              <a:t>standard </a:t>
            </a:r>
            <a:r>
              <a:rPr sz="2800" i="1" spc="75" dirty="0">
                <a:solidFill>
                  <a:srgbClr val="333333"/>
                </a:solidFill>
                <a:latin typeface="Lucida Sans"/>
                <a:cs typeface="Lucida Sans"/>
              </a:rPr>
              <a:t>let </a:t>
            </a:r>
            <a:r>
              <a:rPr sz="2800" i="1" spc="170" dirty="0">
                <a:solidFill>
                  <a:srgbClr val="333333"/>
                </a:solidFill>
                <a:latin typeface="Lucida Sans"/>
                <a:cs typeface="Lucida Sans"/>
              </a:rPr>
              <a:t>me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say 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N.</a:t>
            </a:r>
            <a:r>
              <a:rPr sz="2800" spc="185" dirty="0">
                <a:solidFill>
                  <a:srgbClr val="333333"/>
                </a:solidFill>
                <a:latin typeface="Helvetica Neue Light" panose="02000403000000020004" pitchFamily="2" charset="0"/>
                <a:cs typeface="Tahoma"/>
              </a:rPr>
              <a:t>load_nonatomic</a:t>
            </a:r>
            <a:r>
              <a:rPr sz="2800" spc="1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() </a:t>
            </a:r>
            <a:r>
              <a:rPr sz="2800" i="1" spc="100" dirty="0">
                <a:solidFill>
                  <a:srgbClr val="333333"/>
                </a:solidFill>
                <a:latin typeface="Lucida Sans"/>
                <a:cs typeface="Lucida Sans"/>
              </a:rPr>
              <a:t>so</a:t>
            </a:r>
            <a:r>
              <a:rPr sz="2800" i="1" spc="-420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I  </a:t>
            </a:r>
            <a:r>
              <a:rPr sz="2800" i="1" spc="50" dirty="0">
                <a:solidFill>
                  <a:srgbClr val="333333"/>
                </a:solidFill>
                <a:latin typeface="Lucida Sans"/>
                <a:cs typeface="Lucida Sans"/>
              </a:rPr>
              <a:t>don’t </a:t>
            </a:r>
            <a:r>
              <a:rPr sz="2800" i="1" spc="105" dirty="0">
                <a:solidFill>
                  <a:srgbClr val="333333"/>
                </a:solidFill>
                <a:latin typeface="Lucida Sans"/>
                <a:cs typeface="Lucida Sans"/>
              </a:rPr>
              <a:t>have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to </a:t>
            </a:r>
            <a:r>
              <a:rPr sz="2800" i="1" spc="-20" dirty="0">
                <a:solidFill>
                  <a:srgbClr val="333333"/>
                </a:solidFill>
                <a:latin typeface="Lucida Sans"/>
                <a:cs typeface="Lucida Sans"/>
              </a:rPr>
              <a:t>terrify </a:t>
            </a:r>
            <a:r>
              <a:rPr sz="2800" i="1" spc="114" dirty="0">
                <a:solidFill>
                  <a:srgbClr val="333333"/>
                </a:solidFill>
                <a:latin typeface="Lucida Sans"/>
                <a:cs typeface="Lucida Sans"/>
              </a:rPr>
              <a:t>people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unless </a:t>
            </a:r>
            <a:r>
              <a:rPr sz="2800" i="1" spc="15" dirty="0">
                <a:solidFill>
                  <a:srgbClr val="333333"/>
                </a:solidFill>
                <a:latin typeface="Lucida Sans"/>
                <a:cs typeface="Lucida Sans"/>
              </a:rPr>
              <a:t>I really </a:t>
            </a:r>
            <a:r>
              <a:rPr sz="2800" i="1" spc="40" dirty="0">
                <a:solidFill>
                  <a:srgbClr val="333333"/>
                </a:solidFill>
                <a:latin typeface="Lucida Sans"/>
                <a:cs typeface="Lucida Sans"/>
              </a:rPr>
              <a:t>want</a:t>
            </a:r>
            <a:r>
              <a:rPr sz="2800" i="1" spc="-505" dirty="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sz="2800" i="1" spc="70" dirty="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endParaRPr sz="2800" dirty="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503174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C++ </a:t>
            </a:r>
            <a:r>
              <a:rPr spc="254" dirty="0"/>
              <a:t>and</a:t>
            </a:r>
            <a:r>
              <a:rPr spc="185" dirty="0"/>
              <a:t> </a:t>
            </a:r>
            <a:r>
              <a:rPr spc="210" dirty="0"/>
              <a:t>std::atomic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79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098549"/>
            <a:ext cx="10629265" cy="4817986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variables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them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Member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function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(use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them)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operators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(not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always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fastest)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81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barriers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Essential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for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interaction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threads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through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memory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901700" lvl="1" indent="-32385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Calibri"/>
              <a:buChar char="–"/>
              <a:tabLst>
                <a:tab pos="901065" algn="l"/>
                <a:tab pos="901700" algn="l"/>
              </a:tabLst>
            </a:pP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Significantly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affect</a:t>
            </a:r>
            <a:r>
              <a:rPr sz="2800" spc="1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64312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Atomic operation</a:t>
            </a:r>
            <a:r>
              <a:rPr spc="100" dirty="0"/>
              <a:t> </a:t>
            </a:r>
            <a:r>
              <a:rPr spc="240" dirty="0"/>
              <a:t>example</a:t>
            </a:r>
          </a:p>
        </p:txBody>
      </p:sp>
      <p:sp>
        <p:nvSpPr>
          <p:cNvPr id="6" name="object 6"/>
          <p:cNvSpPr/>
          <p:nvPr/>
        </p:nvSpPr>
        <p:spPr>
          <a:xfrm>
            <a:off x="365759" y="1280160"/>
            <a:ext cx="11612880" cy="2468880"/>
          </a:xfrm>
          <a:custGeom>
            <a:avLst/>
            <a:gdLst/>
            <a:ahLst/>
            <a:cxnLst/>
            <a:rect l="l" t="t" r="r" b="b"/>
            <a:pathLst>
              <a:path w="11612880" h="2468879">
                <a:moveTo>
                  <a:pt x="11201400" y="0"/>
                </a:moveTo>
                <a:lnTo>
                  <a:pt x="411480" y="0"/>
                </a:lnTo>
                <a:lnTo>
                  <a:pt x="367467" y="3074"/>
                </a:lnTo>
                <a:lnTo>
                  <a:pt x="323905" y="11996"/>
                </a:lnTo>
                <a:lnTo>
                  <a:pt x="281242" y="26317"/>
                </a:lnTo>
                <a:lnTo>
                  <a:pt x="239930" y="45586"/>
                </a:lnTo>
                <a:lnTo>
                  <a:pt x="200416" y="69354"/>
                </a:lnTo>
                <a:lnTo>
                  <a:pt x="163152" y="97171"/>
                </a:lnTo>
                <a:lnTo>
                  <a:pt x="128587" y="128587"/>
                </a:lnTo>
                <a:lnTo>
                  <a:pt x="97171" y="163152"/>
                </a:lnTo>
                <a:lnTo>
                  <a:pt x="69354" y="200416"/>
                </a:lnTo>
                <a:lnTo>
                  <a:pt x="45586" y="239930"/>
                </a:lnTo>
                <a:lnTo>
                  <a:pt x="26317" y="281242"/>
                </a:lnTo>
                <a:lnTo>
                  <a:pt x="11996" y="323905"/>
                </a:lnTo>
                <a:lnTo>
                  <a:pt x="3074" y="367467"/>
                </a:lnTo>
                <a:lnTo>
                  <a:pt x="0" y="411479"/>
                </a:lnTo>
                <a:lnTo>
                  <a:pt x="0" y="2057400"/>
                </a:lnTo>
                <a:lnTo>
                  <a:pt x="3074" y="2101412"/>
                </a:lnTo>
                <a:lnTo>
                  <a:pt x="11996" y="2144974"/>
                </a:lnTo>
                <a:lnTo>
                  <a:pt x="26317" y="2187637"/>
                </a:lnTo>
                <a:lnTo>
                  <a:pt x="45586" y="2228949"/>
                </a:lnTo>
                <a:lnTo>
                  <a:pt x="69354" y="2268463"/>
                </a:lnTo>
                <a:lnTo>
                  <a:pt x="97171" y="2305727"/>
                </a:lnTo>
                <a:lnTo>
                  <a:pt x="128587" y="2340292"/>
                </a:lnTo>
                <a:lnTo>
                  <a:pt x="163152" y="2371708"/>
                </a:lnTo>
                <a:lnTo>
                  <a:pt x="200416" y="2399525"/>
                </a:lnTo>
                <a:lnTo>
                  <a:pt x="239930" y="2423293"/>
                </a:lnTo>
                <a:lnTo>
                  <a:pt x="281242" y="2442562"/>
                </a:lnTo>
                <a:lnTo>
                  <a:pt x="323905" y="2456883"/>
                </a:lnTo>
                <a:lnTo>
                  <a:pt x="367467" y="2465805"/>
                </a:lnTo>
                <a:lnTo>
                  <a:pt x="411480" y="2468879"/>
                </a:lnTo>
                <a:lnTo>
                  <a:pt x="11201400" y="2468879"/>
                </a:lnTo>
                <a:lnTo>
                  <a:pt x="11245412" y="2465805"/>
                </a:lnTo>
                <a:lnTo>
                  <a:pt x="11288974" y="2456883"/>
                </a:lnTo>
                <a:lnTo>
                  <a:pt x="11331637" y="2442562"/>
                </a:lnTo>
                <a:lnTo>
                  <a:pt x="11372949" y="2423293"/>
                </a:lnTo>
                <a:lnTo>
                  <a:pt x="11412463" y="2399525"/>
                </a:lnTo>
                <a:lnTo>
                  <a:pt x="11449727" y="2371708"/>
                </a:lnTo>
                <a:lnTo>
                  <a:pt x="11484292" y="2340292"/>
                </a:lnTo>
                <a:lnTo>
                  <a:pt x="11515708" y="2305727"/>
                </a:lnTo>
                <a:lnTo>
                  <a:pt x="11543525" y="2268463"/>
                </a:lnTo>
                <a:lnTo>
                  <a:pt x="11567293" y="2228949"/>
                </a:lnTo>
                <a:lnTo>
                  <a:pt x="11586562" y="2187637"/>
                </a:lnTo>
                <a:lnTo>
                  <a:pt x="11600883" y="2144974"/>
                </a:lnTo>
                <a:lnTo>
                  <a:pt x="11609805" y="2101412"/>
                </a:lnTo>
                <a:lnTo>
                  <a:pt x="11612880" y="2057400"/>
                </a:lnTo>
                <a:lnTo>
                  <a:pt x="11612880" y="411479"/>
                </a:lnTo>
                <a:lnTo>
                  <a:pt x="11609805" y="367467"/>
                </a:lnTo>
                <a:lnTo>
                  <a:pt x="11600883" y="323905"/>
                </a:lnTo>
                <a:lnTo>
                  <a:pt x="11586562" y="281242"/>
                </a:lnTo>
                <a:lnTo>
                  <a:pt x="11567293" y="239930"/>
                </a:lnTo>
                <a:lnTo>
                  <a:pt x="11543525" y="200416"/>
                </a:lnTo>
                <a:lnTo>
                  <a:pt x="11515708" y="163152"/>
                </a:lnTo>
                <a:lnTo>
                  <a:pt x="11484292" y="128587"/>
                </a:lnTo>
                <a:lnTo>
                  <a:pt x="11449727" y="97171"/>
                </a:lnTo>
                <a:lnTo>
                  <a:pt x="11412463" y="69354"/>
                </a:lnTo>
                <a:lnTo>
                  <a:pt x="11372949" y="45586"/>
                </a:lnTo>
                <a:lnTo>
                  <a:pt x="11331637" y="26317"/>
                </a:lnTo>
                <a:lnTo>
                  <a:pt x="11288974" y="11996"/>
                </a:lnTo>
                <a:lnTo>
                  <a:pt x="11245412" y="3074"/>
                </a:lnTo>
                <a:lnTo>
                  <a:pt x="1120140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59" y="1280160"/>
            <a:ext cx="11612880" cy="2468880"/>
          </a:xfrm>
          <a:custGeom>
            <a:avLst/>
            <a:gdLst/>
            <a:ahLst/>
            <a:cxnLst/>
            <a:rect l="l" t="t" r="r" b="b"/>
            <a:pathLst>
              <a:path w="11612880" h="2468879">
                <a:moveTo>
                  <a:pt x="411480" y="0"/>
                </a:moveTo>
                <a:lnTo>
                  <a:pt x="367467" y="3074"/>
                </a:lnTo>
                <a:lnTo>
                  <a:pt x="323905" y="11996"/>
                </a:lnTo>
                <a:lnTo>
                  <a:pt x="281242" y="26317"/>
                </a:lnTo>
                <a:lnTo>
                  <a:pt x="239930" y="45586"/>
                </a:lnTo>
                <a:lnTo>
                  <a:pt x="200416" y="69354"/>
                </a:lnTo>
                <a:lnTo>
                  <a:pt x="163152" y="97171"/>
                </a:lnTo>
                <a:lnTo>
                  <a:pt x="128587" y="128587"/>
                </a:lnTo>
                <a:lnTo>
                  <a:pt x="97171" y="163152"/>
                </a:lnTo>
                <a:lnTo>
                  <a:pt x="69354" y="200416"/>
                </a:lnTo>
                <a:lnTo>
                  <a:pt x="45586" y="239930"/>
                </a:lnTo>
                <a:lnTo>
                  <a:pt x="26317" y="281242"/>
                </a:lnTo>
                <a:lnTo>
                  <a:pt x="11996" y="323905"/>
                </a:lnTo>
                <a:lnTo>
                  <a:pt x="3074" y="367467"/>
                </a:lnTo>
                <a:lnTo>
                  <a:pt x="0" y="411479"/>
                </a:lnTo>
                <a:lnTo>
                  <a:pt x="0" y="2057400"/>
                </a:lnTo>
                <a:lnTo>
                  <a:pt x="3074" y="2101412"/>
                </a:lnTo>
                <a:lnTo>
                  <a:pt x="11996" y="2144974"/>
                </a:lnTo>
                <a:lnTo>
                  <a:pt x="26317" y="2187637"/>
                </a:lnTo>
                <a:lnTo>
                  <a:pt x="45586" y="2228949"/>
                </a:lnTo>
                <a:lnTo>
                  <a:pt x="69354" y="2268463"/>
                </a:lnTo>
                <a:lnTo>
                  <a:pt x="97171" y="2305727"/>
                </a:lnTo>
                <a:lnTo>
                  <a:pt x="128587" y="2340292"/>
                </a:lnTo>
                <a:lnTo>
                  <a:pt x="163152" y="2371708"/>
                </a:lnTo>
                <a:lnTo>
                  <a:pt x="200416" y="2399525"/>
                </a:lnTo>
                <a:lnTo>
                  <a:pt x="239930" y="2423293"/>
                </a:lnTo>
                <a:lnTo>
                  <a:pt x="281242" y="2442562"/>
                </a:lnTo>
                <a:lnTo>
                  <a:pt x="323905" y="2456883"/>
                </a:lnTo>
                <a:lnTo>
                  <a:pt x="367467" y="2465805"/>
                </a:lnTo>
                <a:lnTo>
                  <a:pt x="411480" y="2468879"/>
                </a:lnTo>
                <a:lnTo>
                  <a:pt x="11201400" y="2468879"/>
                </a:lnTo>
                <a:lnTo>
                  <a:pt x="11245412" y="2465805"/>
                </a:lnTo>
                <a:lnTo>
                  <a:pt x="11288974" y="2456883"/>
                </a:lnTo>
                <a:lnTo>
                  <a:pt x="11331637" y="2442562"/>
                </a:lnTo>
                <a:lnTo>
                  <a:pt x="11372949" y="2423293"/>
                </a:lnTo>
                <a:lnTo>
                  <a:pt x="11412463" y="2399525"/>
                </a:lnTo>
                <a:lnTo>
                  <a:pt x="11449727" y="2371708"/>
                </a:lnTo>
                <a:lnTo>
                  <a:pt x="11484292" y="2340292"/>
                </a:lnTo>
                <a:lnTo>
                  <a:pt x="11515708" y="2305727"/>
                </a:lnTo>
                <a:lnTo>
                  <a:pt x="11543525" y="2268463"/>
                </a:lnTo>
                <a:lnTo>
                  <a:pt x="11567293" y="2228949"/>
                </a:lnTo>
                <a:lnTo>
                  <a:pt x="11586562" y="2187637"/>
                </a:lnTo>
                <a:lnTo>
                  <a:pt x="11600883" y="2144974"/>
                </a:lnTo>
                <a:lnTo>
                  <a:pt x="11609805" y="2101412"/>
                </a:lnTo>
                <a:lnTo>
                  <a:pt x="11612880" y="2057400"/>
                </a:lnTo>
                <a:lnTo>
                  <a:pt x="11612880" y="411479"/>
                </a:lnTo>
                <a:lnTo>
                  <a:pt x="11609805" y="367467"/>
                </a:lnTo>
                <a:lnTo>
                  <a:pt x="11600883" y="323905"/>
                </a:lnTo>
                <a:lnTo>
                  <a:pt x="11586562" y="281242"/>
                </a:lnTo>
                <a:lnTo>
                  <a:pt x="11567293" y="239930"/>
                </a:lnTo>
                <a:lnTo>
                  <a:pt x="11543525" y="200416"/>
                </a:lnTo>
                <a:lnTo>
                  <a:pt x="11515708" y="163152"/>
                </a:lnTo>
                <a:lnTo>
                  <a:pt x="11484292" y="128587"/>
                </a:lnTo>
                <a:lnTo>
                  <a:pt x="11449727" y="97171"/>
                </a:lnTo>
                <a:lnTo>
                  <a:pt x="11412463" y="69354"/>
                </a:lnTo>
                <a:lnTo>
                  <a:pt x="11372949" y="45586"/>
                </a:lnTo>
                <a:lnTo>
                  <a:pt x="11331637" y="26317"/>
                </a:lnTo>
                <a:lnTo>
                  <a:pt x="11288974" y="11996"/>
                </a:lnTo>
                <a:lnTo>
                  <a:pt x="11245412" y="3074"/>
                </a:lnTo>
                <a:lnTo>
                  <a:pt x="11201400" y="0"/>
                </a:lnTo>
                <a:lnTo>
                  <a:pt x="41148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12801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78640" y="3749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32729" y="1405890"/>
            <a:ext cx="167830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500" y="3088640"/>
            <a:ext cx="8510905" cy="2872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9689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= ?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222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Increment is a “read-modify-write” operation: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 x from memory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4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add 1 to x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035050" lvl="1" indent="-457200">
              <a:lnSpc>
                <a:spcPct val="100000"/>
              </a:lnSpc>
              <a:spcBef>
                <a:spcPts val="1130"/>
              </a:spcBef>
              <a:buClr>
                <a:srgbClr val="000000"/>
              </a:buClr>
              <a:buSzPct val="75000"/>
              <a:buFont typeface="Arial" panose="020B0604020202020204" pitchFamily="34" charset="0"/>
              <a:buChar char="•"/>
              <a:tabLst>
                <a:tab pos="901065" algn="l"/>
                <a:tab pos="901700" algn="l"/>
              </a:tabLst>
            </a:pPr>
            <a:r>
              <a:rPr sz="28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write new x to memory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8640" y="1845310"/>
            <a:ext cx="5577840" cy="1188720"/>
          </a:xfrm>
          <a:custGeom>
            <a:avLst/>
            <a:gdLst/>
            <a:ahLst/>
            <a:cxnLst/>
            <a:rect l="l" t="t" r="r" b="b"/>
            <a:pathLst>
              <a:path w="5577840" h="1188720">
                <a:moveTo>
                  <a:pt x="5379720" y="0"/>
                </a:moveTo>
                <a:lnTo>
                  <a:pt x="198119" y="0"/>
                </a:ln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600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19" y="1188719"/>
                </a:lnTo>
                <a:lnTo>
                  <a:pt x="5379720" y="1188719"/>
                </a:lnTo>
                <a:lnTo>
                  <a:pt x="5421885" y="1182943"/>
                </a:lnTo>
                <a:lnTo>
                  <a:pt x="5462318" y="1166770"/>
                </a:lnTo>
                <a:lnTo>
                  <a:pt x="5499285" y="1141933"/>
                </a:lnTo>
                <a:lnTo>
                  <a:pt x="5531053" y="1110165"/>
                </a:lnTo>
                <a:lnTo>
                  <a:pt x="5555890" y="1073198"/>
                </a:lnTo>
                <a:lnTo>
                  <a:pt x="5572063" y="1032765"/>
                </a:lnTo>
                <a:lnTo>
                  <a:pt x="5577840" y="990600"/>
                </a:lnTo>
                <a:lnTo>
                  <a:pt x="5577840" y="198119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1845310"/>
            <a:ext cx="5577840" cy="1188720"/>
          </a:xfrm>
          <a:custGeom>
            <a:avLst/>
            <a:gdLst/>
            <a:ahLst/>
            <a:cxnLst/>
            <a:rect l="l" t="t" r="r" b="b"/>
            <a:pathLst>
              <a:path w="5577840" h="1188720">
                <a:moveTo>
                  <a:pt x="198119" y="0"/>
                </a:move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600"/>
                </a:lnTo>
                <a:lnTo>
                  <a:pt x="5776" y="1032765"/>
                </a:lnTo>
                <a:lnTo>
                  <a:pt x="21949" y="1073198"/>
                </a:lnTo>
                <a:lnTo>
                  <a:pt x="46786" y="1110165"/>
                </a:lnTo>
                <a:lnTo>
                  <a:pt x="78554" y="1141933"/>
                </a:lnTo>
                <a:lnTo>
                  <a:pt x="115521" y="1166770"/>
                </a:lnTo>
                <a:lnTo>
                  <a:pt x="155954" y="1182943"/>
                </a:lnTo>
                <a:lnTo>
                  <a:pt x="198119" y="1188719"/>
                </a:lnTo>
                <a:lnTo>
                  <a:pt x="5379720" y="1188719"/>
                </a:lnTo>
                <a:lnTo>
                  <a:pt x="5421885" y="1182943"/>
                </a:lnTo>
                <a:lnTo>
                  <a:pt x="5462318" y="1166770"/>
                </a:lnTo>
                <a:lnTo>
                  <a:pt x="5499285" y="1141933"/>
                </a:lnTo>
                <a:lnTo>
                  <a:pt x="5531053" y="1110165"/>
                </a:lnTo>
                <a:lnTo>
                  <a:pt x="5555890" y="1073198"/>
                </a:lnTo>
                <a:lnTo>
                  <a:pt x="5572063" y="1032765"/>
                </a:lnTo>
                <a:lnTo>
                  <a:pt x="5577840" y="990600"/>
                </a:lnTo>
                <a:lnTo>
                  <a:pt x="5577840" y="198119"/>
                </a:lnTo>
                <a:lnTo>
                  <a:pt x="5572063" y="155954"/>
                </a:lnTo>
                <a:lnTo>
                  <a:pt x="5555890" y="115521"/>
                </a:lnTo>
                <a:lnTo>
                  <a:pt x="5531053" y="78554"/>
                </a:lnTo>
                <a:lnTo>
                  <a:pt x="5499285" y="46786"/>
                </a:lnTo>
                <a:lnTo>
                  <a:pt x="5462318" y="21949"/>
                </a:lnTo>
                <a:lnTo>
                  <a:pt x="5421885" y="5776"/>
                </a:lnTo>
                <a:lnTo>
                  <a:pt x="5379720" y="0"/>
                </a:lnTo>
                <a:lnTo>
                  <a:pt x="19811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8640" y="18453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26479" y="30340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534920" y="1814829"/>
            <a:ext cx="1605280" cy="1490152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740"/>
              </a:spcBef>
            </a:pPr>
            <a:r>
              <a:rPr sz="2800" spc="6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272529" y="1845310"/>
            <a:ext cx="5579110" cy="1189990"/>
          </a:xfrm>
          <a:custGeom>
            <a:avLst/>
            <a:gdLst/>
            <a:ahLst/>
            <a:cxnLst/>
            <a:rect l="l" t="t" r="r" b="b"/>
            <a:pathLst>
              <a:path w="5579109" h="1189989">
                <a:moveTo>
                  <a:pt x="5379720" y="0"/>
                </a:moveTo>
                <a:lnTo>
                  <a:pt x="198120" y="0"/>
                </a:ln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600"/>
                </a:lnTo>
                <a:lnTo>
                  <a:pt x="5776" y="1032835"/>
                </a:lnTo>
                <a:lnTo>
                  <a:pt x="21949" y="1073449"/>
                </a:lnTo>
                <a:lnTo>
                  <a:pt x="46786" y="1110664"/>
                </a:lnTo>
                <a:lnTo>
                  <a:pt x="78554" y="1142703"/>
                </a:lnTo>
                <a:lnTo>
                  <a:pt x="115521" y="1167789"/>
                </a:lnTo>
                <a:lnTo>
                  <a:pt x="155954" y="1184143"/>
                </a:lnTo>
                <a:lnTo>
                  <a:pt x="198120" y="1189989"/>
                </a:lnTo>
                <a:lnTo>
                  <a:pt x="5379720" y="1189989"/>
                </a:lnTo>
                <a:lnTo>
                  <a:pt x="5421955" y="1184143"/>
                </a:lnTo>
                <a:lnTo>
                  <a:pt x="5462569" y="1167789"/>
                </a:lnTo>
                <a:lnTo>
                  <a:pt x="5499784" y="1142703"/>
                </a:lnTo>
                <a:lnTo>
                  <a:pt x="5531823" y="1110664"/>
                </a:lnTo>
                <a:lnTo>
                  <a:pt x="5556909" y="1073449"/>
                </a:lnTo>
                <a:lnTo>
                  <a:pt x="5573263" y="1032835"/>
                </a:lnTo>
                <a:lnTo>
                  <a:pt x="5579110" y="990600"/>
                </a:lnTo>
                <a:lnTo>
                  <a:pt x="5579110" y="198119"/>
                </a:lnTo>
                <a:lnTo>
                  <a:pt x="5573263" y="155954"/>
                </a:lnTo>
                <a:lnTo>
                  <a:pt x="5556909" y="115521"/>
                </a:lnTo>
                <a:lnTo>
                  <a:pt x="5531823" y="78554"/>
                </a:lnTo>
                <a:lnTo>
                  <a:pt x="5499784" y="46786"/>
                </a:lnTo>
                <a:lnTo>
                  <a:pt x="5462569" y="21949"/>
                </a:lnTo>
                <a:lnTo>
                  <a:pt x="5421955" y="5776"/>
                </a:lnTo>
                <a:lnTo>
                  <a:pt x="537972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72529" y="1845310"/>
            <a:ext cx="5579110" cy="1189990"/>
          </a:xfrm>
          <a:custGeom>
            <a:avLst/>
            <a:gdLst/>
            <a:ahLst/>
            <a:cxnLst/>
            <a:rect l="l" t="t" r="r" b="b"/>
            <a:pathLst>
              <a:path w="5579109" h="1189989">
                <a:moveTo>
                  <a:pt x="198120" y="0"/>
                </a:moveTo>
                <a:lnTo>
                  <a:pt x="155954" y="5776"/>
                </a:lnTo>
                <a:lnTo>
                  <a:pt x="115521" y="21949"/>
                </a:lnTo>
                <a:lnTo>
                  <a:pt x="78554" y="46786"/>
                </a:lnTo>
                <a:lnTo>
                  <a:pt x="46786" y="78554"/>
                </a:lnTo>
                <a:lnTo>
                  <a:pt x="21949" y="115521"/>
                </a:lnTo>
                <a:lnTo>
                  <a:pt x="5776" y="155954"/>
                </a:lnTo>
                <a:lnTo>
                  <a:pt x="0" y="198119"/>
                </a:lnTo>
                <a:lnTo>
                  <a:pt x="0" y="990600"/>
                </a:lnTo>
                <a:lnTo>
                  <a:pt x="5776" y="1032835"/>
                </a:lnTo>
                <a:lnTo>
                  <a:pt x="21949" y="1073449"/>
                </a:lnTo>
                <a:lnTo>
                  <a:pt x="46786" y="1110664"/>
                </a:lnTo>
                <a:lnTo>
                  <a:pt x="78554" y="1142703"/>
                </a:lnTo>
                <a:lnTo>
                  <a:pt x="115521" y="1167789"/>
                </a:lnTo>
                <a:lnTo>
                  <a:pt x="155954" y="1184143"/>
                </a:lnTo>
                <a:lnTo>
                  <a:pt x="198120" y="1189989"/>
                </a:lnTo>
                <a:lnTo>
                  <a:pt x="5379720" y="1189989"/>
                </a:lnTo>
                <a:lnTo>
                  <a:pt x="5421955" y="1184143"/>
                </a:lnTo>
                <a:lnTo>
                  <a:pt x="5462569" y="1167789"/>
                </a:lnTo>
                <a:lnTo>
                  <a:pt x="5499784" y="1142703"/>
                </a:lnTo>
                <a:lnTo>
                  <a:pt x="5531823" y="1110664"/>
                </a:lnTo>
                <a:lnTo>
                  <a:pt x="5556909" y="1073449"/>
                </a:lnTo>
                <a:lnTo>
                  <a:pt x="5573263" y="1032835"/>
                </a:lnTo>
                <a:lnTo>
                  <a:pt x="5579110" y="990600"/>
                </a:lnTo>
                <a:lnTo>
                  <a:pt x="5579110" y="198119"/>
                </a:lnTo>
                <a:lnTo>
                  <a:pt x="5573263" y="155954"/>
                </a:lnTo>
                <a:lnTo>
                  <a:pt x="5556909" y="115521"/>
                </a:lnTo>
                <a:lnTo>
                  <a:pt x="5531823" y="78554"/>
                </a:lnTo>
                <a:lnTo>
                  <a:pt x="5499784" y="46786"/>
                </a:lnTo>
                <a:lnTo>
                  <a:pt x="5462569" y="21949"/>
                </a:lnTo>
                <a:lnTo>
                  <a:pt x="5421955" y="5776"/>
                </a:lnTo>
                <a:lnTo>
                  <a:pt x="5379720" y="0"/>
                </a:lnTo>
                <a:lnTo>
                  <a:pt x="19812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72529" y="18453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851640" y="303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260080" y="1813559"/>
            <a:ext cx="1603375" cy="1504258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1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750"/>
              </a:spcBef>
            </a:pPr>
            <a:r>
              <a:rPr sz="2800" spc="7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++x;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5420" y="6654667"/>
            <a:ext cx="13970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z="1100" spc="1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8</a:t>
            </a:fld>
            <a:endParaRPr sz="11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32700" y="6403340"/>
            <a:ext cx="4555490" cy="17780"/>
          </a:xfrm>
          <a:custGeom>
            <a:avLst/>
            <a:gdLst/>
            <a:ahLst/>
            <a:cxnLst/>
            <a:rect l="l" t="t" r="r" b="b"/>
            <a:pathLst>
              <a:path w="4555490" h="17779">
                <a:moveTo>
                  <a:pt x="0" y="17780"/>
                </a:moveTo>
                <a:lnTo>
                  <a:pt x="4555490" y="17780"/>
                </a:lnTo>
                <a:lnTo>
                  <a:pt x="455549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8027" y="6398667"/>
            <a:ext cx="4565015" cy="27305"/>
          </a:xfrm>
          <a:custGeom>
            <a:avLst/>
            <a:gdLst/>
            <a:ahLst/>
            <a:cxnLst/>
            <a:rect l="l" t="t" r="r" b="b"/>
            <a:pathLst>
              <a:path w="4565015" h="27304">
                <a:moveTo>
                  <a:pt x="0" y="27124"/>
                </a:moveTo>
                <a:lnTo>
                  <a:pt x="4564834" y="27124"/>
                </a:lnTo>
                <a:lnTo>
                  <a:pt x="4564834" y="0"/>
                </a:lnTo>
                <a:lnTo>
                  <a:pt x="0" y="0"/>
                </a:lnTo>
                <a:lnTo>
                  <a:pt x="0" y="27124"/>
                </a:lnTo>
                <a:close/>
              </a:path>
            </a:pathLst>
          </a:custGeom>
          <a:solidFill>
            <a:srgbClr val="3668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1031494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When </a:t>
            </a:r>
            <a:r>
              <a:rPr spc="215" dirty="0"/>
              <a:t>to </a:t>
            </a:r>
            <a:r>
              <a:rPr spc="260" dirty="0"/>
              <a:t>use </a:t>
            </a:r>
            <a:r>
              <a:rPr spc="210" dirty="0"/>
              <a:t>std::atomic </a:t>
            </a:r>
            <a:r>
              <a:rPr spc="185" dirty="0"/>
              <a:t>in </a:t>
            </a:r>
            <a:r>
              <a:rPr spc="225" dirty="0"/>
              <a:t>your </a:t>
            </a:r>
            <a:r>
              <a:rPr spc="110" dirty="0"/>
              <a:t>C++</a:t>
            </a:r>
            <a:r>
              <a:rPr spc="-114" dirty="0"/>
              <a:t> </a:t>
            </a:r>
            <a:r>
              <a:rPr spc="254" dirty="0"/>
              <a:t>code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80</a:t>
            </a:fld>
            <a:endParaRPr spc="19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  <p:sp>
        <p:nvSpPr>
          <p:cNvPr id="6" name="object 6"/>
          <p:cNvSpPr txBox="1"/>
          <p:nvPr/>
        </p:nvSpPr>
        <p:spPr>
          <a:xfrm>
            <a:off x="571500" y="1098549"/>
            <a:ext cx="11028680" cy="5146281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384810" indent="-346710">
              <a:lnSpc>
                <a:spcPct val="100000"/>
              </a:lnSpc>
              <a:spcBef>
                <a:spcPts val="123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High-performance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concurrent </a:t>
            </a:r>
            <a:r>
              <a:rPr sz="2800" spc="3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lock-free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-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structures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77850">
              <a:lnSpc>
                <a:spcPct val="100000"/>
              </a:lnSpc>
              <a:spcBef>
                <a:spcPts val="1130"/>
              </a:spcBef>
              <a:tabLst>
                <a:tab pos="901065" algn="l"/>
              </a:tabLst>
            </a:pPr>
            <a:r>
              <a:rPr sz="3150" spc="179" baseline="13227" dirty="0">
                <a:latin typeface="Calibri"/>
                <a:cs typeface="Calibri"/>
              </a:rPr>
              <a:t>–	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Prove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it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 </a:t>
            </a:r>
            <a:r>
              <a:rPr sz="2800" spc="4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measuring</a:t>
            </a:r>
            <a:r>
              <a:rPr sz="2800" spc="-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performance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42545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structures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that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difficult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or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expensive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to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implement 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with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locks </a:t>
            </a:r>
            <a:r>
              <a:rPr sz="2800" spc="31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(lists,</a:t>
            </a:r>
            <a:r>
              <a:rPr sz="2800" spc="-1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trees)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30480" indent="-346710">
              <a:lnSpc>
                <a:spcPct val="100000"/>
              </a:lnSpc>
              <a:spcBef>
                <a:spcPts val="141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When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drawbacks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of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locks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are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important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(deadlocks,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priority  </a:t>
            </a:r>
            <a:r>
              <a:rPr sz="28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conflicts, </a:t>
            </a:r>
            <a:r>
              <a:rPr sz="2800" spc="4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latency</a:t>
            </a:r>
            <a:r>
              <a:rPr sz="2800" spc="11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problems)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84175" marR="283210" indent="-346710">
              <a:lnSpc>
                <a:spcPct val="100000"/>
              </a:lnSpc>
              <a:spcBef>
                <a:spcPts val="1420"/>
              </a:spcBef>
              <a:buClr>
                <a:srgbClr val="3668AB"/>
              </a:buClr>
              <a:buSzPct val="80357"/>
              <a:buFont typeface="Calibri"/>
              <a:buChar char=""/>
              <a:tabLst>
                <a:tab pos="384175" algn="l"/>
                <a:tab pos="384810" algn="l"/>
              </a:tabLst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When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synchronization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can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achieved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by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the  </a:t>
            </a:r>
            <a:r>
              <a:rPr sz="2800" spc="4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cheapest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atomic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operations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(load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and</a:t>
            </a:r>
            <a:r>
              <a:rPr sz="2800" spc="24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store)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–</a:t>
            </a:r>
            <a:r>
              <a:rPr sz="2800" spc="2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see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6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my</a:t>
            </a:r>
            <a:r>
              <a:rPr sz="2800" spc="2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talk  </a:t>
            </a:r>
            <a:r>
              <a:rPr sz="2800" spc="4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on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RCU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7940" y="6454724"/>
            <a:ext cx="2747645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15"/>
              </a:lnSpc>
            </a:pPr>
            <a:r>
              <a:rPr sz="900" spc="11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Restricted</a:t>
            </a:r>
            <a:r>
              <a:rPr sz="900" spc="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©</a:t>
            </a:r>
            <a:r>
              <a:rPr sz="900" spc="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2017</a:t>
            </a:r>
            <a:r>
              <a:rPr sz="900" spc="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Mentor</a:t>
            </a:r>
            <a:r>
              <a:rPr sz="900" spc="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Graphics</a:t>
            </a:r>
            <a:r>
              <a:rPr sz="900" spc="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Corporation</a:t>
            </a:r>
            <a:endParaRPr sz="9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131569"/>
            <a:ext cx="12188190" cy="53340"/>
          </a:xfrm>
          <a:custGeom>
            <a:avLst/>
            <a:gdLst/>
            <a:ahLst/>
            <a:cxnLst/>
            <a:rect l="l" t="t" r="r" b="b"/>
            <a:pathLst>
              <a:path w="12188190" h="53340">
                <a:moveTo>
                  <a:pt x="6093460" y="53339"/>
                </a:moveTo>
                <a:lnTo>
                  <a:pt x="0" y="53339"/>
                </a:lnTo>
                <a:lnTo>
                  <a:pt x="0" y="0"/>
                </a:lnTo>
                <a:lnTo>
                  <a:pt x="12188190" y="0"/>
                </a:lnTo>
                <a:lnTo>
                  <a:pt x="12188190" y="53339"/>
                </a:lnTo>
                <a:lnTo>
                  <a:pt x="6093460" y="53339"/>
                </a:lnTo>
                <a:close/>
              </a:path>
            </a:pathLst>
          </a:custGeom>
          <a:ln w="9344">
            <a:solidFill>
              <a:srgbClr val="3668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761489"/>
            <a:ext cx="12188190" cy="3327400"/>
          </a:xfrm>
          <a:custGeom>
            <a:avLst/>
            <a:gdLst/>
            <a:ahLst/>
            <a:cxnLst/>
            <a:rect l="l" t="t" r="r" b="b"/>
            <a:pathLst>
              <a:path w="12188190" h="3327400">
                <a:moveTo>
                  <a:pt x="0" y="3327400"/>
                </a:moveTo>
                <a:lnTo>
                  <a:pt x="12188190" y="3327400"/>
                </a:lnTo>
                <a:lnTo>
                  <a:pt x="12188190" y="0"/>
                </a:lnTo>
                <a:lnTo>
                  <a:pt x="0" y="0"/>
                </a:lnTo>
                <a:lnTo>
                  <a:pt x="0" y="3327400"/>
                </a:lnTo>
                <a:close/>
              </a:path>
            </a:pathLst>
          </a:custGeom>
          <a:solidFill>
            <a:srgbClr val="1E3A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5088890"/>
            <a:ext cx="12188190" cy="1767839"/>
          </a:xfrm>
          <a:custGeom>
            <a:avLst/>
            <a:gdLst/>
            <a:ahLst/>
            <a:cxnLst/>
            <a:rect l="l" t="t" r="r" b="b"/>
            <a:pathLst>
              <a:path w="12188190" h="1767840">
                <a:moveTo>
                  <a:pt x="12188190" y="0"/>
                </a:moveTo>
                <a:lnTo>
                  <a:pt x="0" y="0"/>
                </a:lnTo>
                <a:lnTo>
                  <a:pt x="0" y="1767840"/>
                </a:lnTo>
                <a:lnTo>
                  <a:pt x="12188190" y="1767840"/>
                </a:lnTo>
                <a:lnTo>
                  <a:pt x="12188190" y="0"/>
                </a:lnTo>
                <a:close/>
              </a:path>
            </a:pathLst>
          </a:custGeom>
          <a:solidFill>
            <a:srgbClr val="2D56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12188190" cy="1761489"/>
          </a:xfrm>
          <a:custGeom>
            <a:avLst/>
            <a:gdLst/>
            <a:ahLst/>
            <a:cxnLst/>
            <a:rect l="l" t="t" r="r" b="b"/>
            <a:pathLst>
              <a:path w="12188190" h="1761489">
                <a:moveTo>
                  <a:pt x="12188190" y="0"/>
                </a:moveTo>
                <a:lnTo>
                  <a:pt x="0" y="0"/>
                </a:lnTo>
                <a:lnTo>
                  <a:pt x="0" y="1761489"/>
                </a:lnTo>
                <a:lnTo>
                  <a:pt x="12188190" y="1761489"/>
                </a:lnTo>
                <a:lnTo>
                  <a:pt x="12188190" y="0"/>
                </a:lnTo>
                <a:close/>
              </a:path>
            </a:pathLst>
          </a:custGeom>
          <a:solidFill>
            <a:srgbClr val="2D56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61620" y="2735579"/>
            <a:ext cx="10920730" cy="1975541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 marR="5080">
              <a:lnSpc>
                <a:spcPts val="4990"/>
              </a:lnSpc>
              <a:spcBef>
                <a:spcPts val="405"/>
              </a:spcBef>
            </a:pPr>
            <a:r>
              <a:rPr sz="4300" b="0" spc="720" dirty="0">
                <a:solidFill>
                  <a:srgbClr val="FFFFFF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std::atomic&lt;questions&gt;</a:t>
            </a:r>
            <a:r>
              <a:rPr sz="4300" b="0" spc="335" dirty="0">
                <a:solidFill>
                  <a:srgbClr val="FFFFFF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4300" b="0" spc="605" dirty="0">
                <a:solidFill>
                  <a:srgbClr val="FFFFFF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any_questions;  </a:t>
            </a:r>
            <a:r>
              <a:rPr sz="4300" b="0" spc="590" dirty="0">
                <a:solidFill>
                  <a:srgbClr val="FFFFFF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any_questions.load();</a:t>
            </a:r>
            <a:endParaRPr sz="4300" b="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7940" y="6454724"/>
            <a:ext cx="2747645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15"/>
              </a:lnSpc>
            </a:pPr>
            <a:r>
              <a:rPr sz="900" spc="11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Restricted</a:t>
            </a:r>
            <a:r>
              <a:rPr sz="900" spc="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35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©</a:t>
            </a:r>
            <a:r>
              <a:rPr sz="900" spc="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6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2017</a:t>
            </a:r>
            <a:r>
              <a:rPr sz="900" spc="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Mentor</a:t>
            </a:r>
            <a:r>
              <a:rPr sz="900" spc="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Graphics</a:t>
            </a:r>
            <a:r>
              <a:rPr sz="900" spc="7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900" spc="1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Corporation</a:t>
            </a:r>
            <a:endParaRPr sz="9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131569"/>
            <a:ext cx="12188190" cy="53340"/>
          </a:xfrm>
          <a:custGeom>
            <a:avLst/>
            <a:gdLst/>
            <a:ahLst/>
            <a:cxnLst/>
            <a:rect l="l" t="t" r="r" b="b"/>
            <a:pathLst>
              <a:path w="12188190" h="53340">
                <a:moveTo>
                  <a:pt x="6093460" y="53339"/>
                </a:moveTo>
                <a:lnTo>
                  <a:pt x="0" y="53339"/>
                </a:lnTo>
                <a:lnTo>
                  <a:pt x="0" y="0"/>
                </a:lnTo>
                <a:lnTo>
                  <a:pt x="12188190" y="0"/>
                </a:lnTo>
                <a:lnTo>
                  <a:pt x="12188190" y="53339"/>
                </a:lnTo>
                <a:lnTo>
                  <a:pt x="6093460" y="53339"/>
                </a:lnTo>
                <a:close/>
              </a:path>
            </a:pathLst>
          </a:custGeom>
          <a:ln w="9344">
            <a:solidFill>
              <a:srgbClr val="3668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085830" y="6466840"/>
            <a:ext cx="952500" cy="2755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761489"/>
            <a:ext cx="12188190" cy="3327400"/>
          </a:xfrm>
          <a:custGeom>
            <a:avLst/>
            <a:gdLst/>
            <a:ahLst/>
            <a:cxnLst/>
            <a:rect l="l" t="t" r="r" b="b"/>
            <a:pathLst>
              <a:path w="12188190" h="3327400">
                <a:moveTo>
                  <a:pt x="0" y="3327400"/>
                </a:moveTo>
                <a:lnTo>
                  <a:pt x="12188190" y="3327400"/>
                </a:lnTo>
                <a:lnTo>
                  <a:pt x="12188190" y="0"/>
                </a:lnTo>
                <a:lnTo>
                  <a:pt x="0" y="0"/>
                </a:lnTo>
                <a:lnTo>
                  <a:pt x="0" y="3327400"/>
                </a:lnTo>
                <a:close/>
              </a:path>
            </a:pathLst>
          </a:custGeom>
          <a:solidFill>
            <a:srgbClr val="1E3A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5088890"/>
            <a:ext cx="12188190" cy="1767839"/>
          </a:xfrm>
          <a:custGeom>
            <a:avLst/>
            <a:gdLst/>
            <a:ahLst/>
            <a:cxnLst/>
            <a:rect l="l" t="t" r="r" b="b"/>
            <a:pathLst>
              <a:path w="12188190" h="1767840">
                <a:moveTo>
                  <a:pt x="12188190" y="0"/>
                </a:moveTo>
                <a:lnTo>
                  <a:pt x="0" y="0"/>
                </a:lnTo>
                <a:lnTo>
                  <a:pt x="0" y="1767840"/>
                </a:lnTo>
                <a:lnTo>
                  <a:pt x="12188190" y="1767840"/>
                </a:lnTo>
                <a:lnTo>
                  <a:pt x="12188190" y="0"/>
                </a:lnTo>
                <a:close/>
              </a:path>
            </a:pathLst>
          </a:custGeom>
          <a:solidFill>
            <a:srgbClr val="2D56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12188190" cy="1761489"/>
          </a:xfrm>
          <a:custGeom>
            <a:avLst/>
            <a:gdLst/>
            <a:ahLst/>
            <a:cxnLst/>
            <a:rect l="l" t="t" r="r" b="b"/>
            <a:pathLst>
              <a:path w="12188190" h="1761489">
                <a:moveTo>
                  <a:pt x="12188190" y="0"/>
                </a:moveTo>
                <a:lnTo>
                  <a:pt x="0" y="0"/>
                </a:lnTo>
                <a:lnTo>
                  <a:pt x="0" y="1761489"/>
                </a:lnTo>
                <a:lnTo>
                  <a:pt x="12188190" y="1761489"/>
                </a:lnTo>
                <a:lnTo>
                  <a:pt x="12188190" y="0"/>
                </a:lnTo>
                <a:close/>
              </a:path>
            </a:pathLst>
          </a:custGeom>
          <a:solidFill>
            <a:srgbClr val="2D56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607550" y="6233159"/>
            <a:ext cx="196151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20" dirty="0">
                <a:solidFill>
                  <a:srgbClr val="FFFFFF"/>
                </a:solidFill>
                <a:latin typeface="Helvetica Neue Light" panose="02000403000000020004" pitchFamily="2" charset="0"/>
                <a:cs typeface="Helvetica Neue" panose="02000503000000020004" pitchFamily="2" charset="0"/>
                <a:hlinkClick r:id="rId3"/>
              </a:rPr>
              <a:t>www.mentor.com</a:t>
            </a:r>
            <a:endParaRPr sz="2000" b="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332479" y="2595879"/>
            <a:ext cx="5502910" cy="1651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39750"/>
            <a:ext cx="64312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Atomic operation</a:t>
            </a:r>
            <a:r>
              <a:rPr spc="100" dirty="0"/>
              <a:t> </a:t>
            </a:r>
            <a:r>
              <a:rPr spc="240" dirty="0"/>
              <a:t>example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71500" y="4969510"/>
            <a:ext cx="8176895" cy="1960793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495300" indent="-457200">
              <a:lnSpc>
                <a:spcPct val="100000"/>
              </a:lnSpc>
              <a:spcBef>
                <a:spcPts val="9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Read-modify-write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increment </a:t>
            </a:r>
            <a:r>
              <a:rPr sz="2800" spc="2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-1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non-atomic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95300" indent="-457200">
              <a:lnSpc>
                <a:spcPct val="100000"/>
              </a:lnSpc>
              <a:spcBef>
                <a:spcPts val="850"/>
              </a:spcBef>
              <a:buClr>
                <a:srgbClr val="3668AB"/>
              </a:buClr>
              <a:buSzPct val="80357"/>
              <a:buFont typeface="Arial" panose="020B0604020202020204" pitchFamily="34" charset="0"/>
              <a:buChar char="•"/>
              <a:tabLst>
                <a:tab pos="384175" algn="l"/>
                <a:tab pos="384810" algn="l"/>
              </a:tabLst>
            </a:pPr>
            <a:r>
              <a:rPr sz="2800" spc="3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This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29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is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3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5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data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race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(i.e.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undefined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behavior)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5759" y="1280160"/>
            <a:ext cx="11612880" cy="3566160"/>
          </a:xfrm>
          <a:custGeom>
            <a:avLst/>
            <a:gdLst/>
            <a:ahLst/>
            <a:cxnLst/>
            <a:rect l="l" t="t" r="r" b="b"/>
            <a:pathLst>
              <a:path w="11612880" h="3566160">
                <a:moveTo>
                  <a:pt x="11018520" y="0"/>
                </a:moveTo>
                <a:lnTo>
                  <a:pt x="594360" y="0"/>
                </a:lnTo>
                <a:lnTo>
                  <a:pt x="549820" y="2191"/>
                </a:lnTo>
                <a:lnTo>
                  <a:pt x="505503" y="8618"/>
                </a:lnTo>
                <a:lnTo>
                  <a:pt x="461631" y="19056"/>
                </a:lnTo>
                <a:lnTo>
                  <a:pt x="418429" y="33284"/>
                </a:lnTo>
                <a:lnTo>
                  <a:pt x="376118" y="51077"/>
                </a:lnTo>
                <a:lnTo>
                  <a:pt x="334921" y="72214"/>
                </a:lnTo>
                <a:lnTo>
                  <a:pt x="295062" y="96472"/>
                </a:lnTo>
                <a:lnTo>
                  <a:pt x="256763" y="123626"/>
                </a:lnTo>
                <a:lnTo>
                  <a:pt x="220247" y="153456"/>
                </a:lnTo>
                <a:lnTo>
                  <a:pt x="185737" y="185737"/>
                </a:lnTo>
                <a:lnTo>
                  <a:pt x="153456" y="220247"/>
                </a:lnTo>
                <a:lnTo>
                  <a:pt x="123626" y="256763"/>
                </a:lnTo>
                <a:lnTo>
                  <a:pt x="96472" y="295062"/>
                </a:lnTo>
                <a:lnTo>
                  <a:pt x="72214" y="334921"/>
                </a:lnTo>
                <a:lnTo>
                  <a:pt x="51077" y="376118"/>
                </a:lnTo>
                <a:lnTo>
                  <a:pt x="33284" y="418429"/>
                </a:lnTo>
                <a:lnTo>
                  <a:pt x="19056" y="461631"/>
                </a:lnTo>
                <a:lnTo>
                  <a:pt x="8618" y="505503"/>
                </a:lnTo>
                <a:lnTo>
                  <a:pt x="2191" y="549820"/>
                </a:lnTo>
                <a:lnTo>
                  <a:pt x="0" y="594360"/>
                </a:lnTo>
                <a:lnTo>
                  <a:pt x="0" y="2971800"/>
                </a:lnTo>
                <a:lnTo>
                  <a:pt x="2191" y="3016339"/>
                </a:lnTo>
                <a:lnTo>
                  <a:pt x="8618" y="3060656"/>
                </a:lnTo>
                <a:lnTo>
                  <a:pt x="19056" y="3104528"/>
                </a:lnTo>
                <a:lnTo>
                  <a:pt x="33284" y="3147730"/>
                </a:lnTo>
                <a:lnTo>
                  <a:pt x="51077" y="3190041"/>
                </a:lnTo>
                <a:lnTo>
                  <a:pt x="72214" y="3231238"/>
                </a:lnTo>
                <a:lnTo>
                  <a:pt x="96472" y="3271097"/>
                </a:lnTo>
                <a:lnTo>
                  <a:pt x="123626" y="3309396"/>
                </a:lnTo>
                <a:lnTo>
                  <a:pt x="153456" y="3345912"/>
                </a:lnTo>
                <a:lnTo>
                  <a:pt x="185737" y="3380422"/>
                </a:lnTo>
                <a:lnTo>
                  <a:pt x="220247" y="3412703"/>
                </a:lnTo>
                <a:lnTo>
                  <a:pt x="256763" y="3442533"/>
                </a:lnTo>
                <a:lnTo>
                  <a:pt x="295062" y="3469687"/>
                </a:lnTo>
                <a:lnTo>
                  <a:pt x="334921" y="3493945"/>
                </a:lnTo>
                <a:lnTo>
                  <a:pt x="376118" y="3515082"/>
                </a:lnTo>
                <a:lnTo>
                  <a:pt x="418429" y="3532875"/>
                </a:lnTo>
                <a:lnTo>
                  <a:pt x="461631" y="3547103"/>
                </a:lnTo>
                <a:lnTo>
                  <a:pt x="505503" y="3557541"/>
                </a:lnTo>
                <a:lnTo>
                  <a:pt x="549820" y="3563968"/>
                </a:lnTo>
                <a:lnTo>
                  <a:pt x="594360" y="3566159"/>
                </a:lnTo>
                <a:lnTo>
                  <a:pt x="11018520" y="3566159"/>
                </a:lnTo>
                <a:lnTo>
                  <a:pt x="11063059" y="3563968"/>
                </a:lnTo>
                <a:lnTo>
                  <a:pt x="11107376" y="3557541"/>
                </a:lnTo>
                <a:lnTo>
                  <a:pt x="11151248" y="3547103"/>
                </a:lnTo>
                <a:lnTo>
                  <a:pt x="11194450" y="3532875"/>
                </a:lnTo>
                <a:lnTo>
                  <a:pt x="11236761" y="3515082"/>
                </a:lnTo>
                <a:lnTo>
                  <a:pt x="11277958" y="3493945"/>
                </a:lnTo>
                <a:lnTo>
                  <a:pt x="11317817" y="3469687"/>
                </a:lnTo>
                <a:lnTo>
                  <a:pt x="11356116" y="3442533"/>
                </a:lnTo>
                <a:lnTo>
                  <a:pt x="11392632" y="3412703"/>
                </a:lnTo>
                <a:lnTo>
                  <a:pt x="11427142" y="3380422"/>
                </a:lnTo>
                <a:lnTo>
                  <a:pt x="11459423" y="3345912"/>
                </a:lnTo>
                <a:lnTo>
                  <a:pt x="11489253" y="3309396"/>
                </a:lnTo>
                <a:lnTo>
                  <a:pt x="11516407" y="3271097"/>
                </a:lnTo>
                <a:lnTo>
                  <a:pt x="11540665" y="3231238"/>
                </a:lnTo>
                <a:lnTo>
                  <a:pt x="11561802" y="3190041"/>
                </a:lnTo>
                <a:lnTo>
                  <a:pt x="11579595" y="3147730"/>
                </a:lnTo>
                <a:lnTo>
                  <a:pt x="11593823" y="3104528"/>
                </a:lnTo>
                <a:lnTo>
                  <a:pt x="11604261" y="3060656"/>
                </a:lnTo>
                <a:lnTo>
                  <a:pt x="11610688" y="3016339"/>
                </a:lnTo>
                <a:lnTo>
                  <a:pt x="11612880" y="2971800"/>
                </a:lnTo>
                <a:lnTo>
                  <a:pt x="11612880" y="594360"/>
                </a:lnTo>
                <a:lnTo>
                  <a:pt x="11610688" y="549820"/>
                </a:lnTo>
                <a:lnTo>
                  <a:pt x="11604261" y="505503"/>
                </a:lnTo>
                <a:lnTo>
                  <a:pt x="11593823" y="461631"/>
                </a:lnTo>
                <a:lnTo>
                  <a:pt x="11579595" y="418429"/>
                </a:lnTo>
                <a:lnTo>
                  <a:pt x="11561802" y="376118"/>
                </a:lnTo>
                <a:lnTo>
                  <a:pt x="11540665" y="334921"/>
                </a:lnTo>
                <a:lnTo>
                  <a:pt x="11516407" y="295062"/>
                </a:lnTo>
                <a:lnTo>
                  <a:pt x="11489253" y="256763"/>
                </a:lnTo>
                <a:lnTo>
                  <a:pt x="11459423" y="220247"/>
                </a:lnTo>
                <a:lnTo>
                  <a:pt x="11427142" y="185737"/>
                </a:lnTo>
                <a:lnTo>
                  <a:pt x="11392632" y="153456"/>
                </a:lnTo>
                <a:lnTo>
                  <a:pt x="11356116" y="123626"/>
                </a:lnTo>
                <a:lnTo>
                  <a:pt x="11317817" y="96472"/>
                </a:lnTo>
                <a:lnTo>
                  <a:pt x="11277958" y="72214"/>
                </a:lnTo>
                <a:lnTo>
                  <a:pt x="11236761" y="51077"/>
                </a:lnTo>
                <a:lnTo>
                  <a:pt x="11194450" y="33284"/>
                </a:lnTo>
                <a:lnTo>
                  <a:pt x="11151248" y="19056"/>
                </a:lnTo>
                <a:lnTo>
                  <a:pt x="11107376" y="8618"/>
                </a:lnTo>
                <a:lnTo>
                  <a:pt x="11063059" y="2191"/>
                </a:lnTo>
                <a:lnTo>
                  <a:pt x="11018520" y="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759" y="1280160"/>
            <a:ext cx="11612880" cy="3566160"/>
          </a:xfrm>
          <a:custGeom>
            <a:avLst/>
            <a:gdLst/>
            <a:ahLst/>
            <a:cxnLst/>
            <a:rect l="l" t="t" r="r" b="b"/>
            <a:pathLst>
              <a:path w="11612880" h="3566160">
                <a:moveTo>
                  <a:pt x="594360" y="0"/>
                </a:moveTo>
                <a:lnTo>
                  <a:pt x="549820" y="2191"/>
                </a:lnTo>
                <a:lnTo>
                  <a:pt x="505503" y="8618"/>
                </a:lnTo>
                <a:lnTo>
                  <a:pt x="461631" y="19056"/>
                </a:lnTo>
                <a:lnTo>
                  <a:pt x="418429" y="33284"/>
                </a:lnTo>
                <a:lnTo>
                  <a:pt x="376118" y="51077"/>
                </a:lnTo>
                <a:lnTo>
                  <a:pt x="334921" y="72214"/>
                </a:lnTo>
                <a:lnTo>
                  <a:pt x="295062" y="96472"/>
                </a:lnTo>
                <a:lnTo>
                  <a:pt x="256763" y="123626"/>
                </a:lnTo>
                <a:lnTo>
                  <a:pt x="220247" y="153456"/>
                </a:lnTo>
                <a:lnTo>
                  <a:pt x="185737" y="185737"/>
                </a:lnTo>
                <a:lnTo>
                  <a:pt x="153456" y="220247"/>
                </a:lnTo>
                <a:lnTo>
                  <a:pt x="123626" y="256763"/>
                </a:lnTo>
                <a:lnTo>
                  <a:pt x="96472" y="295062"/>
                </a:lnTo>
                <a:lnTo>
                  <a:pt x="72214" y="334921"/>
                </a:lnTo>
                <a:lnTo>
                  <a:pt x="51077" y="376118"/>
                </a:lnTo>
                <a:lnTo>
                  <a:pt x="33284" y="418429"/>
                </a:lnTo>
                <a:lnTo>
                  <a:pt x="19056" y="461631"/>
                </a:lnTo>
                <a:lnTo>
                  <a:pt x="8618" y="505503"/>
                </a:lnTo>
                <a:lnTo>
                  <a:pt x="2191" y="549820"/>
                </a:lnTo>
                <a:lnTo>
                  <a:pt x="0" y="594360"/>
                </a:lnTo>
                <a:lnTo>
                  <a:pt x="0" y="2971800"/>
                </a:lnTo>
                <a:lnTo>
                  <a:pt x="2191" y="3016339"/>
                </a:lnTo>
                <a:lnTo>
                  <a:pt x="8618" y="3060656"/>
                </a:lnTo>
                <a:lnTo>
                  <a:pt x="19056" y="3104528"/>
                </a:lnTo>
                <a:lnTo>
                  <a:pt x="33284" y="3147730"/>
                </a:lnTo>
                <a:lnTo>
                  <a:pt x="51077" y="3190041"/>
                </a:lnTo>
                <a:lnTo>
                  <a:pt x="72214" y="3231238"/>
                </a:lnTo>
                <a:lnTo>
                  <a:pt x="96472" y="3271097"/>
                </a:lnTo>
                <a:lnTo>
                  <a:pt x="123626" y="3309396"/>
                </a:lnTo>
                <a:lnTo>
                  <a:pt x="153456" y="3345912"/>
                </a:lnTo>
                <a:lnTo>
                  <a:pt x="185737" y="3380422"/>
                </a:lnTo>
                <a:lnTo>
                  <a:pt x="220247" y="3412703"/>
                </a:lnTo>
                <a:lnTo>
                  <a:pt x="256763" y="3442533"/>
                </a:lnTo>
                <a:lnTo>
                  <a:pt x="295062" y="3469687"/>
                </a:lnTo>
                <a:lnTo>
                  <a:pt x="334921" y="3493945"/>
                </a:lnTo>
                <a:lnTo>
                  <a:pt x="376118" y="3515082"/>
                </a:lnTo>
                <a:lnTo>
                  <a:pt x="418429" y="3532875"/>
                </a:lnTo>
                <a:lnTo>
                  <a:pt x="461631" y="3547103"/>
                </a:lnTo>
                <a:lnTo>
                  <a:pt x="505503" y="3557541"/>
                </a:lnTo>
                <a:lnTo>
                  <a:pt x="549820" y="3563968"/>
                </a:lnTo>
                <a:lnTo>
                  <a:pt x="594360" y="3566159"/>
                </a:lnTo>
                <a:lnTo>
                  <a:pt x="11018520" y="3566159"/>
                </a:lnTo>
                <a:lnTo>
                  <a:pt x="11063059" y="3563968"/>
                </a:lnTo>
                <a:lnTo>
                  <a:pt x="11107376" y="3557541"/>
                </a:lnTo>
                <a:lnTo>
                  <a:pt x="11151248" y="3547103"/>
                </a:lnTo>
                <a:lnTo>
                  <a:pt x="11194450" y="3532875"/>
                </a:lnTo>
                <a:lnTo>
                  <a:pt x="11236761" y="3515082"/>
                </a:lnTo>
                <a:lnTo>
                  <a:pt x="11277958" y="3493945"/>
                </a:lnTo>
                <a:lnTo>
                  <a:pt x="11317817" y="3469687"/>
                </a:lnTo>
                <a:lnTo>
                  <a:pt x="11356116" y="3442533"/>
                </a:lnTo>
                <a:lnTo>
                  <a:pt x="11392632" y="3412703"/>
                </a:lnTo>
                <a:lnTo>
                  <a:pt x="11427142" y="3380422"/>
                </a:lnTo>
                <a:lnTo>
                  <a:pt x="11459423" y="3345912"/>
                </a:lnTo>
                <a:lnTo>
                  <a:pt x="11489253" y="3309396"/>
                </a:lnTo>
                <a:lnTo>
                  <a:pt x="11516407" y="3271097"/>
                </a:lnTo>
                <a:lnTo>
                  <a:pt x="11540665" y="3231238"/>
                </a:lnTo>
                <a:lnTo>
                  <a:pt x="11561802" y="3190041"/>
                </a:lnTo>
                <a:lnTo>
                  <a:pt x="11579595" y="3147730"/>
                </a:lnTo>
                <a:lnTo>
                  <a:pt x="11593823" y="3104528"/>
                </a:lnTo>
                <a:lnTo>
                  <a:pt x="11604261" y="3060656"/>
                </a:lnTo>
                <a:lnTo>
                  <a:pt x="11610688" y="3016339"/>
                </a:lnTo>
                <a:lnTo>
                  <a:pt x="11612880" y="2971800"/>
                </a:lnTo>
                <a:lnTo>
                  <a:pt x="11612880" y="594360"/>
                </a:lnTo>
                <a:lnTo>
                  <a:pt x="11610688" y="549820"/>
                </a:lnTo>
                <a:lnTo>
                  <a:pt x="11604261" y="505503"/>
                </a:lnTo>
                <a:lnTo>
                  <a:pt x="11593823" y="461631"/>
                </a:lnTo>
                <a:lnTo>
                  <a:pt x="11579595" y="418429"/>
                </a:lnTo>
                <a:lnTo>
                  <a:pt x="11561802" y="376118"/>
                </a:lnTo>
                <a:lnTo>
                  <a:pt x="11540665" y="334921"/>
                </a:lnTo>
                <a:lnTo>
                  <a:pt x="11516407" y="295062"/>
                </a:lnTo>
                <a:lnTo>
                  <a:pt x="11489253" y="256763"/>
                </a:lnTo>
                <a:lnTo>
                  <a:pt x="11459423" y="220247"/>
                </a:lnTo>
                <a:lnTo>
                  <a:pt x="11427142" y="185737"/>
                </a:lnTo>
                <a:lnTo>
                  <a:pt x="11392632" y="153456"/>
                </a:lnTo>
                <a:lnTo>
                  <a:pt x="11356116" y="123626"/>
                </a:lnTo>
                <a:lnTo>
                  <a:pt x="11317817" y="96472"/>
                </a:lnTo>
                <a:lnTo>
                  <a:pt x="11277958" y="72214"/>
                </a:lnTo>
                <a:lnTo>
                  <a:pt x="11236761" y="51077"/>
                </a:lnTo>
                <a:lnTo>
                  <a:pt x="11194450" y="33284"/>
                </a:lnTo>
                <a:lnTo>
                  <a:pt x="11151248" y="19056"/>
                </a:lnTo>
                <a:lnTo>
                  <a:pt x="11107376" y="8618"/>
                </a:lnTo>
                <a:lnTo>
                  <a:pt x="11063059" y="2191"/>
                </a:lnTo>
                <a:lnTo>
                  <a:pt x="11018520" y="0"/>
                </a:lnTo>
                <a:lnTo>
                  <a:pt x="59436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5759" y="12801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78640" y="4846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32729" y="1459229"/>
            <a:ext cx="167830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26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9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0;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8640" y="1845310"/>
            <a:ext cx="5577840" cy="1903730"/>
          </a:xfrm>
          <a:custGeom>
            <a:avLst/>
            <a:gdLst/>
            <a:ahLst/>
            <a:cxnLst/>
            <a:rect l="l" t="t" r="r" b="b"/>
            <a:pathLst>
              <a:path w="5577840" h="1903729">
                <a:moveTo>
                  <a:pt x="5260340" y="0"/>
                </a:moveTo>
                <a:lnTo>
                  <a:pt x="317500" y="0"/>
                </a:lnTo>
                <a:lnTo>
                  <a:pt x="274323" y="3816"/>
                </a:lnTo>
                <a:lnTo>
                  <a:pt x="231863" y="14789"/>
                </a:lnTo>
                <a:lnTo>
                  <a:pt x="190833" y="32203"/>
                </a:lnTo>
                <a:lnTo>
                  <a:pt x="151951" y="55341"/>
                </a:lnTo>
                <a:lnTo>
                  <a:pt x="115931" y="83489"/>
                </a:lnTo>
                <a:lnTo>
                  <a:pt x="83489" y="115931"/>
                </a:lnTo>
                <a:lnTo>
                  <a:pt x="55341" y="151951"/>
                </a:lnTo>
                <a:lnTo>
                  <a:pt x="32203" y="190833"/>
                </a:lnTo>
                <a:lnTo>
                  <a:pt x="14789" y="231863"/>
                </a:lnTo>
                <a:lnTo>
                  <a:pt x="3816" y="274323"/>
                </a:lnTo>
                <a:lnTo>
                  <a:pt x="0" y="317500"/>
                </a:lnTo>
                <a:lnTo>
                  <a:pt x="0" y="1586229"/>
                </a:lnTo>
                <a:lnTo>
                  <a:pt x="3816" y="1629406"/>
                </a:lnTo>
                <a:lnTo>
                  <a:pt x="14789" y="1671866"/>
                </a:lnTo>
                <a:lnTo>
                  <a:pt x="32203" y="1712896"/>
                </a:lnTo>
                <a:lnTo>
                  <a:pt x="55341" y="1751778"/>
                </a:lnTo>
                <a:lnTo>
                  <a:pt x="83489" y="1787798"/>
                </a:lnTo>
                <a:lnTo>
                  <a:pt x="115931" y="1820240"/>
                </a:lnTo>
                <a:lnTo>
                  <a:pt x="151951" y="1848388"/>
                </a:lnTo>
                <a:lnTo>
                  <a:pt x="190833" y="1871526"/>
                </a:lnTo>
                <a:lnTo>
                  <a:pt x="231863" y="1888940"/>
                </a:lnTo>
                <a:lnTo>
                  <a:pt x="274323" y="1899913"/>
                </a:lnTo>
                <a:lnTo>
                  <a:pt x="317500" y="1903729"/>
                </a:lnTo>
                <a:lnTo>
                  <a:pt x="5260340" y="1903729"/>
                </a:lnTo>
                <a:lnTo>
                  <a:pt x="5303516" y="1899913"/>
                </a:lnTo>
                <a:lnTo>
                  <a:pt x="5345976" y="1888940"/>
                </a:lnTo>
                <a:lnTo>
                  <a:pt x="5387006" y="1871526"/>
                </a:lnTo>
                <a:lnTo>
                  <a:pt x="5425888" y="1848388"/>
                </a:lnTo>
                <a:lnTo>
                  <a:pt x="5461908" y="1820240"/>
                </a:lnTo>
                <a:lnTo>
                  <a:pt x="5494350" y="1787798"/>
                </a:lnTo>
                <a:lnTo>
                  <a:pt x="5522498" y="1751778"/>
                </a:lnTo>
                <a:lnTo>
                  <a:pt x="5545636" y="1712896"/>
                </a:lnTo>
                <a:lnTo>
                  <a:pt x="5563050" y="1671866"/>
                </a:lnTo>
                <a:lnTo>
                  <a:pt x="5574023" y="1629406"/>
                </a:lnTo>
                <a:lnTo>
                  <a:pt x="5577840" y="1586229"/>
                </a:lnTo>
                <a:lnTo>
                  <a:pt x="5577840" y="317500"/>
                </a:lnTo>
                <a:lnTo>
                  <a:pt x="5574023" y="274323"/>
                </a:lnTo>
                <a:lnTo>
                  <a:pt x="5563050" y="231863"/>
                </a:lnTo>
                <a:lnTo>
                  <a:pt x="5545636" y="190833"/>
                </a:lnTo>
                <a:lnTo>
                  <a:pt x="5522498" y="151951"/>
                </a:lnTo>
                <a:lnTo>
                  <a:pt x="5494350" y="115931"/>
                </a:lnTo>
                <a:lnTo>
                  <a:pt x="5461908" y="83489"/>
                </a:lnTo>
                <a:lnTo>
                  <a:pt x="5425888" y="55341"/>
                </a:lnTo>
                <a:lnTo>
                  <a:pt x="5387006" y="32203"/>
                </a:lnTo>
                <a:lnTo>
                  <a:pt x="5345976" y="14789"/>
                </a:lnTo>
                <a:lnTo>
                  <a:pt x="5303516" y="3816"/>
                </a:lnTo>
                <a:lnTo>
                  <a:pt x="526034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8640" y="1845310"/>
            <a:ext cx="5577840" cy="1903730"/>
          </a:xfrm>
          <a:custGeom>
            <a:avLst/>
            <a:gdLst/>
            <a:ahLst/>
            <a:cxnLst/>
            <a:rect l="l" t="t" r="r" b="b"/>
            <a:pathLst>
              <a:path w="5577840" h="1903729">
                <a:moveTo>
                  <a:pt x="317500" y="0"/>
                </a:moveTo>
                <a:lnTo>
                  <a:pt x="274323" y="3816"/>
                </a:lnTo>
                <a:lnTo>
                  <a:pt x="231863" y="14789"/>
                </a:lnTo>
                <a:lnTo>
                  <a:pt x="190833" y="32203"/>
                </a:lnTo>
                <a:lnTo>
                  <a:pt x="151951" y="55341"/>
                </a:lnTo>
                <a:lnTo>
                  <a:pt x="115931" y="83489"/>
                </a:lnTo>
                <a:lnTo>
                  <a:pt x="83489" y="115931"/>
                </a:lnTo>
                <a:lnTo>
                  <a:pt x="55341" y="151951"/>
                </a:lnTo>
                <a:lnTo>
                  <a:pt x="32203" y="190833"/>
                </a:lnTo>
                <a:lnTo>
                  <a:pt x="14789" y="231863"/>
                </a:lnTo>
                <a:lnTo>
                  <a:pt x="3816" y="274323"/>
                </a:lnTo>
                <a:lnTo>
                  <a:pt x="0" y="317500"/>
                </a:lnTo>
                <a:lnTo>
                  <a:pt x="0" y="1586229"/>
                </a:lnTo>
                <a:lnTo>
                  <a:pt x="3816" y="1629406"/>
                </a:lnTo>
                <a:lnTo>
                  <a:pt x="14789" y="1671866"/>
                </a:lnTo>
                <a:lnTo>
                  <a:pt x="32203" y="1712896"/>
                </a:lnTo>
                <a:lnTo>
                  <a:pt x="55341" y="1751778"/>
                </a:lnTo>
                <a:lnTo>
                  <a:pt x="83489" y="1787798"/>
                </a:lnTo>
                <a:lnTo>
                  <a:pt x="115931" y="1820240"/>
                </a:lnTo>
                <a:lnTo>
                  <a:pt x="151951" y="1848388"/>
                </a:lnTo>
                <a:lnTo>
                  <a:pt x="190833" y="1871526"/>
                </a:lnTo>
                <a:lnTo>
                  <a:pt x="231863" y="1888940"/>
                </a:lnTo>
                <a:lnTo>
                  <a:pt x="274323" y="1899913"/>
                </a:lnTo>
                <a:lnTo>
                  <a:pt x="317500" y="1903729"/>
                </a:lnTo>
                <a:lnTo>
                  <a:pt x="5260340" y="1903729"/>
                </a:lnTo>
                <a:lnTo>
                  <a:pt x="5303516" y="1899913"/>
                </a:lnTo>
                <a:lnTo>
                  <a:pt x="5345976" y="1888940"/>
                </a:lnTo>
                <a:lnTo>
                  <a:pt x="5387006" y="1871526"/>
                </a:lnTo>
                <a:lnTo>
                  <a:pt x="5425888" y="1848388"/>
                </a:lnTo>
                <a:lnTo>
                  <a:pt x="5461908" y="1820240"/>
                </a:lnTo>
                <a:lnTo>
                  <a:pt x="5494350" y="1787798"/>
                </a:lnTo>
                <a:lnTo>
                  <a:pt x="5522498" y="1751778"/>
                </a:lnTo>
                <a:lnTo>
                  <a:pt x="5545636" y="1712896"/>
                </a:lnTo>
                <a:lnTo>
                  <a:pt x="5563050" y="1671866"/>
                </a:lnTo>
                <a:lnTo>
                  <a:pt x="5574023" y="1629406"/>
                </a:lnTo>
                <a:lnTo>
                  <a:pt x="5577840" y="1586229"/>
                </a:lnTo>
                <a:lnTo>
                  <a:pt x="5577840" y="317500"/>
                </a:lnTo>
                <a:lnTo>
                  <a:pt x="5574023" y="274323"/>
                </a:lnTo>
                <a:lnTo>
                  <a:pt x="5563050" y="231863"/>
                </a:lnTo>
                <a:lnTo>
                  <a:pt x="5545636" y="190833"/>
                </a:lnTo>
                <a:lnTo>
                  <a:pt x="5522498" y="151951"/>
                </a:lnTo>
                <a:lnTo>
                  <a:pt x="5494350" y="115931"/>
                </a:lnTo>
                <a:lnTo>
                  <a:pt x="5461908" y="83489"/>
                </a:lnTo>
                <a:lnTo>
                  <a:pt x="5425888" y="55341"/>
                </a:lnTo>
                <a:lnTo>
                  <a:pt x="5387006" y="32203"/>
                </a:lnTo>
                <a:lnTo>
                  <a:pt x="5345976" y="14789"/>
                </a:lnTo>
                <a:lnTo>
                  <a:pt x="5303516" y="3816"/>
                </a:lnTo>
                <a:lnTo>
                  <a:pt x="5260340" y="0"/>
                </a:lnTo>
                <a:lnTo>
                  <a:pt x="3175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8640" y="18453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26479" y="37490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908810" y="1850390"/>
            <a:ext cx="2854325" cy="2757165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ts val="3304"/>
              </a:lnSpc>
              <a:spcBef>
                <a:spcPts val="740"/>
              </a:spcBef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8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</a:t>
            </a:r>
            <a:r>
              <a:rPr sz="2800" spc="23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00355" marR="291465" indent="635" algn="ctr">
              <a:lnSpc>
                <a:spcPts val="3250"/>
              </a:lnSpc>
              <a:spcBef>
                <a:spcPts val="145"/>
              </a:spcBef>
            </a:pPr>
            <a:r>
              <a:rPr sz="2800" spc="6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++tmp;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  </a:t>
            </a: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2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272529" y="1845310"/>
            <a:ext cx="5579110" cy="2360930"/>
          </a:xfrm>
          <a:custGeom>
            <a:avLst/>
            <a:gdLst/>
            <a:ahLst/>
            <a:cxnLst/>
            <a:rect l="l" t="t" r="r" b="b"/>
            <a:pathLst>
              <a:path w="5579109" h="2360929">
                <a:moveTo>
                  <a:pt x="5185410" y="0"/>
                </a:moveTo>
                <a:lnTo>
                  <a:pt x="393700" y="0"/>
                </a:lnTo>
                <a:lnTo>
                  <a:pt x="348362" y="3404"/>
                </a:lnTo>
                <a:lnTo>
                  <a:pt x="303562" y="13260"/>
                </a:lnTo>
                <a:lnTo>
                  <a:pt x="259838" y="29030"/>
                </a:lnTo>
                <a:lnTo>
                  <a:pt x="217726" y="50175"/>
                </a:lnTo>
                <a:lnTo>
                  <a:pt x="177765" y="76159"/>
                </a:lnTo>
                <a:lnTo>
                  <a:pt x="140491" y="106444"/>
                </a:lnTo>
                <a:lnTo>
                  <a:pt x="106444" y="140491"/>
                </a:lnTo>
                <a:lnTo>
                  <a:pt x="76159" y="177765"/>
                </a:lnTo>
                <a:lnTo>
                  <a:pt x="50175" y="217726"/>
                </a:lnTo>
                <a:lnTo>
                  <a:pt x="29030" y="259838"/>
                </a:lnTo>
                <a:lnTo>
                  <a:pt x="13260" y="303562"/>
                </a:lnTo>
                <a:lnTo>
                  <a:pt x="3404" y="348362"/>
                </a:lnTo>
                <a:lnTo>
                  <a:pt x="0" y="393700"/>
                </a:lnTo>
                <a:lnTo>
                  <a:pt x="0" y="1967229"/>
                </a:lnTo>
                <a:lnTo>
                  <a:pt x="3404" y="2012567"/>
                </a:lnTo>
                <a:lnTo>
                  <a:pt x="13260" y="2057367"/>
                </a:lnTo>
                <a:lnTo>
                  <a:pt x="29030" y="2101091"/>
                </a:lnTo>
                <a:lnTo>
                  <a:pt x="50175" y="2143203"/>
                </a:lnTo>
                <a:lnTo>
                  <a:pt x="76159" y="2183164"/>
                </a:lnTo>
                <a:lnTo>
                  <a:pt x="106444" y="2220438"/>
                </a:lnTo>
                <a:lnTo>
                  <a:pt x="140491" y="2254485"/>
                </a:lnTo>
                <a:lnTo>
                  <a:pt x="177765" y="2284770"/>
                </a:lnTo>
                <a:lnTo>
                  <a:pt x="217726" y="2310754"/>
                </a:lnTo>
                <a:lnTo>
                  <a:pt x="259838" y="2331899"/>
                </a:lnTo>
                <a:lnTo>
                  <a:pt x="303562" y="2347669"/>
                </a:lnTo>
                <a:lnTo>
                  <a:pt x="348362" y="2357525"/>
                </a:lnTo>
                <a:lnTo>
                  <a:pt x="393700" y="2360929"/>
                </a:lnTo>
                <a:lnTo>
                  <a:pt x="5185410" y="2360929"/>
                </a:lnTo>
                <a:lnTo>
                  <a:pt x="5230747" y="2357525"/>
                </a:lnTo>
                <a:lnTo>
                  <a:pt x="5275547" y="2347669"/>
                </a:lnTo>
                <a:lnTo>
                  <a:pt x="5319271" y="2331899"/>
                </a:lnTo>
                <a:lnTo>
                  <a:pt x="5361383" y="2310754"/>
                </a:lnTo>
                <a:lnTo>
                  <a:pt x="5401344" y="2284770"/>
                </a:lnTo>
                <a:lnTo>
                  <a:pt x="5438618" y="2254485"/>
                </a:lnTo>
                <a:lnTo>
                  <a:pt x="5472665" y="2220438"/>
                </a:lnTo>
                <a:lnTo>
                  <a:pt x="5502950" y="2183164"/>
                </a:lnTo>
                <a:lnTo>
                  <a:pt x="5528934" y="2143203"/>
                </a:lnTo>
                <a:lnTo>
                  <a:pt x="5550079" y="2101091"/>
                </a:lnTo>
                <a:lnTo>
                  <a:pt x="5565849" y="2057367"/>
                </a:lnTo>
                <a:lnTo>
                  <a:pt x="5575705" y="2012567"/>
                </a:lnTo>
                <a:lnTo>
                  <a:pt x="5579110" y="1967229"/>
                </a:lnTo>
                <a:lnTo>
                  <a:pt x="5579110" y="393700"/>
                </a:lnTo>
                <a:lnTo>
                  <a:pt x="5575705" y="348362"/>
                </a:lnTo>
                <a:lnTo>
                  <a:pt x="5565849" y="303562"/>
                </a:lnTo>
                <a:lnTo>
                  <a:pt x="5550079" y="259838"/>
                </a:lnTo>
                <a:lnTo>
                  <a:pt x="5528934" y="217726"/>
                </a:lnTo>
                <a:lnTo>
                  <a:pt x="5502950" y="177765"/>
                </a:lnTo>
                <a:lnTo>
                  <a:pt x="5472665" y="140491"/>
                </a:lnTo>
                <a:lnTo>
                  <a:pt x="5438618" y="106444"/>
                </a:lnTo>
                <a:lnTo>
                  <a:pt x="5401344" y="76159"/>
                </a:lnTo>
                <a:lnTo>
                  <a:pt x="5361383" y="50175"/>
                </a:lnTo>
                <a:lnTo>
                  <a:pt x="5319271" y="29030"/>
                </a:lnTo>
                <a:lnTo>
                  <a:pt x="5275547" y="13260"/>
                </a:lnTo>
                <a:lnTo>
                  <a:pt x="5230747" y="3404"/>
                </a:lnTo>
                <a:lnTo>
                  <a:pt x="5185410" y="0"/>
                </a:lnTo>
                <a:close/>
              </a:path>
            </a:pathLst>
          </a:custGeom>
          <a:solidFill>
            <a:srgbClr val="00CC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72529" y="1845310"/>
            <a:ext cx="5579110" cy="2360930"/>
          </a:xfrm>
          <a:custGeom>
            <a:avLst/>
            <a:gdLst/>
            <a:ahLst/>
            <a:cxnLst/>
            <a:rect l="l" t="t" r="r" b="b"/>
            <a:pathLst>
              <a:path w="5579109" h="2360929">
                <a:moveTo>
                  <a:pt x="393700" y="0"/>
                </a:moveTo>
                <a:lnTo>
                  <a:pt x="348362" y="3404"/>
                </a:lnTo>
                <a:lnTo>
                  <a:pt x="303562" y="13260"/>
                </a:lnTo>
                <a:lnTo>
                  <a:pt x="259838" y="29030"/>
                </a:lnTo>
                <a:lnTo>
                  <a:pt x="217726" y="50175"/>
                </a:lnTo>
                <a:lnTo>
                  <a:pt x="177765" y="76159"/>
                </a:lnTo>
                <a:lnTo>
                  <a:pt x="140491" y="106444"/>
                </a:lnTo>
                <a:lnTo>
                  <a:pt x="106444" y="140491"/>
                </a:lnTo>
                <a:lnTo>
                  <a:pt x="76159" y="177765"/>
                </a:lnTo>
                <a:lnTo>
                  <a:pt x="50175" y="217726"/>
                </a:lnTo>
                <a:lnTo>
                  <a:pt x="29030" y="259838"/>
                </a:lnTo>
                <a:lnTo>
                  <a:pt x="13260" y="303562"/>
                </a:lnTo>
                <a:lnTo>
                  <a:pt x="3404" y="348362"/>
                </a:lnTo>
                <a:lnTo>
                  <a:pt x="0" y="393700"/>
                </a:lnTo>
                <a:lnTo>
                  <a:pt x="0" y="1967229"/>
                </a:lnTo>
                <a:lnTo>
                  <a:pt x="3404" y="2012567"/>
                </a:lnTo>
                <a:lnTo>
                  <a:pt x="13260" y="2057367"/>
                </a:lnTo>
                <a:lnTo>
                  <a:pt x="29030" y="2101091"/>
                </a:lnTo>
                <a:lnTo>
                  <a:pt x="50175" y="2143203"/>
                </a:lnTo>
                <a:lnTo>
                  <a:pt x="76159" y="2183164"/>
                </a:lnTo>
                <a:lnTo>
                  <a:pt x="106444" y="2220438"/>
                </a:lnTo>
                <a:lnTo>
                  <a:pt x="140491" y="2254485"/>
                </a:lnTo>
                <a:lnTo>
                  <a:pt x="177765" y="2284770"/>
                </a:lnTo>
                <a:lnTo>
                  <a:pt x="217726" y="2310754"/>
                </a:lnTo>
                <a:lnTo>
                  <a:pt x="259838" y="2331899"/>
                </a:lnTo>
                <a:lnTo>
                  <a:pt x="303562" y="2347669"/>
                </a:lnTo>
                <a:lnTo>
                  <a:pt x="348362" y="2357525"/>
                </a:lnTo>
                <a:lnTo>
                  <a:pt x="393700" y="2360929"/>
                </a:lnTo>
                <a:lnTo>
                  <a:pt x="5185410" y="2360929"/>
                </a:lnTo>
                <a:lnTo>
                  <a:pt x="5230747" y="2357525"/>
                </a:lnTo>
                <a:lnTo>
                  <a:pt x="5275547" y="2347669"/>
                </a:lnTo>
                <a:lnTo>
                  <a:pt x="5319271" y="2331899"/>
                </a:lnTo>
                <a:lnTo>
                  <a:pt x="5361383" y="2310754"/>
                </a:lnTo>
                <a:lnTo>
                  <a:pt x="5401344" y="2284770"/>
                </a:lnTo>
                <a:lnTo>
                  <a:pt x="5438618" y="2254485"/>
                </a:lnTo>
                <a:lnTo>
                  <a:pt x="5472665" y="2220438"/>
                </a:lnTo>
                <a:lnTo>
                  <a:pt x="5502950" y="2183164"/>
                </a:lnTo>
                <a:lnTo>
                  <a:pt x="5528934" y="2143203"/>
                </a:lnTo>
                <a:lnTo>
                  <a:pt x="5550079" y="2101091"/>
                </a:lnTo>
                <a:lnTo>
                  <a:pt x="5565849" y="2057367"/>
                </a:lnTo>
                <a:lnTo>
                  <a:pt x="5575705" y="2012567"/>
                </a:lnTo>
                <a:lnTo>
                  <a:pt x="5579110" y="1967229"/>
                </a:lnTo>
                <a:lnTo>
                  <a:pt x="5579110" y="393700"/>
                </a:lnTo>
                <a:lnTo>
                  <a:pt x="5575705" y="348362"/>
                </a:lnTo>
                <a:lnTo>
                  <a:pt x="5565849" y="303562"/>
                </a:lnTo>
                <a:lnTo>
                  <a:pt x="5550079" y="259838"/>
                </a:lnTo>
                <a:lnTo>
                  <a:pt x="5528934" y="217726"/>
                </a:lnTo>
                <a:lnTo>
                  <a:pt x="5502950" y="177765"/>
                </a:lnTo>
                <a:lnTo>
                  <a:pt x="5472665" y="140491"/>
                </a:lnTo>
                <a:lnTo>
                  <a:pt x="5438618" y="106444"/>
                </a:lnTo>
                <a:lnTo>
                  <a:pt x="5401344" y="76159"/>
                </a:lnTo>
                <a:lnTo>
                  <a:pt x="5361383" y="50175"/>
                </a:lnTo>
                <a:lnTo>
                  <a:pt x="5319271" y="29030"/>
                </a:lnTo>
                <a:lnTo>
                  <a:pt x="5275547" y="13260"/>
                </a:lnTo>
                <a:lnTo>
                  <a:pt x="5230747" y="3404"/>
                </a:lnTo>
                <a:lnTo>
                  <a:pt x="5185410" y="0"/>
                </a:lnTo>
                <a:lnTo>
                  <a:pt x="39370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72529" y="18453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851640" y="42062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806690" y="1871979"/>
            <a:ext cx="2854325" cy="1897955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R="335915" algn="ctr">
              <a:lnSpc>
                <a:spcPct val="100000"/>
              </a:lnSpc>
              <a:spcBef>
                <a:spcPts val="840"/>
              </a:spcBef>
            </a:pPr>
            <a:r>
              <a:rPr sz="2800" spc="40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Thread</a:t>
            </a:r>
            <a:r>
              <a:rPr sz="2800" spc="22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>
              <a:lnSpc>
                <a:spcPts val="3310"/>
              </a:lnSpc>
              <a:spcBef>
                <a:spcPts val="740"/>
              </a:spcBef>
            </a:pPr>
            <a:r>
              <a:rPr sz="2800" spc="4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int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8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x;</a:t>
            </a:r>
            <a:r>
              <a:rPr sz="2800" spc="24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540" algn="ctr">
              <a:lnSpc>
                <a:spcPts val="3310"/>
              </a:lnSpc>
            </a:pPr>
            <a:r>
              <a:rPr sz="2800" spc="67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++tmp;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</a:t>
            </a:r>
            <a:r>
              <a:rPr sz="2800" spc="-20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80709" y="3605529"/>
            <a:ext cx="4763770" cy="1555554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2355215">
              <a:lnSpc>
                <a:spcPct val="100000"/>
              </a:lnSpc>
              <a:spcBef>
                <a:spcPts val="105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2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1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tmp;</a:t>
            </a:r>
            <a:r>
              <a:rPr sz="2800" spc="22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3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//</a:t>
            </a:r>
            <a:r>
              <a:rPr sz="2800" spc="229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484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1!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2800" spc="505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x </a:t>
            </a:r>
            <a:r>
              <a:rPr sz="2800" spc="10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=</a:t>
            </a:r>
            <a:r>
              <a:rPr sz="2800" spc="-3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sz="2800" spc="500" dirty="0">
                <a:solidFill>
                  <a:srgbClr val="333333"/>
                </a:solidFill>
                <a:latin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sz="2800" dirty="0">
              <a:latin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830309" y="5120640"/>
            <a:ext cx="3056890" cy="762000"/>
          </a:xfrm>
          <a:custGeom>
            <a:avLst/>
            <a:gdLst/>
            <a:ahLst/>
            <a:cxnLst/>
            <a:rect l="l" t="t" r="r" b="b"/>
            <a:pathLst>
              <a:path w="3056890" h="762000">
                <a:moveTo>
                  <a:pt x="1615440" y="0"/>
                </a:moveTo>
                <a:lnTo>
                  <a:pt x="1541780" y="0"/>
                </a:lnTo>
                <a:lnTo>
                  <a:pt x="1469390" y="1270"/>
                </a:lnTo>
                <a:lnTo>
                  <a:pt x="1324610" y="6350"/>
                </a:lnTo>
                <a:lnTo>
                  <a:pt x="1253490" y="10160"/>
                </a:lnTo>
                <a:lnTo>
                  <a:pt x="1113790" y="20320"/>
                </a:lnTo>
                <a:lnTo>
                  <a:pt x="1045210" y="26670"/>
                </a:lnTo>
                <a:lnTo>
                  <a:pt x="913130" y="41910"/>
                </a:lnTo>
                <a:lnTo>
                  <a:pt x="849630" y="50800"/>
                </a:lnTo>
                <a:lnTo>
                  <a:pt x="727710" y="71120"/>
                </a:lnTo>
                <a:lnTo>
                  <a:pt x="614680" y="93980"/>
                </a:lnTo>
                <a:lnTo>
                  <a:pt x="561340" y="106680"/>
                </a:lnTo>
                <a:lnTo>
                  <a:pt x="511810" y="119380"/>
                </a:lnTo>
                <a:lnTo>
                  <a:pt x="463550" y="133350"/>
                </a:lnTo>
                <a:lnTo>
                  <a:pt x="417830" y="148590"/>
                </a:lnTo>
                <a:lnTo>
                  <a:pt x="377190" y="162560"/>
                </a:lnTo>
                <a:lnTo>
                  <a:pt x="337820" y="177800"/>
                </a:lnTo>
                <a:lnTo>
                  <a:pt x="302260" y="194310"/>
                </a:lnTo>
                <a:lnTo>
                  <a:pt x="240030" y="227330"/>
                </a:lnTo>
                <a:lnTo>
                  <a:pt x="191770" y="261620"/>
                </a:lnTo>
                <a:lnTo>
                  <a:pt x="156210" y="297180"/>
                </a:lnTo>
                <a:lnTo>
                  <a:pt x="137160" y="332740"/>
                </a:lnTo>
                <a:lnTo>
                  <a:pt x="130810" y="369570"/>
                </a:lnTo>
                <a:lnTo>
                  <a:pt x="133350" y="387350"/>
                </a:lnTo>
                <a:lnTo>
                  <a:pt x="149860" y="424180"/>
                </a:lnTo>
                <a:lnTo>
                  <a:pt x="180340" y="459740"/>
                </a:lnTo>
                <a:lnTo>
                  <a:pt x="224790" y="494030"/>
                </a:lnTo>
                <a:lnTo>
                  <a:pt x="281940" y="528320"/>
                </a:lnTo>
                <a:lnTo>
                  <a:pt x="353060" y="560070"/>
                </a:lnTo>
                <a:lnTo>
                  <a:pt x="393700" y="575310"/>
                </a:lnTo>
                <a:lnTo>
                  <a:pt x="0" y="762000"/>
                </a:lnTo>
                <a:lnTo>
                  <a:pt x="751840" y="665480"/>
                </a:lnTo>
                <a:lnTo>
                  <a:pt x="2430145" y="665480"/>
                </a:lnTo>
                <a:lnTo>
                  <a:pt x="2459990" y="660400"/>
                </a:lnTo>
                <a:lnTo>
                  <a:pt x="2573020" y="637540"/>
                </a:lnTo>
                <a:lnTo>
                  <a:pt x="2626360" y="624840"/>
                </a:lnTo>
                <a:lnTo>
                  <a:pt x="2675890" y="612140"/>
                </a:lnTo>
                <a:lnTo>
                  <a:pt x="2724150" y="598170"/>
                </a:lnTo>
                <a:lnTo>
                  <a:pt x="2810510" y="568960"/>
                </a:lnTo>
                <a:lnTo>
                  <a:pt x="2849880" y="553720"/>
                </a:lnTo>
                <a:lnTo>
                  <a:pt x="2885440" y="537210"/>
                </a:lnTo>
                <a:lnTo>
                  <a:pt x="2947670" y="504190"/>
                </a:lnTo>
                <a:lnTo>
                  <a:pt x="2995930" y="469900"/>
                </a:lnTo>
                <a:lnTo>
                  <a:pt x="3030220" y="434340"/>
                </a:lnTo>
                <a:lnTo>
                  <a:pt x="3050540" y="398780"/>
                </a:lnTo>
                <a:lnTo>
                  <a:pt x="3056890" y="361950"/>
                </a:lnTo>
                <a:lnTo>
                  <a:pt x="3054350" y="344170"/>
                </a:lnTo>
                <a:lnTo>
                  <a:pt x="3037840" y="307340"/>
                </a:lnTo>
                <a:lnTo>
                  <a:pt x="3007360" y="271780"/>
                </a:lnTo>
                <a:lnTo>
                  <a:pt x="2962910" y="237490"/>
                </a:lnTo>
                <a:lnTo>
                  <a:pt x="2905760" y="203200"/>
                </a:lnTo>
                <a:lnTo>
                  <a:pt x="2834640" y="171450"/>
                </a:lnTo>
                <a:lnTo>
                  <a:pt x="2794000" y="156210"/>
                </a:lnTo>
                <a:lnTo>
                  <a:pt x="2750820" y="142240"/>
                </a:lnTo>
                <a:lnTo>
                  <a:pt x="2705100" y="128270"/>
                </a:lnTo>
                <a:lnTo>
                  <a:pt x="2656840" y="114300"/>
                </a:lnTo>
                <a:lnTo>
                  <a:pt x="2604770" y="101600"/>
                </a:lnTo>
                <a:lnTo>
                  <a:pt x="2550160" y="88900"/>
                </a:lnTo>
                <a:lnTo>
                  <a:pt x="2435860" y="66040"/>
                </a:lnTo>
                <a:lnTo>
                  <a:pt x="2374900" y="57150"/>
                </a:lnTo>
                <a:lnTo>
                  <a:pt x="2312670" y="46990"/>
                </a:lnTo>
                <a:lnTo>
                  <a:pt x="2247900" y="38100"/>
                </a:lnTo>
                <a:lnTo>
                  <a:pt x="2181860" y="30480"/>
                </a:lnTo>
                <a:lnTo>
                  <a:pt x="2045970" y="17780"/>
                </a:lnTo>
                <a:lnTo>
                  <a:pt x="1974850" y="12700"/>
                </a:lnTo>
                <a:lnTo>
                  <a:pt x="1833880" y="5080"/>
                </a:lnTo>
                <a:lnTo>
                  <a:pt x="1761490" y="2540"/>
                </a:lnTo>
                <a:lnTo>
                  <a:pt x="1615440" y="0"/>
                </a:lnTo>
                <a:close/>
              </a:path>
              <a:path w="3056890" h="762000">
                <a:moveTo>
                  <a:pt x="2430145" y="665480"/>
                </a:moveTo>
                <a:lnTo>
                  <a:pt x="751840" y="665480"/>
                </a:lnTo>
                <a:lnTo>
                  <a:pt x="812800" y="674370"/>
                </a:lnTo>
                <a:lnTo>
                  <a:pt x="875030" y="684530"/>
                </a:lnTo>
                <a:lnTo>
                  <a:pt x="939800" y="693420"/>
                </a:lnTo>
                <a:lnTo>
                  <a:pt x="1005840" y="701040"/>
                </a:lnTo>
                <a:lnTo>
                  <a:pt x="1141730" y="713740"/>
                </a:lnTo>
                <a:lnTo>
                  <a:pt x="1211580" y="718820"/>
                </a:lnTo>
                <a:lnTo>
                  <a:pt x="1353820" y="726440"/>
                </a:lnTo>
                <a:lnTo>
                  <a:pt x="1426210" y="728980"/>
                </a:lnTo>
                <a:lnTo>
                  <a:pt x="1572260" y="731520"/>
                </a:lnTo>
                <a:lnTo>
                  <a:pt x="1645920" y="731520"/>
                </a:lnTo>
                <a:lnTo>
                  <a:pt x="1718310" y="730250"/>
                </a:lnTo>
                <a:lnTo>
                  <a:pt x="1861820" y="725170"/>
                </a:lnTo>
                <a:lnTo>
                  <a:pt x="1934210" y="721360"/>
                </a:lnTo>
                <a:lnTo>
                  <a:pt x="2073910" y="711200"/>
                </a:lnTo>
                <a:lnTo>
                  <a:pt x="2142490" y="704850"/>
                </a:lnTo>
                <a:lnTo>
                  <a:pt x="2274570" y="689610"/>
                </a:lnTo>
                <a:lnTo>
                  <a:pt x="2338070" y="680720"/>
                </a:lnTo>
                <a:lnTo>
                  <a:pt x="2430145" y="665480"/>
                </a:lnTo>
                <a:close/>
              </a:path>
            </a:pathLst>
          </a:custGeom>
          <a:solidFill>
            <a:srgbClr val="719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30309" y="5120640"/>
            <a:ext cx="3056890" cy="762000"/>
          </a:xfrm>
          <a:custGeom>
            <a:avLst/>
            <a:gdLst/>
            <a:ahLst/>
            <a:cxnLst/>
            <a:rect l="l" t="t" r="r" b="b"/>
            <a:pathLst>
              <a:path w="3056890" h="762000">
                <a:moveTo>
                  <a:pt x="393700" y="575310"/>
                </a:moveTo>
                <a:lnTo>
                  <a:pt x="353060" y="560070"/>
                </a:lnTo>
                <a:lnTo>
                  <a:pt x="316230" y="543560"/>
                </a:lnTo>
                <a:lnTo>
                  <a:pt x="281940" y="528320"/>
                </a:lnTo>
                <a:lnTo>
                  <a:pt x="224790" y="494030"/>
                </a:lnTo>
                <a:lnTo>
                  <a:pt x="180340" y="459740"/>
                </a:lnTo>
                <a:lnTo>
                  <a:pt x="149860" y="424180"/>
                </a:lnTo>
                <a:lnTo>
                  <a:pt x="133350" y="387350"/>
                </a:lnTo>
                <a:lnTo>
                  <a:pt x="130810" y="369570"/>
                </a:lnTo>
                <a:lnTo>
                  <a:pt x="132080" y="351790"/>
                </a:lnTo>
                <a:lnTo>
                  <a:pt x="144780" y="314960"/>
                </a:lnTo>
                <a:lnTo>
                  <a:pt x="172720" y="279400"/>
                </a:lnTo>
                <a:lnTo>
                  <a:pt x="213360" y="243840"/>
                </a:lnTo>
                <a:lnTo>
                  <a:pt x="269240" y="210820"/>
                </a:lnTo>
                <a:lnTo>
                  <a:pt x="337820" y="177800"/>
                </a:lnTo>
                <a:lnTo>
                  <a:pt x="377190" y="162560"/>
                </a:lnTo>
                <a:lnTo>
                  <a:pt x="417830" y="148590"/>
                </a:lnTo>
                <a:lnTo>
                  <a:pt x="463550" y="133350"/>
                </a:lnTo>
                <a:lnTo>
                  <a:pt x="511810" y="119380"/>
                </a:lnTo>
                <a:lnTo>
                  <a:pt x="561340" y="106680"/>
                </a:lnTo>
                <a:lnTo>
                  <a:pt x="614680" y="93980"/>
                </a:lnTo>
                <a:lnTo>
                  <a:pt x="670560" y="82550"/>
                </a:lnTo>
                <a:lnTo>
                  <a:pt x="727710" y="71120"/>
                </a:lnTo>
                <a:lnTo>
                  <a:pt x="787400" y="60960"/>
                </a:lnTo>
                <a:lnTo>
                  <a:pt x="849630" y="50800"/>
                </a:lnTo>
                <a:lnTo>
                  <a:pt x="913130" y="41910"/>
                </a:lnTo>
                <a:lnTo>
                  <a:pt x="977900" y="34290"/>
                </a:lnTo>
                <a:lnTo>
                  <a:pt x="1045210" y="26670"/>
                </a:lnTo>
                <a:lnTo>
                  <a:pt x="1113790" y="20320"/>
                </a:lnTo>
                <a:lnTo>
                  <a:pt x="1183640" y="15240"/>
                </a:lnTo>
                <a:lnTo>
                  <a:pt x="1253490" y="10160"/>
                </a:lnTo>
                <a:lnTo>
                  <a:pt x="1324610" y="6350"/>
                </a:lnTo>
                <a:lnTo>
                  <a:pt x="1397000" y="3810"/>
                </a:lnTo>
                <a:lnTo>
                  <a:pt x="1469390" y="1270"/>
                </a:lnTo>
                <a:lnTo>
                  <a:pt x="1541780" y="0"/>
                </a:lnTo>
                <a:lnTo>
                  <a:pt x="1615440" y="0"/>
                </a:lnTo>
                <a:lnTo>
                  <a:pt x="1687830" y="1270"/>
                </a:lnTo>
                <a:lnTo>
                  <a:pt x="1761490" y="2540"/>
                </a:lnTo>
                <a:lnTo>
                  <a:pt x="1833880" y="5080"/>
                </a:lnTo>
                <a:lnTo>
                  <a:pt x="1905000" y="8890"/>
                </a:lnTo>
                <a:lnTo>
                  <a:pt x="1974850" y="12700"/>
                </a:lnTo>
                <a:lnTo>
                  <a:pt x="2045970" y="17780"/>
                </a:lnTo>
                <a:lnTo>
                  <a:pt x="2114550" y="24130"/>
                </a:lnTo>
                <a:lnTo>
                  <a:pt x="2181860" y="30480"/>
                </a:lnTo>
                <a:lnTo>
                  <a:pt x="2247900" y="38100"/>
                </a:lnTo>
                <a:lnTo>
                  <a:pt x="2312670" y="46990"/>
                </a:lnTo>
                <a:lnTo>
                  <a:pt x="2374900" y="57150"/>
                </a:lnTo>
                <a:lnTo>
                  <a:pt x="2435860" y="66040"/>
                </a:lnTo>
                <a:lnTo>
                  <a:pt x="2494280" y="77470"/>
                </a:lnTo>
                <a:lnTo>
                  <a:pt x="2550160" y="88900"/>
                </a:lnTo>
                <a:lnTo>
                  <a:pt x="2604770" y="101600"/>
                </a:lnTo>
                <a:lnTo>
                  <a:pt x="2656840" y="114300"/>
                </a:lnTo>
                <a:lnTo>
                  <a:pt x="2705100" y="128270"/>
                </a:lnTo>
                <a:lnTo>
                  <a:pt x="2750820" y="142240"/>
                </a:lnTo>
                <a:lnTo>
                  <a:pt x="2794000" y="156210"/>
                </a:lnTo>
                <a:lnTo>
                  <a:pt x="2834640" y="171450"/>
                </a:lnTo>
                <a:lnTo>
                  <a:pt x="2871470" y="187960"/>
                </a:lnTo>
                <a:lnTo>
                  <a:pt x="2905760" y="203200"/>
                </a:lnTo>
                <a:lnTo>
                  <a:pt x="2962910" y="237490"/>
                </a:lnTo>
                <a:lnTo>
                  <a:pt x="3007360" y="271780"/>
                </a:lnTo>
                <a:lnTo>
                  <a:pt x="3037840" y="307340"/>
                </a:lnTo>
                <a:lnTo>
                  <a:pt x="3054350" y="344170"/>
                </a:lnTo>
                <a:lnTo>
                  <a:pt x="3056890" y="361950"/>
                </a:lnTo>
                <a:lnTo>
                  <a:pt x="3055620" y="379730"/>
                </a:lnTo>
                <a:lnTo>
                  <a:pt x="3042920" y="416560"/>
                </a:lnTo>
                <a:lnTo>
                  <a:pt x="3014980" y="452120"/>
                </a:lnTo>
                <a:lnTo>
                  <a:pt x="2974340" y="487680"/>
                </a:lnTo>
                <a:lnTo>
                  <a:pt x="2918460" y="520700"/>
                </a:lnTo>
                <a:lnTo>
                  <a:pt x="2849880" y="553720"/>
                </a:lnTo>
                <a:lnTo>
                  <a:pt x="2810510" y="568960"/>
                </a:lnTo>
                <a:lnTo>
                  <a:pt x="2768600" y="582930"/>
                </a:lnTo>
                <a:lnTo>
                  <a:pt x="2724150" y="598170"/>
                </a:lnTo>
                <a:lnTo>
                  <a:pt x="2675890" y="612140"/>
                </a:lnTo>
                <a:lnTo>
                  <a:pt x="2626360" y="624840"/>
                </a:lnTo>
                <a:lnTo>
                  <a:pt x="2573020" y="637540"/>
                </a:lnTo>
                <a:lnTo>
                  <a:pt x="2517140" y="648970"/>
                </a:lnTo>
                <a:lnTo>
                  <a:pt x="2459990" y="660400"/>
                </a:lnTo>
                <a:lnTo>
                  <a:pt x="2400300" y="670560"/>
                </a:lnTo>
                <a:lnTo>
                  <a:pt x="2338070" y="680720"/>
                </a:lnTo>
                <a:lnTo>
                  <a:pt x="2274570" y="689610"/>
                </a:lnTo>
                <a:lnTo>
                  <a:pt x="2208530" y="697230"/>
                </a:lnTo>
                <a:lnTo>
                  <a:pt x="2142490" y="704850"/>
                </a:lnTo>
                <a:lnTo>
                  <a:pt x="2073910" y="711200"/>
                </a:lnTo>
                <a:lnTo>
                  <a:pt x="2004060" y="716280"/>
                </a:lnTo>
                <a:lnTo>
                  <a:pt x="1934210" y="721360"/>
                </a:lnTo>
                <a:lnTo>
                  <a:pt x="1861820" y="725170"/>
                </a:lnTo>
                <a:lnTo>
                  <a:pt x="1790700" y="727710"/>
                </a:lnTo>
                <a:lnTo>
                  <a:pt x="1718310" y="730250"/>
                </a:lnTo>
                <a:lnTo>
                  <a:pt x="1645920" y="731520"/>
                </a:lnTo>
                <a:lnTo>
                  <a:pt x="1572260" y="731520"/>
                </a:lnTo>
                <a:lnTo>
                  <a:pt x="1499870" y="730250"/>
                </a:lnTo>
                <a:lnTo>
                  <a:pt x="1426210" y="728980"/>
                </a:lnTo>
                <a:lnTo>
                  <a:pt x="1353820" y="726440"/>
                </a:lnTo>
                <a:lnTo>
                  <a:pt x="1282700" y="722630"/>
                </a:lnTo>
                <a:lnTo>
                  <a:pt x="1211580" y="718820"/>
                </a:lnTo>
                <a:lnTo>
                  <a:pt x="1141730" y="713740"/>
                </a:lnTo>
                <a:lnTo>
                  <a:pt x="1073150" y="707390"/>
                </a:lnTo>
                <a:lnTo>
                  <a:pt x="1005840" y="701040"/>
                </a:lnTo>
                <a:lnTo>
                  <a:pt x="939800" y="693420"/>
                </a:lnTo>
                <a:lnTo>
                  <a:pt x="875030" y="684530"/>
                </a:lnTo>
                <a:lnTo>
                  <a:pt x="812800" y="674370"/>
                </a:lnTo>
                <a:lnTo>
                  <a:pt x="751840" y="665480"/>
                </a:lnTo>
                <a:lnTo>
                  <a:pt x="0" y="762000"/>
                </a:lnTo>
                <a:lnTo>
                  <a:pt x="393700" y="57531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61119" y="5120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887200" y="585215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151619" y="5325109"/>
            <a:ext cx="2546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what else </a:t>
            </a:r>
            <a:r>
              <a:rPr sz="1800" spc="-5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could</a:t>
            </a:r>
            <a:r>
              <a:rPr sz="1800" spc="-3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 </a:t>
            </a:r>
            <a:r>
              <a:rPr sz="1800" spc="-10" dirty="0">
                <a:latin typeface="Helvetica Neue Light" panose="02000403000000020004" pitchFamily="2" charset="0"/>
                <a:cs typeface="Helvetica Neue" panose="02000503000000020004" pitchFamily="2" charset="0"/>
              </a:rPr>
              <a:t>happen?</a:t>
            </a:r>
            <a:endParaRPr sz="1800" dirty="0">
              <a:latin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195" dirty="0"/>
              <a:t>9</a:t>
            </a:fld>
            <a:endParaRPr spc="195" dirty="0"/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4294967295"/>
          </p:nvPr>
        </p:nvSpPr>
        <p:spPr>
          <a:xfrm>
            <a:off x="593090" y="6654667"/>
            <a:ext cx="2647950" cy="171842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endParaRPr spc="11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5612</Words>
  <Application>Microsoft Macintosh PowerPoint</Application>
  <PresentationFormat>Widescreen</PresentationFormat>
  <Paragraphs>872</Paragraphs>
  <Slides>82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91" baseType="lpstr">
      <vt:lpstr>Arial</vt:lpstr>
      <vt:lpstr>Arial Narrow</vt:lpstr>
      <vt:lpstr>Calibri</vt:lpstr>
      <vt:lpstr>Helvetica Neue</vt:lpstr>
      <vt:lpstr>Helvetica Neue Light</vt:lpstr>
      <vt:lpstr>Lucida Sans</vt:lpstr>
      <vt:lpstr>Tahoma</vt:lpstr>
      <vt:lpstr>Times New Roman</vt:lpstr>
      <vt:lpstr>Office Theme</vt:lpstr>
      <vt:lpstr>C++ atomics: from  basic to advanced.  What do they do?</vt:lpstr>
      <vt:lpstr>Atomics: the tool of lock-free programming  Lock-free means “fast”</vt:lpstr>
      <vt:lpstr>Lock-free means “fast”</vt:lpstr>
      <vt:lpstr>Lock-free means “fast”</vt:lpstr>
      <vt:lpstr>Is lock-free faster?</vt:lpstr>
      <vt:lpstr>Is lock-free faster?</vt:lpstr>
      <vt:lpstr>What is an atomic operation?</vt:lpstr>
      <vt:lpstr>Atomic operation example</vt:lpstr>
      <vt:lpstr>Atomic operation example</vt:lpstr>
      <vt:lpstr>What’s really going on?</vt:lpstr>
      <vt:lpstr>What’s really going on?</vt:lpstr>
      <vt:lpstr>More insidious atomic operation example</vt:lpstr>
      <vt:lpstr>Data sharing in C++</vt:lpstr>
      <vt:lpstr>What’s really going on now?</vt:lpstr>
      <vt:lpstr>std::atomic</vt:lpstr>
      <vt:lpstr>What types can be made atomic?</vt:lpstr>
      <vt:lpstr>What operations can be done on  std::atomic&lt;T&gt;?</vt:lpstr>
      <vt:lpstr>OK, what operations can be done on  std::atomic&lt;int&gt;?</vt:lpstr>
      <vt:lpstr>OK, what operations can be done on  std::atomic&lt;int&gt;?</vt:lpstr>
      <vt:lpstr>std::atomic&lt;T&gt; and overloaded operators</vt:lpstr>
      <vt:lpstr>What operations can be done on  std::atomic&lt;T&gt; for other types?</vt:lpstr>
      <vt:lpstr>What “other operations” can be done on  std::atomic&lt;T&gt;?</vt:lpstr>
      <vt:lpstr>What is so special about CAS?</vt:lpstr>
      <vt:lpstr>What “other operations” can be done on  std::atomic&lt;T&gt;?</vt:lpstr>
      <vt:lpstr>std::atomic&lt;T&gt; and overloaded operators</vt:lpstr>
      <vt:lpstr>How fast are atomic operations?</vt:lpstr>
      <vt:lpstr>Are atomic operations slower than non-atomic?</vt:lpstr>
      <vt:lpstr>Are atomic operations faster than locks?</vt:lpstr>
      <vt:lpstr>Are atomic operations faster than locks?</vt:lpstr>
      <vt:lpstr>which Are atomic operations faster than locks?</vt:lpstr>
      <vt:lpstr>Are atomic operations faster than locks?</vt:lpstr>
      <vt:lpstr>Remember CAS?</vt:lpstr>
      <vt:lpstr>Is atomic the same as lock-free?</vt:lpstr>
      <vt:lpstr>Is atomic the same as lock-free?</vt:lpstr>
      <vt:lpstr>Is atomic the same as lock-free?</vt:lpstr>
      <vt:lpstr>Is atomic the same as lock-free?</vt:lpstr>
      <vt:lpstr>Do atomic operations wait on each other?</vt:lpstr>
      <vt:lpstr>Do atomic operations wait on each other?</vt:lpstr>
      <vt:lpstr>What’s really going on?</vt:lpstr>
      <vt:lpstr>Do atomic operations wait on each other?</vt:lpstr>
      <vt:lpstr>Do atomic operations wait on each other?</vt:lpstr>
      <vt:lpstr>Do atomic operations wait on each other?</vt:lpstr>
      <vt:lpstr>Do atomic operations wait on each other?</vt:lpstr>
      <vt:lpstr>Strong and weak compare-and-swap</vt:lpstr>
      <vt:lpstr>Strong and weak compare-and-swap</vt:lpstr>
      <vt:lpstr>Strong and weak compare-and-swap</vt:lpstr>
      <vt:lpstr>Strong and weak compare-and-swap</vt:lpstr>
      <vt:lpstr>Strong and weak compare-and-swap</vt:lpstr>
      <vt:lpstr>MUCH But wait, there is more...</vt:lpstr>
      <vt:lpstr>MUCH But wait, there is more...</vt:lpstr>
      <vt:lpstr>Atomic variables as gateways to memory  access (generalized pointers)</vt:lpstr>
      <vt:lpstr>Atomic variables as gateways to memory  access (generalized pointers)</vt:lpstr>
      <vt:lpstr>Memory barriers – the other side of atomics</vt:lpstr>
      <vt:lpstr>Memory barriers</vt:lpstr>
      <vt:lpstr>Memory barriers in C++</vt:lpstr>
      <vt:lpstr>No barriers – std::memory_order_relaxed</vt:lpstr>
      <vt:lpstr>Acquire barrier</vt:lpstr>
      <vt:lpstr>Acquire barrier – std::memory_order_acquire</vt:lpstr>
      <vt:lpstr>Release barrier</vt:lpstr>
      <vt:lpstr>Release barrier – std::memory_order_release</vt:lpstr>
      <vt:lpstr>Acquire-release order</vt:lpstr>
      <vt:lpstr>Acquire-release protocol</vt:lpstr>
      <vt:lpstr>Barriers and locks</vt:lpstr>
      <vt:lpstr>Bidirectional barriers</vt:lpstr>
      <vt:lpstr>Why does CAS have two memory orders?</vt:lpstr>
      <vt:lpstr>Default memory order</vt:lpstr>
      <vt:lpstr>Why change memory order?</vt:lpstr>
      <vt:lpstr>Why change memory order?</vt:lpstr>
      <vt:lpstr>Memory barriers and performance</vt:lpstr>
      <vt:lpstr>Memory barriers are expensive</vt:lpstr>
      <vt:lpstr>Memory order expresses programmer’s  intent</vt:lpstr>
      <vt:lpstr>Memory order expresses programmer’s  intent</vt:lpstr>
      <vt:lpstr>Memory order expresses programmer’s  intent</vt:lpstr>
      <vt:lpstr>Memory order expresses programmer’s  intent</vt:lpstr>
      <vt:lpstr>PowerPoint Presentation</vt:lpstr>
      <vt:lpstr>PowerPoint Presentation</vt:lpstr>
      <vt:lpstr>Note on sequential consistency</vt:lpstr>
      <vt:lpstr>Mandatory gripe about the C++ standard</vt:lpstr>
      <vt:lpstr>C++ and std::atomic</vt:lpstr>
      <vt:lpstr>When to use std::atomic in your C++ code</vt:lpstr>
      <vt:lpstr>std::atomic&lt;questions&gt; any_questions;  any_questions.load();</vt:lpstr>
      <vt:lpstr>www.mentor.com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Title – 42pt, Three Lines Max. Anchor: Bottom Left</dc:title>
  <cp:lastModifiedBy>Arrvindh Shriraman</cp:lastModifiedBy>
  <cp:revision>38</cp:revision>
  <dcterms:created xsi:type="dcterms:W3CDTF">2020-03-03T04:57:48Z</dcterms:created>
  <dcterms:modified xsi:type="dcterms:W3CDTF">2020-03-03T18:06:42Z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2017-10-12T00:00:00Z</vt:filetime>
  </property>
  <property fmtid="{D5CDD505-2E9C-101B-9397-08002B2CF9AE}" pid="3" name="Creator">
    <vt:lpwstr>Impress</vt:lpwstr>
  </property>
  <property fmtid="{D5CDD505-2E9C-101B-9397-08002B2CF9AE}" pid="4" name="LastSaved">
    <vt:filetime>2017-10-12T00:00:00Z</vt:filetime>
  </property>
</Properties>
</file>