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1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2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3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5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6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7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8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9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0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1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4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22.xml" ContentType="application/vnd.openxmlformats-officedocument.presentationml.notesSlide+xml"/>
  <Override PartName="/ppt/tags/tag445.xml" ContentType="application/vnd.openxmlformats-officedocument.presentationml.tags+xml"/>
  <Override PartName="/ppt/notesSlides/notesSlide23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4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2.xml" ContentType="application/inkml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27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28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29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notesSlides/notesSlide30.xml" ContentType="application/vnd.openxmlformats-officedocument.presentationml.notesSlide+xml"/>
  <Override PartName="/ppt/tags/tag951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423.xml" ContentType="application/vnd.openxmlformats-officedocument.presentationml.tags+xml"/>
  <Override PartName="/ppt/tags/tag4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46"/>
  </p:notesMasterIdLst>
  <p:handoutMasterIdLst>
    <p:handoutMasterId r:id="rId47"/>
  </p:handoutMasterIdLst>
  <p:sldIdLst>
    <p:sldId id="258" r:id="rId2"/>
    <p:sldId id="1129" r:id="rId3"/>
    <p:sldId id="772" r:id="rId4"/>
    <p:sldId id="287" r:id="rId5"/>
    <p:sldId id="1127" r:id="rId6"/>
    <p:sldId id="774" r:id="rId7"/>
    <p:sldId id="1128" r:id="rId8"/>
    <p:sldId id="734" r:id="rId9"/>
    <p:sldId id="725" r:id="rId10"/>
    <p:sldId id="770" r:id="rId11"/>
    <p:sldId id="767" r:id="rId12"/>
    <p:sldId id="648" r:id="rId13"/>
    <p:sldId id="768" r:id="rId14"/>
    <p:sldId id="649" r:id="rId15"/>
    <p:sldId id="594" r:id="rId16"/>
    <p:sldId id="643" r:id="rId17"/>
    <p:sldId id="595" r:id="rId18"/>
    <p:sldId id="771" r:id="rId19"/>
    <p:sldId id="773" r:id="rId20"/>
    <p:sldId id="644" r:id="rId21"/>
    <p:sldId id="630" r:id="rId22"/>
    <p:sldId id="279" r:id="rId23"/>
    <p:sldId id="280" r:id="rId24"/>
    <p:sldId id="1130" r:id="rId25"/>
    <p:sldId id="281" r:id="rId26"/>
    <p:sldId id="721" r:id="rId27"/>
    <p:sldId id="743" r:id="rId28"/>
    <p:sldId id="758" r:id="rId29"/>
    <p:sldId id="759" r:id="rId30"/>
    <p:sldId id="313" r:id="rId31"/>
    <p:sldId id="311" r:id="rId32"/>
    <p:sldId id="294" r:id="rId33"/>
    <p:sldId id="295" r:id="rId34"/>
    <p:sldId id="296" r:id="rId35"/>
    <p:sldId id="297" r:id="rId36"/>
    <p:sldId id="300" r:id="rId37"/>
    <p:sldId id="270" r:id="rId38"/>
    <p:sldId id="301" r:id="rId39"/>
    <p:sldId id="302" r:id="rId40"/>
    <p:sldId id="303" r:id="rId41"/>
    <p:sldId id="304" r:id="rId42"/>
    <p:sldId id="305" r:id="rId43"/>
    <p:sldId id="277" r:id="rId44"/>
    <p:sldId id="307" r:id="rId45"/>
  </p:sldIdLst>
  <p:sldSz cx="9144000" cy="6858000" type="screen4x3"/>
  <p:notesSz cx="9586913" cy="73025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3" autoAdjust="0"/>
    <p:restoredTop sz="62585" autoAdjust="0"/>
  </p:normalViewPr>
  <p:slideViewPr>
    <p:cSldViewPr snapToObjects="1">
      <p:cViewPr varScale="1">
        <p:scale>
          <a:sx n="77" d="100"/>
          <a:sy n="77" d="100"/>
        </p:scale>
        <p:origin x="33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7:22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13432 8480 104 0,'-6'0'41'0,"3"0"-32"0,3 3 13 0,0-3 6 0,0 0-3 15,-3 0 3-15,0 0-1 16,0 0 1-16,0 0-15 16,3 0 3-16,0 0 4 0,0 0-5 15,0 0 2-15,0 0-8 16,0 0-1-16,0 0-4 16,6 0-1-16,-3 0-1 15,6 0 1 1,3 0-2-16,0 0 2 15,0 0 0-15,3 0-4 16,0 0 1-16,2 0 0 16,1 2 0-16,0-2 0 15,3 0 2-15,0 0-23 16,0-2-8-16,3-1-26 0,-4 0-8 16,4-2-26-1</inkml:trace>
  <inkml:trace contextRef="#ctx0" brushRef="#br0" timeOffset="347.67">13944 8440 120 0,'0'0'46'0,"6"-2"-35"0,-6 2 14 16,0 0 6 0,0 0-11-16,3 0-1 15,3 0-2-15,0 0 1 0,3 0-10 16,3 0-4-16,3 0-1 0,2 0-2 15,1 0-1-15,3 2 1 16,0 1 1-16,3 0-1 16,0 2-1-16,-4-3-32 15,4 1-16-15,0 0-34 16</inkml:trace>
  <inkml:trace contextRef="#ctx0" brushRef="#br0" timeOffset="683.63">14477 8443 176 0,'6'-3'66'16,"0"6"-52"-16,3-6 8 0,-3 3 1 0,3 0-12 15,3 0-3-15,2 0-3 16,4 3-1-16,0 0-2 16,3-1-2-16,0 1 3 0,0-1-4 15,2 1 0-15,-2 0-12 16,0-1-5-16,-3 1-32 15,0-3-50 1,3 5 15-16</inkml:trace>
  <inkml:trace contextRef="#ctx0" brushRef="#br0" timeOffset="2194.53">13396 6892 148 0,'-3'0'57'0,"6"3"-44"0,-3 0 12 0,0-3 1 0,0 0-6 15,0 0-1-15,6 5-3 16,0 0 0-16,0 1-8 16,0-1-3-16,3 0 1 0,3-2-1 15,3-1 0-15,3 4-3 16,3-4 1-16,2 1-9 15,4 0-3-15,0-1-39 16,3-2-19-16,3-2-18 16</inkml:trace>
  <inkml:trace contextRef="#ctx0" brushRef="#br0" timeOffset="2507.64">13992 6914 160 0,'3'0'63'0,"3"2"-49"0,6 1 7 0,-4 0 2 16,4-3-5-16,3 0-1 16,6 0-9-16,6 0-3 0,0 0-3 15,-1 0-2-15,4 0 3 0,0 0-7 16,0 0-1-16,0-3-36 16,-1 0-13-16,4 1-23 15</inkml:trace>
  <inkml:trace contextRef="#ctx0" brushRef="#br0" timeOffset="2744.7">14635 6863 128 0,'9'0'49'0,"-1"0"-38"0,13 0 12 16,-9 0 3-16,3 0-6 0,3 0 1 16,0 3-10-16,3-3-2 15,0 0-5-15,2 0-3 0,1 0 0 16,0-3-39-16,6 1-14 16,-6-4-20-1</inkml:trace>
  <inkml:trace contextRef="#ctx0" brushRef="#br0" timeOffset="4595.11">13414 10276 184 0,'-3'0'68'0,"3"3"-52"0,0-3 12 16,0 0 5-16,0 0-15 16,0 0-2-16,3 0-6 15,3 0 1-15,0 0-6 16,3 0-1-16,0 0 2 0,3 0-3 15,3 0-2-15,3 0 0 16,2 0-1-16,4 0-14 0,3 3-3 16,3-1-31-1,0-2-14-15,2 0-27 16</inkml:trace>
  <inkml:trace contextRef="#ctx0" brushRef="#br0" timeOffset="4877.82">13902 10268 200 0,'3'-2'77'0,"3"2"-60"0,3 0 13 0,-3 0 3 0,0-3-8 16,3 1-2-16,6-1-9 15,3 0-4-15,3 1-5 16,2 2-6-16,1 0 0 0,3 0 1 16,3 0 0-16,-3 0 0 15,-1 2 2-15,1 1-23 16,3-3-11-16,0 0-27 16,-3 0-11-16,-1-3-18 15</inkml:trace>
  <inkml:trace contextRef="#ctx0" brushRef="#br0" timeOffset="5089.49">14456 10250 180 0,'3'0'68'0,"3"-3"-52"0,6 3 8 0,-3 0 0 16,3 0-6-16,3 0 0 15,5 0-4-15,4 0-1 16,3-2-7-16,3-1-2 0,3 3 2 15,-4-3-3-15,-2 3 0 16,0 0-1-16,-3-2-2 16,0-1-19-16,-1 0-8 0,1 1-76 31</inkml:trace>
  <inkml:trace contextRef="#ctx0" brushRef="#br0" timeOffset="5988.39">13432 9358 148 0,'-9'0'55'0,"3"0"-43"0,3 3 8 0,3-3 0 16,0 0 5-16,0 0 5 15,0 0-10-15,0 0-2 16,6 3-10-16,3-3 6 0,0 0 3 15,3 0-5-15,6 0-2 16,3 0-5-16,5 0-2 16,4 0-1-16,0 0-2 0,3 0-8 15,-1 2-5-15,1-2-42 16,3 0-18-16,3 0-21 16</inkml:trace>
  <inkml:trace contextRef="#ctx0" brushRef="#br0" timeOffset="6221.95">14030 9369 220 0,'-3'-3'82'0,"12"6"-64"0,6-3 4 0,-6 0-3 15,3 0 1 1,3 0 2-16,0 0-7 15,3 0-4-15,3 0-6 0,-1 3-4 0,1-1 2 16,3-2-18-16,3 3-4 16,3-1-55-1,2-2-66-15,1 0 32 16</inkml:trace>
  <inkml:trace contextRef="#ctx0" brushRef="#br0" timeOffset="6394.2">14626 9356 240 0,'15'0'90'0,"5"2"-70"0,7-4-1 0,-12 2-6 0,3 0-3 15,0 0 4-15,0 0-8 16,3 0-1-16,-1 0-3 16,1 0-2-16,0 0 3 0,-3 0-57 15,6 2-26-15,-6 4-21 16</inkml:trace>
  <inkml:trace contextRef="#ctx0" brushRef="#br0" timeOffset="7205.94">13420 10978 156 0,'0'0'60'0,"0"0"-47"0,9-3 6 0,-3 3 0 0,0 0 0 15,0 0 1-15,6-3-7 16,0 3-3-16,3 0-5 15,3 0-4-15,5 3 2 0,4-3-7 16,3 0 1-16,3-3-65 16,2-2-53-1,-2-3 39-15</inkml:trace>
  <inkml:trace contextRef="#ctx0" brushRef="#br0" timeOffset="7389.42">13998 10935 228 0,'0'3'88'0,"9"0"-69"0,5-1-7 0,-5-2-9 15,6 0-4-15,3 3 0 16,6-3-2-16,0 0 0 16,3 2 2-16,-1-2-38 0,4 0-15 15,6 0-28 1</inkml:trace>
  <inkml:trace contextRef="#ctx0" brushRef="#br0" timeOffset="7567.99">14605 10946 244 0,'9'2'90'0,"3"4"-70"0,12-6-5 16,-13 2-8-16,7 1-7 15,3 0 0-15,3-1-3 16,0-2 0-16,0 3 2 15,-4 0-16-15,4-3-3 0,-3 0-23 16,0-3-8-16,6-5-28 16</inkml:trace>
  <inkml:trace contextRef="#ctx0" brushRef="#br0" timeOffset="8814.65">13456 7564 212 0,'-9'3'82'0,"9"-6"-64"0,-3 3 18 15,3 0 2-15,0 0-5 16,0 0 3-16,0 0-16 16,0 0-6-16,0 0-3 15,12-2-6-15,3 2-5 16,6 0-3-16,2 0-7 0,4 0-2 15,0 2-28 1,3 1-14-16,3 2-67 16</inkml:trace>
  <inkml:trace contextRef="#ctx0" brushRef="#br0" timeOffset="9007.23">13950 7615 304 0,'-6'-3'115'0,"9"3"-89"0,9-3-12 0,-6 3-10 0,3 0-6 15,0 0 1-15,6 0-15 16,3-2-6-16,2 2 11 16,4-3-39-16,6 0-13 15,0 1-36 1</inkml:trace>
  <inkml:trace contextRef="#ctx0" brushRef="#br0" timeOffset="9132.03">14361 7591 220 0,'3'3'85'0,"3"-1"-66"0,3-2-3 15,0 0-7-15,2 0-7 16,4 0 1-16,6 0-26 16,3 0-12-16,3 0-55 15,6 0-24-15</inkml:trace>
  <inkml:trace contextRef="#ctx0" brushRef="#br0" timeOffset="9233.84">14879 7572 172 0,'3'0'66'0,"0"-2"-52"0,6 2-76 0,-3 0-39 16</inkml:trace>
  <inkml:trace contextRef="#ctx0" brushRef="#br0" timeOffset="10298.59">13379 6107 220 0,'0'0'82'0,"0"2"-64"0,0 4 15 16,3-4 4-16,-1 1-10 15,1-1-1-15,3 1-9 16,0 0 0-16,3-1-10 16,3 1-4-16,3 2-2 0,3 1-1 15,6-4 2-15,3 1-14 16,2-3-5-16,4-3-46 15,3 1-21-15,-3-6-26 16</inkml:trace>
  <inkml:trace contextRef="#ctx0" brushRef="#br0" timeOffset="10537.2">13932 6138 240 0,'3'6'90'0,"3"-6"-70"0,0 2 17 0,0 1 4 0,0-3-13 15,6 0-4-15,3 0-11 16,3 0-6 0,5 0-4-16,4 0-3 0,3 0 1 15,-3 0-28-15,3-3-11 16,2 1-72-1,7-4-52-15,0-2 64 0</inkml:trace>
  <inkml:trace contextRef="#ctx0" brushRef="#br0" timeOffset="10717.34">14548 6138 312 0,'3'3'115'0,"3"-3"-89"0,15 3-12 15,-9-3-10-15,3 0 5 16,3 0 8-16,3 0-4 15,2 0 0-15,1-3-7 0,3 3-4 0,0 0-1 16,0-3-6-16,-1 1 1 16,1-4-58-16,0 1-25 15,-3-8-40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02:21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15153 6263 108 0,'0'-6'41'0,"0"4"-32"0,-3-1 17 0,3 0 8 0,-3 1-5 15,0-1-2-15,0 1-2 16,3-1 1-16,0 0-14 15,6 1-5-15,8 2-2 0,16-6-1 16,21-4 0-16,17-4-2 16,7 7 1-16,-1-4 0 15,-2-2 3-15,-7 5-49 16,4-3-23-16,-13-10-25 16</inkml:trace>
  <inkml:trace contextRef="#ctx0" brushRef="#br0" timeOffset="103351.42">8437 6496 56 0,'-6'-8'22'0,"6"5"-18"0,-2-5-24 16,4 5-12-16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738f09f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738f09f8_0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the moment, we’ll leave understanding the brain to cognitive and neuroscientists, linguists and philosophers. But we will take a closer look at the computer to learn how it understands us.</a:t>
            </a:r>
            <a:endParaRPr dirty="0"/>
          </a:p>
        </p:txBody>
      </p:sp>
      <p:sp>
        <p:nvSpPr>
          <p:cNvPr id="122" name="Google Shape;122;g1e738f09f8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63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What do we use to</a:t>
            </a:r>
            <a:r>
              <a:rPr lang="en-US" baseline="0" dirty="0"/>
              <a:t> address bigger chunks of bytes?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5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5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1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What’s the second row’s address going to be?</a:t>
            </a:r>
          </a:p>
          <a:p>
            <a:pPr lvl="1"/>
            <a:r>
              <a:rPr lang="en-US" b="0" baseline="0" dirty="0"/>
              <a:t>0x08</a:t>
            </a:r>
          </a:p>
          <a:p>
            <a:r>
              <a:rPr lang="en-US" b="1" baseline="0" dirty="0"/>
              <a:t>Third?</a:t>
            </a:r>
          </a:p>
          <a:p>
            <a:pPr lvl="1"/>
            <a:r>
              <a:rPr lang="en-US" b="0" baseline="0" dirty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79" y="3256644"/>
            <a:ext cx="7879952" cy="3086554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71788" y="439738"/>
            <a:ext cx="3416300" cy="2562225"/>
          </a:xfrm>
        </p:spPr>
      </p:sp>
    </p:spTree>
    <p:extLst>
      <p:ext uri="{BB962C8B-B14F-4D97-AF65-F5344CB8AC3E}">
        <p14:creationId xmlns:p14="http://schemas.microsoft.com/office/powerpoint/2010/main" val="3362817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1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17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0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8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8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17538"/>
            <a:ext cx="4779963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7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74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9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pronounce it 'char’, you can also call it 'care’ if you care 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6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</a:t>
            </a:r>
            <a:r>
              <a:rPr lang="en-US" dirty="0" err="1"/>
              <a:t>strlen</a:t>
            </a:r>
            <a:r>
              <a:rPr lang="en-US" dirty="0"/>
              <a:t>() in #include &lt;</a:t>
            </a:r>
            <a:r>
              <a:rPr lang="en-US" dirty="0" err="1"/>
              <a:t>string.h</a:t>
            </a:r>
            <a:r>
              <a:rPr lang="en-US" dirty="0"/>
              <a:t>&gt;, though doesn’t count null-terminator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37160" indent="-137160">
              <a:buFontTx/>
              <a:buChar char="-"/>
            </a:pPr>
            <a:r>
              <a:rPr lang="en-US" baseline="0" dirty="0"/>
              <a:t>Address is n bit number.</a:t>
            </a:r>
          </a:p>
          <a:p>
            <a:pPr marL="137160" indent="-137160">
              <a:buFontTx/>
              <a:buChar char="-"/>
            </a:pPr>
            <a:r>
              <a:rPr lang="en-US" baseline="0" dirty="0"/>
              <a:t>Each byte can be read and written</a:t>
            </a:r>
          </a:p>
          <a:p>
            <a:r>
              <a:rPr lang="en-US" baseline="0" dirty="0"/>
              <a:t>Address space determined by how many bits in the address</a:t>
            </a:r>
          </a:p>
          <a:p>
            <a:r>
              <a:rPr lang="en-US" baseline="0" dirty="0"/>
              <a:t>So what if things don’t fit in a single byte?</a:t>
            </a:r>
          </a:p>
          <a:p>
            <a:r>
              <a:rPr lang="en-US" baseline="0" dirty="0"/>
              <a:t>How many things does 1 byte allow us to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84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Instead,</a:t>
            </a:r>
            <a:r>
              <a:rPr lang="en-US" baseline="0" dirty="0"/>
              <a:t> we typically talk about addresses in terms of “words”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Use same</a:t>
            </a:r>
            <a:r>
              <a:rPr lang="en-US" baseline="0" dirty="0"/>
              <a:t> word size anywhere that you typically store addresses</a:t>
            </a:r>
            <a:endParaRPr lang="en-US" dirty="0"/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You could count the world population with 33 fingers</a:t>
            </a:r>
            <a:r>
              <a:rPr lang="en-US" baseline="0" dirty="0"/>
              <a:t> (u</a:t>
            </a:r>
            <a:r>
              <a:rPr lang="en-US" dirty="0"/>
              <a:t>sing population</a:t>
            </a:r>
            <a:r>
              <a:rPr lang="en-US" baseline="0" dirty="0"/>
              <a:t> number of</a:t>
            </a:r>
            <a:r>
              <a:rPr lang="en-US" dirty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17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36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455" y="1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1 - Summary</a:t>
            </a:r>
          </a:p>
        </p:txBody>
      </p:sp>
    </p:spTree>
    <p:extLst>
      <p:ext uri="{BB962C8B-B14F-4D97-AF65-F5344CB8AC3E}">
        <p14:creationId xmlns:p14="http://schemas.microsoft.com/office/powerpoint/2010/main" val="1440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93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tags" Target="../tags/tag49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50" Type="http://schemas.openxmlformats.org/officeDocument/2006/relationships/tags" Target="../tags/tag60.xml"/><Relationship Id="rId55" Type="http://schemas.openxmlformats.org/officeDocument/2006/relationships/notesSlide" Target="../notesSlides/notesSlide10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tags" Target="../tags/tag39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3" Type="http://schemas.openxmlformats.org/officeDocument/2006/relationships/tags" Target="../tags/tag63.xml"/><Relationship Id="rId5" Type="http://schemas.openxmlformats.org/officeDocument/2006/relationships/tags" Target="../tags/tag15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56" Type="http://schemas.openxmlformats.org/officeDocument/2006/relationships/customXml" Target="../ink/ink1.xml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image" Target="../media/image22.emf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tags" Target="../tags/tag103.xml"/><Relationship Id="rId21" Type="http://schemas.openxmlformats.org/officeDocument/2006/relationships/tags" Target="../tags/tag84.xml"/><Relationship Id="rId34" Type="http://schemas.openxmlformats.org/officeDocument/2006/relationships/tags" Target="../tags/tag98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50" Type="http://schemas.openxmlformats.org/officeDocument/2006/relationships/tags" Target="../tags/tag114.xml"/><Relationship Id="rId55" Type="http://schemas.openxmlformats.org/officeDocument/2006/relationships/tags" Target="../tags/tag119.xml"/><Relationship Id="rId63" Type="http://schemas.openxmlformats.org/officeDocument/2006/relationships/notesSlide" Target="../notesSlides/notesSlide11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9" Type="http://schemas.openxmlformats.org/officeDocument/2006/relationships/tags" Target="../tags/tag92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53" Type="http://schemas.openxmlformats.org/officeDocument/2006/relationships/tags" Target="../tags/tag117.xml"/><Relationship Id="rId58" Type="http://schemas.openxmlformats.org/officeDocument/2006/relationships/tags" Target="../tags/tag122.xml"/><Relationship Id="rId5" Type="http://schemas.openxmlformats.org/officeDocument/2006/relationships/tags" Target="../tags/tag68.xml"/><Relationship Id="rId61" Type="http://schemas.openxmlformats.org/officeDocument/2006/relationships/tags" Target="../tags/tag125.xml"/><Relationship Id="rId19" Type="http://schemas.openxmlformats.org/officeDocument/2006/relationships/tags" Target="../tags/tag8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56" Type="http://schemas.openxmlformats.org/officeDocument/2006/relationships/tags" Target="../tags/tag120.xml"/><Relationship Id="rId8" Type="http://schemas.openxmlformats.org/officeDocument/2006/relationships/tags" Target="../tags/tag71.xml"/><Relationship Id="rId51" Type="http://schemas.openxmlformats.org/officeDocument/2006/relationships/tags" Target="../tags/tag115.xml"/><Relationship Id="rId3" Type="http://schemas.openxmlformats.org/officeDocument/2006/relationships/tags" Target="../tags/tag66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59" Type="http://schemas.openxmlformats.org/officeDocument/2006/relationships/tags" Target="../tags/tag123.xml"/><Relationship Id="rId20" Type="http://schemas.openxmlformats.org/officeDocument/2006/relationships/tags" Target="../tags/tag83.xml"/><Relationship Id="rId41" Type="http://schemas.openxmlformats.org/officeDocument/2006/relationships/tags" Target="../tags/tag105.xml"/><Relationship Id="rId54" Type="http://schemas.openxmlformats.org/officeDocument/2006/relationships/tags" Target="../tags/tag118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100.xml"/><Relationship Id="rId49" Type="http://schemas.openxmlformats.org/officeDocument/2006/relationships/tags" Target="../tags/tag113.xml"/><Relationship Id="rId57" Type="http://schemas.openxmlformats.org/officeDocument/2006/relationships/tags" Target="../tags/tag121.xml"/><Relationship Id="rId10" Type="http://schemas.openxmlformats.org/officeDocument/2006/relationships/tags" Target="../tags/tag73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52" Type="http://schemas.openxmlformats.org/officeDocument/2006/relationships/tags" Target="../tags/tag116.xml"/><Relationship Id="rId60" Type="http://schemas.openxmlformats.org/officeDocument/2006/relationships/tags" Target="../tags/tag124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32.xml"/><Relationship Id="rId7" Type="http://schemas.openxmlformats.org/officeDocument/2006/relationships/tags" Target="../tags/tag42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133.xml"/><Relationship Id="rId9" Type="http://schemas.openxmlformats.org/officeDocument/2006/relationships/tags" Target="../tags/tag4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tags" Target="../tags/tag175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41" Type="http://schemas.openxmlformats.org/officeDocument/2006/relationships/tags" Target="../tags/tag177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40" Type="http://schemas.openxmlformats.org/officeDocument/2006/relationships/tags" Target="../tags/tag176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tags" Target="../tags/tag167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43" Type="http://schemas.openxmlformats.org/officeDocument/2006/relationships/notesSlide" Target="../notesSlides/notesSlide15.xml"/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tags" Target="../tags/tag17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tags" Target="../tags/tag216.xml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42" Type="http://schemas.openxmlformats.org/officeDocument/2006/relationships/tags" Target="../tags/tag219.xml"/><Relationship Id="rId47" Type="http://schemas.openxmlformats.org/officeDocument/2006/relationships/tags" Target="../tags/tag224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9" Type="http://schemas.openxmlformats.org/officeDocument/2006/relationships/tags" Target="../tags/tag206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tags" Target="../tags/tag214.xml"/><Relationship Id="rId40" Type="http://schemas.openxmlformats.org/officeDocument/2006/relationships/tags" Target="../tags/tag217.xml"/><Relationship Id="rId45" Type="http://schemas.openxmlformats.org/officeDocument/2006/relationships/tags" Target="../tags/tag222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49" Type="http://schemas.openxmlformats.org/officeDocument/2006/relationships/notesSlide" Target="../notesSlides/notesSlide16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4" Type="http://schemas.openxmlformats.org/officeDocument/2006/relationships/tags" Target="../tags/tag221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43" Type="http://schemas.openxmlformats.org/officeDocument/2006/relationships/tags" Target="../tags/tag220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tags" Target="../tags/tag215.xml"/><Relationship Id="rId46" Type="http://schemas.openxmlformats.org/officeDocument/2006/relationships/tags" Target="../tags/tag223.xml"/><Relationship Id="rId20" Type="http://schemas.openxmlformats.org/officeDocument/2006/relationships/tags" Target="../tags/tag197.xml"/><Relationship Id="rId41" Type="http://schemas.openxmlformats.org/officeDocument/2006/relationships/tags" Target="../tags/tag218.xml"/><Relationship Id="rId1" Type="http://schemas.openxmlformats.org/officeDocument/2006/relationships/tags" Target="../tags/tag178.xml"/><Relationship Id="rId6" Type="http://schemas.openxmlformats.org/officeDocument/2006/relationships/tags" Target="../tags/tag1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9" Type="http://schemas.openxmlformats.org/officeDocument/2006/relationships/tags" Target="../tags/tag272.xml"/><Relationship Id="rId21" Type="http://schemas.openxmlformats.org/officeDocument/2006/relationships/tags" Target="../tags/tag254.xml"/><Relationship Id="rId34" Type="http://schemas.openxmlformats.org/officeDocument/2006/relationships/tags" Target="../tags/tag267.xml"/><Relationship Id="rId42" Type="http://schemas.openxmlformats.org/officeDocument/2006/relationships/tags" Target="../tags/tag275.xml"/><Relationship Id="rId47" Type="http://schemas.openxmlformats.org/officeDocument/2006/relationships/tags" Target="../tags/tag280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9" Type="http://schemas.openxmlformats.org/officeDocument/2006/relationships/tags" Target="../tags/tag262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tags" Target="../tags/tag265.xml"/><Relationship Id="rId37" Type="http://schemas.openxmlformats.org/officeDocument/2006/relationships/tags" Target="../tags/tag270.xml"/><Relationship Id="rId40" Type="http://schemas.openxmlformats.org/officeDocument/2006/relationships/tags" Target="../tags/tag273.xml"/><Relationship Id="rId45" Type="http://schemas.openxmlformats.org/officeDocument/2006/relationships/tags" Target="../tags/tag278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tags" Target="../tags/tag269.xml"/><Relationship Id="rId49" Type="http://schemas.openxmlformats.org/officeDocument/2006/relationships/notesSlide" Target="../notesSlides/notesSlide19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tags" Target="../tags/tag264.xml"/><Relationship Id="rId44" Type="http://schemas.openxmlformats.org/officeDocument/2006/relationships/tags" Target="../tags/tag277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35" Type="http://schemas.openxmlformats.org/officeDocument/2006/relationships/tags" Target="../tags/tag268.xml"/><Relationship Id="rId43" Type="http://schemas.openxmlformats.org/officeDocument/2006/relationships/tags" Target="../tags/tag276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tags" Target="../tags/tag266.xml"/><Relationship Id="rId38" Type="http://schemas.openxmlformats.org/officeDocument/2006/relationships/tags" Target="../tags/tag271.xml"/><Relationship Id="rId46" Type="http://schemas.openxmlformats.org/officeDocument/2006/relationships/tags" Target="../tags/tag279.xml"/><Relationship Id="rId20" Type="http://schemas.openxmlformats.org/officeDocument/2006/relationships/tags" Target="../tags/tag253.xml"/><Relationship Id="rId41" Type="http://schemas.openxmlformats.org/officeDocument/2006/relationships/tags" Target="../tags/tag274.xml"/><Relationship Id="rId1" Type="http://schemas.openxmlformats.org/officeDocument/2006/relationships/tags" Target="../tags/tag234.xml"/><Relationship Id="rId6" Type="http://schemas.openxmlformats.org/officeDocument/2006/relationships/tags" Target="../tags/tag239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306.xml"/><Relationship Id="rId21" Type="http://schemas.openxmlformats.org/officeDocument/2006/relationships/tags" Target="../tags/tag301.xml"/><Relationship Id="rId34" Type="http://schemas.openxmlformats.org/officeDocument/2006/relationships/tags" Target="../tags/tag314.xml"/><Relationship Id="rId42" Type="http://schemas.openxmlformats.org/officeDocument/2006/relationships/tags" Target="../tags/tag322.xml"/><Relationship Id="rId47" Type="http://schemas.openxmlformats.org/officeDocument/2006/relationships/tags" Target="../tags/tag327.xml"/><Relationship Id="rId50" Type="http://schemas.openxmlformats.org/officeDocument/2006/relationships/tags" Target="../tags/tag330.xml"/><Relationship Id="rId55" Type="http://schemas.openxmlformats.org/officeDocument/2006/relationships/tags" Target="../tags/tag335.xml"/><Relationship Id="rId63" Type="http://schemas.openxmlformats.org/officeDocument/2006/relationships/tags" Target="../tags/tag34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9" Type="http://schemas.openxmlformats.org/officeDocument/2006/relationships/tags" Target="../tags/tag309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53" Type="http://schemas.openxmlformats.org/officeDocument/2006/relationships/tags" Target="../tags/tag333.xml"/><Relationship Id="rId58" Type="http://schemas.openxmlformats.org/officeDocument/2006/relationships/tags" Target="../tags/tag338.xml"/><Relationship Id="rId5" Type="http://schemas.openxmlformats.org/officeDocument/2006/relationships/tags" Target="../tags/tag285.xml"/><Relationship Id="rId61" Type="http://schemas.openxmlformats.org/officeDocument/2006/relationships/tags" Target="../tags/tag341.xml"/><Relationship Id="rId19" Type="http://schemas.openxmlformats.org/officeDocument/2006/relationships/tags" Target="../tags/tag29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56" Type="http://schemas.openxmlformats.org/officeDocument/2006/relationships/tags" Target="../tags/tag336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288.xml"/><Relationship Id="rId51" Type="http://schemas.openxmlformats.org/officeDocument/2006/relationships/tags" Target="../tags/tag331.xml"/><Relationship Id="rId3" Type="http://schemas.openxmlformats.org/officeDocument/2006/relationships/tags" Target="../tags/tag283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46" Type="http://schemas.openxmlformats.org/officeDocument/2006/relationships/tags" Target="../tags/tag326.xml"/><Relationship Id="rId59" Type="http://schemas.openxmlformats.org/officeDocument/2006/relationships/tags" Target="../tags/tag339.xml"/><Relationship Id="rId20" Type="http://schemas.openxmlformats.org/officeDocument/2006/relationships/tags" Target="../tags/tag300.xml"/><Relationship Id="rId41" Type="http://schemas.openxmlformats.org/officeDocument/2006/relationships/tags" Target="../tags/tag321.xml"/><Relationship Id="rId54" Type="http://schemas.openxmlformats.org/officeDocument/2006/relationships/tags" Target="../tags/tag334.xml"/><Relationship Id="rId62" Type="http://schemas.openxmlformats.org/officeDocument/2006/relationships/tags" Target="../tags/tag34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tags" Target="../tags/tag316.xml"/><Relationship Id="rId49" Type="http://schemas.openxmlformats.org/officeDocument/2006/relationships/tags" Target="../tags/tag329.xml"/><Relationship Id="rId57" Type="http://schemas.openxmlformats.org/officeDocument/2006/relationships/tags" Target="../tags/tag337.xml"/><Relationship Id="rId10" Type="http://schemas.openxmlformats.org/officeDocument/2006/relationships/tags" Target="../tags/tag290.xml"/><Relationship Id="rId31" Type="http://schemas.openxmlformats.org/officeDocument/2006/relationships/tags" Target="../tags/tag311.xml"/><Relationship Id="rId44" Type="http://schemas.openxmlformats.org/officeDocument/2006/relationships/tags" Target="../tags/tag324.xml"/><Relationship Id="rId52" Type="http://schemas.openxmlformats.org/officeDocument/2006/relationships/tags" Target="../tags/tag332.xml"/><Relationship Id="rId60" Type="http://schemas.openxmlformats.org/officeDocument/2006/relationships/tags" Target="../tags/tag340.xml"/><Relationship Id="rId65" Type="http://schemas.openxmlformats.org/officeDocument/2006/relationships/notesSlide" Target="../notesSlides/notesSlide20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39" Type="http://schemas.openxmlformats.org/officeDocument/2006/relationships/tags" Target="../tags/tag319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tags" Target="../tags/tag38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42" Type="http://schemas.openxmlformats.org/officeDocument/2006/relationships/tags" Target="../tags/tag385.xml"/><Relationship Id="rId47" Type="http://schemas.openxmlformats.org/officeDocument/2006/relationships/notesSlide" Target="../notesSlides/notesSlide21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9" Type="http://schemas.openxmlformats.org/officeDocument/2006/relationships/tags" Target="../tags/tag372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40" Type="http://schemas.openxmlformats.org/officeDocument/2006/relationships/tags" Target="../tags/tag383.xml"/><Relationship Id="rId45" Type="http://schemas.openxmlformats.org/officeDocument/2006/relationships/tags" Target="../tags/tag388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tags" Target="../tags/tag374.xml"/><Relationship Id="rId44" Type="http://schemas.openxmlformats.org/officeDocument/2006/relationships/tags" Target="../tags/tag387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43" Type="http://schemas.openxmlformats.org/officeDocument/2006/relationships/tags" Target="../tags/tag386.xml"/><Relationship Id="rId8" Type="http://schemas.openxmlformats.org/officeDocument/2006/relationships/tags" Target="../tags/tag351.xml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63.xml"/><Relationship Id="rId41" Type="http://schemas.openxmlformats.org/officeDocument/2006/relationships/tags" Target="../tags/tag38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9" Type="http://schemas.openxmlformats.org/officeDocument/2006/relationships/tags" Target="../tags/tag429.xml"/><Relationship Id="rId21" Type="http://schemas.openxmlformats.org/officeDocument/2006/relationships/tags" Target="../tags/tag409.xml"/><Relationship Id="rId34" Type="http://schemas.openxmlformats.org/officeDocument/2006/relationships/tags" Target="../tags/tag422.xml"/><Relationship Id="rId42" Type="http://schemas.openxmlformats.org/officeDocument/2006/relationships/tags" Target="../tags/tag432.xml"/><Relationship Id="rId47" Type="http://schemas.openxmlformats.org/officeDocument/2006/relationships/tags" Target="../tags/tag437.xml"/><Relationship Id="rId50" Type="http://schemas.openxmlformats.org/officeDocument/2006/relationships/tags" Target="../tags/tag440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9" Type="http://schemas.openxmlformats.org/officeDocument/2006/relationships/tags" Target="../tags/tag417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tags" Target="../tags/tag420.xml"/><Relationship Id="rId37" Type="http://schemas.openxmlformats.org/officeDocument/2006/relationships/tags" Target="../tags/tag427.xml"/><Relationship Id="rId40" Type="http://schemas.openxmlformats.org/officeDocument/2006/relationships/tags" Target="../tags/tag430.xml"/><Relationship Id="rId45" Type="http://schemas.openxmlformats.org/officeDocument/2006/relationships/tags" Target="../tags/tag435.xml"/><Relationship Id="rId53" Type="http://schemas.openxmlformats.org/officeDocument/2006/relationships/tags" Target="../tags/tag443.xml"/><Relationship Id="rId5" Type="http://schemas.openxmlformats.org/officeDocument/2006/relationships/tags" Target="../tags/tag393.xml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4" Type="http://schemas.openxmlformats.org/officeDocument/2006/relationships/tags" Target="../tags/tag434.xml"/><Relationship Id="rId52" Type="http://schemas.openxmlformats.org/officeDocument/2006/relationships/tags" Target="../tags/tag442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tags" Target="../tags/tag424.xml"/><Relationship Id="rId43" Type="http://schemas.openxmlformats.org/officeDocument/2006/relationships/tags" Target="../tags/tag433.xml"/><Relationship Id="rId48" Type="http://schemas.openxmlformats.org/officeDocument/2006/relationships/tags" Target="../tags/tag438.xml"/><Relationship Id="rId56" Type="http://schemas.openxmlformats.org/officeDocument/2006/relationships/notesSlide" Target="../notesSlides/notesSlide22.xml"/><Relationship Id="rId8" Type="http://schemas.openxmlformats.org/officeDocument/2006/relationships/tags" Target="../tags/tag396.xml"/><Relationship Id="rId51" Type="http://schemas.openxmlformats.org/officeDocument/2006/relationships/tags" Target="../tags/tag441.xml"/><Relationship Id="rId3" Type="http://schemas.openxmlformats.org/officeDocument/2006/relationships/tags" Target="../tags/tag391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tags" Target="../tags/tag421.xml"/><Relationship Id="rId38" Type="http://schemas.openxmlformats.org/officeDocument/2006/relationships/tags" Target="../tags/tag428.xml"/><Relationship Id="rId46" Type="http://schemas.openxmlformats.org/officeDocument/2006/relationships/tags" Target="../tags/tag436.xml"/><Relationship Id="rId20" Type="http://schemas.openxmlformats.org/officeDocument/2006/relationships/tags" Target="../tags/tag408.xml"/><Relationship Id="rId41" Type="http://schemas.openxmlformats.org/officeDocument/2006/relationships/tags" Target="../tags/tag431.xml"/><Relationship Id="rId54" Type="http://schemas.openxmlformats.org/officeDocument/2006/relationships/tags" Target="../tags/tag444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tags" Target="../tags/tag426.xml"/><Relationship Id="rId49" Type="http://schemas.openxmlformats.org/officeDocument/2006/relationships/tags" Target="../tags/tag4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stem" TargetMode="External"/><Relationship Id="rId2" Type="http://schemas.openxmlformats.org/officeDocument/2006/relationships/hyperlink" Target="https://en.wikipedia.org/wiki/Attribute_(computing)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26" Type="http://schemas.openxmlformats.org/officeDocument/2006/relationships/tags" Target="../tags/tag473.xml"/><Relationship Id="rId3" Type="http://schemas.openxmlformats.org/officeDocument/2006/relationships/tags" Target="../tags/tag450.xml"/><Relationship Id="rId21" Type="http://schemas.openxmlformats.org/officeDocument/2006/relationships/tags" Target="../tags/tag468.xml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tags" Target="../tags/tag472.xml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0" Type="http://schemas.openxmlformats.org/officeDocument/2006/relationships/tags" Target="../tags/tag467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24" Type="http://schemas.openxmlformats.org/officeDocument/2006/relationships/tags" Target="../tags/tag471.xml"/><Relationship Id="rId5" Type="http://schemas.openxmlformats.org/officeDocument/2006/relationships/tags" Target="../tags/tag452.xml"/><Relationship Id="rId15" Type="http://schemas.openxmlformats.org/officeDocument/2006/relationships/tags" Target="../tags/tag462.xml"/><Relationship Id="rId23" Type="http://schemas.openxmlformats.org/officeDocument/2006/relationships/tags" Target="../tags/tag470.xml"/><Relationship Id="rId28" Type="http://schemas.openxmlformats.org/officeDocument/2006/relationships/notesSlide" Target="../notesSlides/notesSlide25.xml"/><Relationship Id="rId10" Type="http://schemas.openxmlformats.org/officeDocument/2006/relationships/tags" Target="../tags/tag457.xml"/><Relationship Id="rId19" Type="http://schemas.openxmlformats.org/officeDocument/2006/relationships/tags" Target="../tags/tag466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tags" Target="../tags/tag469.xml"/><Relationship Id="rId27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tags" Target="../tags/tag498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tags" Target="../tags/tag497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tags" Target="../tags/tag495.xml"/><Relationship Id="rId27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26" Type="http://schemas.openxmlformats.org/officeDocument/2006/relationships/tags" Target="../tags/tag524.xml"/><Relationship Id="rId3" Type="http://schemas.openxmlformats.org/officeDocument/2006/relationships/tags" Target="../tags/tag501.xml"/><Relationship Id="rId21" Type="http://schemas.openxmlformats.org/officeDocument/2006/relationships/tags" Target="../tags/tag519.xml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tags" Target="../tags/tag523.xml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tags" Target="../tags/tag518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tags" Target="../tags/tag522.xml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tags" Target="../tags/tag521.xml"/><Relationship Id="rId28" Type="http://schemas.openxmlformats.org/officeDocument/2006/relationships/notesSlide" Target="../notesSlides/notesSlide28.xml"/><Relationship Id="rId10" Type="http://schemas.openxmlformats.org/officeDocument/2006/relationships/tags" Target="../tags/tag508.xml"/><Relationship Id="rId19" Type="http://schemas.openxmlformats.org/officeDocument/2006/relationships/tags" Target="../tags/tag517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tags" Target="../tags/tag520.xml"/><Relationship Id="rId27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37.xml"/><Relationship Id="rId18" Type="http://schemas.openxmlformats.org/officeDocument/2006/relationships/tags" Target="../tags/tag542.xml"/><Relationship Id="rId26" Type="http://schemas.openxmlformats.org/officeDocument/2006/relationships/tags" Target="../tags/tag550.xml"/><Relationship Id="rId39" Type="http://schemas.openxmlformats.org/officeDocument/2006/relationships/tags" Target="../tags/tag563.xml"/><Relationship Id="rId21" Type="http://schemas.openxmlformats.org/officeDocument/2006/relationships/tags" Target="../tags/tag545.xml"/><Relationship Id="rId34" Type="http://schemas.openxmlformats.org/officeDocument/2006/relationships/tags" Target="../tags/tag558.xml"/><Relationship Id="rId42" Type="http://schemas.openxmlformats.org/officeDocument/2006/relationships/tags" Target="../tags/tag566.xml"/><Relationship Id="rId47" Type="http://schemas.openxmlformats.org/officeDocument/2006/relationships/tags" Target="../tags/tag571.xml"/><Relationship Id="rId50" Type="http://schemas.openxmlformats.org/officeDocument/2006/relationships/tags" Target="../tags/tag574.xml"/><Relationship Id="rId55" Type="http://schemas.openxmlformats.org/officeDocument/2006/relationships/tags" Target="../tags/tag579.xml"/><Relationship Id="rId7" Type="http://schemas.openxmlformats.org/officeDocument/2006/relationships/tags" Target="../tags/tag531.xml"/><Relationship Id="rId2" Type="http://schemas.openxmlformats.org/officeDocument/2006/relationships/tags" Target="../tags/tag526.xml"/><Relationship Id="rId16" Type="http://schemas.openxmlformats.org/officeDocument/2006/relationships/tags" Target="../tags/tag540.xml"/><Relationship Id="rId29" Type="http://schemas.openxmlformats.org/officeDocument/2006/relationships/tags" Target="../tags/tag553.xml"/><Relationship Id="rId11" Type="http://schemas.openxmlformats.org/officeDocument/2006/relationships/tags" Target="../tags/tag535.xml"/><Relationship Id="rId24" Type="http://schemas.openxmlformats.org/officeDocument/2006/relationships/tags" Target="../tags/tag548.xml"/><Relationship Id="rId32" Type="http://schemas.openxmlformats.org/officeDocument/2006/relationships/tags" Target="../tags/tag556.xml"/><Relationship Id="rId37" Type="http://schemas.openxmlformats.org/officeDocument/2006/relationships/tags" Target="../tags/tag561.xml"/><Relationship Id="rId40" Type="http://schemas.openxmlformats.org/officeDocument/2006/relationships/tags" Target="../tags/tag564.xml"/><Relationship Id="rId45" Type="http://schemas.openxmlformats.org/officeDocument/2006/relationships/tags" Target="../tags/tag569.xml"/><Relationship Id="rId53" Type="http://schemas.openxmlformats.org/officeDocument/2006/relationships/tags" Target="../tags/tag577.xml"/><Relationship Id="rId5" Type="http://schemas.openxmlformats.org/officeDocument/2006/relationships/tags" Target="../tags/tag529.xml"/><Relationship Id="rId10" Type="http://schemas.openxmlformats.org/officeDocument/2006/relationships/tags" Target="../tags/tag534.xml"/><Relationship Id="rId19" Type="http://schemas.openxmlformats.org/officeDocument/2006/relationships/tags" Target="../tags/tag543.xml"/><Relationship Id="rId31" Type="http://schemas.openxmlformats.org/officeDocument/2006/relationships/tags" Target="../tags/tag555.xml"/><Relationship Id="rId44" Type="http://schemas.openxmlformats.org/officeDocument/2006/relationships/tags" Target="../tags/tag568.xml"/><Relationship Id="rId52" Type="http://schemas.openxmlformats.org/officeDocument/2006/relationships/tags" Target="../tags/tag576.xml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tags" Target="../tags/tag538.xml"/><Relationship Id="rId22" Type="http://schemas.openxmlformats.org/officeDocument/2006/relationships/tags" Target="../tags/tag546.xml"/><Relationship Id="rId27" Type="http://schemas.openxmlformats.org/officeDocument/2006/relationships/tags" Target="../tags/tag551.xml"/><Relationship Id="rId30" Type="http://schemas.openxmlformats.org/officeDocument/2006/relationships/tags" Target="../tags/tag554.xml"/><Relationship Id="rId35" Type="http://schemas.openxmlformats.org/officeDocument/2006/relationships/tags" Target="../tags/tag559.xml"/><Relationship Id="rId43" Type="http://schemas.openxmlformats.org/officeDocument/2006/relationships/tags" Target="../tags/tag567.xml"/><Relationship Id="rId48" Type="http://schemas.openxmlformats.org/officeDocument/2006/relationships/tags" Target="../tags/tag572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532.xml"/><Relationship Id="rId51" Type="http://schemas.openxmlformats.org/officeDocument/2006/relationships/tags" Target="../tags/tag575.xml"/><Relationship Id="rId3" Type="http://schemas.openxmlformats.org/officeDocument/2006/relationships/tags" Target="../tags/tag527.xml"/><Relationship Id="rId12" Type="http://schemas.openxmlformats.org/officeDocument/2006/relationships/tags" Target="../tags/tag536.xml"/><Relationship Id="rId17" Type="http://schemas.openxmlformats.org/officeDocument/2006/relationships/tags" Target="../tags/tag541.xml"/><Relationship Id="rId25" Type="http://schemas.openxmlformats.org/officeDocument/2006/relationships/tags" Target="../tags/tag549.xml"/><Relationship Id="rId33" Type="http://schemas.openxmlformats.org/officeDocument/2006/relationships/tags" Target="../tags/tag557.xml"/><Relationship Id="rId38" Type="http://schemas.openxmlformats.org/officeDocument/2006/relationships/tags" Target="../tags/tag562.xml"/><Relationship Id="rId46" Type="http://schemas.openxmlformats.org/officeDocument/2006/relationships/tags" Target="../tags/tag570.xml"/><Relationship Id="rId20" Type="http://schemas.openxmlformats.org/officeDocument/2006/relationships/tags" Target="../tags/tag544.xml"/><Relationship Id="rId41" Type="http://schemas.openxmlformats.org/officeDocument/2006/relationships/tags" Target="../tags/tag565.xml"/><Relationship Id="rId54" Type="http://schemas.openxmlformats.org/officeDocument/2006/relationships/tags" Target="../tags/tag578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5" Type="http://schemas.openxmlformats.org/officeDocument/2006/relationships/tags" Target="../tags/tag539.xml"/><Relationship Id="rId23" Type="http://schemas.openxmlformats.org/officeDocument/2006/relationships/tags" Target="../tags/tag547.xml"/><Relationship Id="rId28" Type="http://schemas.openxmlformats.org/officeDocument/2006/relationships/tags" Target="../tags/tag552.xml"/><Relationship Id="rId36" Type="http://schemas.openxmlformats.org/officeDocument/2006/relationships/tags" Target="../tags/tag560.xml"/><Relationship Id="rId49" Type="http://schemas.openxmlformats.org/officeDocument/2006/relationships/tags" Target="../tags/tag5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tags" Target="../tags/tag605.xml"/><Relationship Id="rId39" Type="http://schemas.openxmlformats.org/officeDocument/2006/relationships/tags" Target="../tags/tag618.xml"/><Relationship Id="rId21" Type="http://schemas.openxmlformats.org/officeDocument/2006/relationships/tags" Target="../tags/tag600.xml"/><Relationship Id="rId34" Type="http://schemas.openxmlformats.org/officeDocument/2006/relationships/tags" Target="../tags/tag613.xml"/><Relationship Id="rId42" Type="http://schemas.openxmlformats.org/officeDocument/2006/relationships/tags" Target="../tags/tag621.xml"/><Relationship Id="rId47" Type="http://schemas.openxmlformats.org/officeDocument/2006/relationships/tags" Target="../tags/tag626.xml"/><Relationship Id="rId50" Type="http://schemas.openxmlformats.org/officeDocument/2006/relationships/tags" Target="../tags/tag629.xml"/><Relationship Id="rId55" Type="http://schemas.openxmlformats.org/officeDocument/2006/relationships/tags" Target="../tags/tag634.xml"/><Relationship Id="rId7" Type="http://schemas.openxmlformats.org/officeDocument/2006/relationships/tags" Target="../tags/tag586.xml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9" Type="http://schemas.openxmlformats.org/officeDocument/2006/relationships/tags" Target="../tags/tag608.xml"/><Relationship Id="rId11" Type="http://schemas.openxmlformats.org/officeDocument/2006/relationships/tags" Target="../tags/tag590.xml"/><Relationship Id="rId24" Type="http://schemas.openxmlformats.org/officeDocument/2006/relationships/tags" Target="../tags/tag603.xml"/><Relationship Id="rId32" Type="http://schemas.openxmlformats.org/officeDocument/2006/relationships/tags" Target="../tags/tag611.xml"/><Relationship Id="rId37" Type="http://schemas.openxmlformats.org/officeDocument/2006/relationships/tags" Target="../tags/tag616.xml"/><Relationship Id="rId40" Type="http://schemas.openxmlformats.org/officeDocument/2006/relationships/tags" Target="../tags/tag619.xml"/><Relationship Id="rId45" Type="http://schemas.openxmlformats.org/officeDocument/2006/relationships/tags" Target="../tags/tag624.xml"/><Relationship Id="rId53" Type="http://schemas.openxmlformats.org/officeDocument/2006/relationships/tags" Target="../tags/tag632.xml"/><Relationship Id="rId5" Type="http://schemas.openxmlformats.org/officeDocument/2006/relationships/tags" Target="../tags/tag584.xml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31" Type="http://schemas.openxmlformats.org/officeDocument/2006/relationships/tags" Target="../tags/tag610.xml"/><Relationship Id="rId44" Type="http://schemas.openxmlformats.org/officeDocument/2006/relationships/tags" Target="../tags/tag623.xml"/><Relationship Id="rId52" Type="http://schemas.openxmlformats.org/officeDocument/2006/relationships/tags" Target="../tags/tag631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30" Type="http://schemas.openxmlformats.org/officeDocument/2006/relationships/tags" Target="../tags/tag609.xml"/><Relationship Id="rId35" Type="http://schemas.openxmlformats.org/officeDocument/2006/relationships/tags" Target="../tags/tag614.xml"/><Relationship Id="rId43" Type="http://schemas.openxmlformats.org/officeDocument/2006/relationships/tags" Target="../tags/tag622.xml"/><Relationship Id="rId48" Type="http://schemas.openxmlformats.org/officeDocument/2006/relationships/tags" Target="../tags/tag627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587.xml"/><Relationship Id="rId51" Type="http://schemas.openxmlformats.org/officeDocument/2006/relationships/tags" Target="../tags/tag630.xml"/><Relationship Id="rId3" Type="http://schemas.openxmlformats.org/officeDocument/2006/relationships/tags" Target="../tags/tag582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tags" Target="../tags/tag604.xml"/><Relationship Id="rId33" Type="http://schemas.openxmlformats.org/officeDocument/2006/relationships/tags" Target="../tags/tag612.xml"/><Relationship Id="rId38" Type="http://schemas.openxmlformats.org/officeDocument/2006/relationships/tags" Target="../tags/tag617.xml"/><Relationship Id="rId46" Type="http://schemas.openxmlformats.org/officeDocument/2006/relationships/tags" Target="../tags/tag625.xml"/><Relationship Id="rId20" Type="http://schemas.openxmlformats.org/officeDocument/2006/relationships/tags" Target="../tags/tag599.xml"/><Relationship Id="rId41" Type="http://schemas.openxmlformats.org/officeDocument/2006/relationships/tags" Target="../tags/tag620.xml"/><Relationship Id="rId54" Type="http://schemas.openxmlformats.org/officeDocument/2006/relationships/tags" Target="../tags/tag633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5" Type="http://schemas.openxmlformats.org/officeDocument/2006/relationships/tags" Target="../tags/tag594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36" Type="http://schemas.openxmlformats.org/officeDocument/2006/relationships/tags" Target="../tags/tag615.xml"/><Relationship Id="rId49" Type="http://schemas.openxmlformats.org/officeDocument/2006/relationships/tags" Target="../tags/tag628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647.xml"/><Relationship Id="rId18" Type="http://schemas.openxmlformats.org/officeDocument/2006/relationships/tags" Target="../tags/tag652.xml"/><Relationship Id="rId26" Type="http://schemas.openxmlformats.org/officeDocument/2006/relationships/tags" Target="../tags/tag660.xml"/><Relationship Id="rId39" Type="http://schemas.openxmlformats.org/officeDocument/2006/relationships/tags" Target="../tags/tag673.xml"/><Relationship Id="rId21" Type="http://schemas.openxmlformats.org/officeDocument/2006/relationships/tags" Target="../tags/tag655.xml"/><Relationship Id="rId34" Type="http://schemas.openxmlformats.org/officeDocument/2006/relationships/tags" Target="../tags/tag668.xml"/><Relationship Id="rId42" Type="http://schemas.openxmlformats.org/officeDocument/2006/relationships/tags" Target="../tags/tag676.xml"/><Relationship Id="rId47" Type="http://schemas.openxmlformats.org/officeDocument/2006/relationships/tags" Target="../tags/tag681.xml"/><Relationship Id="rId50" Type="http://schemas.openxmlformats.org/officeDocument/2006/relationships/tags" Target="../tags/tag684.xml"/><Relationship Id="rId55" Type="http://schemas.openxmlformats.org/officeDocument/2006/relationships/tags" Target="../tags/tag689.xml"/><Relationship Id="rId63" Type="http://schemas.openxmlformats.org/officeDocument/2006/relationships/tags" Target="../tags/tag697.xml"/><Relationship Id="rId7" Type="http://schemas.openxmlformats.org/officeDocument/2006/relationships/tags" Target="../tags/tag641.xml"/><Relationship Id="rId2" Type="http://schemas.openxmlformats.org/officeDocument/2006/relationships/tags" Target="../tags/tag636.xml"/><Relationship Id="rId16" Type="http://schemas.openxmlformats.org/officeDocument/2006/relationships/tags" Target="../tags/tag650.xml"/><Relationship Id="rId29" Type="http://schemas.openxmlformats.org/officeDocument/2006/relationships/tags" Target="../tags/tag663.xml"/><Relationship Id="rId11" Type="http://schemas.openxmlformats.org/officeDocument/2006/relationships/tags" Target="../tags/tag645.xml"/><Relationship Id="rId24" Type="http://schemas.openxmlformats.org/officeDocument/2006/relationships/tags" Target="../tags/tag658.xml"/><Relationship Id="rId32" Type="http://schemas.openxmlformats.org/officeDocument/2006/relationships/tags" Target="../tags/tag666.xml"/><Relationship Id="rId37" Type="http://schemas.openxmlformats.org/officeDocument/2006/relationships/tags" Target="../tags/tag671.xml"/><Relationship Id="rId40" Type="http://schemas.openxmlformats.org/officeDocument/2006/relationships/tags" Target="../tags/tag674.xml"/><Relationship Id="rId45" Type="http://schemas.openxmlformats.org/officeDocument/2006/relationships/tags" Target="../tags/tag679.xml"/><Relationship Id="rId53" Type="http://schemas.openxmlformats.org/officeDocument/2006/relationships/tags" Target="../tags/tag687.xml"/><Relationship Id="rId58" Type="http://schemas.openxmlformats.org/officeDocument/2006/relationships/tags" Target="../tags/tag692.xml"/><Relationship Id="rId5" Type="http://schemas.openxmlformats.org/officeDocument/2006/relationships/tags" Target="../tags/tag639.xml"/><Relationship Id="rId61" Type="http://schemas.openxmlformats.org/officeDocument/2006/relationships/tags" Target="../tags/tag695.xml"/><Relationship Id="rId19" Type="http://schemas.openxmlformats.org/officeDocument/2006/relationships/tags" Target="../tags/tag653.xml"/><Relationship Id="rId14" Type="http://schemas.openxmlformats.org/officeDocument/2006/relationships/tags" Target="../tags/tag648.xml"/><Relationship Id="rId22" Type="http://schemas.openxmlformats.org/officeDocument/2006/relationships/tags" Target="../tags/tag656.xml"/><Relationship Id="rId27" Type="http://schemas.openxmlformats.org/officeDocument/2006/relationships/tags" Target="../tags/tag661.xml"/><Relationship Id="rId30" Type="http://schemas.openxmlformats.org/officeDocument/2006/relationships/tags" Target="../tags/tag664.xml"/><Relationship Id="rId35" Type="http://schemas.openxmlformats.org/officeDocument/2006/relationships/tags" Target="../tags/tag669.xml"/><Relationship Id="rId43" Type="http://schemas.openxmlformats.org/officeDocument/2006/relationships/tags" Target="../tags/tag677.xml"/><Relationship Id="rId48" Type="http://schemas.openxmlformats.org/officeDocument/2006/relationships/tags" Target="../tags/tag682.xml"/><Relationship Id="rId56" Type="http://schemas.openxmlformats.org/officeDocument/2006/relationships/tags" Target="../tags/tag690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642.xml"/><Relationship Id="rId51" Type="http://schemas.openxmlformats.org/officeDocument/2006/relationships/tags" Target="../tags/tag685.xml"/><Relationship Id="rId3" Type="http://schemas.openxmlformats.org/officeDocument/2006/relationships/tags" Target="../tags/tag637.xml"/><Relationship Id="rId12" Type="http://schemas.openxmlformats.org/officeDocument/2006/relationships/tags" Target="../tags/tag646.xml"/><Relationship Id="rId17" Type="http://schemas.openxmlformats.org/officeDocument/2006/relationships/tags" Target="../tags/tag651.xml"/><Relationship Id="rId25" Type="http://schemas.openxmlformats.org/officeDocument/2006/relationships/tags" Target="../tags/tag659.xml"/><Relationship Id="rId33" Type="http://schemas.openxmlformats.org/officeDocument/2006/relationships/tags" Target="../tags/tag667.xml"/><Relationship Id="rId38" Type="http://schemas.openxmlformats.org/officeDocument/2006/relationships/tags" Target="../tags/tag672.xml"/><Relationship Id="rId46" Type="http://schemas.openxmlformats.org/officeDocument/2006/relationships/tags" Target="../tags/tag680.xml"/><Relationship Id="rId59" Type="http://schemas.openxmlformats.org/officeDocument/2006/relationships/tags" Target="../tags/tag693.xml"/><Relationship Id="rId20" Type="http://schemas.openxmlformats.org/officeDocument/2006/relationships/tags" Target="../tags/tag654.xml"/><Relationship Id="rId41" Type="http://schemas.openxmlformats.org/officeDocument/2006/relationships/tags" Target="../tags/tag675.xml"/><Relationship Id="rId54" Type="http://schemas.openxmlformats.org/officeDocument/2006/relationships/tags" Target="../tags/tag688.xml"/><Relationship Id="rId62" Type="http://schemas.openxmlformats.org/officeDocument/2006/relationships/tags" Target="../tags/tag696.xml"/><Relationship Id="rId1" Type="http://schemas.openxmlformats.org/officeDocument/2006/relationships/tags" Target="../tags/tag635.xml"/><Relationship Id="rId6" Type="http://schemas.openxmlformats.org/officeDocument/2006/relationships/tags" Target="../tags/tag640.xml"/><Relationship Id="rId15" Type="http://schemas.openxmlformats.org/officeDocument/2006/relationships/tags" Target="../tags/tag649.xml"/><Relationship Id="rId23" Type="http://schemas.openxmlformats.org/officeDocument/2006/relationships/tags" Target="../tags/tag657.xml"/><Relationship Id="rId28" Type="http://schemas.openxmlformats.org/officeDocument/2006/relationships/tags" Target="../tags/tag662.xml"/><Relationship Id="rId36" Type="http://schemas.openxmlformats.org/officeDocument/2006/relationships/tags" Target="../tags/tag670.xml"/><Relationship Id="rId49" Type="http://schemas.openxmlformats.org/officeDocument/2006/relationships/tags" Target="../tags/tag683.xml"/><Relationship Id="rId57" Type="http://schemas.openxmlformats.org/officeDocument/2006/relationships/tags" Target="../tags/tag691.xml"/><Relationship Id="rId10" Type="http://schemas.openxmlformats.org/officeDocument/2006/relationships/tags" Target="../tags/tag644.xml"/><Relationship Id="rId31" Type="http://schemas.openxmlformats.org/officeDocument/2006/relationships/tags" Target="../tags/tag665.xml"/><Relationship Id="rId44" Type="http://schemas.openxmlformats.org/officeDocument/2006/relationships/tags" Target="../tags/tag678.xml"/><Relationship Id="rId52" Type="http://schemas.openxmlformats.org/officeDocument/2006/relationships/tags" Target="../tags/tag686.xml"/><Relationship Id="rId60" Type="http://schemas.openxmlformats.org/officeDocument/2006/relationships/tags" Target="../tags/tag694.xml"/><Relationship Id="rId4" Type="http://schemas.openxmlformats.org/officeDocument/2006/relationships/tags" Target="../tags/tag638.xml"/><Relationship Id="rId9" Type="http://schemas.openxmlformats.org/officeDocument/2006/relationships/tags" Target="../tags/tag6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723.xml"/><Relationship Id="rId21" Type="http://schemas.openxmlformats.org/officeDocument/2006/relationships/tags" Target="../tags/tag718.xml"/><Relationship Id="rId42" Type="http://schemas.openxmlformats.org/officeDocument/2006/relationships/tags" Target="../tags/tag739.xml"/><Relationship Id="rId47" Type="http://schemas.openxmlformats.org/officeDocument/2006/relationships/tags" Target="../tags/tag744.xml"/><Relationship Id="rId63" Type="http://schemas.openxmlformats.org/officeDocument/2006/relationships/tags" Target="../tags/tag760.xml"/><Relationship Id="rId68" Type="http://schemas.openxmlformats.org/officeDocument/2006/relationships/tags" Target="../tags/tag765.xml"/><Relationship Id="rId16" Type="http://schemas.openxmlformats.org/officeDocument/2006/relationships/tags" Target="../tags/tag713.xml"/><Relationship Id="rId11" Type="http://schemas.openxmlformats.org/officeDocument/2006/relationships/tags" Target="../tags/tag708.xml"/><Relationship Id="rId24" Type="http://schemas.openxmlformats.org/officeDocument/2006/relationships/tags" Target="../tags/tag721.xml"/><Relationship Id="rId32" Type="http://schemas.openxmlformats.org/officeDocument/2006/relationships/tags" Target="../tags/tag729.xml"/><Relationship Id="rId37" Type="http://schemas.openxmlformats.org/officeDocument/2006/relationships/tags" Target="../tags/tag734.xml"/><Relationship Id="rId40" Type="http://schemas.openxmlformats.org/officeDocument/2006/relationships/tags" Target="../tags/tag737.xml"/><Relationship Id="rId45" Type="http://schemas.openxmlformats.org/officeDocument/2006/relationships/tags" Target="../tags/tag742.xml"/><Relationship Id="rId53" Type="http://schemas.openxmlformats.org/officeDocument/2006/relationships/tags" Target="../tags/tag750.xml"/><Relationship Id="rId58" Type="http://schemas.openxmlformats.org/officeDocument/2006/relationships/tags" Target="../tags/tag755.xml"/><Relationship Id="rId66" Type="http://schemas.openxmlformats.org/officeDocument/2006/relationships/tags" Target="../tags/tag763.xml"/><Relationship Id="rId74" Type="http://schemas.openxmlformats.org/officeDocument/2006/relationships/tags" Target="../tags/tag771.xml"/><Relationship Id="rId79" Type="http://schemas.openxmlformats.org/officeDocument/2006/relationships/tags" Target="../tags/tag776.xml"/><Relationship Id="rId5" Type="http://schemas.openxmlformats.org/officeDocument/2006/relationships/tags" Target="../tags/tag702.xml"/><Relationship Id="rId61" Type="http://schemas.openxmlformats.org/officeDocument/2006/relationships/tags" Target="../tags/tag758.xml"/><Relationship Id="rId19" Type="http://schemas.openxmlformats.org/officeDocument/2006/relationships/tags" Target="../tags/tag716.xml"/><Relationship Id="rId14" Type="http://schemas.openxmlformats.org/officeDocument/2006/relationships/tags" Target="../tags/tag711.xml"/><Relationship Id="rId22" Type="http://schemas.openxmlformats.org/officeDocument/2006/relationships/tags" Target="../tags/tag719.xml"/><Relationship Id="rId27" Type="http://schemas.openxmlformats.org/officeDocument/2006/relationships/tags" Target="../tags/tag724.xml"/><Relationship Id="rId30" Type="http://schemas.openxmlformats.org/officeDocument/2006/relationships/tags" Target="../tags/tag727.xml"/><Relationship Id="rId35" Type="http://schemas.openxmlformats.org/officeDocument/2006/relationships/tags" Target="../tags/tag732.xml"/><Relationship Id="rId43" Type="http://schemas.openxmlformats.org/officeDocument/2006/relationships/tags" Target="../tags/tag740.xml"/><Relationship Id="rId48" Type="http://schemas.openxmlformats.org/officeDocument/2006/relationships/tags" Target="../tags/tag745.xml"/><Relationship Id="rId56" Type="http://schemas.openxmlformats.org/officeDocument/2006/relationships/tags" Target="../tags/tag753.xml"/><Relationship Id="rId64" Type="http://schemas.openxmlformats.org/officeDocument/2006/relationships/tags" Target="../tags/tag761.xml"/><Relationship Id="rId69" Type="http://schemas.openxmlformats.org/officeDocument/2006/relationships/tags" Target="../tags/tag766.xml"/><Relationship Id="rId77" Type="http://schemas.openxmlformats.org/officeDocument/2006/relationships/tags" Target="../tags/tag774.xml"/><Relationship Id="rId8" Type="http://schemas.openxmlformats.org/officeDocument/2006/relationships/tags" Target="../tags/tag705.xml"/><Relationship Id="rId51" Type="http://schemas.openxmlformats.org/officeDocument/2006/relationships/tags" Target="../tags/tag748.xml"/><Relationship Id="rId72" Type="http://schemas.openxmlformats.org/officeDocument/2006/relationships/tags" Target="../tags/tag769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700.xml"/><Relationship Id="rId12" Type="http://schemas.openxmlformats.org/officeDocument/2006/relationships/tags" Target="../tags/tag709.xml"/><Relationship Id="rId17" Type="http://schemas.openxmlformats.org/officeDocument/2006/relationships/tags" Target="../tags/tag714.xml"/><Relationship Id="rId25" Type="http://schemas.openxmlformats.org/officeDocument/2006/relationships/tags" Target="../tags/tag722.xml"/><Relationship Id="rId33" Type="http://schemas.openxmlformats.org/officeDocument/2006/relationships/tags" Target="../tags/tag730.xml"/><Relationship Id="rId38" Type="http://schemas.openxmlformats.org/officeDocument/2006/relationships/tags" Target="../tags/tag735.xml"/><Relationship Id="rId46" Type="http://schemas.openxmlformats.org/officeDocument/2006/relationships/tags" Target="../tags/tag743.xml"/><Relationship Id="rId59" Type="http://schemas.openxmlformats.org/officeDocument/2006/relationships/tags" Target="../tags/tag756.xml"/><Relationship Id="rId67" Type="http://schemas.openxmlformats.org/officeDocument/2006/relationships/tags" Target="../tags/tag764.xml"/><Relationship Id="rId20" Type="http://schemas.openxmlformats.org/officeDocument/2006/relationships/tags" Target="../tags/tag717.xml"/><Relationship Id="rId41" Type="http://schemas.openxmlformats.org/officeDocument/2006/relationships/tags" Target="../tags/tag738.xml"/><Relationship Id="rId54" Type="http://schemas.openxmlformats.org/officeDocument/2006/relationships/tags" Target="../tags/tag751.xml"/><Relationship Id="rId62" Type="http://schemas.openxmlformats.org/officeDocument/2006/relationships/tags" Target="../tags/tag759.xml"/><Relationship Id="rId70" Type="http://schemas.openxmlformats.org/officeDocument/2006/relationships/tags" Target="../tags/tag767.xml"/><Relationship Id="rId75" Type="http://schemas.openxmlformats.org/officeDocument/2006/relationships/tags" Target="../tags/tag772.xml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15" Type="http://schemas.openxmlformats.org/officeDocument/2006/relationships/tags" Target="../tags/tag712.xml"/><Relationship Id="rId23" Type="http://schemas.openxmlformats.org/officeDocument/2006/relationships/tags" Target="../tags/tag720.xml"/><Relationship Id="rId28" Type="http://schemas.openxmlformats.org/officeDocument/2006/relationships/tags" Target="../tags/tag725.xml"/><Relationship Id="rId36" Type="http://schemas.openxmlformats.org/officeDocument/2006/relationships/tags" Target="../tags/tag733.xml"/><Relationship Id="rId49" Type="http://schemas.openxmlformats.org/officeDocument/2006/relationships/tags" Target="../tags/tag746.xml"/><Relationship Id="rId57" Type="http://schemas.openxmlformats.org/officeDocument/2006/relationships/tags" Target="../tags/tag754.xml"/><Relationship Id="rId10" Type="http://schemas.openxmlformats.org/officeDocument/2006/relationships/tags" Target="../tags/tag707.xml"/><Relationship Id="rId31" Type="http://schemas.openxmlformats.org/officeDocument/2006/relationships/tags" Target="../tags/tag728.xml"/><Relationship Id="rId44" Type="http://schemas.openxmlformats.org/officeDocument/2006/relationships/tags" Target="../tags/tag741.xml"/><Relationship Id="rId52" Type="http://schemas.openxmlformats.org/officeDocument/2006/relationships/tags" Target="../tags/tag749.xml"/><Relationship Id="rId60" Type="http://schemas.openxmlformats.org/officeDocument/2006/relationships/tags" Target="../tags/tag757.xml"/><Relationship Id="rId65" Type="http://schemas.openxmlformats.org/officeDocument/2006/relationships/tags" Target="../tags/tag762.xml"/><Relationship Id="rId73" Type="http://schemas.openxmlformats.org/officeDocument/2006/relationships/tags" Target="../tags/tag770.xml"/><Relationship Id="rId78" Type="http://schemas.openxmlformats.org/officeDocument/2006/relationships/tags" Target="../tags/tag775.xml"/><Relationship Id="rId4" Type="http://schemas.openxmlformats.org/officeDocument/2006/relationships/tags" Target="../tags/tag701.xml"/><Relationship Id="rId9" Type="http://schemas.openxmlformats.org/officeDocument/2006/relationships/tags" Target="../tags/tag706.xml"/><Relationship Id="rId13" Type="http://schemas.openxmlformats.org/officeDocument/2006/relationships/tags" Target="../tags/tag710.xml"/><Relationship Id="rId18" Type="http://schemas.openxmlformats.org/officeDocument/2006/relationships/tags" Target="../tags/tag715.xml"/><Relationship Id="rId39" Type="http://schemas.openxmlformats.org/officeDocument/2006/relationships/tags" Target="../tags/tag736.xml"/><Relationship Id="rId34" Type="http://schemas.openxmlformats.org/officeDocument/2006/relationships/tags" Target="../tags/tag731.xml"/><Relationship Id="rId50" Type="http://schemas.openxmlformats.org/officeDocument/2006/relationships/tags" Target="../tags/tag747.xml"/><Relationship Id="rId55" Type="http://schemas.openxmlformats.org/officeDocument/2006/relationships/tags" Target="../tags/tag752.xml"/><Relationship Id="rId76" Type="http://schemas.openxmlformats.org/officeDocument/2006/relationships/tags" Target="../tags/tag773.xml"/><Relationship Id="rId7" Type="http://schemas.openxmlformats.org/officeDocument/2006/relationships/tags" Target="../tags/tag704.xml"/><Relationship Id="rId71" Type="http://schemas.openxmlformats.org/officeDocument/2006/relationships/tags" Target="../tags/tag768.xml"/><Relationship Id="rId2" Type="http://schemas.openxmlformats.org/officeDocument/2006/relationships/tags" Target="../tags/tag699.xml"/><Relationship Id="rId29" Type="http://schemas.openxmlformats.org/officeDocument/2006/relationships/tags" Target="../tags/tag726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802.xml"/><Relationship Id="rId21" Type="http://schemas.openxmlformats.org/officeDocument/2006/relationships/tags" Target="../tags/tag797.xml"/><Relationship Id="rId42" Type="http://schemas.openxmlformats.org/officeDocument/2006/relationships/tags" Target="../tags/tag818.xml"/><Relationship Id="rId47" Type="http://schemas.openxmlformats.org/officeDocument/2006/relationships/tags" Target="../tags/tag823.xml"/><Relationship Id="rId63" Type="http://schemas.openxmlformats.org/officeDocument/2006/relationships/tags" Target="../tags/tag839.xml"/><Relationship Id="rId68" Type="http://schemas.openxmlformats.org/officeDocument/2006/relationships/tags" Target="../tags/tag844.xml"/><Relationship Id="rId84" Type="http://schemas.openxmlformats.org/officeDocument/2006/relationships/tags" Target="../tags/tag860.xml"/><Relationship Id="rId16" Type="http://schemas.openxmlformats.org/officeDocument/2006/relationships/tags" Target="../tags/tag792.xml"/><Relationship Id="rId11" Type="http://schemas.openxmlformats.org/officeDocument/2006/relationships/tags" Target="../tags/tag787.xml"/><Relationship Id="rId32" Type="http://schemas.openxmlformats.org/officeDocument/2006/relationships/tags" Target="../tags/tag808.xml"/><Relationship Id="rId37" Type="http://schemas.openxmlformats.org/officeDocument/2006/relationships/tags" Target="../tags/tag813.xml"/><Relationship Id="rId53" Type="http://schemas.openxmlformats.org/officeDocument/2006/relationships/tags" Target="../tags/tag829.xml"/><Relationship Id="rId58" Type="http://schemas.openxmlformats.org/officeDocument/2006/relationships/tags" Target="../tags/tag834.xml"/><Relationship Id="rId74" Type="http://schemas.openxmlformats.org/officeDocument/2006/relationships/tags" Target="../tags/tag850.xml"/><Relationship Id="rId79" Type="http://schemas.openxmlformats.org/officeDocument/2006/relationships/tags" Target="../tags/tag855.xml"/><Relationship Id="rId5" Type="http://schemas.openxmlformats.org/officeDocument/2006/relationships/tags" Target="../tags/tag781.xml"/><Relationship Id="rId19" Type="http://schemas.openxmlformats.org/officeDocument/2006/relationships/tags" Target="../tags/tag795.xml"/><Relationship Id="rId14" Type="http://schemas.openxmlformats.org/officeDocument/2006/relationships/tags" Target="../tags/tag790.xml"/><Relationship Id="rId22" Type="http://schemas.openxmlformats.org/officeDocument/2006/relationships/tags" Target="../tags/tag798.xml"/><Relationship Id="rId27" Type="http://schemas.openxmlformats.org/officeDocument/2006/relationships/tags" Target="../tags/tag803.xml"/><Relationship Id="rId30" Type="http://schemas.openxmlformats.org/officeDocument/2006/relationships/tags" Target="../tags/tag806.xml"/><Relationship Id="rId35" Type="http://schemas.openxmlformats.org/officeDocument/2006/relationships/tags" Target="../tags/tag811.xml"/><Relationship Id="rId43" Type="http://schemas.openxmlformats.org/officeDocument/2006/relationships/tags" Target="../tags/tag819.xml"/><Relationship Id="rId48" Type="http://schemas.openxmlformats.org/officeDocument/2006/relationships/tags" Target="../tags/tag824.xml"/><Relationship Id="rId56" Type="http://schemas.openxmlformats.org/officeDocument/2006/relationships/tags" Target="../tags/tag832.xml"/><Relationship Id="rId64" Type="http://schemas.openxmlformats.org/officeDocument/2006/relationships/tags" Target="../tags/tag840.xml"/><Relationship Id="rId69" Type="http://schemas.openxmlformats.org/officeDocument/2006/relationships/tags" Target="../tags/tag845.xml"/><Relationship Id="rId77" Type="http://schemas.openxmlformats.org/officeDocument/2006/relationships/tags" Target="../tags/tag853.xml"/><Relationship Id="rId8" Type="http://schemas.openxmlformats.org/officeDocument/2006/relationships/tags" Target="../tags/tag784.xml"/><Relationship Id="rId51" Type="http://schemas.openxmlformats.org/officeDocument/2006/relationships/tags" Target="../tags/tag827.xml"/><Relationship Id="rId72" Type="http://schemas.openxmlformats.org/officeDocument/2006/relationships/tags" Target="../tags/tag848.xml"/><Relationship Id="rId80" Type="http://schemas.openxmlformats.org/officeDocument/2006/relationships/tags" Target="../tags/tag856.xml"/><Relationship Id="rId85" Type="http://schemas.openxmlformats.org/officeDocument/2006/relationships/tags" Target="../tags/tag861.xml"/><Relationship Id="rId3" Type="http://schemas.openxmlformats.org/officeDocument/2006/relationships/tags" Target="../tags/tag779.xml"/><Relationship Id="rId12" Type="http://schemas.openxmlformats.org/officeDocument/2006/relationships/tags" Target="../tags/tag788.xml"/><Relationship Id="rId17" Type="http://schemas.openxmlformats.org/officeDocument/2006/relationships/tags" Target="../tags/tag793.xml"/><Relationship Id="rId25" Type="http://schemas.openxmlformats.org/officeDocument/2006/relationships/tags" Target="../tags/tag801.xml"/><Relationship Id="rId33" Type="http://schemas.openxmlformats.org/officeDocument/2006/relationships/tags" Target="../tags/tag809.xml"/><Relationship Id="rId38" Type="http://schemas.openxmlformats.org/officeDocument/2006/relationships/tags" Target="../tags/tag814.xml"/><Relationship Id="rId46" Type="http://schemas.openxmlformats.org/officeDocument/2006/relationships/tags" Target="../tags/tag822.xml"/><Relationship Id="rId59" Type="http://schemas.openxmlformats.org/officeDocument/2006/relationships/tags" Target="../tags/tag835.xml"/><Relationship Id="rId67" Type="http://schemas.openxmlformats.org/officeDocument/2006/relationships/tags" Target="../tags/tag843.xml"/><Relationship Id="rId20" Type="http://schemas.openxmlformats.org/officeDocument/2006/relationships/tags" Target="../tags/tag796.xml"/><Relationship Id="rId41" Type="http://schemas.openxmlformats.org/officeDocument/2006/relationships/tags" Target="../tags/tag817.xml"/><Relationship Id="rId54" Type="http://schemas.openxmlformats.org/officeDocument/2006/relationships/tags" Target="../tags/tag830.xml"/><Relationship Id="rId62" Type="http://schemas.openxmlformats.org/officeDocument/2006/relationships/tags" Target="../tags/tag838.xml"/><Relationship Id="rId70" Type="http://schemas.openxmlformats.org/officeDocument/2006/relationships/tags" Target="../tags/tag846.xml"/><Relationship Id="rId75" Type="http://schemas.openxmlformats.org/officeDocument/2006/relationships/tags" Target="../tags/tag851.xml"/><Relationship Id="rId83" Type="http://schemas.openxmlformats.org/officeDocument/2006/relationships/tags" Target="../tags/tag859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5" Type="http://schemas.openxmlformats.org/officeDocument/2006/relationships/tags" Target="../tags/tag791.xml"/><Relationship Id="rId23" Type="http://schemas.openxmlformats.org/officeDocument/2006/relationships/tags" Target="../tags/tag799.xml"/><Relationship Id="rId28" Type="http://schemas.openxmlformats.org/officeDocument/2006/relationships/tags" Target="../tags/tag804.xml"/><Relationship Id="rId36" Type="http://schemas.openxmlformats.org/officeDocument/2006/relationships/tags" Target="../tags/tag812.xml"/><Relationship Id="rId49" Type="http://schemas.openxmlformats.org/officeDocument/2006/relationships/tags" Target="../tags/tag825.xml"/><Relationship Id="rId57" Type="http://schemas.openxmlformats.org/officeDocument/2006/relationships/tags" Target="../tags/tag833.xml"/><Relationship Id="rId10" Type="http://schemas.openxmlformats.org/officeDocument/2006/relationships/tags" Target="../tags/tag786.xml"/><Relationship Id="rId31" Type="http://schemas.openxmlformats.org/officeDocument/2006/relationships/tags" Target="../tags/tag807.xml"/><Relationship Id="rId44" Type="http://schemas.openxmlformats.org/officeDocument/2006/relationships/tags" Target="../tags/tag820.xml"/><Relationship Id="rId52" Type="http://schemas.openxmlformats.org/officeDocument/2006/relationships/tags" Target="../tags/tag828.xml"/><Relationship Id="rId60" Type="http://schemas.openxmlformats.org/officeDocument/2006/relationships/tags" Target="../tags/tag836.xml"/><Relationship Id="rId65" Type="http://schemas.openxmlformats.org/officeDocument/2006/relationships/tags" Target="../tags/tag841.xml"/><Relationship Id="rId73" Type="http://schemas.openxmlformats.org/officeDocument/2006/relationships/tags" Target="../tags/tag849.xml"/><Relationship Id="rId78" Type="http://schemas.openxmlformats.org/officeDocument/2006/relationships/tags" Target="../tags/tag854.xml"/><Relationship Id="rId81" Type="http://schemas.openxmlformats.org/officeDocument/2006/relationships/tags" Target="../tags/tag857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3" Type="http://schemas.openxmlformats.org/officeDocument/2006/relationships/tags" Target="../tags/tag789.xml"/><Relationship Id="rId18" Type="http://schemas.openxmlformats.org/officeDocument/2006/relationships/tags" Target="../tags/tag794.xml"/><Relationship Id="rId39" Type="http://schemas.openxmlformats.org/officeDocument/2006/relationships/tags" Target="../tags/tag815.xml"/><Relationship Id="rId34" Type="http://schemas.openxmlformats.org/officeDocument/2006/relationships/tags" Target="../tags/tag810.xml"/><Relationship Id="rId50" Type="http://schemas.openxmlformats.org/officeDocument/2006/relationships/tags" Target="../tags/tag826.xml"/><Relationship Id="rId55" Type="http://schemas.openxmlformats.org/officeDocument/2006/relationships/tags" Target="../tags/tag831.xml"/><Relationship Id="rId76" Type="http://schemas.openxmlformats.org/officeDocument/2006/relationships/tags" Target="../tags/tag852.xml"/><Relationship Id="rId7" Type="http://schemas.openxmlformats.org/officeDocument/2006/relationships/tags" Target="../tags/tag783.xml"/><Relationship Id="rId71" Type="http://schemas.openxmlformats.org/officeDocument/2006/relationships/tags" Target="../tags/tag847.xml"/><Relationship Id="rId2" Type="http://schemas.openxmlformats.org/officeDocument/2006/relationships/tags" Target="../tags/tag778.xml"/><Relationship Id="rId29" Type="http://schemas.openxmlformats.org/officeDocument/2006/relationships/tags" Target="../tags/tag805.xml"/><Relationship Id="rId24" Type="http://schemas.openxmlformats.org/officeDocument/2006/relationships/tags" Target="../tags/tag800.xml"/><Relationship Id="rId40" Type="http://schemas.openxmlformats.org/officeDocument/2006/relationships/tags" Target="../tags/tag816.xml"/><Relationship Id="rId45" Type="http://schemas.openxmlformats.org/officeDocument/2006/relationships/tags" Target="../tags/tag821.xml"/><Relationship Id="rId66" Type="http://schemas.openxmlformats.org/officeDocument/2006/relationships/tags" Target="../tags/tag842.xml"/><Relationship Id="rId61" Type="http://schemas.openxmlformats.org/officeDocument/2006/relationships/tags" Target="../tags/tag837.xml"/><Relationship Id="rId82" Type="http://schemas.openxmlformats.org/officeDocument/2006/relationships/tags" Target="../tags/tag858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887.xml"/><Relationship Id="rId21" Type="http://schemas.openxmlformats.org/officeDocument/2006/relationships/tags" Target="../tags/tag882.xml"/><Relationship Id="rId42" Type="http://schemas.openxmlformats.org/officeDocument/2006/relationships/tags" Target="../tags/tag903.xml"/><Relationship Id="rId47" Type="http://schemas.openxmlformats.org/officeDocument/2006/relationships/tags" Target="../tags/tag908.xml"/><Relationship Id="rId63" Type="http://schemas.openxmlformats.org/officeDocument/2006/relationships/tags" Target="../tags/tag924.xml"/><Relationship Id="rId68" Type="http://schemas.openxmlformats.org/officeDocument/2006/relationships/tags" Target="../tags/tag929.xml"/><Relationship Id="rId84" Type="http://schemas.openxmlformats.org/officeDocument/2006/relationships/tags" Target="../tags/tag945.xml"/><Relationship Id="rId16" Type="http://schemas.openxmlformats.org/officeDocument/2006/relationships/tags" Target="../tags/tag877.xml"/><Relationship Id="rId11" Type="http://schemas.openxmlformats.org/officeDocument/2006/relationships/tags" Target="../tags/tag872.xml"/><Relationship Id="rId32" Type="http://schemas.openxmlformats.org/officeDocument/2006/relationships/tags" Target="../tags/tag893.xml"/><Relationship Id="rId37" Type="http://schemas.openxmlformats.org/officeDocument/2006/relationships/tags" Target="../tags/tag898.xml"/><Relationship Id="rId53" Type="http://schemas.openxmlformats.org/officeDocument/2006/relationships/tags" Target="../tags/tag914.xml"/><Relationship Id="rId58" Type="http://schemas.openxmlformats.org/officeDocument/2006/relationships/tags" Target="../tags/tag919.xml"/><Relationship Id="rId74" Type="http://schemas.openxmlformats.org/officeDocument/2006/relationships/tags" Target="../tags/tag935.xml"/><Relationship Id="rId79" Type="http://schemas.openxmlformats.org/officeDocument/2006/relationships/tags" Target="../tags/tag940.xml"/><Relationship Id="rId5" Type="http://schemas.openxmlformats.org/officeDocument/2006/relationships/tags" Target="../tags/tag866.xml"/><Relationship Id="rId19" Type="http://schemas.openxmlformats.org/officeDocument/2006/relationships/tags" Target="../tags/tag880.xml"/><Relationship Id="rId14" Type="http://schemas.openxmlformats.org/officeDocument/2006/relationships/tags" Target="../tags/tag875.xml"/><Relationship Id="rId22" Type="http://schemas.openxmlformats.org/officeDocument/2006/relationships/tags" Target="../tags/tag883.xml"/><Relationship Id="rId27" Type="http://schemas.openxmlformats.org/officeDocument/2006/relationships/tags" Target="../tags/tag888.xml"/><Relationship Id="rId30" Type="http://schemas.openxmlformats.org/officeDocument/2006/relationships/tags" Target="../tags/tag891.xml"/><Relationship Id="rId35" Type="http://schemas.openxmlformats.org/officeDocument/2006/relationships/tags" Target="../tags/tag896.xml"/><Relationship Id="rId43" Type="http://schemas.openxmlformats.org/officeDocument/2006/relationships/tags" Target="../tags/tag904.xml"/><Relationship Id="rId48" Type="http://schemas.openxmlformats.org/officeDocument/2006/relationships/tags" Target="../tags/tag909.xml"/><Relationship Id="rId56" Type="http://schemas.openxmlformats.org/officeDocument/2006/relationships/tags" Target="../tags/tag917.xml"/><Relationship Id="rId64" Type="http://schemas.openxmlformats.org/officeDocument/2006/relationships/tags" Target="../tags/tag925.xml"/><Relationship Id="rId69" Type="http://schemas.openxmlformats.org/officeDocument/2006/relationships/tags" Target="../tags/tag930.xml"/><Relationship Id="rId77" Type="http://schemas.openxmlformats.org/officeDocument/2006/relationships/tags" Target="../tags/tag938.xml"/><Relationship Id="rId8" Type="http://schemas.openxmlformats.org/officeDocument/2006/relationships/tags" Target="../tags/tag869.xml"/><Relationship Id="rId51" Type="http://schemas.openxmlformats.org/officeDocument/2006/relationships/tags" Target="../tags/tag912.xml"/><Relationship Id="rId72" Type="http://schemas.openxmlformats.org/officeDocument/2006/relationships/tags" Target="../tags/tag933.xml"/><Relationship Id="rId80" Type="http://schemas.openxmlformats.org/officeDocument/2006/relationships/tags" Target="../tags/tag941.xml"/><Relationship Id="rId85" Type="http://schemas.openxmlformats.org/officeDocument/2006/relationships/tags" Target="../tags/tag946.xml"/><Relationship Id="rId3" Type="http://schemas.openxmlformats.org/officeDocument/2006/relationships/tags" Target="../tags/tag864.xml"/><Relationship Id="rId12" Type="http://schemas.openxmlformats.org/officeDocument/2006/relationships/tags" Target="../tags/tag873.xml"/><Relationship Id="rId17" Type="http://schemas.openxmlformats.org/officeDocument/2006/relationships/tags" Target="../tags/tag878.xml"/><Relationship Id="rId25" Type="http://schemas.openxmlformats.org/officeDocument/2006/relationships/tags" Target="../tags/tag886.xml"/><Relationship Id="rId33" Type="http://schemas.openxmlformats.org/officeDocument/2006/relationships/tags" Target="../tags/tag894.xml"/><Relationship Id="rId38" Type="http://schemas.openxmlformats.org/officeDocument/2006/relationships/tags" Target="../tags/tag899.xml"/><Relationship Id="rId46" Type="http://schemas.openxmlformats.org/officeDocument/2006/relationships/tags" Target="../tags/tag907.xml"/><Relationship Id="rId59" Type="http://schemas.openxmlformats.org/officeDocument/2006/relationships/tags" Target="../tags/tag920.xml"/><Relationship Id="rId67" Type="http://schemas.openxmlformats.org/officeDocument/2006/relationships/tags" Target="../tags/tag928.xml"/><Relationship Id="rId20" Type="http://schemas.openxmlformats.org/officeDocument/2006/relationships/tags" Target="../tags/tag881.xml"/><Relationship Id="rId41" Type="http://schemas.openxmlformats.org/officeDocument/2006/relationships/tags" Target="../tags/tag902.xml"/><Relationship Id="rId54" Type="http://schemas.openxmlformats.org/officeDocument/2006/relationships/tags" Target="../tags/tag915.xml"/><Relationship Id="rId62" Type="http://schemas.openxmlformats.org/officeDocument/2006/relationships/tags" Target="../tags/tag923.xml"/><Relationship Id="rId70" Type="http://schemas.openxmlformats.org/officeDocument/2006/relationships/tags" Target="../tags/tag931.xml"/><Relationship Id="rId75" Type="http://schemas.openxmlformats.org/officeDocument/2006/relationships/tags" Target="../tags/tag936.xml"/><Relationship Id="rId83" Type="http://schemas.openxmlformats.org/officeDocument/2006/relationships/tags" Target="../tags/tag944.xml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15" Type="http://schemas.openxmlformats.org/officeDocument/2006/relationships/tags" Target="../tags/tag876.xml"/><Relationship Id="rId23" Type="http://schemas.openxmlformats.org/officeDocument/2006/relationships/tags" Target="../tags/tag884.xml"/><Relationship Id="rId28" Type="http://schemas.openxmlformats.org/officeDocument/2006/relationships/tags" Target="../tags/tag889.xml"/><Relationship Id="rId36" Type="http://schemas.openxmlformats.org/officeDocument/2006/relationships/tags" Target="../tags/tag897.xml"/><Relationship Id="rId49" Type="http://schemas.openxmlformats.org/officeDocument/2006/relationships/tags" Target="../tags/tag910.xml"/><Relationship Id="rId57" Type="http://schemas.openxmlformats.org/officeDocument/2006/relationships/tags" Target="../tags/tag918.xml"/><Relationship Id="rId10" Type="http://schemas.openxmlformats.org/officeDocument/2006/relationships/tags" Target="../tags/tag871.xml"/><Relationship Id="rId31" Type="http://schemas.openxmlformats.org/officeDocument/2006/relationships/tags" Target="../tags/tag892.xml"/><Relationship Id="rId44" Type="http://schemas.openxmlformats.org/officeDocument/2006/relationships/tags" Target="../tags/tag905.xml"/><Relationship Id="rId52" Type="http://schemas.openxmlformats.org/officeDocument/2006/relationships/tags" Target="../tags/tag913.xml"/><Relationship Id="rId60" Type="http://schemas.openxmlformats.org/officeDocument/2006/relationships/tags" Target="../tags/tag921.xml"/><Relationship Id="rId65" Type="http://schemas.openxmlformats.org/officeDocument/2006/relationships/tags" Target="../tags/tag926.xml"/><Relationship Id="rId73" Type="http://schemas.openxmlformats.org/officeDocument/2006/relationships/tags" Target="../tags/tag934.xml"/><Relationship Id="rId78" Type="http://schemas.openxmlformats.org/officeDocument/2006/relationships/tags" Target="../tags/tag939.xml"/><Relationship Id="rId81" Type="http://schemas.openxmlformats.org/officeDocument/2006/relationships/tags" Target="../tags/tag942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865.xml"/><Relationship Id="rId9" Type="http://schemas.openxmlformats.org/officeDocument/2006/relationships/tags" Target="../tags/tag870.xml"/><Relationship Id="rId13" Type="http://schemas.openxmlformats.org/officeDocument/2006/relationships/tags" Target="../tags/tag874.xml"/><Relationship Id="rId18" Type="http://schemas.openxmlformats.org/officeDocument/2006/relationships/tags" Target="../tags/tag879.xml"/><Relationship Id="rId39" Type="http://schemas.openxmlformats.org/officeDocument/2006/relationships/tags" Target="../tags/tag900.xml"/><Relationship Id="rId34" Type="http://schemas.openxmlformats.org/officeDocument/2006/relationships/tags" Target="../tags/tag895.xml"/><Relationship Id="rId50" Type="http://schemas.openxmlformats.org/officeDocument/2006/relationships/tags" Target="../tags/tag911.xml"/><Relationship Id="rId55" Type="http://schemas.openxmlformats.org/officeDocument/2006/relationships/tags" Target="../tags/tag916.xml"/><Relationship Id="rId76" Type="http://schemas.openxmlformats.org/officeDocument/2006/relationships/tags" Target="../tags/tag937.xml"/><Relationship Id="rId7" Type="http://schemas.openxmlformats.org/officeDocument/2006/relationships/tags" Target="../tags/tag868.xml"/><Relationship Id="rId71" Type="http://schemas.openxmlformats.org/officeDocument/2006/relationships/tags" Target="../tags/tag932.xml"/><Relationship Id="rId2" Type="http://schemas.openxmlformats.org/officeDocument/2006/relationships/tags" Target="../tags/tag863.xml"/><Relationship Id="rId29" Type="http://schemas.openxmlformats.org/officeDocument/2006/relationships/tags" Target="../tags/tag890.xml"/><Relationship Id="rId24" Type="http://schemas.openxmlformats.org/officeDocument/2006/relationships/tags" Target="../tags/tag885.xml"/><Relationship Id="rId40" Type="http://schemas.openxmlformats.org/officeDocument/2006/relationships/tags" Target="../tags/tag901.xml"/><Relationship Id="rId45" Type="http://schemas.openxmlformats.org/officeDocument/2006/relationships/tags" Target="../tags/tag906.xml"/><Relationship Id="rId66" Type="http://schemas.openxmlformats.org/officeDocument/2006/relationships/tags" Target="../tags/tag927.xml"/><Relationship Id="rId61" Type="http://schemas.openxmlformats.org/officeDocument/2006/relationships/tags" Target="../tags/tag922.xml"/><Relationship Id="rId82" Type="http://schemas.openxmlformats.org/officeDocument/2006/relationships/tags" Target="../tags/tag9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949.xml"/><Relationship Id="rId2" Type="http://schemas.openxmlformats.org/officeDocument/2006/relationships/tags" Target="../tags/tag948.xml"/><Relationship Id="rId1" Type="http://schemas.openxmlformats.org/officeDocument/2006/relationships/tags" Target="../tags/tag947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l="1872" t="1371" r="2570" b="30041"/>
          <a:stretch/>
        </p:blipFill>
        <p:spPr>
          <a:xfrm>
            <a:off x="1050875" y="0"/>
            <a:ext cx="70257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917E9-494B-A341-B6AF-76380FFE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041" y="0"/>
            <a:ext cx="91440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4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br>
              <a:rPr lang="en-US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Additional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storage is finite in reality, everything is stored as “fixed” length</a:t>
            </a:r>
          </a:p>
          <a:p>
            <a:pPr lvl="1"/>
            <a:r>
              <a:rPr lang="en-US" dirty="0"/>
              <a:t>Data is moved and manipulated in fixed-length chunks</a:t>
            </a:r>
          </a:p>
          <a:p>
            <a:pPr lvl="1"/>
            <a:r>
              <a:rPr lang="en-US" dirty="0"/>
              <a:t>Multiple fixed lengths (</a:t>
            </a:r>
            <a:r>
              <a:rPr lang="en-US" i="1" dirty="0"/>
              <a:t>e.g.</a:t>
            </a:r>
            <a:r>
              <a:rPr lang="en-US" dirty="0"/>
              <a:t> 1 byte, 4 bytes, 8 bytes)</a:t>
            </a:r>
          </a:p>
          <a:p>
            <a:pPr lvl="1"/>
            <a:r>
              <a:rPr lang="en-US" dirty="0"/>
              <a:t>Leading zeros now </a:t>
            </a:r>
            <a:r>
              <a:rPr lang="en-US" i="1" dirty="0"/>
              <a:t>must</a:t>
            </a:r>
            <a:r>
              <a:rPr lang="en-US" dirty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the “eight-bit” representation of the number 4 is 0b00000100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Conceptually, memory is a single, large array of bytes,</a:t>
            </a:r>
            <a:br>
              <a:rPr lang="en-US" sz="2400" dirty="0"/>
            </a:br>
            <a:r>
              <a:rPr lang="en-US" sz="2400" dirty="0"/>
              <a:t>each with a unique </a:t>
            </a:r>
            <a:r>
              <a:rPr lang="en-US" sz="2400" i="1" dirty="0">
                <a:solidFill>
                  <a:srgbClr val="CC0000"/>
                </a:solidFill>
              </a:rPr>
              <a:t>address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(index)</a:t>
            </a:r>
          </a:p>
          <a:p>
            <a:pPr lvl="1">
              <a:defRPr/>
            </a:pPr>
            <a:r>
              <a:rPr lang="en-US" sz="2000" b="1" dirty="0"/>
              <a:t>Each address is just a number represented in </a:t>
            </a:r>
            <a:r>
              <a:rPr lang="en-US" sz="2000" b="1" i="1" dirty="0"/>
              <a:t>fixed-length</a:t>
            </a:r>
            <a:r>
              <a:rPr lang="en-US" sz="2000" b="1" dirty="0"/>
              <a:t> binary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Programs refer to bytes in memory by their </a:t>
            </a:r>
            <a:r>
              <a:rPr lang="en-US" sz="2400" i="1" dirty="0"/>
              <a:t>addresses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/>
              <a:t>Domain of possible addresses = </a:t>
            </a:r>
            <a:r>
              <a:rPr lang="en-US" sz="2000" i="1" dirty="0">
                <a:solidFill>
                  <a:srgbClr val="C00000"/>
                </a:solidFill>
              </a:rPr>
              <a:t>address space</a:t>
            </a:r>
            <a:endParaRPr lang="en-US" sz="1600" i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000" b="1" dirty="0"/>
              <a:t>Pointer: We can store addresses as data to “remember” where other data is in memory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But not all values fit in a single byte… (</a:t>
            </a:r>
            <a:r>
              <a:rPr lang="en-US" sz="2400" i="1" dirty="0"/>
              <a:t>e.g. </a:t>
            </a:r>
            <a:r>
              <a:rPr lang="en-US" sz="2400"/>
              <a:t>295)</a:t>
            </a:r>
            <a:endParaRPr lang="en-US" sz="2400" dirty="0"/>
          </a:p>
          <a:p>
            <a:pPr lvl="1">
              <a:defRPr/>
            </a:pPr>
            <a:r>
              <a:rPr lang="en-US" sz="2000" dirty="0"/>
              <a:t>Many operations actually use multi-byte values</a:t>
            </a:r>
            <a:endParaRPr lang="en-US" sz="16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17721" y="134141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6978454" y="1341413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Google Shape;197;p29">
            <a:extLst>
              <a:ext uri="{FF2B5EF4-FFF2-40B4-BE49-F238E27FC236}">
                <a16:creationId xmlns:a16="http://schemas.microsoft.com/office/drawing/2014/main" id="{3D1F3687-9135-B24C-82DB-6BAD7AA4E7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24200" y="5181600"/>
            <a:ext cx="1331879" cy="55399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to use 4-bit addresses, how big is our address space?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How much space can we “refer to” using our addresses?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4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4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118" y="1345090"/>
                <a:ext cx="8366760" cy="5208109"/>
              </a:xfrm>
            </p:spPr>
            <p:txBody>
              <a:bodyPr/>
              <a:lstStyle/>
              <a:p>
                <a:pPr marL="685800" lvl="2" indent="0">
                  <a:spcBef>
                    <a:spcPts val="0"/>
                  </a:spcBef>
                  <a:buNone/>
                  <a:defRPr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n-US" dirty="0"/>
                  <a:t>We have </a:t>
                </a:r>
                <a:r>
                  <a:rPr lang="en-US" i="1" dirty="0"/>
                  <a:t>chosen</a:t>
                </a:r>
                <a:r>
                  <a:rPr lang="en-US" dirty="0"/>
                  <a:t> to tie word size to address size/width</a:t>
                </a:r>
              </a:p>
              <a:p>
                <a:pPr lvl="1">
                  <a:defRPr/>
                </a:pPr>
                <a:r>
                  <a:rPr lang="en-US" dirty="0"/>
                  <a:t>word size = address size = register size</a:t>
                </a:r>
              </a:p>
              <a:p>
                <a:pPr lvl="1">
                  <a:defRPr/>
                </a:pPr>
                <a:r>
                  <a:rPr lang="en-US" dirty="0"/>
                  <a:t>word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addresses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/>
                  <a:t>Current x86 systems use </a:t>
                </a:r>
                <a:r>
                  <a:rPr lang="en-US" b="1" dirty="0"/>
                  <a:t>64-bit (8-byte) words</a:t>
                </a:r>
              </a:p>
              <a:p>
                <a:pPr lvl="1">
                  <a:defRPr/>
                </a:pPr>
                <a:r>
                  <a:rPr lang="en-US" dirty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/>
                  <a:t> addresses</a:t>
                </a:r>
                <a:br>
                  <a:rPr lang="en-US" dirty="0"/>
                </a:b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/>
                  <a:t> bytes </a:t>
                </a:r>
                <a:r>
                  <a:rPr lang="en-US" dirty="0">
                    <a:latin typeface="Symbol" pitchFamily="18" charset="2"/>
                  </a:rPr>
                  <a:t></a:t>
                </a:r>
                <a:r>
                  <a:rPr lang="en-US" dirty="0"/>
                  <a:t> </a:t>
                </a:r>
                <a:r>
                  <a:rPr lang="en-US" b="1" dirty="0"/>
                  <a:t>1.8 x 10</a:t>
                </a:r>
                <a:r>
                  <a:rPr lang="en-US" b="1" baseline="30000" dirty="0"/>
                  <a:t>19</a:t>
                </a:r>
                <a:r>
                  <a:rPr lang="en-US" b="1" dirty="0"/>
                  <a:t> bytes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18 billion </a:t>
                </a:r>
                <a:r>
                  <a:rPr lang="en-US" dirty="0" err="1"/>
                  <a:t>billion</a:t>
                </a:r>
                <a:r>
                  <a:rPr lang="en-US" dirty="0"/>
                  <a:t> bytes </a:t>
                </a:r>
                <a:r>
                  <a:rPr lang="en-US" dirty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/>
                  <a:t>exabytes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Actual physical address space:  </a:t>
                </a:r>
                <a:r>
                  <a:rPr lang="en-US" b="1" dirty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5118" y="1345090"/>
                <a:ext cx="8366760" cy="5208109"/>
              </a:xfrm>
              <a:blipFill>
                <a:blip r:embed="rId7"/>
                <a:stretch>
                  <a:fillRect l="-303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 of  word 0, 1, …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" name="Ink 7"/>
              <p14:cNvContentPartPr/>
              <p14:nvPr/>
            </p14:nvContentPartPr>
            <p14:xfrm>
              <a:off x="4816440" y="2198520"/>
              <a:ext cx="549000" cy="175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09240" y="2192040"/>
                <a:ext cx="560520" cy="176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… 10?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Address of word</a:t>
            </a:r>
            <a:br>
              <a:rPr lang="en-US" sz="2400" dirty="0"/>
            </a:br>
            <a:r>
              <a:rPr lang="en-US" sz="2400" dirty="0"/>
              <a:t> = address of </a:t>
            </a:r>
            <a:r>
              <a:rPr lang="en-US" sz="2400" i="1" dirty="0"/>
              <a:t>first</a:t>
            </a:r>
            <a:r>
              <a:rPr lang="en-US" sz="2400" dirty="0"/>
              <a:t> byte in 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The address of </a:t>
            </a:r>
            <a:r>
              <a:rPr lang="en-US" sz="2000" i="1" dirty="0">
                <a:solidFill>
                  <a:srgbClr val="FF0000"/>
                </a:solidFill>
              </a:rPr>
              <a:t>any</a:t>
            </a:r>
            <a:r>
              <a:rPr lang="en-US" sz="2000" dirty="0">
                <a:solidFill>
                  <a:srgbClr val="FF0000"/>
                </a:solidFill>
              </a:rPr>
              <a:t> chunk of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memory is given by the address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of the first byte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b="1" i="1" dirty="0"/>
              <a:t>Alignment</a:t>
            </a:r>
            <a:endParaRPr lang="en-US" sz="2000" dirty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” in C, you 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Aligned</a:t>
                </a:r>
                <a:r>
                  <a:rPr lang="en-US" b="1" dirty="0"/>
                  <a:t>:</a:t>
                </a:r>
                <a:r>
                  <a:rPr lang="en-US" dirty="0"/>
                  <a:t> 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about alignment later in the course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good memory system performance, data has to be </a:t>
                </a:r>
                <a:r>
                  <a:rPr lang="en-US"/>
                  <a:t>aligned.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96875" y="1362456"/>
                <a:ext cx="8366760" cy="4974336"/>
              </a:xfrm>
              <a:blipFill>
                <a:blip r:embed="rId8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4034206547"/>
                  </p:ext>
                </p:ext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 rotWithShape="0">
                          <a:blip r:embed="rId10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E57A-5EC4-C1F4-8C7A-A7C13155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REPL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DFB4-F705-E372-B8E5-B16D6DD9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replit.com</a:t>
            </a:r>
            <a:r>
              <a:rPr lang="en-US" dirty="0"/>
              <a:t>/@</a:t>
            </a:r>
            <a:r>
              <a:rPr lang="en-US" dirty="0" err="1"/>
              <a:t>ashriram</a:t>
            </a:r>
            <a:r>
              <a:rPr lang="en-US" dirty="0"/>
              <a:t>/</a:t>
            </a:r>
            <a:r>
              <a:rPr lang="en-US" dirty="0" err="1"/>
              <a:t>Alignment#main.cpp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DD56-F46E-507E-5810-C26CE9138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5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0276-34A0-DB71-29C8-BB830486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8405982" cy="762000"/>
          </a:xfrm>
        </p:spPr>
        <p:txBody>
          <a:bodyPr/>
          <a:lstStyle/>
          <a:p>
            <a:r>
              <a:rPr lang="en-US" dirty="0"/>
              <a:t>Logistics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F2D1C-D616-F955-128D-78E3E94B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57028"/>
            <a:ext cx="8366125" cy="5343525"/>
          </a:xfrm>
        </p:spPr>
        <p:txBody>
          <a:bodyPr/>
          <a:lstStyle/>
          <a:p>
            <a:r>
              <a:rPr lang="en-US" dirty="0"/>
              <a:t>Assignment 1 has been released</a:t>
            </a:r>
          </a:p>
          <a:p>
            <a:pPr lvl="1"/>
            <a:r>
              <a:rPr lang="en-US" dirty="0"/>
              <a:t>Need to complete Lab 0 to be able to access</a:t>
            </a:r>
          </a:p>
          <a:p>
            <a:endParaRPr lang="en-US" dirty="0"/>
          </a:p>
          <a:p>
            <a:r>
              <a:rPr lang="en-US" dirty="0"/>
              <a:t>Complete Lab 0 (ASAP!) </a:t>
            </a:r>
          </a:p>
          <a:p>
            <a:pPr lvl="1"/>
            <a:r>
              <a:rPr lang="en-US" dirty="0"/>
              <a:t>deadline Sep 13</a:t>
            </a:r>
          </a:p>
          <a:p>
            <a:pPr lvl="1"/>
            <a:r>
              <a:rPr lang="en-US" dirty="0"/>
              <a:t>Need it before we can grade anything</a:t>
            </a:r>
          </a:p>
          <a:p>
            <a:pPr lvl="1"/>
            <a:r>
              <a:rPr lang="en-US" dirty="0"/>
              <a:t>Need it for assigning midterm slot</a:t>
            </a:r>
          </a:p>
          <a:p>
            <a:pPr lvl="1"/>
            <a:endParaRPr lang="en-US" dirty="0"/>
          </a:p>
          <a:p>
            <a:r>
              <a:rPr lang="en-US" dirty="0"/>
              <a:t>SFU has informed that classes will not be recorded.</a:t>
            </a:r>
          </a:p>
          <a:p>
            <a:pPr lvl="1"/>
            <a:r>
              <a:rPr lang="en-US" dirty="0"/>
              <a:t>Class slides will be available as </a:t>
            </a:r>
            <a:r>
              <a:rPr lang="en-US" dirty="0" err="1"/>
              <a:t>Class.pptx</a:t>
            </a:r>
            <a:r>
              <a:rPr lang="en-US" dirty="0"/>
              <a:t> on syllabus page at the end of lecture day (</a:t>
            </a:r>
            <a:r>
              <a:rPr lang="en-US" dirty="0" err="1"/>
              <a:t>i.e</a:t>
            </a:r>
            <a:r>
              <a:rPr lang="en-US" dirty="0"/>
              <a:t>, if you are sick please follow BCCDC instructions)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DE88E-73A9-2C34-E5FE-210E40632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4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should bytes within a word be ordered </a:t>
            </a:r>
            <a:r>
              <a:rPr lang="en-US" i="1" dirty="0"/>
              <a:t>in memory?</a:t>
            </a:r>
          </a:p>
          <a:p>
            <a:pPr lvl="1">
              <a:defRPr/>
            </a:pPr>
            <a:r>
              <a:rPr lang="en-US" b="1" dirty="0"/>
              <a:t>Example: </a:t>
            </a:r>
            <a:r>
              <a:rPr lang="en-US" dirty="0"/>
              <a:t>store the 4-byte (32-bit)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</a:p>
          <a:p>
            <a:pPr lvl="2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By convention, ordering of bytes called </a:t>
            </a:r>
            <a:r>
              <a:rPr lang="en-US" i="1" dirty="0"/>
              <a:t>endianness</a:t>
            </a:r>
          </a:p>
          <a:p>
            <a:pPr lvl="1" eaLnBrk="1" hangingPunct="1">
              <a:defRPr/>
            </a:pPr>
            <a:r>
              <a:rPr lang="en-US" dirty="0"/>
              <a:t>The two options are </a:t>
            </a:r>
            <a:r>
              <a:rPr lang="en-US" dirty="0">
                <a:solidFill>
                  <a:srgbClr val="C00000"/>
                </a:solidFill>
              </a:rPr>
              <a:t>big-endian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/>
              <a:t>In which address does the least significant </a:t>
            </a:r>
            <a:r>
              <a:rPr lang="en-US" i="1" dirty="0"/>
              <a:t>byte</a:t>
            </a:r>
            <a:r>
              <a:rPr lang="en-US" dirty="0"/>
              <a:t> go?</a:t>
            </a:r>
          </a:p>
          <a:p>
            <a:pPr lvl="2">
              <a:defRPr/>
            </a:pPr>
            <a:r>
              <a:rPr lang="en-US" dirty="0"/>
              <a:t>Based on </a:t>
            </a:r>
            <a:r>
              <a:rPr lang="en-US" i="1" dirty="0"/>
              <a:t>Gulliver’s Travels</a:t>
            </a:r>
            <a:r>
              <a:rPr lang="en-US" dirty="0"/>
              <a:t>:  tribes cut eggs on different sides </a:t>
            </a:r>
            <a:br>
              <a:rPr lang="en-US" dirty="0"/>
            </a:br>
            <a:r>
              <a:rPr lang="en-US" dirty="0"/>
              <a:t>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x86-64, </a:t>
            </a:r>
            <a:r>
              <a:rPr lang="en-US" b="1" dirty="0"/>
              <a:t>RISC-V</a:t>
            </a:r>
            <a:r>
              <a:rPr lang="en-US" b="0" dirty="0"/>
              <a:t>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520" y="1362456"/>
            <a:ext cx="3840480" cy="425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s[6] = "12345";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Endianness</a:t>
            </a:r>
            <a:r>
              <a:rPr lang="en-US" dirty="0"/>
              <a:t> and Strings</a:t>
            </a:r>
          </a:p>
        </p:txBody>
      </p:sp>
      <p:sp>
        <p:nvSpPr>
          <p:cNvPr id="20529" name="Rectangle 4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57018" y="4206240"/>
            <a:ext cx="8366760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Byte ordering (endianness) is not an issue for 1-byte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The whole array does not constitute a single value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Individual elements are values; chars are single bytes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7197627" y="414091"/>
            <a:ext cx="188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(char = 1 byte)</a:t>
            </a:r>
          </a:p>
        </p:txBody>
      </p:sp>
      <p:sp>
        <p:nvSpPr>
          <p:cNvPr id="15" name="Rectangular Callout 14"/>
          <p:cNvSpPr/>
          <p:nvPr>
            <p:custDataLst>
              <p:tags r:id="rId6"/>
            </p:custDataLst>
          </p:nvPr>
        </p:nvSpPr>
        <p:spPr bwMode="auto">
          <a:xfrm>
            <a:off x="1188720" y="2763196"/>
            <a:ext cx="2926080" cy="388473"/>
          </a:xfrm>
          <a:prstGeom prst="wedgeRectCallout">
            <a:avLst>
              <a:gd name="adj1" fmla="val 65567"/>
              <a:gd name="adj2" fmla="val -17256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0x31 = 49 decimal = ASCII ‘1’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52582" y="1362456"/>
            <a:ext cx="4953000" cy="2708015"/>
            <a:chOff x="4572000" y="1365552"/>
            <a:chExt cx="3896658" cy="2552134"/>
          </a:xfrm>
        </p:grpSpPr>
        <p:grpSp>
          <p:nvGrpSpPr>
            <p:cNvPr id="2" name="Group 33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37360" y="2084870"/>
              <a:ext cx="609600" cy="1828800"/>
              <a:chOff x="4896" y="2256"/>
              <a:chExt cx="384" cy="1152"/>
            </a:xfrm>
          </p:grpSpPr>
          <p:sp>
            <p:nvSpPr>
              <p:cNvPr id="20502" name="Rectangle 1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503" name="Rectangle 2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504" name="Rectangle 2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505" name="Rectangle 2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6" name="Rectangle 3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7" name="Rectangle 3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3" name="Group 34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113360" y="2084870"/>
              <a:ext cx="609600" cy="1828800"/>
              <a:chOff x="4896" y="2256"/>
              <a:chExt cx="384" cy="1152"/>
            </a:xfrm>
          </p:grpSpPr>
          <p:sp>
            <p:nvSpPr>
              <p:cNvPr id="20496" name="Rectangle 3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497" name="Rectangle 3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498" name="Rectangle 3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499" name="Rectangle 38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0" name="Rectangle 39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1" name="Rectangle 4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4" name="Group 5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722960" y="2237270"/>
              <a:ext cx="914400" cy="1524000"/>
              <a:chOff x="4272" y="1584"/>
              <a:chExt cx="576" cy="960"/>
            </a:xfrm>
          </p:grpSpPr>
          <p:sp>
            <p:nvSpPr>
              <p:cNvPr id="20490" name="Line 2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272" y="158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1" name="Line 4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272" y="1776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2" name="Line 4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196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3" name="Line 4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272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4" name="Line 4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272" y="23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5" name="Line 4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72" y="254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</p:grpSp>
        <p:sp>
          <p:nvSpPr>
            <p:cNvPr id="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20784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72000" y="23832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26880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72000" y="29928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67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72000" y="330607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68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72000" y="35938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97627" y="20955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70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97627" y="24003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71" name="Rectangl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97627" y="27051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72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97627" y="30099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73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97627" y="332313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74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97627" y="361087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859058" y="20975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1'</a:t>
              </a:r>
            </a:p>
          </p:txBody>
        </p:sp>
        <p:sp>
          <p:nvSpPr>
            <p:cNvPr id="76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859058" y="24023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2'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59058" y="27071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3'</a:t>
              </a:r>
            </a:p>
          </p:txBody>
        </p:sp>
        <p:sp>
          <p:nvSpPr>
            <p:cNvPr id="78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59058" y="30119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4'</a:t>
              </a:r>
            </a:p>
          </p:txBody>
        </p:sp>
        <p:sp>
          <p:nvSpPr>
            <p:cNvPr id="79" name="Rectangle 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59058" y="3325145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5'</a:t>
              </a: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859058" y="361288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\0'</a:t>
              </a:r>
            </a:p>
          </p:txBody>
        </p:sp>
        <p:sp>
          <p:nvSpPr>
            <p:cNvPr id="81" name="Text Box 1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43155" y="1366575"/>
              <a:ext cx="1465401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IA32, x86-64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(little-endian)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7484" y="1365552"/>
              <a:ext cx="1324402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(big-endian)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59868" y="1664537"/>
            <a:ext cx="1672089" cy="556692"/>
            <a:chOff x="1459868" y="1664537"/>
            <a:chExt cx="1672089" cy="556692"/>
          </a:xfrm>
        </p:grpSpPr>
        <p:sp>
          <p:nvSpPr>
            <p:cNvPr id="6" name="TextBox 5"/>
            <p:cNvSpPr txBox="1"/>
            <p:nvPr/>
          </p:nvSpPr>
          <p:spPr>
            <a:xfrm>
              <a:off x="1459868" y="1851897"/>
              <a:ext cx="1318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String literal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2737725" y="1664537"/>
              <a:ext cx="394232" cy="34734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347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6320"/>
            <a:ext cx="2926080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directives: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New line</a:t>
            </a:r>
          </a:p>
        </p:txBody>
      </p:sp>
    </p:spTree>
    <p:extLst>
      <p:ext uri="{BB962C8B-B14F-4D97-AF65-F5344CB8AC3E}">
        <p14:creationId xmlns:p14="http://schemas.microsoft.com/office/powerpoint/2010/main" val="28297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BA64-97EA-438C-6D33-2139ABA4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bytes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2A1DF-2752-8FDC-86E3-1EA51D107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6DE0D-EBE4-33F9-3E48-D00228B61A27}"/>
              </a:ext>
            </a:extLst>
          </p:cNvPr>
          <p:cNvSpPr txBox="1"/>
          <p:nvPr/>
        </p:nvSpPr>
        <p:spPr>
          <a:xfrm>
            <a:off x="357018" y="1905001"/>
            <a:ext cx="8405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replit.com</a:t>
            </a:r>
            <a:r>
              <a:rPr lang="en-US" dirty="0"/>
              <a:t>/@</a:t>
            </a:r>
            <a:r>
              <a:rPr lang="en-US" dirty="0" err="1"/>
              <a:t>ashriram</a:t>
            </a:r>
            <a:r>
              <a:rPr lang="en-US" dirty="0"/>
              <a:t>/</a:t>
            </a:r>
            <a:r>
              <a:rPr lang="en-US" dirty="0" err="1"/>
              <a:t>ShowBytes#main.cpp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7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 (Linux x86-64):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 The addresses will change on each run (try it!), but fall in same general range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7609" y="1165390"/>
            <a:ext cx="7906311" cy="17235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0x00003039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%d;\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 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((char *) &amp;x,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4297680"/>
            <a:ext cx="7863840" cy="1785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12345;   </a:t>
            </a:r>
            <a:endParaRPr lang="en-US" sz="1600" b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0x7fffb7f71dbc	0x39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0x7fffb7f71dbd	0x30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0x7fffb7f71dbe	0x00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0x7fffb7f71dbf	0x00</a:t>
            </a:r>
          </a:p>
        </p:txBody>
      </p:sp>
    </p:spTree>
    <p:extLst>
      <p:ext uri="{BB962C8B-B14F-4D97-AF65-F5344CB8AC3E}">
        <p14:creationId xmlns:p14="http://schemas.microsoft.com/office/powerpoint/2010/main" val="29943504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>
            <p:custDataLst>
              <p:tags r:id="rId17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18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19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20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22" name="Group 21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29" name="Rectangle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50" name="Straight Arrow Connector 49"/>
              <p:cNvCxnSpPr>
                <a:stCxn id="29" idx="2"/>
              </p:cNvCxnSpPr>
              <p:nvPr>
                <p:custDataLst>
                  <p:tags r:id="rId47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52" name="Straight Arrow Connector 51"/>
              <p:cNvCxnSpPr>
                <a:stCxn id="30" idx="2"/>
              </p:cNvCxnSpPr>
              <p:nvPr>
                <p:custDataLst>
                  <p:tags r:id="rId45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54" name="Straight Arrow Connector 53"/>
              <p:cNvCxnSpPr>
                <a:stCxn id="31" idx="2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32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56" name="Straight Arrow Connector 55"/>
              <p:cNvCxnSpPr>
                <a:stCxn id="32" idx="2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70" name="Rectangle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74" name="Straight Arrow Connector 73"/>
              <p:cNvCxnSpPr>
                <a:stCxn id="70" idx="2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71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75" name="Straight Arrow Connector 74"/>
              <p:cNvCxnSpPr>
                <a:stCxn id="71" idx="2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72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76" name="Straight Arrow Connector 75"/>
              <p:cNvCxnSpPr>
                <a:stCxn id="72" idx="2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7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77" name="Straight Arrow Connector 76"/>
              <p:cNvCxnSpPr>
                <a:stCxn id="73" idx="2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16" name="Left Brace 15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sp>
        <p:nvSpPr>
          <p:cNvPr id="89" name="Rectangle 14">
            <a:extLst>
              <a:ext uri="{FF2B5EF4-FFF2-40B4-BE49-F238E27FC236}">
                <a16:creationId xmlns:a16="http://schemas.microsoft.com/office/drawing/2014/main" id="{83108B1A-8F10-EC46-B2F7-2D299BABA784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90" name="Rectangle 15">
            <a:extLst>
              <a:ext uri="{FF2B5EF4-FFF2-40B4-BE49-F238E27FC236}">
                <a16:creationId xmlns:a16="http://schemas.microsoft.com/office/drawing/2014/main" id="{39622980-016C-AF46-B6EE-378FEBDE1002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3658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47F59834-EC6D-C245-B472-08BD8C60FBAA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3963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2" name="Rectangle 17">
            <a:extLst>
              <a:ext uri="{FF2B5EF4-FFF2-40B4-BE49-F238E27FC236}">
                <a16:creationId xmlns:a16="http://schemas.microsoft.com/office/drawing/2014/main" id="{F0220641-D8A5-814D-B8CF-5AF0B63A27F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4268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3" name="Rectangle 18">
            <a:extLst>
              <a:ext uri="{FF2B5EF4-FFF2-40B4-BE49-F238E27FC236}">
                <a16:creationId xmlns:a16="http://schemas.microsoft.com/office/drawing/2014/main" id="{EC971557-F506-A945-9BE8-89EB6BEE23DD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4572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4" name="Rectangle 19">
            <a:extLst>
              <a:ext uri="{FF2B5EF4-FFF2-40B4-BE49-F238E27FC236}">
                <a16:creationId xmlns:a16="http://schemas.microsoft.com/office/drawing/2014/main" id="{8ED66739-E090-1C40-9EC7-99AFC273B6A1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48776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5" name="Rectangle 20">
            <a:extLst>
              <a:ext uri="{FF2B5EF4-FFF2-40B4-BE49-F238E27FC236}">
                <a16:creationId xmlns:a16="http://schemas.microsoft.com/office/drawing/2014/main" id="{5F1A507E-7440-EC48-AA9B-9AB0464C45B4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734716" y="5182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6" name="Rectangle 21">
            <a:extLst>
              <a:ext uri="{FF2B5EF4-FFF2-40B4-BE49-F238E27FC236}">
                <a16:creationId xmlns:a16="http://schemas.microsoft.com/office/drawing/2014/main" id="{D0796E58-75E1-C447-A15C-B1C8C8718DA0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34716" y="5487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7" name="Rectangle 22">
            <a:extLst>
              <a:ext uri="{FF2B5EF4-FFF2-40B4-BE49-F238E27FC236}">
                <a16:creationId xmlns:a16="http://schemas.microsoft.com/office/drawing/2014/main" id="{80EDC9A9-0199-AA4A-8DD4-08EA2B9D0900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34716" y="5792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8" name="Rectangle 23">
            <a:extLst>
              <a:ext uri="{FF2B5EF4-FFF2-40B4-BE49-F238E27FC236}">
                <a16:creationId xmlns:a16="http://schemas.microsoft.com/office/drawing/2014/main" id="{A8C18B91-8D51-554F-8061-2548C5CFFDC7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734716" y="6096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286261B-1706-814E-BDD2-4314D6586684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</a:t>
            </a: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0x18</a:t>
            </a: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0x20</a:t>
            </a: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0x28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0x30</a:t>
            </a: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0x38</a:t>
            </a: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0x40</a:t>
            </a: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0x48</a:t>
            </a:r>
          </a:p>
        </p:txBody>
      </p:sp>
      <p:sp>
        <p:nvSpPr>
          <p:cNvPr id="69" name="TextBox 68"/>
          <p:cNvSpPr txBox="1"/>
          <p:nvPr>
            <p:custDataLst>
              <p:tags r:id="rId27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8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0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1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91" name="Group 90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113" name="Rectangle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114" name="Straight Arrow Connector 113"/>
              <p:cNvCxnSpPr>
                <a:stCxn id="113" idx="2"/>
              </p:cNvCxnSpPr>
              <p:nvPr>
                <p:custDataLst>
                  <p:tags r:id="rId63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111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112" name="Straight Arrow Connector 111"/>
              <p:cNvCxnSpPr>
                <a:stCxn id="111" idx="2"/>
              </p:cNvCxnSpPr>
              <p:nvPr>
                <p:custDataLst>
                  <p:tags r:id="rId61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109" name="Rectangle 1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>
                <p:custDataLst>
                  <p:tags r:id="rId59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107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108" name="Straight Arrow Connector 107"/>
              <p:cNvCxnSpPr>
                <a:stCxn id="107" idx="2"/>
              </p:cNvCxnSpPr>
              <p:nvPr>
                <p:custDataLst>
                  <p:tags r:id="rId57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105" name="Rectangle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106" name="Straight Arrow Connector 105"/>
              <p:cNvCxnSpPr>
                <a:stCxn id="105" idx="2"/>
              </p:cNvCxnSpPr>
              <p:nvPr>
                <p:custDataLst>
                  <p:tags r:id="rId55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103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104" name="Straight Arrow Connector 103"/>
              <p:cNvCxnSpPr>
                <a:stCxn id="103" idx="2"/>
              </p:cNvCxnSpPr>
              <p:nvPr>
                <p:custDataLst>
                  <p:tags r:id="rId53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10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102" name="Straight Arrow Connector 101"/>
              <p:cNvCxnSpPr>
                <a:stCxn id="101" idx="2"/>
              </p:cNvCxnSpPr>
              <p:nvPr>
                <p:custDataLst>
                  <p:tags r:id="rId51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99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100" name="Straight Arrow Connector 99"/>
              <p:cNvCxnSpPr>
                <a:stCxn id="99" idx="2"/>
              </p:cNvCxnSpPr>
              <p:nvPr>
                <p:custDataLst>
                  <p:tags r:id="rId49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187729" y="5254221"/>
            <a:ext cx="4197707" cy="323697"/>
            <a:chOff x="1187729" y="5254221"/>
            <a:chExt cx="4197707" cy="323697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08601" y="5254221"/>
              <a:ext cx="562975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0x0D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2001" y="5254221"/>
              <a:ext cx="53412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0x0E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57727" y="5254221"/>
              <a:ext cx="527709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0x0F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59953" y="5254221"/>
              <a:ext cx="54213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0x0C</a:t>
              </a:r>
            </a:p>
          </p:txBody>
        </p:sp>
        <p:sp>
          <p:nvSpPr>
            <p:cNvPr id="78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36377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0x09</a:t>
              </a:r>
            </a:p>
          </p:txBody>
        </p:sp>
        <p:sp>
          <p:nvSpPr>
            <p:cNvPr id="7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69777" y="5270141"/>
              <a:ext cx="55816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0x0A</a:t>
              </a: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85503" y="5270141"/>
              <a:ext cx="55015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0x0B</a:t>
              </a: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87729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393" y="3891551"/>
            <a:ext cx="5918360" cy="1378590"/>
            <a:chOff x="1456393" y="3891551"/>
            <a:chExt cx="5918360" cy="1378590"/>
          </a:xfrm>
          <a:effectLst>
            <a:glow rad="25400">
              <a:schemeClr val="accent3">
                <a:satMod val="175000"/>
              </a:schemeClr>
            </a:glow>
          </a:effectLst>
        </p:grpSpPr>
        <p:cxnSp>
          <p:nvCxnSpPr>
            <p:cNvPr id="38" name="Straight Arrow Connector 37"/>
            <p:cNvCxnSpPr>
              <a:stCxn id="33" idx="0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3531021" y="3891551"/>
              <a:ext cx="2206106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4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090089" y="3891551"/>
              <a:ext cx="2180438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5" idx="0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4609062" y="3891551"/>
              <a:ext cx="223229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6" idx="0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5121582" y="3891551"/>
              <a:ext cx="225317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2" idx="0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1456393" y="3907471"/>
              <a:ext cx="220851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78" idx="0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2005041" y="3907471"/>
              <a:ext cx="2193262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9" idx="0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2548860" y="3907471"/>
              <a:ext cx="2220269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0" idx="0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060579" y="3907471"/>
              <a:ext cx="224195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Value 504 stored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504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1F8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0x 00 ... 00 01 F8</a:t>
            </a:r>
          </a:p>
          <a:p>
            <a:r>
              <a:rPr lang="en-US" dirty="0"/>
              <a:t>Pointer stored at</a:t>
            </a:r>
            <a:br>
              <a:rPr lang="en-US" dirty="0"/>
            </a:br>
            <a:r>
              <a:rPr lang="en-US" dirty="0">
                <a:solidFill>
                  <a:srgbClr val="4B2A85"/>
                </a:solidFill>
              </a:rPr>
              <a:t>0x38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points to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cxnSp>
          <p:nvCxnSpPr>
            <p:cNvPr id="34" name="Straight Connector 33"/>
            <p:cNvCxnSpPr/>
            <p:nvPr>
              <p:custDataLst>
                <p:tags r:id="rId30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1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2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3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4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5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6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1" name="TextBox 60"/>
          <p:cNvSpPr txBox="1"/>
          <p:nvPr>
            <p:custDataLst>
              <p:tags r:id="rId1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5" name="U-Turn Arrow 54"/>
          <p:cNvSpPr/>
          <p:nvPr>
            <p:custDataLst>
              <p:tags r:id="rId2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Pointer stored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4B2A85"/>
                </a:solidFill>
              </a:rPr>
              <a:t>0x48</a:t>
            </a:r>
            <a:r>
              <a:rPr lang="en-US" dirty="0"/>
              <a:t> points to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dirty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/>
              <a:t>Pointer to a pointer!</a:t>
            </a:r>
          </a:p>
          <a:p>
            <a:r>
              <a:rPr lang="en-US" dirty="0"/>
              <a:t>Is the data stored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a pointer?</a:t>
            </a:r>
          </a:p>
          <a:p>
            <a:pPr lvl="1"/>
            <a:r>
              <a:rPr lang="en-US" dirty="0"/>
              <a:t>Could be, depending</a:t>
            </a:r>
            <a:br>
              <a:rPr lang="en-US" dirty="0"/>
            </a:br>
            <a:r>
              <a:rPr lang="en-US" dirty="0"/>
              <a:t>on how you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cxnSp>
          <p:nvCxnSpPr>
            <p:cNvPr id="34" name="Straight Connector 33"/>
            <p:cNvCxnSpPr/>
            <p:nvPr>
              <p:custDataLst>
                <p:tags r:id="rId3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4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4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4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4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4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4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59" name="U-Turn Arrow 58"/>
          <p:cNvSpPr/>
          <p:nvPr>
            <p:custDataLst>
              <p:tags r:id="rId1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0" name="U-Turn Arrow 59"/>
          <p:cNvSpPr/>
          <p:nvPr>
            <p:custDataLst>
              <p:tags r:id="rId2"/>
            </p:custDataLst>
          </p:nvPr>
        </p:nvSpPr>
        <p:spPr bwMode="auto">
          <a:xfrm rot="16200000">
            <a:off x="3739896" y="5365138"/>
            <a:ext cx="614066" cy="32794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3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06240" y="5687568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</p:grp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2CB6-4B3D-514B-FBF7-E394BBE9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F424A-0733-529D-A094-1A1AE0242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C1C6A-F8D9-19E8-B405-C60DA82A5A1B}"/>
              </a:ext>
            </a:extLst>
          </p:cNvPr>
          <p:cNvSpPr/>
          <p:nvPr/>
        </p:nvSpPr>
        <p:spPr>
          <a:xfrm>
            <a:off x="609600" y="20574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0" dirty="0">
                <a:solidFill>
                  <a:srgbClr val="202122"/>
                </a:solidFill>
                <a:latin typeface="Arial" panose="020B0604020202020204" pitchFamily="34" charset="0"/>
              </a:rPr>
              <a:t>The process of removing details or </a:t>
            </a:r>
            <a:r>
              <a:rPr lang="en-CA" sz="4000" b="0" dirty="0">
                <a:solidFill>
                  <a:srgbClr val="0645AD"/>
                </a:solidFill>
                <a:latin typeface="Arial" panose="020B0604020202020204" pitchFamily="34" charset="0"/>
                <a:hlinkClick r:id="rId2" tooltip="Attribute (computing)"/>
              </a:rPr>
              <a:t>attributes</a:t>
            </a:r>
            <a:r>
              <a:rPr lang="en-CA" sz="4000" b="0" dirty="0">
                <a:solidFill>
                  <a:srgbClr val="202122"/>
                </a:solidFill>
                <a:latin typeface="Arial" panose="020B0604020202020204" pitchFamily="34" charset="0"/>
              </a:rPr>
              <a:t> in the study of  </a:t>
            </a:r>
            <a:r>
              <a:rPr lang="en-CA" sz="4000" b="0" dirty="0">
                <a:solidFill>
                  <a:srgbClr val="0645AD"/>
                </a:solidFill>
                <a:latin typeface="Arial" panose="020B0604020202020204" pitchFamily="34" charset="0"/>
                <a:hlinkClick r:id="rId3" tooltip="System"/>
              </a:rPr>
              <a:t>systems</a:t>
            </a:r>
            <a:r>
              <a:rPr lang="en-CA" sz="4000" b="0" dirty="0">
                <a:solidFill>
                  <a:srgbClr val="202122"/>
                </a:solidFill>
                <a:latin typeface="Arial" panose="020B0604020202020204" pitchFamily="34" charset="0"/>
              </a:rPr>
              <a:t> to focus attention on details of greater importance.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017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II</a:t>
            </a:r>
            <a:br>
              <a:rPr lang="en-US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9212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If the word size of a machine is 64-bits, which of the following is usually true? (pick all that apply)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/>
              <a:t>64 bits is the size of a pointer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/>
              <a:t>64 bits is the size of an integer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/>
              <a:t>64 bits is the width of a register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(True/False) By looking at the bits stored in memory, I can tell if a particular 4-bytes is being used to represent an integer, floating point number, or instruction.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If the size of a pointer on a machine is 6 bits, the address space is how many bytes?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91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“add 3”,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Rounded Rectangular Callout 61"/>
          <p:cNvSpPr/>
          <p:nvPr>
            <p:custDataLst>
              <p:tags r:id="rId8"/>
            </p:custDataLst>
          </p:nvPr>
        </p:nvSpPr>
        <p:spPr bwMode="auto">
          <a:xfrm>
            <a:off x="4435895" y="6392001"/>
            <a:ext cx="2604984" cy="399323"/>
          </a:xfrm>
          <a:prstGeom prst="wedgeRoundRectCallout">
            <a:avLst>
              <a:gd name="adj1" fmla="val -67573"/>
              <a:gd name="adj2" fmla="val -63698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Roboto Regular" charset="0"/>
                <a:cs typeface="Roboto Regular" charset="0"/>
              </a:rPr>
              <a:t>Pointer arithmetic</a:t>
            </a: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5334000" y="334638"/>
            <a:ext cx="371378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14684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 arithmetic is scaled by the size of target type</a:t>
            </a:r>
          </a:p>
          <a:p>
            <a:pPr lvl="1"/>
            <a:r>
              <a:rPr lang="en-US" dirty="0"/>
              <a:t>In this example,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= 4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&amp;y = 0x18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24 + 3*(4) = 36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Pointer arithmetic can be dangerous!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Can easily lead to bad memory accesses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Be careful with data types and </a:t>
            </a:r>
            <a:r>
              <a:rPr lang="en-US" i="1" dirty="0">
                <a:cs typeface="Calibri" panose="020F0502020204030204" pitchFamily="34" charset="0"/>
              </a:rPr>
              <a:t>casting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7194" y="324612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1*16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+ 8*16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24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5972" y="368503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2*16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+ 4*16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0x24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034440" y="2207880"/>
              <a:ext cx="2625480" cy="131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200" y="2203200"/>
                <a:ext cx="263340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12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What does this do?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TextBox 61"/>
          <p:cNvSpPr txBox="1"/>
          <p:nvPr>
            <p:custDataLst>
              <p:tags r:id="rId8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30071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b="1" dirty="0">
                <a:cs typeface="Calibri" panose="020F0502020204030204" pitchFamily="34" charset="0"/>
              </a:rPr>
              <a:t>12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put in address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stored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92240" y="5669280"/>
            <a:ext cx="2199360" cy="301752"/>
            <a:chOff x="2208048" y="4034135"/>
            <a:chExt cx="2199360" cy="301752"/>
          </a:xfrm>
        </p:grpSpPr>
        <p:sp>
          <p:nvSpPr>
            <p:cNvPr id="64" name="TextBox 63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sp>
        <p:nvSpPr>
          <p:cNvPr id="68" name="Rounded Rectangular Callout 67"/>
          <p:cNvSpPr/>
          <p:nvPr>
            <p:custDataLst>
              <p:tags r:id="rId8"/>
            </p:custDataLst>
          </p:nvPr>
        </p:nvSpPr>
        <p:spPr bwMode="auto">
          <a:xfrm>
            <a:off x="1890078" y="4767344"/>
            <a:ext cx="2560320" cy="640080"/>
          </a:xfrm>
          <a:prstGeom prst="wedgeRoundRectCallout">
            <a:avLst>
              <a:gd name="adj1" fmla="val -80353"/>
              <a:gd name="adj2" fmla="val 5901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target of a pointer is also a location</a:t>
            </a:r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2790521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36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Rectangle 67"/>
          <p:cNvSpPr/>
          <p:nvPr>
            <p:custDataLst>
              <p:tags r:id="rId2"/>
            </p:custDataLst>
          </p:nvPr>
        </p:nvSpPr>
        <p:spPr>
          <a:xfrm>
            <a:off x="4754880" y="873721"/>
            <a:ext cx="4389501" cy="369332"/>
          </a:xfrm>
          <a:prstGeom prst="rect">
            <a:avLst/>
          </a:prstGeom>
          <a:solidFill>
            <a:srgbClr val="FFDE9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(array name) returns the array’s address</a:t>
            </a:r>
          </a:p>
        </p:txBody>
      </p:sp>
      <p:sp>
        <p:nvSpPr>
          <p:cNvPr id="69" name="Rectangle 68"/>
          <p:cNvSpPr/>
          <p:nvPr>
            <p:custDataLst>
              <p:tags r:id="rId3"/>
            </p:custDataLst>
          </p:nvPr>
        </p:nvSpPr>
        <p:spPr>
          <a:xfrm>
            <a:off x="4754880" y="228600"/>
            <a:ext cx="4391378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Arrays are adjacent locations in memory storing the same type of data object</a:t>
            </a:r>
          </a:p>
        </p:txBody>
      </p:sp>
      <p:sp>
        <p:nvSpPr>
          <p:cNvPr id="73" name="Rounded Rectangular Callout 72"/>
          <p:cNvSpPr/>
          <p:nvPr>
            <p:custDataLst>
              <p:tags r:id="rId4"/>
            </p:custDataLst>
          </p:nvPr>
        </p:nvSpPr>
        <p:spPr bwMode="auto">
          <a:xfrm>
            <a:off x="443744" y="1841208"/>
            <a:ext cx="1645920" cy="365760"/>
          </a:xfrm>
          <a:prstGeom prst="wedgeRoundRectCallout">
            <a:avLst>
              <a:gd name="adj1" fmla="val 45169"/>
              <a:gd name="adj2" fmla="val -85056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 type</a:t>
            </a:r>
          </a:p>
        </p:txBody>
      </p:sp>
      <p:sp>
        <p:nvSpPr>
          <p:cNvPr id="79" name="Rounded Rectangular Callout 78"/>
          <p:cNvSpPr/>
          <p:nvPr>
            <p:custDataLst>
              <p:tags r:id="rId5"/>
            </p:custDataLst>
          </p:nvPr>
        </p:nvSpPr>
        <p:spPr bwMode="auto">
          <a:xfrm>
            <a:off x="1925781" y="2320341"/>
            <a:ext cx="822960" cy="365760"/>
          </a:xfrm>
          <a:prstGeom prst="wedgeRoundRectCallout">
            <a:avLst>
              <a:gd name="adj1" fmla="val 22450"/>
              <a:gd name="adj2" fmla="val -19887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80" name="Rounded Rectangular Callout 79"/>
          <p:cNvSpPr/>
          <p:nvPr>
            <p:custDataLst>
              <p:tags r:id="rId6"/>
            </p:custDataLst>
          </p:nvPr>
        </p:nvSpPr>
        <p:spPr bwMode="auto">
          <a:xfrm>
            <a:off x="3019425" y="2032380"/>
            <a:ext cx="1665487" cy="640080"/>
          </a:xfrm>
          <a:prstGeom prst="wedgeRoundRectCallout">
            <a:avLst>
              <a:gd name="adj1" fmla="val -58049"/>
              <a:gd name="adj2" fmla="val -10268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 of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</a:p>
        </p:txBody>
      </p:sp>
      <p:cxnSp>
        <p:nvCxnSpPr>
          <p:cNvPr id="82" name="Straight Arrow Connector 81"/>
          <p:cNvCxnSpPr/>
          <p:nvPr>
            <p:custDataLst>
              <p:tags r:id="rId7"/>
            </p:custDataLst>
          </p:nvPr>
        </p:nvCxnSpPr>
        <p:spPr bwMode="auto">
          <a:xfrm>
            <a:off x="5934456" y="278434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5312664" y="1928261"/>
            <a:ext cx="731520" cy="905256"/>
            <a:chOff x="3566160" y="3840480"/>
            <a:chExt cx="731520" cy="905256"/>
          </a:xfrm>
        </p:grpSpPr>
        <p:sp>
          <p:nvSpPr>
            <p:cNvPr id="84" name="TextBox 83"/>
            <p:cNvSpPr txBox="1"/>
            <p:nvPr>
              <p:custDataLst>
                <p:tags r:id="rId19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[1]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20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[3]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21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[5]</a:t>
              </a:r>
            </a:p>
          </p:txBody>
        </p:sp>
      </p:grpSp>
      <p:cxnSp>
        <p:nvCxnSpPr>
          <p:cNvPr id="87" name="Straight Arrow Connector 86"/>
          <p:cNvCxnSpPr/>
          <p:nvPr>
            <p:custDataLst>
              <p:tags r:id="rId8"/>
            </p:custDataLst>
          </p:nvPr>
        </p:nvCxnSpPr>
        <p:spPr bwMode="auto">
          <a:xfrm>
            <a:off x="5934456" y="248716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>
            <p:custDataLst>
              <p:tags r:id="rId9"/>
            </p:custDataLst>
          </p:nvPr>
        </p:nvCxnSpPr>
        <p:spPr bwMode="auto">
          <a:xfrm>
            <a:off x="5934456" y="2185416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9" name="Group 88"/>
          <p:cNvGrpSpPr/>
          <p:nvPr>
            <p:custDataLst>
              <p:tags r:id="rId10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90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 bwMode="auto">
          <a:xfrm>
            <a:off x="6516556" y="1818046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64</a:t>
            </a:r>
            <a:r>
              <a:rPr lang="en-US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</p:spTree>
    <p:extLst>
      <p:ext uri="{BB962C8B-B14F-4D97-AF65-F5344CB8AC3E}">
        <p14:creationId xmlns:p14="http://schemas.microsoft.com/office/powerpoint/2010/main" val="42671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Arrays Basics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Pitfall: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An array in C does not know its own length, and its bounds are not checked!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accidentally access off the end of an array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must pass the array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its size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any procedure that is going to manipulate it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Mistakes with array bounds cause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segmentation faults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 errors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careful!  These are VERY difficult to find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(You’ll learn how to debug these in lab)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573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3855084" cy="4972050"/>
          </a:xfrm>
        </p:spPr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38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79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8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67" name="TextBox 66"/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72" name="Rectangle 71"/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8041790-7485-C041-96EA-3357961E6A2A}"/>
              </a:ext>
            </a:extLst>
          </p:cNvPr>
          <p:cNvSpPr/>
          <p:nvPr/>
        </p:nvSpPr>
        <p:spPr>
          <a:xfrm>
            <a:off x="4663440" y="1607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23269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39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47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8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9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0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1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52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53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34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5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36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0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1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2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3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0103F6D-28ED-A843-84FC-981602837C69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AADFAB4-ED31-554B-B3B6-78B56F990DE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5A2F312-CB3A-914A-936D-6CF1BBF10C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53C785D-FD83-3F42-A7D4-6B8434346A2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705A4BF-C4A6-6949-93E9-F35BD8A623C5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5056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Great Idea #1: Abstraction</a:t>
            </a:r>
            <a:br>
              <a:rPr lang="en-US" dirty="0"/>
            </a:br>
            <a:r>
              <a:rPr lang="en-US" sz="4000" dirty="0"/>
              <a:t>(Levels of Representation/Interpretation)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309556" y="5275136"/>
          <a:ext cx="1981200" cy="136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492063" imgH="2400000" progId="">
                  <p:embed/>
                </p:oleObj>
              </mc:Choice>
              <mc:Fallback>
                <p:oleObj name="Image" r:id="rId3" imgW="3492063" imgH="2400000" progId="">
                  <p:embed/>
                  <p:pic>
                    <p:nvPicPr>
                      <p:cNvPr id="286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556" y="5275136"/>
                        <a:ext cx="1981200" cy="136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4D062-581C-4D43-94B9-DCAAC6A07F89}"/>
              </a:ext>
            </a:extLst>
          </p:cNvPr>
          <p:cNvSpPr/>
          <p:nvPr/>
        </p:nvSpPr>
        <p:spPr>
          <a:xfrm>
            <a:off x="301186" y="2568915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, 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square(</a:t>
            </a:r>
            <a:r>
              <a:rPr lang="en-US" dirty="0">
                <a:solidFill>
                  <a:srgbClr val="0000FF"/>
                </a:solidFill>
                <a:latin typeface="Consolas, 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num) {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num * num;</a:t>
            </a:r>
          </a:p>
          <a:p>
            <a:r>
              <a:rPr lang="en-US" dirty="0">
                <a:solidFill>
                  <a:srgbClr val="000000"/>
                </a:solidFill>
                <a:latin typeface="Consolas, 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77731-2DF1-1547-932F-BB61C30B335A}"/>
              </a:ext>
            </a:extLst>
          </p:cNvPr>
          <p:cNvSpPr txBox="1"/>
          <p:nvPr/>
        </p:nvSpPr>
        <p:spPr>
          <a:xfrm>
            <a:off x="1064761" y="2269774"/>
            <a:ext cx="150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 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2B6810-47D7-E345-90F7-885F0D83841B}"/>
              </a:ext>
            </a:extLst>
          </p:cNvPr>
          <p:cNvSpPr txBox="1"/>
          <p:nvPr/>
        </p:nvSpPr>
        <p:spPr>
          <a:xfrm>
            <a:off x="5791202" y="1282252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Assembly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28B507-E1F5-7B49-92A4-E5623814F4FA}"/>
              </a:ext>
            </a:extLst>
          </p:cNvPr>
          <p:cNvSpPr txBox="1"/>
          <p:nvPr/>
        </p:nvSpPr>
        <p:spPr>
          <a:xfrm>
            <a:off x="6065912" y="4871828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Logic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ECDFB-EF2E-6940-8896-6F3EF704E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669573"/>
            <a:ext cx="2971800" cy="3276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66B8FF-BB1B-CB4F-9511-F7FBB7959D6B}"/>
              </a:ext>
            </a:extLst>
          </p:cNvPr>
          <p:cNvSpPr/>
          <p:nvPr/>
        </p:nvSpPr>
        <p:spPr>
          <a:xfrm>
            <a:off x="1219199" y="4113998"/>
            <a:ext cx="142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0x00000317</a:t>
            </a:r>
          </a:p>
          <a:p>
            <a:r>
              <a:rPr lang="en-US" sz="1800" dirty="0"/>
              <a:t>0x00830067</a:t>
            </a:r>
          </a:p>
          <a:p>
            <a:r>
              <a:rPr lang="en-US" sz="1800" dirty="0"/>
              <a:t>0xff010113</a:t>
            </a:r>
          </a:p>
          <a:p>
            <a:r>
              <a:rPr lang="en-US" sz="1800" dirty="0"/>
              <a:t>0x00112623</a:t>
            </a:r>
          </a:p>
          <a:p>
            <a:r>
              <a:rPr lang="en-US" sz="1800" dirty="0"/>
              <a:t>0x00812423</a:t>
            </a:r>
          </a:p>
          <a:p>
            <a:r>
              <a:rPr lang="en-US" sz="1800" dirty="0"/>
              <a:t>0x01010413</a:t>
            </a:r>
          </a:p>
          <a:p>
            <a:r>
              <a:rPr lang="en-US" sz="1800" dirty="0"/>
              <a:t>0xfea42a23</a:t>
            </a:r>
          </a:p>
          <a:p>
            <a:r>
              <a:rPr lang="en-US" sz="1800" dirty="0"/>
              <a:t>…….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EF15D-CEFF-9444-8EDC-60101754B388}"/>
              </a:ext>
            </a:extLst>
          </p:cNvPr>
          <p:cNvSpPr/>
          <p:nvPr/>
        </p:nvSpPr>
        <p:spPr>
          <a:xfrm>
            <a:off x="1312104" y="3654189"/>
            <a:ext cx="100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82D36-B3C4-16C8-904B-DFF18CC1D67C}"/>
              </a:ext>
            </a:extLst>
          </p:cNvPr>
          <p:cNvSpPr txBox="1"/>
          <p:nvPr/>
        </p:nvSpPr>
        <p:spPr>
          <a:xfrm>
            <a:off x="804692" y="1146099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Python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7FECD-2DEE-A461-9F33-CB901F64167D}"/>
              </a:ext>
            </a:extLst>
          </p:cNvPr>
          <p:cNvSpPr/>
          <p:nvPr/>
        </p:nvSpPr>
        <p:spPr>
          <a:xfrm>
            <a:off x="301186" y="1488842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, 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square(num):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   return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num * num</a:t>
            </a:r>
          </a:p>
        </p:txBody>
      </p:sp>
    </p:spTree>
    <p:extLst>
      <p:ext uri="{BB962C8B-B14F-4D97-AF65-F5344CB8AC3E}">
        <p14:creationId xmlns:p14="http://schemas.microsoft.com/office/powerpoint/2010/main" val="34084822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40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55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56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57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8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9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0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1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2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3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4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8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9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0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1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3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4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17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5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35869E2-DA94-B24F-AD44-CE54D282853C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C0490E1-06A7-AE44-80F9-D516FF6D0FE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A3AC234-EB8E-1949-BBB3-7A9B6B22FFC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0CC92D7-2621-3148-A824-5EE546687CB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3F701C7-C387-DF47-A86E-1927B75B11EA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34466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10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41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1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62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63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64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65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6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7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8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9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0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44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45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6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7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5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2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6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113" name="Left Brace 112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4" name="TextBox 113"/>
            <p:cNvSpPr txBox="1"/>
            <p:nvPr>
              <p:custDataLst>
                <p:tags r:id="rId14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21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3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BB5B22F-9B75-E44A-9A1A-279E1AB1ED95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02912BA-6890-3F41-A702-2E09F27AB3C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27A39DF-8537-DD49-BB85-E9B017E8781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A9079E6-0945-AA49-A495-A65D0384DE3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8195DB6-7A61-E749-ACEE-025C3E09B3C6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22269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00000" y="8333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0017 0.0210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+ 1;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42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7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7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7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7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7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7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5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5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5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5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5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5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72" name="Left Brace 7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4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77" name="Left Brace 76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42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noFill/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9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0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09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1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2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Rectangle 112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14" name="U-Turn Arrow 113"/>
          <p:cNvSpPr/>
          <p:nvPr>
            <p:custDataLst>
              <p:tags r:id="rId5"/>
            </p:custDataLst>
          </p:nvPr>
        </p:nvSpPr>
        <p:spPr bwMode="auto">
          <a:xfrm rot="16200000">
            <a:off x="3442716" y="4997196"/>
            <a:ext cx="1508760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297680" y="4142232"/>
            <a:ext cx="2011680" cy="301752"/>
            <a:chOff x="4347475" y="3755239"/>
            <a:chExt cx="2011680" cy="400110"/>
          </a:xfrm>
          <a:noFill/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0C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0E94F16-9D25-0042-AC96-5DB216228C1C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8FDCAC8-ED1D-524B-8D74-F7A004FE84A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0B78CD8-12F2-B243-9230-FE4110E481A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D8EE52E-28CB-6E4B-8963-42587A9CEC6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EA7A507-6B72-4B45-9692-B9F7B4365496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7408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 rIns="137270"/>
          <a:lstStyle/>
          <a:p>
            <a:pPr marL="45588"/>
            <a:r>
              <a:rPr lang="en-US" dirty="0">
                <a:ea typeface="ＭＳ Ｐゴシック" charset="0"/>
                <a:cs typeface="Roboto Regular" charset="0"/>
              </a:rPr>
              <a:t>Representing strings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rIns="137270"/>
          <a:lstStyle/>
          <a:p>
            <a:pPr marL="353306" indent="-307718"/>
            <a:r>
              <a:rPr lang="en-US" b="0" dirty="0">
                <a:ea typeface="ＭＳ Ｐゴシック" charset="0"/>
                <a:cs typeface="Roboto Regular" charset="0"/>
              </a:rPr>
              <a:t>C-style string stored as an array of bytes (</a:t>
            </a:r>
            <a:r>
              <a:rPr lang="en-US" b="1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char*</a:t>
            </a:r>
            <a:r>
              <a:rPr lang="en-US" b="0" dirty="0">
                <a:ea typeface="ＭＳ Ｐゴシック" charset="0"/>
                <a:cs typeface="Roboto Regular" charset="0"/>
              </a:rPr>
              <a:t>)</a:t>
            </a:r>
          </a:p>
          <a:p>
            <a:pPr marL="659630" lvl="1" indent="-307718"/>
            <a:r>
              <a:rPr lang="en-US" b="0" dirty="0">
                <a:ea typeface="ＭＳ Ｐゴシック" charset="0"/>
                <a:cs typeface="Roboto Regular" charset="0"/>
              </a:rPr>
              <a:t>Elements are one-byte </a:t>
            </a:r>
            <a:r>
              <a:rPr lang="en-US" b="0" dirty="0">
                <a:solidFill>
                  <a:srgbClr val="FF0000"/>
                </a:solidFill>
                <a:ea typeface="ＭＳ Ｐゴシック" charset="0"/>
                <a:cs typeface="Roboto Regular" charset="0"/>
              </a:rPr>
              <a:t>ASCII codes </a:t>
            </a:r>
            <a:r>
              <a:rPr lang="en-US" b="0" dirty="0">
                <a:ea typeface="ＭＳ Ｐゴシック" charset="0"/>
                <a:cs typeface="Roboto Regular" charset="0"/>
              </a:rPr>
              <a:t>for each character</a:t>
            </a:r>
          </a:p>
          <a:p>
            <a:pPr marL="659630" lvl="1" indent="-307718"/>
            <a:r>
              <a:rPr lang="en-US" dirty="0">
                <a:ea typeface="ＭＳ Ｐゴシック" charset="0"/>
                <a:cs typeface="Roboto Regular" charset="0"/>
              </a:rPr>
              <a:t>No “String” keyword, unlike Java</a:t>
            </a:r>
            <a:endParaRPr lang="en-US" b="0" dirty="0">
              <a:ea typeface="ＭＳ Ｐゴシック" charset="0"/>
              <a:cs typeface="Roboto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80160" y="2834640"/>
          <a:ext cx="6580907" cy="3695143"/>
        </p:xfrm>
        <a:graphic>
          <a:graphicData uri="http://schemas.openxmlformats.org/drawingml/2006/table">
            <a:tbl>
              <a:tblPr/>
              <a:tblGrid>
                <a:gridCol w="48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@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`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!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”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#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$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&amp;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’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(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*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: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[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{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,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&lt;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\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|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=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]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}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&gt;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^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~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/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_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del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0160" y="6529783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ASCII: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American Standard Code for Information Interchange</a:t>
            </a:r>
          </a:p>
        </p:txBody>
      </p:sp>
    </p:spTree>
    <p:extLst>
      <p:ext uri="{BB962C8B-B14F-4D97-AF65-F5344CB8AC3E}">
        <p14:creationId xmlns:p14="http://schemas.microsoft.com/office/powerpoint/2010/main" val="2412357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Null-Terminated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 </a:t>
            </a:r>
            <a:r>
              <a:rPr lang="en-US" dirty="0"/>
              <a:t>"Donald Trump" stored as a 13-byte array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Last character followed by a 0 byte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(a.k.a. "</a:t>
            </a:r>
            <a:r>
              <a:rPr lang="en-US" dirty="0">
                <a:solidFill>
                  <a:srgbClr val="FF0000"/>
                </a:solidFill>
              </a:rPr>
              <a:t>null terminator</a:t>
            </a:r>
            <a:r>
              <a:rPr lang="en-US" dirty="0"/>
              <a:t>")</a:t>
            </a:r>
          </a:p>
          <a:p>
            <a:pPr lvl="1"/>
            <a:r>
              <a:rPr lang="en-US" dirty="0"/>
              <a:t>Must take into account when allocating space in memory</a:t>
            </a:r>
          </a:p>
          <a:p>
            <a:pPr lvl="1"/>
            <a:r>
              <a:rPr lang="en-US" dirty="0"/>
              <a:t>Note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character 0 has non-zero value)</a:t>
            </a:r>
          </a:p>
          <a:p>
            <a:pPr>
              <a:spcBef>
                <a:spcPts val="1800"/>
              </a:spcBef>
            </a:pPr>
            <a:r>
              <a:rPr lang="en-US" dirty="0"/>
              <a:t>How do we compute the length of a string?</a:t>
            </a:r>
          </a:p>
          <a:p>
            <a:pPr lvl="1"/>
            <a:r>
              <a:rPr lang="en-US" dirty="0"/>
              <a:t>Traverse array until null terminator encountered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7200" y="2011680"/>
          <a:ext cx="8229600" cy="1098176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Decimal: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Hex: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0x44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0x6E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0x54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0x6D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Text: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\0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7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352A2-841F-1C90-3511-CFC80A8F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1465894"/>
            <a:ext cx="8686800" cy="762000"/>
          </a:xfrm>
        </p:spPr>
        <p:txBody>
          <a:bodyPr/>
          <a:lstStyle/>
          <a:p>
            <a:r>
              <a:rPr lang="en-US" dirty="0"/>
              <a:t>c = ( a + b )        OR       c = ( a + b ) + 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31EC27-E6FB-3C42-FA90-20006EEB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182"/>
            <a:ext cx="9296400" cy="762000"/>
          </a:xfrm>
        </p:spPr>
        <p:txBody>
          <a:bodyPr/>
          <a:lstStyle/>
          <a:p>
            <a:r>
              <a:rPr lang="en-US" dirty="0"/>
              <a:t>Great Idea #2: Performance Cost of Abstraction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A2273-C882-255D-B8DB-ED820B013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68A846B-5034-C488-E5E7-32AAFF3C4C67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 = a + b            OR       c = a[</a:t>
            </a:r>
            <a:r>
              <a:rPr lang="en-US" kern="0" dirty="0" err="1"/>
              <a:t>i</a:t>
            </a:r>
            <a:r>
              <a:rPr lang="en-US" kern="0" dirty="0"/>
              <a:t>] + b[</a:t>
            </a:r>
            <a:r>
              <a:rPr lang="en-US" kern="0" dirty="0" err="1"/>
              <a:t>i</a:t>
            </a:r>
            <a:r>
              <a:rPr lang="en-US" kern="0" dirty="0"/>
              <a:t>] 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216B712-0FE2-775B-DF8F-2CA953EBFF40}"/>
              </a:ext>
            </a:extLst>
          </p:cNvPr>
          <p:cNvSpPr txBox="1">
            <a:spLocks/>
          </p:cNvSpPr>
          <p:nvPr/>
        </p:nvSpPr>
        <p:spPr bwMode="auto">
          <a:xfrm>
            <a:off x="457200" y="4852662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 = a[</a:t>
            </a:r>
            <a:r>
              <a:rPr lang="en-US" kern="0" dirty="0" err="1"/>
              <a:t>i</a:t>
            </a:r>
            <a:r>
              <a:rPr lang="en-US" kern="0" dirty="0"/>
              <a:t>] + b[</a:t>
            </a:r>
            <a:r>
              <a:rPr lang="en-US" kern="0" dirty="0" err="1"/>
              <a:t>i</a:t>
            </a:r>
            <a:r>
              <a:rPr lang="en-US" kern="0" dirty="0"/>
              <a:t>]     OR       c = a[c[</a:t>
            </a:r>
            <a:r>
              <a:rPr lang="en-US" kern="0" dirty="0" err="1"/>
              <a:t>i</a:t>
            </a:r>
            <a:r>
              <a:rPr lang="en-US" kern="0" dirty="0"/>
              <a:t>]] + a[c[</a:t>
            </a:r>
            <a:r>
              <a:rPr lang="en-US" kern="0" dirty="0" err="1"/>
              <a:t>i</a:t>
            </a:r>
            <a:r>
              <a:rPr lang="en-US" kern="0" dirty="0"/>
              <a:t>]] 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700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FF99-4B93-32B4-8E8A-DEDD89C1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5B6277-27FC-AEAE-D1FB-06CEA168C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Great Idea #3: Memory Behavior</a:t>
            </a:r>
          </a:p>
        </p:txBody>
      </p:sp>
      <p:sp>
        <p:nvSpPr>
          <p:cNvPr id="6" name="for (i = 0; i &lt; 4; i++) {…">
            <a:extLst>
              <a:ext uri="{FF2B5EF4-FFF2-40B4-BE49-F238E27FC236}">
                <a16:creationId xmlns:a16="http://schemas.microsoft.com/office/drawing/2014/main" id="{0693D6D7-0085-A924-8932-18DC72A253F6}"/>
              </a:ext>
            </a:extLst>
          </p:cNvPr>
          <p:cNvSpPr txBox="1"/>
          <p:nvPr/>
        </p:nvSpPr>
        <p:spPr>
          <a:xfrm>
            <a:off x="356845" y="1686127"/>
            <a:ext cx="3529355" cy="1423467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4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</a:t>
            </a: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j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j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4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j</a:t>
            </a:r>
            <a:r>
              <a:rPr sz="3000" dirty="0" err="1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       A[</a:t>
            </a:r>
            <a:r>
              <a:rPr sz="3000" dirty="0" err="1"/>
              <a:t>i</a:t>
            </a:r>
            <a:r>
              <a:rPr sz="3000" dirty="0"/>
              <a:t>][j]</a:t>
            </a:r>
          </a:p>
        </p:txBody>
      </p:sp>
      <p:pic>
        <p:nvPicPr>
          <p:cNvPr id="7" name="lesson_05_row_major.gif" descr="lesson_05_row_major.gif">
            <a:extLst>
              <a:ext uri="{FF2B5EF4-FFF2-40B4-BE49-F238E27FC236}">
                <a16:creationId xmlns:a16="http://schemas.microsoft.com/office/drawing/2014/main" id="{19268731-714D-0382-D056-B5EEA33F15D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8" y="3410600"/>
            <a:ext cx="3569142" cy="308164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r (i = 0; i &lt; 4; i++) {…">
            <a:extLst>
              <a:ext uri="{FF2B5EF4-FFF2-40B4-BE49-F238E27FC236}">
                <a16:creationId xmlns:a16="http://schemas.microsoft.com/office/drawing/2014/main" id="{210236AB-DF1B-B54F-BBDF-2CF378D28600}"/>
              </a:ext>
            </a:extLst>
          </p:cNvPr>
          <p:cNvSpPr txBox="1"/>
          <p:nvPr/>
        </p:nvSpPr>
        <p:spPr>
          <a:xfrm>
            <a:off x="5129803" y="1686126"/>
            <a:ext cx="3604102" cy="1423467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4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</a:t>
            </a: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>
                <a:solidFill>
                  <a:srgbClr val="C8C8C8"/>
                </a:solidFill>
              </a:rPr>
              <a:t>j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>
                <a:solidFill>
                  <a:srgbClr val="C8C8C8"/>
                </a:solidFill>
              </a:rPr>
              <a:t>j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4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j</a:t>
            </a:r>
            <a:r>
              <a:rPr sz="3000" dirty="0" err="1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       A[j][</a:t>
            </a:r>
            <a:r>
              <a:rPr sz="3000" dirty="0" err="1"/>
              <a:t>i</a:t>
            </a:r>
            <a:r>
              <a:rPr sz="3000" dirty="0"/>
              <a:t>]</a:t>
            </a:r>
          </a:p>
        </p:txBody>
      </p:sp>
      <p:pic>
        <p:nvPicPr>
          <p:cNvPr id="9" name="lesson_05_col_major.gif" descr="lesson_05_col_major.gif">
            <a:extLst>
              <a:ext uri="{FF2B5EF4-FFF2-40B4-BE49-F238E27FC236}">
                <a16:creationId xmlns:a16="http://schemas.microsoft.com/office/drawing/2014/main" id="{1A4B31F4-3BC2-9DA5-8916-73A50AAA9C4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29803" y="3353437"/>
            <a:ext cx="3633197" cy="31388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369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C1F5-53CF-E377-D3CF-E86C637C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Idea #4: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E50FB-5B5A-364F-2C80-2C78207CB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46C8EC-A9FA-0426-D3E1-DEF79CF7E411}"/>
              </a:ext>
            </a:extLst>
          </p:cNvPr>
          <p:cNvSpPr/>
          <p:nvPr/>
        </p:nvSpPr>
        <p:spPr>
          <a:xfrm>
            <a:off x="12469" y="1215689"/>
            <a:ext cx="9131531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89625C6-30E3-5D28-FDA4-9D267438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62" y="3258736"/>
            <a:ext cx="3664638" cy="323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98219EF-92D6-4975-D0EC-5964753B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2721"/>
            <a:ext cx="3040381" cy="26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Why does all of this matter?</a:t>
            </a:r>
            <a:endParaRPr lang="en-US" b="1" dirty="0"/>
          </a:p>
          <a:p>
            <a:pPr lvl="1"/>
            <a:r>
              <a:rPr lang="en-US" i="1" dirty="0"/>
              <a:t>Humans</a:t>
            </a:r>
            <a:r>
              <a:rPr lang="en-US" dirty="0"/>
              <a:t> think about numbers in </a:t>
            </a:r>
            <a:r>
              <a:rPr lang="en-US" b="1" dirty="0"/>
              <a:t>base 10</a:t>
            </a:r>
            <a:r>
              <a:rPr lang="en-US" dirty="0"/>
              <a:t>, but </a:t>
            </a:r>
            <a:r>
              <a:rPr lang="en-US" i="1" dirty="0"/>
              <a:t>computers</a:t>
            </a:r>
            <a:r>
              <a:rPr lang="en-US" dirty="0"/>
              <a:t> “think” about numbers in </a:t>
            </a:r>
            <a:r>
              <a:rPr lang="en-US" b="1" dirty="0"/>
              <a:t>base 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Binary encoding </a:t>
            </a:r>
            <a:r>
              <a:rPr lang="en-US" dirty="0"/>
              <a:t>is what allows computers to do all of the amazing things that they do!</a:t>
            </a:r>
          </a:p>
          <a:p>
            <a:pPr lvl="1"/>
            <a:endParaRPr lang="en-US" dirty="0"/>
          </a:p>
          <a:p>
            <a:r>
              <a:rPr lang="en-US" dirty="0"/>
              <a:t>You should have this table memorized by the end of the 1</a:t>
            </a:r>
            <a:r>
              <a:rPr lang="en-US" baseline="30000" dirty="0"/>
              <a:t>st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Might as well start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73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/>
                  <a:t>Need to agree on an </a:t>
                </a:r>
                <a:r>
                  <a:rPr lang="en-US" dirty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/>
                  <a:t>Kind of like learning a new language</a:t>
                </a:r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Examples</a:t>
                </a:r>
                <a:r>
                  <a:rPr lang="en-US" dirty="0"/>
                  <a:t>:</a:t>
                </a:r>
              </a:p>
              <a:p>
                <a:pPr marL="644652" lvl="1"/>
                <a:r>
                  <a:rPr lang="en-US" dirty="0"/>
                  <a:t>Decimal Integers:  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0x435345, 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02-memory" id="{29BFF832-EE1D-634B-A5A4-1D8592390FF6}" vid="{9D92F3F2-4386-5141-9A7B-34FA78FC0B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473</TotalTime>
  <Words>4455</Words>
  <Application>Microsoft Macintosh PowerPoint</Application>
  <PresentationFormat>On-screen Show (4:3)</PresentationFormat>
  <Paragraphs>1440</Paragraphs>
  <Slides>44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.AppleSystemUIFont</vt:lpstr>
      <vt:lpstr>Arial</vt:lpstr>
      <vt:lpstr>Arial Narrow</vt:lpstr>
      <vt:lpstr>Calibri</vt:lpstr>
      <vt:lpstr>Cambria Math</vt:lpstr>
      <vt:lpstr>Consolas</vt:lpstr>
      <vt:lpstr>Consolas, </vt:lpstr>
      <vt:lpstr>Courier New</vt:lpstr>
      <vt:lpstr>Menlo</vt:lpstr>
      <vt:lpstr>Menlo Regular</vt:lpstr>
      <vt:lpstr>Roboto Regular</vt:lpstr>
      <vt:lpstr>Symbol</vt:lpstr>
      <vt:lpstr>Times New Roman</vt:lpstr>
      <vt:lpstr>Wingdings</vt:lpstr>
      <vt:lpstr>UWTheme-351-Au18</vt:lpstr>
      <vt:lpstr>Image</vt:lpstr>
      <vt:lpstr>PowerPoint Presentation</vt:lpstr>
      <vt:lpstr>Logistics  </vt:lpstr>
      <vt:lpstr>Abstraction</vt:lpstr>
      <vt:lpstr>Great Idea #1: Abstraction (Levels of Representation/Interpretation)</vt:lpstr>
      <vt:lpstr>Great Idea #2: Performance Cost of Abstraction</vt:lpstr>
      <vt:lpstr>Great Idea #3: Memory Behavior</vt:lpstr>
      <vt:lpstr>Great Idea #4: Parallelism</vt:lpstr>
      <vt:lpstr>Base Comparison</vt:lpstr>
      <vt:lpstr>Numerical Encoding</vt:lpstr>
      <vt:lpstr>Memory, Data, &amp; Addressing I </vt:lpstr>
      <vt:lpstr>Binary Encoding Additional Details</vt:lpstr>
      <vt:lpstr>Byte-Oriented Memory Organization</vt:lpstr>
      <vt:lpstr>Peer Instruction Question</vt:lpstr>
      <vt:lpstr>Machine “Words”</vt:lpstr>
      <vt:lpstr>Word-Oriented Memory Organization</vt:lpstr>
      <vt:lpstr>Word-Oriented Memory Organization</vt:lpstr>
      <vt:lpstr>Data Representations</vt:lpstr>
      <vt:lpstr>Memory Alignment</vt:lpstr>
      <vt:lpstr>Alignment REPL</vt:lpstr>
      <vt:lpstr>Byte Ordering</vt:lpstr>
      <vt:lpstr>Byte Ordering</vt:lpstr>
      <vt:lpstr>Endianness and Strings</vt:lpstr>
      <vt:lpstr>Examining Data Representations</vt:lpstr>
      <vt:lpstr>Show bytes demo</vt:lpstr>
      <vt:lpstr>show_bytes Execution Example</vt:lpstr>
      <vt:lpstr>A Picture of Memory (64-bit view)</vt:lpstr>
      <vt:lpstr>A Picture of Memory (64-bit view)</vt:lpstr>
      <vt:lpstr>Addresses and Pointers</vt:lpstr>
      <vt:lpstr>Addresses and Pointers</vt:lpstr>
      <vt:lpstr>Memory, Data, &amp; Addressing II </vt:lpstr>
      <vt:lpstr>Review</vt:lpstr>
      <vt:lpstr>Assignment in C</vt:lpstr>
      <vt:lpstr>Pointer Arithmetic</vt:lpstr>
      <vt:lpstr>Assignment in C</vt:lpstr>
      <vt:lpstr>Assignment in C</vt:lpstr>
      <vt:lpstr>Arrays in C</vt:lpstr>
      <vt:lpstr>Arrays Basics</vt:lpstr>
      <vt:lpstr>Arrays in C</vt:lpstr>
      <vt:lpstr>Arrays in C</vt:lpstr>
      <vt:lpstr>Arrays in C</vt:lpstr>
      <vt:lpstr>Arrays in C</vt:lpstr>
      <vt:lpstr>Arrays in C</vt:lpstr>
      <vt:lpstr>Representing strings</vt:lpstr>
      <vt:lpstr>Null-Terminated Strings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Arrvindh Shriraman</dc:creator>
  <dc:description>Redesign of slides created by Randal E. Bryant and David R. O'Hallaron</dc:description>
  <cp:lastModifiedBy>Arrvindh Shriraman</cp:lastModifiedBy>
  <cp:revision>28</cp:revision>
  <cp:lastPrinted>2018-09-27T23:16:18Z</cp:lastPrinted>
  <dcterms:created xsi:type="dcterms:W3CDTF">2020-05-18T16:41:08Z</dcterms:created>
  <dcterms:modified xsi:type="dcterms:W3CDTF">2022-09-08T22:07:48Z</dcterms:modified>
</cp:coreProperties>
</file>