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24" r:id="rId1"/>
  </p:sldMasterIdLst>
  <p:notesMasterIdLst>
    <p:notesMasterId r:id="rId26"/>
  </p:notesMasterIdLst>
  <p:handoutMasterIdLst>
    <p:handoutMasterId r:id="rId27"/>
  </p:handoutMasterIdLst>
  <p:sldIdLst>
    <p:sldId id="706" r:id="rId2"/>
    <p:sldId id="397" r:id="rId3"/>
    <p:sldId id="364" r:id="rId4"/>
    <p:sldId id="365" r:id="rId5"/>
    <p:sldId id="388" r:id="rId6"/>
    <p:sldId id="258" r:id="rId7"/>
    <p:sldId id="370" r:id="rId8"/>
    <p:sldId id="738" r:id="rId9"/>
    <p:sldId id="697" r:id="rId10"/>
    <p:sldId id="368" r:id="rId11"/>
    <p:sldId id="278" r:id="rId12"/>
    <p:sldId id="287" r:id="rId13"/>
    <p:sldId id="280" r:id="rId14"/>
    <p:sldId id="372" r:id="rId15"/>
    <p:sldId id="281" r:id="rId16"/>
    <p:sldId id="289" r:id="rId17"/>
    <p:sldId id="661" r:id="rId18"/>
    <p:sldId id="664" r:id="rId19"/>
    <p:sldId id="387" r:id="rId20"/>
    <p:sldId id="663" r:id="rId21"/>
    <p:sldId id="701" r:id="rId22"/>
    <p:sldId id="708" r:id="rId23"/>
    <p:sldId id="700" r:id="rId24"/>
    <p:sldId id="711" r:id="rId25"/>
  </p:sldIdLst>
  <p:sldSz cx="9144000" cy="6858000" type="letter"/>
  <p:notesSz cx="6997700" cy="9283700"/>
  <p:custDataLst>
    <p:tags r:id="rId28"/>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3" userDrawn="1">
          <p15:clr>
            <a:srgbClr val="A4A3A4"/>
          </p15:clr>
        </p15:guide>
        <p15:guide id="2" pos="22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Holt" initials="BH" lastIdx="1" clrIdx="0"/>
  <p:cmAuthor id="2" name="Brandon Holt" initials="BH [2]" lastIdx="1" clrIdx="1"/>
  <p:cmAuthor id="3" name="Brandon Holt" initials="BH [3]" lastIdx="1" clrIdx="2"/>
  <p:cmAuthor id="4" name="Brandon Holt" initials="BH [4]" lastIdx="1" clrIdx="3"/>
  <p:cmAuthor id="5" name="Brandon Holt" initials="BH [5]"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6F21"/>
    <a:srgbClr val="4B2A85"/>
    <a:srgbClr val="999999"/>
    <a:srgbClr val="065081"/>
    <a:srgbClr val="F6F5BD"/>
    <a:srgbClr val="99CCFF"/>
    <a:srgbClr val="FF9999"/>
    <a:srgbClr val="FFFF99"/>
    <a:srgbClr val="DCB834"/>
    <a:srgbClr val="DFC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74" autoAdjust="0"/>
    <p:restoredTop sz="58571" autoAdjust="0"/>
  </p:normalViewPr>
  <p:slideViewPr>
    <p:cSldViewPr snapToObjects="1">
      <p:cViewPr varScale="1">
        <p:scale>
          <a:sx n="72" d="100"/>
          <a:sy n="72" d="100"/>
        </p:scale>
        <p:origin x="364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
    </p:cViewPr>
  </p:sorterViewPr>
  <p:notesViewPr>
    <p:cSldViewPr snapToObjects="1">
      <p:cViewPr varScale="1">
        <p:scale>
          <a:sx n="114" d="100"/>
          <a:sy n="114" d="100"/>
        </p:scale>
        <p:origin x="2160" y="168"/>
      </p:cViewPr>
      <p:guideLst>
        <p:guide orient="horz" pos="2923"/>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eze" userId="20450811_tp_dropbox" providerId="OAuth2" clId="{4D3BEEEC-79C5-1149-B6DC-EB1D1267EE43}"/>
    <pc:docChg chg="modSld">
      <pc:chgData name="Luis Ceze" userId="20450811_tp_dropbox" providerId="OAuth2" clId="{4D3BEEEC-79C5-1149-B6DC-EB1D1267EE43}" dt="2019-01-06T21:35:22.810" v="90" actId="20577"/>
      <pc:docMkLst>
        <pc:docMk/>
      </pc:docMkLst>
      <pc:sldChg chg="modSp">
        <pc:chgData name="Luis Ceze" userId="20450811_tp_dropbox" providerId="OAuth2" clId="{4D3BEEEC-79C5-1149-B6DC-EB1D1267EE43}" dt="2019-01-06T21:19:12.602" v="11" actId="20577"/>
        <pc:sldMkLst>
          <pc:docMk/>
          <pc:sldMk cId="1446618996" sldId="674"/>
        </pc:sldMkLst>
        <pc:spChg chg="mod">
          <ac:chgData name="Luis Ceze" userId="20450811_tp_dropbox" providerId="OAuth2" clId="{4D3BEEEC-79C5-1149-B6DC-EB1D1267EE43}" dt="2019-01-06T21:19:12.602" v="11" actId="20577"/>
          <ac:spMkLst>
            <pc:docMk/>
            <pc:sldMk cId="1446618996" sldId="674"/>
            <ac:spMk id="3" creationId="{00000000-0000-0000-0000-000000000000}"/>
          </ac:spMkLst>
        </pc:spChg>
      </pc:sldChg>
      <pc:sldChg chg="modSp">
        <pc:chgData name="Luis Ceze" userId="20450811_tp_dropbox" providerId="OAuth2" clId="{4D3BEEEC-79C5-1149-B6DC-EB1D1267EE43}" dt="2019-01-06T21:35:22.810" v="90" actId="20577"/>
        <pc:sldMkLst>
          <pc:docMk/>
          <pc:sldMk cId="442058083" sldId="731"/>
        </pc:sldMkLst>
        <pc:spChg chg="mod">
          <ac:chgData name="Luis Ceze" userId="20450811_tp_dropbox" providerId="OAuth2" clId="{4D3BEEEC-79C5-1149-B6DC-EB1D1267EE43}" dt="2019-01-06T21:35:22.810" v="90" actId="20577"/>
          <ac:spMkLst>
            <pc:docMk/>
            <pc:sldMk cId="442058083" sldId="731"/>
            <ac:spMk id="3" creationId="{00000000-0000-0000-0000-000000000000}"/>
          </ac:spMkLst>
        </pc:spChg>
      </pc:sldChg>
      <pc:sldChg chg="delAnim">
        <pc:chgData name="Luis Ceze" userId="20450811_tp_dropbox" providerId="OAuth2" clId="{4D3BEEEC-79C5-1149-B6DC-EB1D1267EE43}" dt="2019-01-06T21:01:25.394" v="4" actId="27706"/>
        <pc:sldMkLst>
          <pc:docMk/>
          <pc:sldMk cId="3470122993" sldId="73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7201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1"/>
            <a:ext cx="3066818" cy="442739"/>
          </a:xfrm>
          <a:prstGeom prst="rect">
            <a:avLst/>
          </a:prstGeom>
          <a:noFill/>
          <a:ln w="9525">
            <a:noFill/>
            <a:miter lim="800000"/>
            <a:headEnd/>
            <a:tailEnd/>
          </a:ln>
          <a:effectLst/>
        </p:spPr>
        <p:txBody>
          <a:bodyPr vert="horz" wrap="square" lIns="88130" tIns="44065" rIns="88130" bIns="44065"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3943052" y="1"/>
            <a:ext cx="3066818" cy="442739"/>
          </a:xfrm>
          <a:prstGeom prst="rect">
            <a:avLst/>
          </a:prstGeom>
          <a:noFill/>
          <a:ln w="9525">
            <a:noFill/>
            <a:miter lim="800000"/>
            <a:headEnd/>
            <a:tailEnd/>
          </a:ln>
          <a:effectLst/>
        </p:spPr>
        <p:txBody>
          <a:bodyPr vert="horz" wrap="square" lIns="88130" tIns="44065" rIns="88130" bIns="44065"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4588" y="663575"/>
            <a:ext cx="4721225" cy="3541713"/>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49255" y="4427401"/>
            <a:ext cx="5120640" cy="4132237"/>
          </a:xfrm>
          <a:prstGeom prst="rect">
            <a:avLst/>
          </a:prstGeom>
          <a:noFill/>
          <a:ln w="9525">
            <a:noFill/>
            <a:miter lim="800000"/>
            <a:headEnd/>
            <a:tailEnd/>
          </a:ln>
          <a:effectLst/>
        </p:spPr>
        <p:txBody>
          <a:bodyPr vert="horz" wrap="square" lIns="91440" tIns="44065" rIns="0" bIns="4406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08582" name="Rectangle 6"/>
          <p:cNvSpPr>
            <a:spLocks noGrp="1" noChangeArrowheads="1"/>
          </p:cNvSpPr>
          <p:nvPr>
            <p:ph type="ftr" sz="quarter" idx="4"/>
          </p:nvPr>
        </p:nvSpPr>
        <p:spPr bwMode="auto">
          <a:xfrm>
            <a:off x="0" y="8854798"/>
            <a:ext cx="3066818" cy="442739"/>
          </a:xfrm>
          <a:prstGeom prst="rect">
            <a:avLst/>
          </a:prstGeom>
          <a:noFill/>
          <a:ln w="9525">
            <a:noFill/>
            <a:miter lim="800000"/>
            <a:headEnd/>
            <a:tailEnd/>
          </a:ln>
          <a:effectLst/>
        </p:spPr>
        <p:txBody>
          <a:bodyPr vert="horz" wrap="square" lIns="88130" tIns="44065" rIns="88130" bIns="44065"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3943052" y="8854798"/>
            <a:ext cx="3066818" cy="442739"/>
          </a:xfrm>
          <a:prstGeom prst="rect">
            <a:avLst/>
          </a:prstGeom>
          <a:noFill/>
          <a:ln w="9525">
            <a:noFill/>
            <a:miter lim="800000"/>
            <a:headEnd/>
            <a:tailEnd/>
          </a:ln>
          <a:effectLst/>
        </p:spPr>
        <p:txBody>
          <a:bodyPr vert="horz" wrap="square" lIns="88130" tIns="44065" rIns="88130" bIns="44065"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3495587908"/>
      </p:ext>
    </p:extLst>
  </p:cSld>
  <p:clrMap bg1="lt1" tx1="dk1" bg2="lt2" tx2="dk2" accent1="accent1" accent2="accent2" accent3="accent3" accent4="accent4" accent5="accent5" accent6="accent6" hlink="hlink" folHlink="folHlink"/>
  <p:hf hdr="0" ftr="0" dt="0"/>
  <p:notesStyle>
    <a:lvl1pPr marL="0" indent="-182880" algn="l" rtl="0" eaLnBrk="0" fontAlgn="base" hangingPunct="0">
      <a:spcBef>
        <a:spcPct val="30000"/>
      </a:spcBef>
      <a:spcAft>
        <a:spcPct val="0"/>
      </a:spcAft>
      <a:buFont typeface=".AppleSystemUIFont" charset="-120"/>
      <a:buChar char="–"/>
      <a:defRPr sz="1400" kern="1200">
        <a:solidFill>
          <a:schemeClr val="tx1"/>
        </a:solidFill>
        <a:latin typeface="Helvetica Neue" charset="0"/>
        <a:ea typeface="Helvetica Neue" charset="0"/>
        <a:cs typeface="Helvetica Neue" charset="0"/>
      </a:defRPr>
    </a:lvl1pPr>
    <a:lvl2pPr marL="457200" indent="-194310" algn="l" rtl="0" eaLnBrk="0" fontAlgn="base" hangingPunct="0">
      <a:spcBef>
        <a:spcPts val="0"/>
      </a:spcBef>
      <a:spcAft>
        <a:spcPct val="0"/>
      </a:spcAft>
      <a:buFont typeface=".AppleSystemUIFont" charset="-120"/>
      <a:buChar char="–"/>
      <a:defRPr sz="1400" kern="1200">
        <a:solidFill>
          <a:schemeClr val="tx1"/>
        </a:solidFill>
        <a:latin typeface="Helvetica Neue" charset="0"/>
        <a:ea typeface="Helvetica Neue" charset="0"/>
        <a:cs typeface="Helvetica Neue" charset="0"/>
      </a:defRPr>
    </a:lvl2pPr>
    <a:lvl3pPr marL="640080" indent="-194310" algn="l" rtl="0" eaLnBrk="0" fontAlgn="base" hangingPunct="0">
      <a:spcBef>
        <a:spcPct val="30000"/>
      </a:spcBef>
      <a:spcAft>
        <a:spcPct val="0"/>
      </a:spcAft>
      <a:buFont typeface="Arial" charset="0"/>
      <a:buChar char="•"/>
      <a:defRPr sz="1400" kern="1200">
        <a:solidFill>
          <a:schemeClr val="tx1"/>
        </a:solidFill>
        <a:latin typeface="Helvetica Neue" charset="0"/>
        <a:ea typeface="Helvetica Neue" charset="0"/>
        <a:cs typeface="Helvetica Neue" charset="0"/>
      </a:defRPr>
    </a:lvl3pPr>
    <a:lvl4pPr marL="1371600" algn="l" rtl="0" eaLnBrk="0" fontAlgn="base" hangingPunct="0">
      <a:spcBef>
        <a:spcPct val="30000"/>
      </a:spcBef>
      <a:spcAft>
        <a:spcPct val="0"/>
      </a:spcAft>
      <a:defRPr sz="1400" kern="1200">
        <a:solidFill>
          <a:schemeClr val="tx1"/>
        </a:solidFill>
        <a:latin typeface="Helvetica Neue" charset="0"/>
        <a:ea typeface="Helvetica Neue" charset="0"/>
        <a:cs typeface="Helvetica Neue" charset="0"/>
      </a:defRPr>
    </a:lvl4pPr>
    <a:lvl5pPr marL="1828800" algn="l" rtl="0" eaLnBrk="0" fontAlgn="base" hangingPunct="0">
      <a:spcBef>
        <a:spcPct val="30000"/>
      </a:spcBef>
      <a:spcAft>
        <a:spcPct val="0"/>
      </a:spcAft>
      <a:defRPr sz="1400" kern="1200">
        <a:solidFill>
          <a:schemeClr val="tx1"/>
        </a:solidFill>
        <a:latin typeface="Helvetica Neue" charset="0"/>
        <a:ea typeface="Helvetica Neue" charset="0"/>
        <a:cs typeface="Helvetica Neue"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pr.org/2016/04/17/474525392/attention-students-put-your-laptops-awa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a:t>This comic illustrates how complex</a:t>
            </a:r>
            <a:r>
              <a:rPr lang="en-US" baseline="0" dirty="0"/>
              <a:t> computer systems are, and all the things that have to happen for a program to execute</a:t>
            </a:r>
          </a:p>
          <a:p>
            <a:r>
              <a:rPr lang="en-US" baseline="0" dirty="0"/>
              <a:t>By the end of this course, you’ll understand, mm, almost half of that, but it’s the good bits</a:t>
            </a:r>
            <a:endParaRPr lang="en-US" dirty="0"/>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175184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17</a:t>
            </a:fld>
            <a:endParaRPr lang="en-US"/>
          </a:p>
        </p:txBody>
      </p:sp>
    </p:spTree>
    <p:extLst>
      <p:ext uri="{BB962C8B-B14F-4D97-AF65-F5344CB8AC3E}">
        <p14:creationId xmlns:p14="http://schemas.microsoft.com/office/powerpoint/2010/main" val="1748555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914400" rtl="0" eaLnBrk="0" fontAlgn="base" latinLnBrk="0" hangingPunct="0">
              <a:lnSpc>
                <a:spcPct val="100000"/>
              </a:lnSpc>
              <a:spcBef>
                <a:spcPct val="30000"/>
              </a:spcBef>
              <a:spcAft>
                <a:spcPct val="0"/>
              </a:spcAft>
              <a:buClrTx/>
              <a:buSzTx/>
              <a:buFont typeface=".AppleSystemUIFont" charset="-120"/>
              <a:buChar char="–"/>
              <a:tabLst/>
              <a:defRPr/>
            </a:pPr>
            <a:r>
              <a:rPr lang="en-US" dirty="0">
                <a:hlinkClick r:id="rId3"/>
              </a:rPr>
              <a:t>http://www.npr.org/2016/04/17/474525392/attention-students-put-your-laptops-away</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21</a:t>
            </a:fld>
            <a:endParaRPr lang="en-US"/>
          </a:p>
        </p:txBody>
      </p:sp>
    </p:spTree>
    <p:extLst>
      <p:ext uri="{BB962C8B-B14F-4D97-AF65-F5344CB8AC3E}">
        <p14:creationId xmlns:p14="http://schemas.microsoft.com/office/powerpoint/2010/main" val="188084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24</a:t>
            </a:fld>
            <a:endParaRPr lang="en-US"/>
          </a:p>
        </p:txBody>
      </p:sp>
    </p:spTree>
    <p:extLst>
      <p:ext uri="{BB962C8B-B14F-4D97-AF65-F5344CB8AC3E}">
        <p14:creationId xmlns:p14="http://schemas.microsoft.com/office/powerpoint/2010/main" val="3191210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indent="0">
              <a:buFont typeface="Arial" charset="0"/>
              <a:buNone/>
            </a:pPr>
            <a:r>
              <a:rPr lang="en-US" dirty="0"/>
              <a:t>295 serves as the foundation for these things.</a:t>
            </a:r>
          </a:p>
          <a:p>
            <a:pPr marL="0" indent="0">
              <a:buFont typeface="Arial" charset="0"/>
              <a:buNone/>
            </a:pPr>
            <a:r>
              <a:rPr lang="en-US" dirty="0"/>
              <a:t>Goal:</a:t>
            </a:r>
            <a:r>
              <a:rPr lang="en-US" baseline="0" dirty="0"/>
              <a:t> fast programs, low cost (power dissipation)</a:t>
            </a:r>
            <a:endParaRPr lang="en-US" dirty="0"/>
          </a:p>
          <a:p>
            <a:pPr marL="171450" indent="-171450">
              <a:buFont typeface="Arial" charset="0"/>
              <a:buChar char="•"/>
            </a:pPr>
            <a:endParaRPr lang="en-US" dirty="0"/>
          </a:p>
          <a:p>
            <a:pPr marL="171450" indent="-171450">
              <a:buFont typeface="Arial" charset="0"/>
              <a:buChar char="•"/>
            </a:pPr>
            <a:r>
              <a:rPr lang="en-US" dirty="0"/>
              <a:t>Moore’s law</a:t>
            </a:r>
          </a:p>
          <a:p>
            <a:pPr marL="171450" indent="-171450">
              <a:buFont typeface="Arial" charset="0"/>
              <a:buChar char="•"/>
            </a:pPr>
            <a:r>
              <a:rPr lang="en-US" dirty="0"/>
              <a:t>Past:</a:t>
            </a:r>
            <a:r>
              <a:rPr lang="en-US" baseline="0" dirty="0"/>
              <a:t> c</a:t>
            </a:r>
            <a:r>
              <a:rPr lang="en-US" dirty="0"/>
              <a:t>lock</a:t>
            </a:r>
            <a:r>
              <a:rPr lang="en-US" baseline="0" dirty="0"/>
              <a:t> speed increased every year </a:t>
            </a:r>
            <a:r>
              <a:rPr lang="en-US" baseline="0" dirty="0">
                <a:sym typeface="Wingdings"/>
              </a:rPr>
              <a:t> programs automatically got faster</a:t>
            </a:r>
          </a:p>
          <a:p>
            <a:pPr marL="171450" indent="-171450">
              <a:buFont typeface="Arial" charset="0"/>
              <a:buChar char="•"/>
            </a:pPr>
            <a:r>
              <a:rPr lang="en-US" baseline="0" dirty="0">
                <a:sym typeface="Wingdings"/>
              </a:rPr>
              <a:t>Today: Clock speed stays constant  only creativity can make programs faster</a:t>
            </a:r>
          </a:p>
          <a:p>
            <a:pPr marL="628650" lvl="1" indent="-171450">
              <a:buFont typeface="Arial" charset="0"/>
              <a:buChar char="•"/>
            </a:pPr>
            <a:r>
              <a:rPr lang="en-US" baseline="0" dirty="0">
                <a:sym typeface="Wingdings"/>
              </a:rPr>
              <a:t>E.g. parallel processing</a:t>
            </a:r>
          </a:p>
          <a:p>
            <a:pPr marL="628650" lvl="1" indent="-171450">
              <a:buFont typeface="Arial" charset="0"/>
              <a:buChar char="•"/>
            </a:pPr>
            <a:r>
              <a:rPr lang="en-US" baseline="0" dirty="0">
                <a:sym typeface="Wingdings"/>
              </a:rPr>
              <a:t>295: learn how to increase speed by over 100x for some algorithms</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1" baseline="0" dirty="0">
                <a:sym typeface="Wingdings"/>
              </a:rPr>
              <a:t>Combination of architectural innovations and programming innovations</a:t>
            </a:r>
          </a:p>
          <a:p>
            <a:pPr marL="628650" lvl="1"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a:t>
            </a:fld>
            <a:endParaRPr lang="en-US"/>
          </a:p>
        </p:txBody>
      </p:sp>
    </p:spTree>
    <p:extLst>
      <p:ext uri="{BB962C8B-B14F-4D97-AF65-F5344CB8AC3E}">
        <p14:creationId xmlns:p14="http://schemas.microsoft.com/office/powerpoint/2010/main" val="91612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e738f09f8_0_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e738f09f8_0_7:notes"/>
          <p:cNvSpPr txBox="1">
            <a:spLocks noGrp="1"/>
          </p:cNvSpPr>
          <p:nvPr>
            <p:ph type="body" idx="1"/>
          </p:nvPr>
        </p:nvSpPr>
        <p:spPr>
          <a:xfrm>
            <a:off x="731520" y="4560570"/>
            <a:ext cx="5852100" cy="432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I started studying computer science, I was incredibly troubled by the very concept of writing programs. I was completely mind-blown every time the staff showed us something new you could do on the computer, and I remember sitting in shock and wondering “</a:t>
            </a:r>
            <a:r>
              <a:rPr lang="en-US" b="1" dirty="0"/>
              <a:t>how does the computer know what I’m telling it to do….</a:t>
            </a:r>
            <a:r>
              <a:rPr lang="en-US" dirty="0"/>
              <a:t>” The staff refused to answer my questions -- they said with indignation “you don’t need to know how to build a car in order to drive it!” The computer was like a box of magic -- a piece of metal that could somehow understand complex concepts like “truth” and recursion -- concepts that philosophers and students have been struggling with for centuries.</a:t>
            </a:r>
            <a:endParaRPr dirty="0"/>
          </a:p>
          <a:p>
            <a:pPr marL="0" lvl="0" indent="0" algn="l" rtl="0">
              <a:spcBef>
                <a:spcPts val="0"/>
              </a:spcBef>
              <a:spcAft>
                <a:spcPts val="0"/>
              </a:spcAft>
              <a:buNone/>
            </a:pPr>
            <a:r>
              <a:rPr lang="en-US" dirty="0"/>
              <a:t>But what was perhaps more astonishing than that was that the computer knew how to reach these concepts from </a:t>
            </a:r>
            <a:r>
              <a:rPr lang="en-US" b="1" i="1" dirty="0"/>
              <a:t>my words. </a:t>
            </a:r>
            <a:r>
              <a:rPr lang="en-US" dirty="0"/>
              <a:t>I had actually just taken an entire philosophy class called “The Theory of Meaning” where we basically concluded that it wasn’t possible for humans to consistently communicate ideas through words, so how could the computer possibly interpret those words?!</a:t>
            </a:r>
            <a:endParaRPr dirty="0"/>
          </a:p>
          <a:p>
            <a:pPr marL="0" lvl="0" indent="0" algn="l" rtl="0">
              <a:spcBef>
                <a:spcPts val="0"/>
              </a:spcBef>
              <a:spcAft>
                <a:spcPts val="0"/>
              </a:spcAft>
              <a:buNone/>
            </a:pPr>
            <a:r>
              <a:rPr lang="en-US" dirty="0"/>
              <a:t>As it turns out, since humans designed computers, it’s a lot easier to understand the way computers interpret words than the way we do. </a:t>
            </a:r>
            <a:endParaRPr dirty="0"/>
          </a:p>
          <a:p>
            <a:pPr marL="0" lvl="0" indent="0" algn="l" rtl="0">
              <a:spcBef>
                <a:spcPts val="0"/>
              </a:spcBef>
              <a:spcAft>
                <a:spcPts val="0"/>
              </a:spcAft>
              <a:buNone/>
            </a:pPr>
            <a:r>
              <a:rPr lang="en-US" dirty="0"/>
              <a:t>For the moment, we’ll leave understanding the brain to cognitive and neuroscientists, linguists and philosophers. But we will take a closer look at the computer to learn how it understands us.</a:t>
            </a:r>
            <a:endParaRPr dirty="0"/>
          </a:p>
        </p:txBody>
      </p:sp>
      <p:sp>
        <p:nvSpPr>
          <p:cNvPr id="122" name="Google Shape;122;g1e738f09f8_0_7:notes"/>
          <p:cNvSpPr txBox="1">
            <a:spLocks noGrp="1"/>
          </p:cNvSpPr>
          <p:nvPr>
            <p:ph type="sldNum" idx="12"/>
          </p:nvPr>
        </p:nvSpPr>
        <p:spPr>
          <a:xfrm>
            <a:off x="4143587" y="9119474"/>
            <a:ext cx="3169800" cy="480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4276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146050"/>
            <a:ext cx="7289800" cy="5467350"/>
          </a:xfrm>
        </p:spPr>
      </p:sp>
      <p:sp>
        <p:nvSpPr>
          <p:cNvPr id="3" name="Notes Placeholder 2"/>
          <p:cNvSpPr>
            <a:spLocks noGrp="1"/>
          </p:cNvSpPr>
          <p:nvPr>
            <p:ph type="body" idx="1"/>
          </p:nvPr>
        </p:nvSpPr>
        <p:spPr/>
        <p:txBody>
          <a:bodyPr/>
          <a:lstStyle/>
          <a:p>
            <a:r>
              <a:rPr lang="en-US" sz="2400" dirty="0"/>
              <a:t>All program fragments are equivalent </a:t>
            </a:r>
          </a:p>
          <a:p>
            <a:r>
              <a:rPr lang="en-US" sz="2400" u="sng" dirty="0"/>
              <a:t>You’d</a:t>
            </a:r>
            <a:r>
              <a:rPr lang="en-US" sz="2400" dirty="0"/>
              <a:t> rather write C! (more human-friendly)</a:t>
            </a:r>
          </a:p>
          <a:p>
            <a:r>
              <a:rPr lang="en-US" sz="2400" dirty="0"/>
              <a:t>Hardware executes strings of bits</a:t>
            </a:r>
          </a:p>
          <a:p>
            <a:pPr lvl="1"/>
            <a:r>
              <a:rPr lang="en-US" sz="2000" dirty="0"/>
              <a:t>In reality everything is voltages</a:t>
            </a:r>
          </a:p>
          <a:p>
            <a:pPr lvl="1"/>
            <a:r>
              <a:rPr lang="en-US" sz="2000" dirty="0"/>
              <a:t>The machine instructions are actually much shorter than the number of bits we would need to represent the characters in the assembly language</a:t>
            </a:r>
          </a:p>
          <a:p>
            <a:endParaRPr lang="en-US"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a:pPr>
                <a:defRPr/>
              </a:pPr>
              <a:t>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194638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lvl="0"/>
            <a:r>
              <a:rPr lang="en-US" sz="2000" dirty="0"/>
              <a:t>Not just a course for hardware enthusiasts!</a:t>
            </a:r>
          </a:p>
          <a:p>
            <a:pPr lvl="1"/>
            <a:r>
              <a:rPr lang="en-US" sz="1800" dirty="0"/>
              <a:t>What </a:t>
            </a:r>
            <a:r>
              <a:rPr lang="en-US" sz="1800" b="1" dirty="0"/>
              <a:t>every</a:t>
            </a:r>
            <a:r>
              <a:rPr lang="en-US" sz="1800" dirty="0"/>
              <a:t> programmer needs to know (plus many more details)</a:t>
            </a:r>
          </a:p>
        </p:txBody>
      </p:sp>
    </p:spTree>
    <p:extLst>
      <p:ext uri="{BB962C8B-B14F-4D97-AF65-F5344CB8AC3E}">
        <p14:creationId xmlns:p14="http://schemas.microsoft.com/office/powerpoint/2010/main" val="2340318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10</a:t>
            </a:fld>
            <a:endParaRPr lang="en-US"/>
          </a:p>
        </p:txBody>
      </p:sp>
    </p:spTree>
    <p:extLst>
      <p:ext uri="{BB962C8B-B14F-4D97-AF65-F5344CB8AC3E}">
        <p14:creationId xmlns:p14="http://schemas.microsoft.com/office/powerpoint/2010/main" val="2548829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688579" y="3256644"/>
            <a:ext cx="7879952" cy="3086554"/>
          </a:xfrm>
          <a:noFill/>
          <a:ln w="9525"/>
        </p:spPr>
        <p:txBody>
          <a:bodyPr lIns="90475" tIns="44444" rIns="90475" bIns="44444"/>
          <a:lstStyle/>
          <a:p>
            <a:endParaRPr lang="en-US" dirty="0"/>
          </a:p>
        </p:txBody>
      </p:sp>
      <p:sp>
        <p:nvSpPr>
          <p:cNvPr id="29699" name="Rectangle 3"/>
          <p:cNvSpPr>
            <a:spLocks noGrp="1" noRot="1" noChangeAspect="1" noChangeArrowheads="1"/>
          </p:cNvSpPr>
          <p:nvPr>
            <p:ph type="sldImg"/>
          </p:nvPr>
        </p:nvSpPr>
        <p:spPr>
          <a:xfrm>
            <a:off x="2871788" y="439738"/>
            <a:ext cx="3416300" cy="2562225"/>
          </a:xfrm>
        </p:spPr>
      </p:sp>
    </p:spTree>
    <p:extLst>
      <p:ext uri="{BB962C8B-B14F-4D97-AF65-F5344CB8AC3E}">
        <p14:creationId xmlns:p14="http://schemas.microsoft.com/office/powerpoint/2010/main" val="336281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13</a:t>
            </a:fld>
            <a:endParaRPr lang="en-US"/>
          </a:p>
        </p:txBody>
      </p:sp>
    </p:spTree>
    <p:extLst>
      <p:ext uri="{BB962C8B-B14F-4D97-AF65-F5344CB8AC3E}">
        <p14:creationId xmlns:p14="http://schemas.microsoft.com/office/powerpoint/2010/main" val="409254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7EFC507-A9A2-D040-8BCC-C4D62801392A}" type="slidenum">
              <a:rPr lang="en-US"/>
              <a:pPr/>
              <a:t>14</a:t>
            </a:fld>
            <a:endParaRPr lang="en-US"/>
          </a:p>
        </p:txBody>
      </p:sp>
      <p:sp>
        <p:nvSpPr>
          <p:cNvPr id="141314" name="Rectangle 2"/>
          <p:cNvSpPr>
            <a:spLocks noGrp="1" noRot="1" noChangeAspect="1" noChangeArrowheads="1"/>
          </p:cNvSpPr>
          <p:nvPr>
            <p:ph type="sldImg"/>
          </p:nvPr>
        </p:nvSpPr>
        <p:spPr bwMode="auto">
          <a:xfrm>
            <a:off x="2859088" y="514350"/>
            <a:ext cx="3429000" cy="257175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1218540" y="3257551"/>
            <a:ext cx="6706925" cy="3086100"/>
          </a:xfrm>
          <a:prstGeom prst="rect">
            <a:avLst/>
          </a:prstGeom>
          <a:solidFill>
            <a:srgbClr val="FFFFFF"/>
          </a:solidFill>
          <a:ln>
            <a:solidFill>
              <a:srgbClr val="000000"/>
            </a:solidFill>
            <a:miter lim="800000"/>
            <a:headEnd/>
            <a:tailEnd/>
          </a:ln>
        </p:spPr>
        <p:txBody>
          <a:bodyPr lIns="89892" tIns="44946" rIns="89892" bIns="44946">
            <a:prstTxWarp prst="textNoShape">
              <a:avLst/>
            </a:prstTxWarp>
          </a:bodyPr>
          <a:lstStyle/>
          <a:p>
            <a:endParaRPr lang="en-US" dirty="0"/>
          </a:p>
        </p:txBody>
      </p:sp>
    </p:spTree>
    <p:extLst>
      <p:ext uri="{BB962C8B-B14F-4D97-AF65-F5344CB8AC3E}">
        <p14:creationId xmlns:p14="http://schemas.microsoft.com/office/powerpoint/2010/main" val="303197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1520"/>
            <a:ext cx="7772400" cy="1470025"/>
          </a:xfrm>
          <a:effectLst>
            <a:outerShdw blurRad="50800" dist="38100" dir="2700000" algn="tl" rotWithShape="0">
              <a:prstClr val="black">
                <a:alpha val="40000"/>
              </a:prstClr>
            </a:outerShdw>
          </a:effectLst>
        </p:spPr>
        <p:txBody>
          <a:bodyPr/>
          <a:lstStyle>
            <a:lvl1pPr>
              <a:lnSpc>
                <a:spcPct val="80000"/>
              </a:lnSpc>
              <a:defRPr>
                <a:latin typeface="Calibri"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2377440"/>
            <a:ext cx="7772400" cy="1752600"/>
          </a:xfrm>
        </p:spPr>
        <p:txBody>
          <a:bodyPr/>
          <a:lstStyle>
            <a:lvl1pPr marL="0" indent="0" algn="r">
              <a:buNone/>
              <a:defRPr sz="3200" b="0">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40800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396875" y="1362075"/>
            <a:ext cx="8366125"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423846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357018" y="1362075"/>
            <a:ext cx="4114800"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7CBE8339-D2AD-46DC-A898-FD1E949067F0}" type="slidenum">
              <a:rPr lang="en-US" smtClean="0"/>
              <a:pPr/>
              <a:t>‹#›</a:t>
            </a:fld>
            <a:endParaRPr lang="en-US" dirty="0"/>
          </a:p>
        </p:txBody>
      </p:sp>
      <p:sp>
        <p:nvSpPr>
          <p:cNvPr id="5" name="Content Placeholder 2"/>
          <p:cNvSpPr>
            <a:spLocks noGrp="1"/>
          </p:cNvSpPr>
          <p:nvPr>
            <p:ph idx="11"/>
          </p:nvPr>
        </p:nvSpPr>
        <p:spPr>
          <a:xfrm>
            <a:off x="4648200" y="1362075"/>
            <a:ext cx="4114800"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007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38912"/>
            <a:ext cx="8405238" cy="76200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295362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CBE8339-D2AD-46DC-A898-FD1E949067F0}" type="slidenum">
              <a:rPr lang="en-US" smtClean="0"/>
              <a:pPr/>
              <a:t>‹#›</a:t>
            </a:fld>
            <a:endParaRPr lang="en-US" dirty="0"/>
          </a:p>
        </p:txBody>
      </p:sp>
    </p:spTree>
    <p:extLst>
      <p:ext uri="{BB962C8B-B14F-4D97-AF65-F5344CB8AC3E}">
        <p14:creationId xmlns:p14="http://schemas.microsoft.com/office/powerpoint/2010/main" val="3837135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2"/>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1"/>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143001"/>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923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71182"/>
            <a:ext cx="838891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8195" name="Rectangle 3"/>
          <p:cNvSpPr>
            <a:spLocks noGrp="1" noChangeArrowheads="1"/>
          </p:cNvSpPr>
          <p:nvPr>
            <p:ph type="body" idx="1"/>
          </p:nvPr>
        </p:nvSpPr>
        <p:spPr bwMode="auto">
          <a:xfrm>
            <a:off x="396875" y="1362075"/>
            <a:ext cx="83661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ctr">
              <a:defRPr sz="1200" b="1">
                <a:solidFill>
                  <a:srgbClr val="4B2A85"/>
                </a:solidFill>
                <a:latin typeface="Calibri" pitchFamily="34" charset="0"/>
                <a:cs typeface="Calibri" pitchFamily="34" charset="0"/>
              </a:defRPr>
            </a:lvl1pPr>
          </a:lstStyle>
          <a:p>
            <a:fld id="{7CBE8339-D2AD-46DC-A898-FD1E949067F0}" type="slidenum">
              <a:rPr lang="en-US" smtClean="0"/>
              <a:pPr/>
              <a:t>‹#›</a:t>
            </a:fld>
            <a:endParaRPr lang="en-US" dirty="0"/>
          </a:p>
        </p:txBody>
      </p:sp>
      <p:sp>
        <p:nvSpPr>
          <p:cNvPr id="16" name="TextBox 15"/>
          <p:cNvSpPr txBox="1"/>
          <p:nvPr/>
        </p:nvSpPr>
        <p:spPr>
          <a:xfrm>
            <a:off x="7811583" y="-2231"/>
            <a:ext cx="1332417" cy="230832"/>
          </a:xfrm>
          <a:prstGeom prst="rect">
            <a:avLst/>
          </a:prstGeom>
          <a:noFill/>
        </p:spPr>
        <p:txBody>
          <a:bodyPr wrap="none" rtlCol="0">
            <a:spAutoFit/>
          </a:bodyPr>
          <a:lstStyle/>
          <a:p>
            <a:pPr algn="r"/>
            <a:r>
              <a:rPr lang="en-US" sz="900" b="0" i="0" dirty="0">
                <a:solidFill>
                  <a:schemeClr val="bg1"/>
                </a:solidFill>
                <a:latin typeface="Roboto Regular" charset="0"/>
                <a:ea typeface="Roboto Regular" charset="0"/>
                <a:cs typeface="Roboto Regular" charset="0"/>
              </a:rPr>
              <a:t>CSE351</a:t>
            </a:r>
            <a:r>
              <a:rPr lang="en-US" sz="900" b="0" i="0" baseline="0" dirty="0">
                <a:solidFill>
                  <a:schemeClr val="bg1"/>
                </a:solidFill>
                <a:latin typeface="Roboto Regular" charset="0"/>
                <a:ea typeface="Roboto Regular" charset="0"/>
                <a:cs typeface="Roboto Regular" charset="0"/>
              </a:rPr>
              <a:t>, </a:t>
            </a:r>
            <a:r>
              <a:rPr lang="en-US" sz="900" b="0" i="0" dirty="0">
                <a:solidFill>
                  <a:schemeClr val="bg1"/>
                </a:solidFill>
                <a:latin typeface="Roboto Regular" charset="0"/>
                <a:ea typeface="Roboto Regular" charset="0"/>
                <a:cs typeface="Roboto Regular" charset="0"/>
              </a:rPr>
              <a:t>Winter  2019</a:t>
            </a:r>
          </a:p>
        </p:txBody>
      </p:sp>
      <p:sp>
        <p:nvSpPr>
          <p:cNvPr id="22" name="TextBox 21"/>
          <p:cNvSpPr txBox="1"/>
          <p:nvPr userDrawn="1"/>
        </p:nvSpPr>
        <p:spPr>
          <a:xfrm>
            <a:off x="3830459" y="-2231"/>
            <a:ext cx="1483098" cy="230832"/>
          </a:xfrm>
          <a:prstGeom prst="rect">
            <a:avLst/>
          </a:prstGeom>
          <a:noFill/>
        </p:spPr>
        <p:txBody>
          <a:bodyPr wrap="none" rtlCol="0">
            <a:spAutoFit/>
          </a:bodyPr>
          <a:lstStyle/>
          <a:p>
            <a:pPr algn="ctr"/>
            <a:r>
              <a:rPr lang="en-US" sz="900" b="0" i="0" dirty="0">
                <a:solidFill>
                  <a:schemeClr val="bg1"/>
                </a:solidFill>
                <a:latin typeface="Roboto Regular" charset="0"/>
                <a:ea typeface="Roboto Regular" charset="0"/>
                <a:cs typeface="Roboto Regular" charset="0"/>
              </a:rPr>
              <a:t>L01:  Introduction, Binary</a:t>
            </a:r>
          </a:p>
        </p:txBody>
      </p:sp>
    </p:spTree>
    <p:extLst>
      <p:ext uri="{BB962C8B-B14F-4D97-AF65-F5344CB8AC3E}">
        <p14:creationId xmlns:p14="http://schemas.microsoft.com/office/powerpoint/2010/main" val="141619643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1" r:id="rId6"/>
  </p:sldLayoutIdLst>
  <p:hf hdr="0" ftr="0" dt="0"/>
  <p:txStyles>
    <p:titleStyle>
      <a:lvl1pPr marL="119063" indent="-119063" algn="l" rtl="0" eaLnBrk="1" fontAlgn="base" hangingPunct="1">
        <a:spcBef>
          <a:spcPct val="0"/>
        </a:spcBef>
        <a:spcAft>
          <a:spcPct val="0"/>
        </a:spcAft>
        <a:defRPr sz="3600" b="1">
          <a:solidFill>
            <a:schemeClr val="tx1"/>
          </a:solidFill>
          <a:latin typeface="Calibri" pitchFamily="34" charset="0"/>
          <a:ea typeface="+mj-ea"/>
          <a:cs typeface="+mj-cs"/>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4B2A85"/>
        </a:buClr>
        <a:buSzPct val="60000"/>
        <a:buFont typeface="Wingdings" panose="05000000000000000000" pitchFamily="2" charset="2"/>
        <a:buChar char="v"/>
        <a:defRPr sz="2400" b="1">
          <a:solidFill>
            <a:schemeClr val="tx1"/>
          </a:solidFill>
          <a:latin typeface="Calibri" pitchFamily="34" charset="0"/>
          <a:ea typeface="+mn-ea"/>
          <a:cs typeface="+mn-cs"/>
        </a:defRPr>
      </a:lvl1pPr>
      <a:lvl2pPr marL="649224" indent="-285750" algn="l" rtl="0" eaLnBrk="1" fontAlgn="base" hangingPunct="1">
        <a:spcBef>
          <a:spcPct val="20000"/>
        </a:spcBef>
        <a:spcAft>
          <a:spcPct val="0"/>
        </a:spcAft>
        <a:buClr>
          <a:srgbClr val="4B2A85"/>
        </a:buClr>
        <a:buSzPct val="110000"/>
        <a:buFont typeface="Wingdings" pitchFamily="2" charset="2"/>
        <a:buChar char="§"/>
        <a:defRPr sz="2000">
          <a:solidFill>
            <a:schemeClr val="tx1"/>
          </a:solidFill>
          <a:latin typeface="Calibri" pitchFamily="34" charset="0"/>
        </a:defRPr>
      </a:lvl2pPr>
      <a:lvl3pPr marL="914400" indent="-228600" algn="l" rtl="0" eaLnBrk="1" fontAlgn="base" hangingPunct="1">
        <a:spcBef>
          <a:spcPct val="20000"/>
        </a:spcBef>
        <a:spcAft>
          <a:spcPct val="0"/>
        </a:spcAft>
        <a:buClr>
          <a:srgbClr val="4B2A85"/>
        </a:buClr>
        <a:buSzPct val="80000"/>
        <a:buFont typeface="Arial" panose="020B0604020202020204" pitchFamily="34" charset="0"/>
        <a:buChar char="•"/>
        <a:defRPr sz="2000">
          <a:solidFill>
            <a:schemeClr val="tx1"/>
          </a:solidFill>
          <a:latin typeface="Calibri" pitchFamily="34" charset="0"/>
        </a:defRPr>
      </a:lvl3pPr>
      <a:lvl4pPr marL="1170432" indent="-228600" algn="l" rtl="0" eaLnBrk="1" fontAlgn="base" hangingPunct="1">
        <a:spcBef>
          <a:spcPct val="20000"/>
        </a:spcBef>
        <a:spcAft>
          <a:spcPct val="0"/>
        </a:spcAft>
        <a:buClr>
          <a:srgbClr val="4B2A85"/>
        </a:buClr>
        <a:buChar char="–"/>
        <a:defRPr sz="2000">
          <a:solidFill>
            <a:schemeClr val="tx1"/>
          </a:solidFill>
          <a:latin typeface="Calibri" pitchFamily="34" charset="0"/>
        </a:defRPr>
      </a:lvl4pPr>
      <a:lvl5pPr marL="1444752" indent="-228600" algn="l" rtl="0" eaLnBrk="1" fontAlgn="base" hangingPunct="1">
        <a:spcBef>
          <a:spcPct val="20000"/>
        </a:spcBef>
        <a:spcAft>
          <a:spcPct val="0"/>
        </a:spcAft>
        <a:buClr>
          <a:srgbClr val="4B2A85"/>
        </a:buClr>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hyperlink" Target="http://xkcd.com/676/"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s.uw.edu/35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image" Target="../media/image15.jpeg"/><Relationship Id="rId21" Type="http://schemas.openxmlformats.org/officeDocument/2006/relationships/tags" Target="../tags/tag23.xml"/><Relationship Id="rId34" Type="http://schemas.openxmlformats.org/officeDocument/2006/relationships/notesSlide" Target="../notesSlides/notesSlide4.xml"/><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tags" Target="../tags/tag31.xml"/><Relationship Id="rId41" Type="http://schemas.openxmlformats.org/officeDocument/2006/relationships/image" Target="../media/image17.tiff"/><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image" Target="../media/image13.png"/><Relationship Id="rId40" Type="http://schemas.openxmlformats.org/officeDocument/2006/relationships/image" Target="../media/image16.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image" Target="../media/image12.pn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image" Target="../media/image11.png"/><Relationship Id="rId8" Type="http://schemas.openxmlformats.org/officeDocument/2006/relationships/tags" Target="../tags/tag10.xml"/><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slideLayout" Target="../slideLayouts/slideLayout2.xml"/><Relationship Id="rId38"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1"/>
            </p:custDataLst>
          </p:nvPr>
        </p:nvSpPr>
        <p:spPr/>
        <p:txBody>
          <a:bodyPr/>
          <a:lstStyle/>
          <a:p>
            <a:pPr marL="0" indent="0"/>
            <a:r>
              <a:rPr lang="en-US" dirty="0"/>
              <a:t>Introduction to Computer Systems</a:t>
            </a:r>
            <a:br>
              <a:rPr lang="en-US" dirty="0"/>
            </a:br>
            <a:r>
              <a:rPr lang="en-US" sz="2000" b="0" dirty="0"/>
              <a:t>CMPT 295</a:t>
            </a:r>
          </a:p>
        </p:txBody>
      </p:sp>
      <p:pic>
        <p:nvPicPr>
          <p:cNvPr id="4" name="Picture 2" descr="Abst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80515"/>
            <a:ext cx="4826000" cy="482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04319" y="6421755"/>
            <a:ext cx="1837362" cy="307777"/>
          </a:xfrm>
          <a:prstGeom prst="rect">
            <a:avLst/>
          </a:prstGeom>
          <a:noFill/>
        </p:spPr>
        <p:txBody>
          <a:bodyPr wrap="none" rtlCol="0">
            <a:spAutoFit/>
          </a:bodyPr>
          <a:lstStyle/>
          <a:p>
            <a:r>
              <a:rPr lang="en-US" sz="1400" b="0" dirty="0">
                <a:latin typeface="Calibri" panose="020F0502020204030204" pitchFamily="34" charset="0"/>
                <a:ea typeface="Helvetica Neue Light" charset="0"/>
                <a:cs typeface="Calibri" panose="020F0502020204030204" pitchFamily="34" charset="0"/>
                <a:hlinkClick r:id="rId5"/>
              </a:rPr>
              <a:t>http://xkcd.com/676/</a:t>
            </a:r>
            <a:r>
              <a:rPr lang="en-US" sz="1400" b="0" dirty="0">
                <a:latin typeface="Calibri" panose="020F0502020204030204" pitchFamily="34" charset="0"/>
                <a:ea typeface="Helvetica Neue Light" charset="0"/>
                <a:cs typeface="Calibri" panose="020F0502020204030204" pitchFamily="34" charset="0"/>
              </a:rPr>
              <a:t> </a:t>
            </a:r>
          </a:p>
        </p:txBody>
      </p:sp>
    </p:spTree>
    <p:extLst>
      <p:ext uri="{BB962C8B-B14F-4D97-AF65-F5344CB8AC3E}">
        <p14:creationId xmlns:p14="http://schemas.microsoft.com/office/powerpoint/2010/main" val="313951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28737"/>
            <a:ext cx="8405982" cy="762000"/>
          </a:xfrm>
        </p:spPr>
        <p:txBody>
          <a:bodyPr/>
          <a:lstStyle/>
          <a:p>
            <a:r>
              <a:rPr lang="en-US" dirty="0"/>
              <a:t>What is this class really about ? </a:t>
            </a:r>
            <a:br>
              <a:rPr lang="en-US" dirty="0"/>
            </a:br>
            <a:br>
              <a:rPr lang="en-US" dirty="0"/>
            </a:br>
            <a:r>
              <a:rPr lang="en-US" dirty="0"/>
              <a:t>4 Great Ideas in Computer Science</a:t>
            </a:r>
          </a:p>
        </p:txBody>
      </p:sp>
      <p:sp>
        <p:nvSpPr>
          <p:cNvPr id="6" name="Slide Number Placeholder 5"/>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10</a:t>
            </a:fld>
            <a:endParaRPr lang="en-US"/>
          </a:p>
        </p:txBody>
      </p:sp>
      <p:pic>
        <p:nvPicPr>
          <p:cNvPr id="7" name="Google Shape;231;p31">
            <a:extLst>
              <a:ext uri="{FF2B5EF4-FFF2-40B4-BE49-F238E27FC236}">
                <a16:creationId xmlns:a16="http://schemas.microsoft.com/office/drawing/2014/main" id="{E2736E1A-FD2E-CA4D-A3CF-A0D5BE94647A}"/>
              </a:ext>
            </a:extLst>
          </p:cNvPr>
          <p:cNvPicPr preferRelativeResize="0"/>
          <p:nvPr/>
        </p:nvPicPr>
        <p:blipFill>
          <a:blip r:embed="rId3">
            <a:alphaModFix/>
          </a:blip>
          <a:stretch>
            <a:fillRect/>
          </a:stretch>
        </p:blipFill>
        <p:spPr>
          <a:xfrm rot="-903317">
            <a:off x="3218841" y="3077617"/>
            <a:ext cx="2955400" cy="2879388"/>
          </a:xfrm>
          <a:prstGeom prst="flowChartDecision">
            <a:avLst/>
          </a:prstGeom>
          <a:noFill/>
          <a:ln>
            <a:noFill/>
          </a:ln>
        </p:spPr>
      </p:pic>
    </p:spTree>
    <p:extLst>
      <p:ext uri="{BB962C8B-B14F-4D97-AF65-F5344CB8AC3E}">
        <p14:creationId xmlns:p14="http://schemas.microsoft.com/office/powerpoint/2010/main" val="21765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ppt_w</p:attrName>
                                        </p:attrNameLst>
                                      </p:cBhvr>
                                      <p:tavLst>
                                        <p:tav tm="0">
                                          <p:val>
                                            <p:strVal val="0"/>
                                          </p:val>
                                        </p:tav>
                                        <p:tav tm="100000">
                                          <p:val>
                                            <p:strVal val="#ppt_w"/>
                                          </p:val>
                                        </p:tav>
                                      </p:tavLst>
                                    </p:anim>
                                    <p:anim calcmode="lin" valueType="num">
                                      <p:cBhvr additive="base">
                                        <p:cTn id="8" dur="1000"/>
                                        <p:tgtEl>
                                          <p:spTgt spid="7"/>
                                        </p:tgtEl>
                                        <p:attrNameLst>
                                          <p:attrName>ppt_h</p:attrName>
                                        </p:attrNameLst>
                                      </p:cBhvr>
                                      <p:tavLst>
                                        <p:tav tm="0">
                                          <p:val>
                                            <p:str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514350" indent="-514350">
              <a:buFont typeface="+mj-lt"/>
              <a:buAutoNum type="arabicPeriod"/>
            </a:pPr>
            <a:r>
              <a:rPr lang="en-US" sz="4000" dirty="0"/>
              <a:t>Layers of Abstraction </a:t>
            </a:r>
          </a:p>
          <a:p>
            <a:pPr marL="514350" indent="-514350">
              <a:buFont typeface="+mj-lt"/>
              <a:buAutoNum type="arabicPeriod"/>
            </a:pPr>
            <a:r>
              <a:rPr lang="en-US" sz="4000" dirty="0"/>
              <a:t>Locality/Memory Hierarchy</a:t>
            </a:r>
          </a:p>
          <a:p>
            <a:pPr marL="514350" indent="-514350">
              <a:buFont typeface="+mj-lt"/>
              <a:buAutoNum type="arabicPeriod"/>
            </a:pPr>
            <a:r>
              <a:rPr lang="en-US" sz="4000" dirty="0"/>
              <a:t>Parallelism</a:t>
            </a:r>
          </a:p>
          <a:p>
            <a:pPr marL="514350" indent="-514350">
              <a:buFont typeface="+mj-lt"/>
              <a:buAutoNum type="arabicPeriod"/>
            </a:pPr>
            <a:r>
              <a:rPr lang="en-US" sz="4000" dirty="0"/>
              <a:t>Performance Measurement</a:t>
            </a:r>
          </a:p>
        </p:txBody>
      </p:sp>
      <p:sp>
        <p:nvSpPr>
          <p:cNvPr id="5" name="Slide Number Placeholder 4"/>
          <p:cNvSpPr>
            <a:spLocks noGrp="1"/>
          </p:cNvSpPr>
          <p:nvPr>
            <p:ph type="sldNum" sz="quarter" idx="4294967295"/>
          </p:nvPr>
        </p:nvSpPr>
        <p:spPr>
          <a:xfrm>
            <a:off x="7010400" y="65833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11</a:t>
            </a:fld>
            <a:endParaRPr lang="en-US"/>
          </a:p>
        </p:txBody>
      </p:sp>
    </p:spTree>
    <p:extLst>
      <p:ext uri="{BB962C8B-B14F-4D97-AF65-F5344CB8AC3E}">
        <p14:creationId xmlns:p14="http://schemas.microsoft.com/office/powerpoint/2010/main" val="299240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title"/>
          </p:nvPr>
        </p:nvSpPr>
        <p:spPr>
          <a:noFill/>
        </p:spPr>
        <p:txBody>
          <a:bodyPr>
            <a:normAutofit fontScale="90000"/>
          </a:bodyPr>
          <a:lstStyle/>
          <a:p>
            <a:pPr>
              <a:lnSpc>
                <a:spcPct val="80000"/>
              </a:lnSpc>
            </a:pPr>
            <a:r>
              <a:rPr lang="en-US" dirty="0"/>
              <a:t>Great Idea #1: Abstraction</a:t>
            </a:r>
            <a:br>
              <a:rPr lang="en-US" dirty="0"/>
            </a:br>
            <a:r>
              <a:rPr lang="en-US" sz="4000" dirty="0"/>
              <a:t>(Levels of Representation/Interpretation)</a:t>
            </a:r>
            <a:endParaRPr lang="en-US" dirty="0"/>
          </a:p>
        </p:txBody>
      </p:sp>
      <p:graphicFrame>
        <p:nvGraphicFramePr>
          <p:cNvPr id="28674" name="Object 2"/>
          <p:cNvGraphicFramePr>
            <a:graphicFrameLocks noGrp="1" noChangeAspect="1"/>
          </p:cNvGraphicFramePr>
          <p:nvPr>
            <p:ph idx="1"/>
            <p:extLst>
              <p:ext uri="{D42A27DB-BD31-4B8C-83A1-F6EECF244321}">
                <p14:modId xmlns:p14="http://schemas.microsoft.com/office/powerpoint/2010/main" val="3374067359"/>
              </p:ext>
            </p:extLst>
          </p:nvPr>
        </p:nvGraphicFramePr>
        <p:xfrm>
          <a:off x="6309556" y="5275136"/>
          <a:ext cx="1981200" cy="1362364"/>
        </p:xfrm>
        <a:graphic>
          <a:graphicData uri="http://schemas.openxmlformats.org/presentationml/2006/ole">
            <mc:AlternateContent xmlns:mc="http://schemas.openxmlformats.org/markup-compatibility/2006">
              <mc:Choice xmlns:v="urn:schemas-microsoft-com:vml" Requires="v">
                <p:oleObj name="Image" r:id="rId3" imgW="3492063" imgH="2400000" progId="">
                  <p:embed/>
                </p:oleObj>
              </mc:Choice>
              <mc:Fallback>
                <p:oleObj name="Image" r:id="rId3" imgW="3492063" imgH="2400000" progId="">
                  <p:embed/>
                  <p:pic>
                    <p:nvPicPr>
                      <p:cNvPr id="28674"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9556" y="5275136"/>
                        <a:ext cx="1981200" cy="1362364"/>
                      </a:xfrm>
                      <a:prstGeom prst="rect">
                        <a:avLst/>
                      </a:prstGeom>
                      <a:noFill/>
                      <a:ln>
                        <a:noFill/>
                      </a:ln>
                      <a:effectLst/>
                    </p:spPr>
                  </p:pic>
                </p:oleObj>
              </mc:Fallback>
            </mc:AlternateContent>
          </a:graphicData>
        </a:graphic>
      </p:graphicFrame>
      <p:sp>
        <p:nvSpPr>
          <p:cNvPr id="27" name="Slide Number Placeholder 26"/>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12</a:t>
            </a:fld>
            <a:endParaRPr lang="en-US"/>
          </a:p>
        </p:txBody>
      </p:sp>
      <p:sp>
        <p:nvSpPr>
          <p:cNvPr id="4" name="Rectangle 3">
            <a:extLst>
              <a:ext uri="{FF2B5EF4-FFF2-40B4-BE49-F238E27FC236}">
                <a16:creationId xmlns:a16="http://schemas.microsoft.com/office/drawing/2014/main" id="{57A4D062-581C-4D43-94B9-DCAAC6A07F89}"/>
              </a:ext>
            </a:extLst>
          </p:cNvPr>
          <p:cNvSpPr/>
          <p:nvPr/>
        </p:nvSpPr>
        <p:spPr>
          <a:xfrm>
            <a:off x="293520" y="1820120"/>
            <a:ext cx="3810000" cy="1200329"/>
          </a:xfrm>
          <a:prstGeom prst="rect">
            <a:avLst/>
          </a:prstGeom>
        </p:spPr>
        <p:txBody>
          <a:bodyPr wrap="square">
            <a:spAutoFit/>
          </a:bodyPr>
          <a:lstStyle/>
          <a:p>
            <a:r>
              <a:rPr lang="en-US" dirty="0">
                <a:solidFill>
                  <a:srgbClr val="0000FF"/>
                </a:solidFill>
                <a:latin typeface="Consolas, "/>
              </a:rPr>
              <a:t>int</a:t>
            </a:r>
            <a:r>
              <a:rPr lang="en-US" dirty="0">
                <a:solidFill>
                  <a:srgbClr val="000000"/>
                </a:solidFill>
                <a:latin typeface="Consolas, "/>
              </a:rPr>
              <a:t> square(</a:t>
            </a:r>
            <a:r>
              <a:rPr lang="en-US" dirty="0">
                <a:solidFill>
                  <a:srgbClr val="0000FF"/>
                </a:solidFill>
                <a:latin typeface="Consolas, "/>
              </a:rPr>
              <a:t>int</a:t>
            </a:r>
            <a:r>
              <a:rPr lang="en-US" dirty="0">
                <a:solidFill>
                  <a:srgbClr val="000000"/>
                </a:solidFill>
                <a:latin typeface="Consolas, "/>
              </a:rPr>
              <a:t> num) {</a:t>
            </a:r>
          </a:p>
          <a:p>
            <a:r>
              <a:rPr lang="en-US" dirty="0">
                <a:solidFill>
                  <a:srgbClr val="0000FF"/>
                </a:solidFill>
                <a:latin typeface="Consolas, "/>
              </a:rPr>
              <a:t>return</a:t>
            </a:r>
            <a:r>
              <a:rPr lang="en-US" dirty="0">
                <a:solidFill>
                  <a:srgbClr val="000000"/>
                </a:solidFill>
                <a:latin typeface="Consolas, "/>
              </a:rPr>
              <a:t> num * num;</a:t>
            </a:r>
          </a:p>
          <a:p>
            <a:r>
              <a:rPr lang="en-US" dirty="0">
                <a:solidFill>
                  <a:srgbClr val="000000"/>
                </a:solidFill>
                <a:latin typeface="Consolas, "/>
              </a:rPr>
              <a:t>}</a:t>
            </a:r>
          </a:p>
        </p:txBody>
      </p:sp>
      <p:sp>
        <p:nvSpPr>
          <p:cNvPr id="6" name="TextBox 5">
            <a:extLst>
              <a:ext uri="{FF2B5EF4-FFF2-40B4-BE49-F238E27FC236}">
                <a16:creationId xmlns:a16="http://schemas.microsoft.com/office/drawing/2014/main" id="{5AB77731-2DF1-1547-932F-BB61C30B335A}"/>
              </a:ext>
            </a:extLst>
          </p:cNvPr>
          <p:cNvSpPr txBox="1"/>
          <p:nvPr/>
        </p:nvSpPr>
        <p:spPr>
          <a:xfrm>
            <a:off x="838200" y="1358455"/>
            <a:ext cx="1501437" cy="461665"/>
          </a:xfrm>
          <a:prstGeom prst="rect">
            <a:avLst/>
          </a:prstGeom>
          <a:noFill/>
        </p:spPr>
        <p:txBody>
          <a:bodyPr wrap="none" rtlCol="0">
            <a:spAutoFit/>
          </a:bodyPr>
          <a:lstStyle/>
          <a:p>
            <a:r>
              <a:rPr lang="en-US" dirty="0">
                <a:solidFill>
                  <a:srgbClr val="FF0000"/>
                </a:solidFill>
                <a:latin typeface="Calibri" pitchFamily="34" charset="0"/>
              </a:rPr>
              <a:t>C Program</a:t>
            </a:r>
          </a:p>
        </p:txBody>
      </p:sp>
      <p:sp>
        <p:nvSpPr>
          <p:cNvPr id="29" name="TextBox 28">
            <a:extLst>
              <a:ext uri="{FF2B5EF4-FFF2-40B4-BE49-F238E27FC236}">
                <a16:creationId xmlns:a16="http://schemas.microsoft.com/office/drawing/2014/main" id="{042B6810-47D7-E345-90F7-885F0D83841B}"/>
              </a:ext>
            </a:extLst>
          </p:cNvPr>
          <p:cNvSpPr txBox="1"/>
          <p:nvPr/>
        </p:nvSpPr>
        <p:spPr>
          <a:xfrm>
            <a:off x="5791202" y="1282252"/>
            <a:ext cx="1478290" cy="461665"/>
          </a:xfrm>
          <a:prstGeom prst="rect">
            <a:avLst/>
          </a:prstGeom>
          <a:noFill/>
        </p:spPr>
        <p:txBody>
          <a:bodyPr wrap="none" rtlCol="0">
            <a:spAutoFit/>
          </a:bodyPr>
          <a:lstStyle/>
          <a:p>
            <a:r>
              <a:rPr lang="en-US" dirty="0">
                <a:solidFill>
                  <a:srgbClr val="FF0000"/>
                </a:solidFill>
                <a:latin typeface="Calibri" pitchFamily="34" charset="0"/>
              </a:rPr>
              <a:t>Assembly </a:t>
            </a:r>
          </a:p>
        </p:txBody>
      </p:sp>
      <p:sp>
        <p:nvSpPr>
          <p:cNvPr id="30" name="TextBox 29">
            <a:extLst>
              <a:ext uri="{FF2B5EF4-FFF2-40B4-BE49-F238E27FC236}">
                <a16:creationId xmlns:a16="http://schemas.microsoft.com/office/drawing/2014/main" id="{F528B507-E1F5-7B49-92A4-E5623814F4FA}"/>
              </a:ext>
            </a:extLst>
          </p:cNvPr>
          <p:cNvSpPr txBox="1"/>
          <p:nvPr/>
        </p:nvSpPr>
        <p:spPr>
          <a:xfrm>
            <a:off x="6065912" y="4871828"/>
            <a:ext cx="829073" cy="461665"/>
          </a:xfrm>
          <a:prstGeom prst="rect">
            <a:avLst/>
          </a:prstGeom>
          <a:noFill/>
        </p:spPr>
        <p:txBody>
          <a:bodyPr wrap="none" rtlCol="0">
            <a:spAutoFit/>
          </a:bodyPr>
          <a:lstStyle/>
          <a:p>
            <a:r>
              <a:rPr lang="en-US" dirty="0">
                <a:solidFill>
                  <a:srgbClr val="FF0000"/>
                </a:solidFill>
                <a:latin typeface="Calibri" pitchFamily="34" charset="0"/>
              </a:rPr>
              <a:t>Logic</a:t>
            </a:r>
          </a:p>
        </p:txBody>
      </p:sp>
      <p:pic>
        <p:nvPicPr>
          <p:cNvPr id="7" name="Picture 6">
            <a:extLst>
              <a:ext uri="{FF2B5EF4-FFF2-40B4-BE49-F238E27FC236}">
                <a16:creationId xmlns:a16="http://schemas.microsoft.com/office/drawing/2014/main" id="{C32ECDFB-EF2E-6940-8896-6F3EF704EC4D}"/>
              </a:ext>
            </a:extLst>
          </p:cNvPr>
          <p:cNvPicPr>
            <a:picLocks noChangeAspect="1"/>
          </p:cNvPicPr>
          <p:nvPr/>
        </p:nvPicPr>
        <p:blipFill>
          <a:blip r:embed="rId5"/>
          <a:stretch>
            <a:fillRect/>
          </a:stretch>
        </p:blipFill>
        <p:spPr>
          <a:xfrm>
            <a:off x="5562600" y="1669573"/>
            <a:ext cx="2971800" cy="3276600"/>
          </a:xfrm>
          <a:prstGeom prst="rect">
            <a:avLst/>
          </a:prstGeom>
        </p:spPr>
      </p:pic>
      <p:sp>
        <p:nvSpPr>
          <p:cNvPr id="8" name="Rectangle 7">
            <a:extLst>
              <a:ext uri="{FF2B5EF4-FFF2-40B4-BE49-F238E27FC236}">
                <a16:creationId xmlns:a16="http://schemas.microsoft.com/office/drawing/2014/main" id="{6C66B8FF-BB1B-CB4F-9511-F7FBB7959D6B}"/>
              </a:ext>
            </a:extLst>
          </p:cNvPr>
          <p:cNvSpPr/>
          <p:nvPr/>
        </p:nvSpPr>
        <p:spPr>
          <a:xfrm>
            <a:off x="1219200" y="3948498"/>
            <a:ext cx="1424744" cy="2308324"/>
          </a:xfrm>
          <a:prstGeom prst="rect">
            <a:avLst/>
          </a:prstGeom>
        </p:spPr>
        <p:txBody>
          <a:bodyPr wrap="square">
            <a:spAutoFit/>
          </a:bodyPr>
          <a:lstStyle/>
          <a:p>
            <a:r>
              <a:rPr lang="en-US" sz="1800" dirty="0"/>
              <a:t>0x00000317</a:t>
            </a:r>
          </a:p>
          <a:p>
            <a:r>
              <a:rPr lang="en-US" sz="1800" dirty="0"/>
              <a:t>0x00830067</a:t>
            </a:r>
          </a:p>
          <a:p>
            <a:r>
              <a:rPr lang="en-US" sz="1800" dirty="0"/>
              <a:t>0xff010113</a:t>
            </a:r>
          </a:p>
          <a:p>
            <a:r>
              <a:rPr lang="en-US" sz="1800" dirty="0"/>
              <a:t>0x00112623</a:t>
            </a:r>
          </a:p>
          <a:p>
            <a:r>
              <a:rPr lang="en-US" sz="1800" dirty="0"/>
              <a:t>0x00812423</a:t>
            </a:r>
          </a:p>
          <a:p>
            <a:r>
              <a:rPr lang="en-US" sz="1800" dirty="0"/>
              <a:t>0x01010413</a:t>
            </a:r>
          </a:p>
          <a:p>
            <a:r>
              <a:rPr lang="en-US" sz="1800" dirty="0"/>
              <a:t>0xfea42a23</a:t>
            </a:r>
          </a:p>
          <a:p>
            <a:r>
              <a:rPr lang="en-US" sz="1800" dirty="0"/>
              <a:t>…….</a:t>
            </a:r>
          </a:p>
        </p:txBody>
      </p:sp>
      <p:sp>
        <p:nvSpPr>
          <p:cNvPr id="9" name="Rectangle 8">
            <a:extLst>
              <a:ext uri="{FF2B5EF4-FFF2-40B4-BE49-F238E27FC236}">
                <a16:creationId xmlns:a16="http://schemas.microsoft.com/office/drawing/2014/main" id="{DA8EF15D-CEFF-9444-8EDC-60101754B388}"/>
              </a:ext>
            </a:extLst>
          </p:cNvPr>
          <p:cNvSpPr/>
          <p:nvPr/>
        </p:nvSpPr>
        <p:spPr>
          <a:xfrm>
            <a:off x="1312105" y="3375887"/>
            <a:ext cx="1006750" cy="461665"/>
          </a:xfrm>
          <a:prstGeom prst="rect">
            <a:avLst/>
          </a:prstGeom>
        </p:spPr>
        <p:txBody>
          <a:bodyPr wrap="none">
            <a:spAutoFit/>
          </a:bodyPr>
          <a:lstStyle/>
          <a:p>
            <a:r>
              <a:rPr lang="en-US" dirty="0">
                <a:solidFill>
                  <a:srgbClr val="FF0000"/>
                </a:solidFill>
                <a:latin typeface="Calibri" pitchFamily="34" charset="0"/>
              </a:rPr>
              <a:t>Binary</a:t>
            </a:r>
          </a:p>
        </p:txBody>
      </p:sp>
    </p:spTree>
    <p:extLst>
      <p:ext uri="{BB962C8B-B14F-4D97-AF65-F5344CB8AC3E}">
        <p14:creationId xmlns:p14="http://schemas.microsoft.com/office/powerpoint/2010/main" val="34084822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5000"/>
              </a:lnSpc>
            </a:pPr>
            <a:r>
              <a:rPr lang="en-US" dirty="0"/>
              <a:t>Great Idea #2: Principle of Locality/</a:t>
            </a:r>
            <a:br>
              <a:rPr lang="en-US" dirty="0"/>
            </a:br>
            <a:r>
              <a:rPr lang="en-US" dirty="0"/>
              <a:t>Memory Hierarchy</a:t>
            </a:r>
          </a:p>
        </p:txBody>
      </p:sp>
      <p:sp>
        <p:nvSpPr>
          <p:cNvPr id="3" name="Content Placeholder 2">
            <a:extLst>
              <a:ext uri="{FF2B5EF4-FFF2-40B4-BE49-F238E27FC236}">
                <a16:creationId xmlns:a16="http://schemas.microsoft.com/office/drawing/2014/main" id="{26215A4A-A6A4-FB46-A5D8-A02391287BAA}"/>
              </a:ext>
            </a:extLst>
          </p:cNvPr>
          <p:cNvSpPr>
            <a:spLocks noGrp="1"/>
          </p:cNvSpPr>
          <p:nvPr>
            <p:ph idx="1"/>
          </p:nvPr>
        </p:nvSpPr>
        <p:spPr/>
        <p:txBody>
          <a:bodyPr/>
          <a:lstStyle/>
          <a:p>
            <a:endParaRPr lang="en-US"/>
          </a:p>
        </p:txBody>
      </p:sp>
      <p:sp>
        <p:nvSpPr>
          <p:cNvPr id="6" name="Slide Number Placeholder 5"/>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13</a:t>
            </a:fld>
            <a:endParaRPr lang="en-US"/>
          </a:p>
        </p:txBody>
      </p:sp>
      <p:pic>
        <p:nvPicPr>
          <p:cNvPr id="41987" name="Picture 3"/>
          <p:cNvPicPr>
            <a:picLocks noChangeAspect="1" noChangeArrowheads="1"/>
          </p:cNvPicPr>
          <p:nvPr/>
        </p:nvPicPr>
        <p:blipFill>
          <a:blip r:embed="rId3"/>
          <a:srcRect/>
          <a:stretch>
            <a:fillRect/>
          </a:stretch>
        </p:blipFill>
        <p:spPr bwMode="auto">
          <a:xfrm>
            <a:off x="6493" y="1943391"/>
            <a:ext cx="9137508" cy="4076069"/>
          </a:xfrm>
          <a:prstGeom prst="rect">
            <a:avLst/>
          </a:prstGeom>
          <a:noFill/>
          <a:ln w="9525">
            <a:noFill/>
            <a:miter lim="800000"/>
            <a:headEnd/>
            <a:tailEnd/>
          </a:ln>
          <a:effectLst/>
        </p:spPr>
      </p:pic>
    </p:spTree>
    <p:extLst>
      <p:ext uri="{BB962C8B-B14F-4D97-AF65-F5344CB8AC3E}">
        <p14:creationId xmlns:p14="http://schemas.microsoft.com/office/powerpoint/2010/main" val="381235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39244" y="24565"/>
            <a:ext cx="8405982" cy="762000"/>
          </a:xfrm>
        </p:spPr>
        <p:txBody>
          <a:bodyPr>
            <a:normAutofit fontScale="90000"/>
          </a:bodyPr>
          <a:lstStyle/>
          <a:p>
            <a:r>
              <a:rPr lang="en-US" sz="3200" dirty="0"/>
              <a:t>Jim Gray’s Storage Latency Analogy:  </a:t>
            </a:r>
            <a:br>
              <a:rPr lang="en-US" sz="3200" dirty="0"/>
            </a:br>
            <a:r>
              <a:rPr lang="en-US" sz="3200" dirty="0"/>
              <a:t>How Far Away is the Data?</a:t>
            </a:r>
          </a:p>
        </p:txBody>
      </p:sp>
      <p:grpSp>
        <p:nvGrpSpPr>
          <p:cNvPr id="141108" name="Group 820"/>
          <p:cNvGrpSpPr>
            <a:grpSpLocks/>
          </p:cNvGrpSpPr>
          <p:nvPr/>
        </p:nvGrpSpPr>
        <p:grpSpPr bwMode="auto">
          <a:xfrm>
            <a:off x="76200" y="1053200"/>
            <a:ext cx="8839200" cy="6185800"/>
            <a:chOff x="355" y="1212"/>
            <a:chExt cx="4685" cy="2959"/>
          </a:xfrm>
        </p:grpSpPr>
        <p:sp>
          <p:nvSpPr>
            <p:cNvPr id="140291" name="Freeform 3"/>
            <p:cNvSpPr>
              <a:spLocks/>
            </p:cNvSpPr>
            <p:nvPr/>
          </p:nvSpPr>
          <p:spPr bwMode="auto">
            <a:xfrm>
              <a:off x="2521" y="2394"/>
              <a:ext cx="86" cy="50"/>
            </a:xfrm>
            <a:custGeom>
              <a:avLst/>
              <a:gdLst/>
              <a:ahLst/>
              <a:cxnLst>
                <a:cxn ang="0">
                  <a:pos x="0" y="22"/>
                </a:cxn>
                <a:cxn ang="0">
                  <a:pos x="55" y="0"/>
                </a:cxn>
                <a:cxn ang="0">
                  <a:pos x="86" y="0"/>
                </a:cxn>
                <a:cxn ang="0">
                  <a:pos x="86" y="29"/>
                </a:cxn>
                <a:cxn ang="0">
                  <a:pos x="31" y="50"/>
                </a:cxn>
                <a:cxn ang="0">
                  <a:pos x="0" y="50"/>
                </a:cxn>
                <a:cxn ang="0">
                  <a:pos x="0" y="22"/>
                </a:cxn>
              </a:cxnLst>
              <a:rect l="0" t="0" r="r" b="b"/>
              <a:pathLst>
                <a:path w="86" h="50">
                  <a:moveTo>
                    <a:pt x="0" y="22"/>
                  </a:moveTo>
                  <a:lnTo>
                    <a:pt x="55" y="0"/>
                  </a:lnTo>
                  <a:lnTo>
                    <a:pt x="86" y="0"/>
                  </a:lnTo>
                  <a:lnTo>
                    <a:pt x="86" y="29"/>
                  </a:lnTo>
                  <a:lnTo>
                    <a:pt x="31" y="50"/>
                  </a:lnTo>
                  <a:lnTo>
                    <a:pt x="0" y="50"/>
                  </a:lnTo>
                  <a:lnTo>
                    <a:pt x="0" y="22"/>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2" name="Freeform 4"/>
            <p:cNvSpPr>
              <a:spLocks/>
            </p:cNvSpPr>
            <p:nvPr/>
          </p:nvSpPr>
          <p:spPr bwMode="auto">
            <a:xfrm>
              <a:off x="2459" y="2416"/>
              <a:ext cx="93" cy="56"/>
            </a:xfrm>
            <a:custGeom>
              <a:avLst/>
              <a:gdLst/>
              <a:ahLst/>
              <a:cxnLst>
                <a:cxn ang="0">
                  <a:pos x="0" y="28"/>
                </a:cxn>
                <a:cxn ang="0">
                  <a:pos x="62" y="0"/>
                </a:cxn>
                <a:cxn ang="0">
                  <a:pos x="93" y="0"/>
                </a:cxn>
                <a:cxn ang="0">
                  <a:pos x="93" y="28"/>
                </a:cxn>
                <a:cxn ang="0">
                  <a:pos x="31" y="56"/>
                </a:cxn>
                <a:cxn ang="0">
                  <a:pos x="0" y="56"/>
                </a:cxn>
                <a:cxn ang="0">
                  <a:pos x="0" y="28"/>
                </a:cxn>
              </a:cxnLst>
              <a:rect l="0" t="0" r="r" b="b"/>
              <a:pathLst>
                <a:path w="93" h="56">
                  <a:moveTo>
                    <a:pt x="0" y="28"/>
                  </a:moveTo>
                  <a:lnTo>
                    <a:pt x="62" y="0"/>
                  </a:lnTo>
                  <a:lnTo>
                    <a:pt x="93" y="0"/>
                  </a:lnTo>
                  <a:lnTo>
                    <a:pt x="93" y="28"/>
                  </a:lnTo>
                  <a:lnTo>
                    <a:pt x="31" y="56"/>
                  </a:lnTo>
                  <a:lnTo>
                    <a:pt x="0" y="56"/>
                  </a:lnTo>
                  <a:lnTo>
                    <a:pt x="0" y="2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3" name="Freeform 5"/>
            <p:cNvSpPr>
              <a:spLocks/>
            </p:cNvSpPr>
            <p:nvPr/>
          </p:nvSpPr>
          <p:spPr bwMode="auto">
            <a:xfrm>
              <a:off x="2404" y="2444"/>
              <a:ext cx="86" cy="49"/>
            </a:xfrm>
            <a:custGeom>
              <a:avLst/>
              <a:gdLst/>
              <a:ahLst/>
              <a:cxnLst>
                <a:cxn ang="0">
                  <a:pos x="0" y="21"/>
                </a:cxn>
                <a:cxn ang="0">
                  <a:pos x="55" y="0"/>
                </a:cxn>
                <a:cxn ang="0">
                  <a:pos x="86" y="0"/>
                </a:cxn>
                <a:cxn ang="0">
                  <a:pos x="86" y="28"/>
                </a:cxn>
                <a:cxn ang="0">
                  <a:pos x="31" y="49"/>
                </a:cxn>
                <a:cxn ang="0">
                  <a:pos x="0" y="49"/>
                </a:cxn>
                <a:cxn ang="0">
                  <a:pos x="0" y="21"/>
                </a:cxn>
              </a:cxnLst>
              <a:rect l="0" t="0" r="r" b="b"/>
              <a:pathLst>
                <a:path w="86" h="49">
                  <a:moveTo>
                    <a:pt x="0" y="21"/>
                  </a:moveTo>
                  <a:lnTo>
                    <a:pt x="55" y="0"/>
                  </a:lnTo>
                  <a:lnTo>
                    <a:pt x="86" y="0"/>
                  </a:lnTo>
                  <a:lnTo>
                    <a:pt x="86"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4" name="Freeform 6"/>
            <p:cNvSpPr>
              <a:spLocks/>
            </p:cNvSpPr>
            <p:nvPr/>
          </p:nvSpPr>
          <p:spPr bwMode="auto">
            <a:xfrm>
              <a:off x="2357" y="2465"/>
              <a:ext cx="78" cy="49"/>
            </a:xfrm>
            <a:custGeom>
              <a:avLst/>
              <a:gdLst/>
              <a:ahLst/>
              <a:cxnLst>
                <a:cxn ang="0">
                  <a:pos x="0" y="21"/>
                </a:cxn>
                <a:cxn ang="0">
                  <a:pos x="47" y="0"/>
                </a:cxn>
                <a:cxn ang="0">
                  <a:pos x="78" y="0"/>
                </a:cxn>
                <a:cxn ang="0">
                  <a:pos x="78" y="28"/>
                </a:cxn>
                <a:cxn ang="0">
                  <a:pos x="32" y="49"/>
                </a:cxn>
                <a:cxn ang="0">
                  <a:pos x="0" y="49"/>
                </a:cxn>
                <a:cxn ang="0">
                  <a:pos x="0" y="21"/>
                </a:cxn>
              </a:cxnLst>
              <a:rect l="0" t="0" r="r" b="b"/>
              <a:pathLst>
                <a:path w="78" h="49">
                  <a:moveTo>
                    <a:pt x="0" y="21"/>
                  </a:moveTo>
                  <a:lnTo>
                    <a:pt x="47" y="0"/>
                  </a:lnTo>
                  <a:lnTo>
                    <a:pt x="78" y="0"/>
                  </a:lnTo>
                  <a:lnTo>
                    <a:pt x="78" y="28"/>
                  </a:lnTo>
                  <a:lnTo>
                    <a:pt x="32"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5" name="Freeform 7"/>
            <p:cNvSpPr>
              <a:spLocks/>
            </p:cNvSpPr>
            <p:nvPr/>
          </p:nvSpPr>
          <p:spPr bwMode="auto">
            <a:xfrm>
              <a:off x="2310" y="2486"/>
              <a:ext cx="79" cy="49"/>
            </a:xfrm>
            <a:custGeom>
              <a:avLst/>
              <a:gdLst/>
              <a:ahLst/>
              <a:cxnLst>
                <a:cxn ang="0">
                  <a:pos x="0" y="21"/>
                </a:cxn>
                <a:cxn ang="0">
                  <a:pos x="47" y="0"/>
                </a:cxn>
                <a:cxn ang="0">
                  <a:pos x="79" y="0"/>
                </a:cxn>
                <a:cxn ang="0">
                  <a:pos x="79" y="28"/>
                </a:cxn>
                <a:cxn ang="0">
                  <a:pos x="32" y="49"/>
                </a:cxn>
                <a:cxn ang="0">
                  <a:pos x="0" y="49"/>
                </a:cxn>
                <a:cxn ang="0">
                  <a:pos x="0" y="21"/>
                </a:cxn>
              </a:cxnLst>
              <a:rect l="0" t="0" r="r" b="b"/>
              <a:pathLst>
                <a:path w="79" h="49">
                  <a:moveTo>
                    <a:pt x="0" y="21"/>
                  </a:moveTo>
                  <a:lnTo>
                    <a:pt x="47" y="0"/>
                  </a:lnTo>
                  <a:lnTo>
                    <a:pt x="79" y="0"/>
                  </a:lnTo>
                  <a:lnTo>
                    <a:pt x="79" y="28"/>
                  </a:lnTo>
                  <a:lnTo>
                    <a:pt x="32"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6" name="Freeform 8"/>
            <p:cNvSpPr>
              <a:spLocks/>
            </p:cNvSpPr>
            <p:nvPr/>
          </p:nvSpPr>
          <p:spPr bwMode="auto">
            <a:xfrm>
              <a:off x="2279" y="2507"/>
              <a:ext cx="63" cy="49"/>
            </a:xfrm>
            <a:custGeom>
              <a:avLst/>
              <a:gdLst/>
              <a:ahLst/>
              <a:cxnLst>
                <a:cxn ang="0">
                  <a:pos x="0" y="21"/>
                </a:cxn>
                <a:cxn ang="0">
                  <a:pos x="31" y="0"/>
                </a:cxn>
                <a:cxn ang="0">
                  <a:pos x="63" y="0"/>
                </a:cxn>
                <a:cxn ang="0">
                  <a:pos x="63" y="28"/>
                </a:cxn>
                <a:cxn ang="0">
                  <a:pos x="31" y="49"/>
                </a:cxn>
                <a:cxn ang="0">
                  <a:pos x="0" y="49"/>
                </a:cxn>
                <a:cxn ang="0">
                  <a:pos x="0" y="21"/>
                </a:cxn>
              </a:cxnLst>
              <a:rect l="0" t="0" r="r" b="b"/>
              <a:pathLst>
                <a:path w="63" h="49">
                  <a:moveTo>
                    <a:pt x="0" y="21"/>
                  </a:moveTo>
                  <a:lnTo>
                    <a:pt x="31" y="0"/>
                  </a:lnTo>
                  <a:lnTo>
                    <a:pt x="63" y="0"/>
                  </a:lnTo>
                  <a:lnTo>
                    <a:pt x="63"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7" name="Freeform 9"/>
            <p:cNvSpPr>
              <a:spLocks/>
            </p:cNvSpPr>
            <p:nvPr/>
          </p:nvSpPr>
          <p:spPr bwMode="auto">
            <a:xfrm>
              <a:off x="2256" y="2528"/>
              <a:ext cx="54" cy="42"/>
            </a:xfrm>
            <a:custGeom>
              <a:avLst/>
              <a:gdLst/>
              <a:ahLst/>
              <a:cxnLst>
                <a:cxn ang="0">
                  <a:pos x="0" y="14"/>
                </a:cxn>
                <a:cxn ang="0">
                  <a:pos x="23" y="0"/>
                </a:cxn>
                <a:cxn ang="0">
                  <a:pos x="54" y="0"/>
                </a:cxn>
                <a:cxn ang="0">
                  <a:pos x="54" y="28"/>
                </a:cxn>
                <a:cxn ang="0">
                  <a:pos x="31" y="42"/>
                </a:cxn>
                <a:cxn ang="0">
                  <a:pos x="0" y="42"/>
                </a:cxn>
                <a:cxn ang="0">
                  <a:pos x="0" y="14"/>
                </a:cxn>
              </a:cxnLst>
              <a:rect l="0" t="0" r="r" b="b"/>
              <a:pathLst>
                <a:path w="54" h="42">
                  <a:moveTo>
                    <a:pt x="0" y="14"/>
                  </a:moveTo>
                  <a:lnTo>
                    <a:pt x="23" y="0"/>
                  </a:lnTo>
                  <a:lnTo>
                    <a:pt x="54" y="0"/>
                  </a:lnTo>
                  <a:lnTo>
                    <a:pt x="54"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8" name="Freeform 10"/>
            <p:cNvSpPr>
              <a:spLocks/>
            </p:cNvSpPr>
            <p:nvPr/>
          </p:nvSpPr>
          <p:spPr bwMode="auto">
            <a:xfrm>
              <a:off x="2225" y="2542"/>
              <a:ext cx="62" cy="49"/>
            </a:xfrm>
            <a:custGeom>
              <a:avLst/>
              <a:gdLst/>
              <a:ahLst/>
              <a:cxnLst>
                <a:cxn ang="0">
                  <a:pos x="0" y="21"/>
                </a:cxn>
                <a:cxn ang="0">
                  <a:pos x="31" y="0"/>
                </a:cxn>
                <a:cxn ang="0">
                  <a:pos x="62" y="0"/>
                </a:cxn>
                <a:cxn ang="0">
                  <a:pos x="62" y="28"/>
                </a:cxn>
                <a:cxn ang="0">
                  <a:pos x="31" y="49"/>
                </a:cxn>
                <a:cxn ang="0">
                  <a:pos x="0" y="49"/>
                </a:cxn>
                <a:cxn ang="0">
                  <a:pos x="0" y="21"/>
                </a:cxn>
              </a:cxnLst>
              <a:rect l="0" t="0" r="r" b="b"/>
              <a:pathLst>
                <a:path w="62" h="49">
                  <a:moveTo>
                    <a:pt x="0" y="21"/>
                  </a:moveTo>
                  <a:lnTo>
                    <a:pt x="31" y="0"/>
                  </a:lnTo>
                  <a:lnTo>
                    <a:pt x="62" y="0"/>
                  </a:lnTo>
                  <a:lnTo>
                    <a:pt x="62"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299" name="Freeform 11"/>
            <p:cNvSpPr>
              <a:spLocks/>
            </p:cNvSpPr>
            <p:nvPr/>
          </p:nvSpPr>
          <p:spPr bwMode="auto">
            <a:xfrm>
              <a:off x="2209" y="2563"/>
              <a:ext cx="47" cy="43"/>
            </a:xfrm>
            <a:custGeom>
              <a:avLst/>
              <a:gdLst/>
              <a:ahLst/>
              <a:cxnLst>
                <a:cxn ang="0">
                  <a:pos x="0" y="14"/>
                </a:cxn>
                <a:cxn ang="0">
                  <a:pos x="16" y="0"/>
                </a:cxn>
                <a:cxn ang="0">
                  <a:pos x="47" y="0"/>
                </a:cxn>
                <a:cxn ang="0">
                  <a:pos x="47" y="28"/>
                </a:cxn>
                <a:cxn ang="0">
                  <a:pos x="31" y="43"/>
                </a:cxn>
                <a:cxn ang="0">
                  <a:pos x="0" y="43"/>
                </a:cxn>
                <a:cxn ang="0">
                  <a:pos x="0" y="14"/>
                </a:cxn>
              </a:cxnLst>
              <a:rect l="0" t="0" r="r" b="b"/>
              <a:pathLst>
                <a:path w="47" h="43">
                  <a:moveTo>
                    <a:pt x="0" y="14"/>
                  </a:moveTo>
                  <a:lnTo>
                    <a:pt x="16" y="0"/>
                  </a:lnTo>
                  <a:lnTo>
                    <a:pt x="47" y="0"/>
                  </a:lnTo>
                  <a:lnTo>
                    <a:pt x="47" y="28"/>
                  </a:lnTo>
                  <a:lnTo>
                    <a:pt x="31" y="43"/>
                  </a:lnTo>
                  <a:lnTo>
                    <a:pt x="0" y="43"/>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0" name="Freeform 12"/>
            <p:cNvSpPr>
              <a:spLocks/>
            </p:cNvSpPr>
            <p:nvPr/>
          </p:nvSpPr>
          <p:spPr bwMode="auto">
            <a:xfrm>
              <a:off x="2186" y="2577"/>
              <a:ext cx="54" cy="50"/>
            </a:xfrm>
            <a:custGeom>
              <a:avLst/>
              <a:gdLst/>
              <a:ahLst/>
              <a:cxnLst>
                <a:cxn ang="0">
                  <a:pos x="0" y="21"/>
                </a:cxn>
                <a:cxn ang="0">
                  <a:pos x="23" y="0"/>
                </a:cxn>
                <a:cxn ang="0">
                  <a:pos x="54" y="0"/>
                </a:cxn>
                <a:cxn ang="0">
                  <a:pos x="54" y="29"/>
                </a:cxn>
                <a:cxn ang="0">
                  <a:pos x="31" y="50"/>
                </a:cxn>
                <a:cxn ang="0">
                  <a:pos x="0" y="50"/>
                </a:cxn>
                <a:cxn ang="0">
                  <a:pos x="0" y="21"/>
                </a:cxn>
              </a:cxnLst>
              <a:rect l="0" t="0" r="r" b="b"/>
              <a:pathLst>
                <a:path w="54" h="50">
                  <a:moveTo>
                    <a:pt x="0" y="21"/>
                  </a:moveTo>
                  <a:lnTo>
                    <a:pt x="23" y="0"/>
                  </a:lnTo>
                  <a:lnTo>
                    <a:pt x="54" y="0"/>
                  </a:lnTo>
                  <a:lnTo>
                    <a:pt x="54" y="29"/>
                  </a:lnTo>
                  <a:lnTo>
                    <a:pt x="31" y="50"/>
                  </a:lnTo>
                  <a:lnTo>
                    <a:pt x="0" y="50"/>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1" name="Freeform 13"/>
            <p:cNvSpPr>
              <a:spLocks/>
            </p:cNvSpPr>
            <p:nvPr/>
          </p:nvSpPr>
          <p:spPr bwMode="auto">
            <a:xfrm>
              <a:off x="2178" y="2598"/>
              <a:ext cx="39" cy="36"/>
            </a:xfrm>
            <a:custGeom>
              <a:avLst/>
              <a:gdLst/>
              <a:ahLst/>
              <a:cxnLst>
                <a:cxn ang="0">
                  <a:pos x="0" y="8"/>
                </a:cxn>
                <a:cxn ang="0">
                  <a:pos x="8" y="0"/>
                </a:cxn>
                <a:cxn ang="0">
                  <a:pos x="39" y="0"/>
                </a:cxn>
                <a:cxn ang="0">
                  <a:pos x="39" y="29"/>
                </a:cxn>
                <a:cxn ang="0">
                  <a:pos x="31" y="36"/>
                </a:cxn>
                <a:cxn ang="0">
                  <a:pos x="0" y="36"/>
                </a:cxn>
                <a:cxn ang="0">
                  <a:pos x="0" y="8"/>
                </a:cxn>
              </a:cxnLst>
              <a:rect l="0" t="0" r="r" b="b"/>
              <a:pathLst>
                <a:path w="39" h="36">
                  <a:moveTo>
                    <a:pt x="0" y="8"/>
                  </a:moveTo>
                  <a:lnTo>
                    <a:pt x="8" y="0"/>
                  </a:lnTo>
                  <a:lnTo>
                    <a:pt x="39" y="0"/>
                  </a:lnTo>
                  <a:lnTo>
                    <a:pt x="39" y="29"/>
                  </a:lnTo>
                  <a:lnTo>
                    <a:pt x="31" y="36"/>
                  </a:lnTo>
                  <a:lnTo>
                    <a:pt x="0" y="36"/>
                  </a:lnTo>
                  <a:lnTo>
                    <a:pt x="0" y="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2" name="Freeform 14"/>
            <p:cNvSpPr>
              <a:spLocks/>
            </p:cNvSpPr>
            <p:nvPr/>
          </p:nvSpPr>
          <p:spPr bwMode="auto">
            <a:xfrm>
              <a:off x="2170" y="2606"/>
              <a:ext cx="39" cy="49"/>
            </a:xfrm>
            <a:custGeom>
              <a:avLst/>
              <a:gdLst/>
              <a:ahLst/>
              <a:cxnLst>
                <a:cxn ang="0">
                  <a:pos x="0" y="21"/>
                </a:cxn>
                <a:cxn ang="0">
                  <a:pos x="8" y="0"/>
                </a:cxn>
                <a:cxn ang="0">
                  <a:pos x="39" y="0"/>
                </a:cxn>
                <a:cxn ang="0">
                  <a:pos x="39" y="28"/>
                </a:cxn>
                <a:cxn ang="0">
                  <a:pos x="31" y="49"/>
                </a:cxn>
                <a:cxn ang="0">
                  <a:pos x="0" y="49"/>
                </a:cxn>
                <a:cxn ang="0">
                  <a:pos x="0" y="21"/>
                </a:cxn>
              </a:cxnLst>
              <a:rect l="0" t="0" r="r" b="b"/>
              <a:pathLst>
                <a:path w="39" h="49">
                  <a:moveTo>
                    <a:pt x="0" y="21"/>
                  </a:moveTo>
                  <a:lnTo>
                    <a:pt x="8" y="0"/>
                  </a:lnTo>
                  <a:lnTo>
                    <a:pt x="39" y="0"/>
                  </a:lnTo>
                  <a:lnTo>
                    <a:pt x="39"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3" name="Rectangle 15"/>
            <p:cNvSpPr>
              <a:spLocks noChangeArrowheads="1"/>
            </p:cNvSpPr>
            <p:nvPr/>
          </p:nvSpPr>
          <p:spPr bwMode="auto">
            <a:xfrm>
              <a:off x="2170" y="2627"/>
              <a:ext cx="31" cy="42"/>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304" name="Freeform 16"/>
            <p:cNvSpPr>
              <a:spLocks/>
            </p:cNvSpPr>
            <p:nvPr/>
          </p:nvSpPr>
          <p:spPr bwMode="auto">
            <a:xfrm>
              <a:off x="2170" y="2641"/>
              <a:ext cx="39" cy="42"/>
            </a:xfrm>
            <a:custGeom>
              <a:avLst/>
              <a:gdLst/>
              <a:ahLst/>
              <a:cxnLst>
                <a:cxn ang="0">
                  <a:pos x="0" y="0"/>
                </a:cxn>
                <a:cxn ang="0">
                  <a:pos x="31" y="0"/>
                </a:cxn>
                <a:cxn ang="0">
                  <a:pos x="39" y="14"/>
                </a:cxn>
                <a:cxn ang="0">
                  <a:pos x="39" y="42"/>
                </a:cxn>
                <a:cxn ang="0">
                  <a:pos x="8" y="42"/>
                </a:cxn>
                <a:cxn ang="0">
                  <a:pos x="0" y="28"/>
                </a:cxn>
                <a:cxn ang="0">
                  <a:pos x="0" y="0"/>
                </a:cxn>
              </a:cxnLst>
              <a:rect l="0" t="0" r="r" b="b"/>
              <a:pathLst>
                <a:path w="39" h="42">
                  <a:moveTo>
                    <a:pt x="0" y="0"/>
                  </a:moveTo>
                  <a:lnTo>
                    <a:pt x="31" y="0"/>
                  </a:lnTo>
                  <a:lnTo>
                    <a:pt x="39" y="14"/>
                  </a:lnTo>
                  <a:lnTo>
                    <a:pt x="39" y="42"/>
                  </a:lnTo>
                  <a:lnTo>
                    <a:pt x="8"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5" name="Freeform 17"/>
            <p:cNvSpPr>
              <a:spLocks/>
            </p:cNvSpPr>
            <p:nvPr/>
          </p:nvSpPr>
          <p:spPr bwMode="auto">
            <a:xfrm>
              <a:off x="2178" y="2655"/>
              <a:ext cx="39" cy="35"/>
            </a:xfrm>
            <a:custGeom>
              <a:avLst/>
              <a:gdLst/>
              <a:ahLst/>
              <a:cxnLst>
                <a:cxn ang="0">
                  <a:pos x="0" y="0"/>
                </a:cxn>
                <a:cxn ang="0">
                  <a:pos x="31" y="0"/>
                </a:cxn>
                <a:cxn ang="0">
                  <a:pos x="39" y="7"/>
                </a:cxn>
                <a:cxn ang="0">
                  <a:pos x="39" y="35"/>
                </a:cxn>
                <a:cxn ang="0">
                  <a:pos x="8" y="35"/>
                </a:cxn>
                <a:cxn ang="0">
                  <a:pos x="0" y="28"/>
                </a:cxn>
                <a:cxn ang="0">
                  <a:pos x="0" y="0"/>
                </a:cxn>
              </a:cxnLst>
              <a:rect l="0" t="0" r="r" b="b"/>
              <a:pathLst>
                <a:path w="39" h="35">
                  <a:moveTo>
                    <a:pt x="0" y="0"/>
                  </a:moveTo>
                  <a:lnTo>
                    <a:pt x="31" y="0"/>
                  </a:lnTo>
                  <a:lnTo>
                    <a:pt x="39" y="7"/>
                  </a:lnTo>
                  <a:lnTo>
                    <a:pt x="39" y="35"/>
                  </a:lnTo>
                  <a:lnTo>
                    <a:pt x="8"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6" name="Freeform 18"/>
            <p:cNvSpPr>
              <a:spLocks/>
            </p:cNvSpPr>
            <p:nvPr/>
          </p:nvSpPr>
          <p:spPr bwMode="auto">
            <a:xfrm>
              <a:off x="2186" y="2662"/>
              <a:ext cx="39" cy="35"/>
            </a:xfrm>
            <a:custGeom>
              <a:avLst/>
              <a:gdLst/>
              <a:ahLst/>
              <a:cxnLst>
                <a:cxn ang="0">
                  <a:pos x="0" y="0"/>
                </a:cxn>
                <a:cxn ang="0">
                  <a:pos x="31" y="0"/>
                </a:cxn>
                <a:cxn ang="0">
                  <a:pos x="39" y="7"/>
                </a:cxn>
                <a:cxn ang="0">
                  <a:pos x="39" y="35"/>
                </a:cxn>
                <a:cxn ang="0">
                  <a:pos x="7" y="35"/>
                </a:cxn>
                <a:cxn ang="0">
                  <a:pos x="0" y="28"/>
                </a:cxn>
                <a:cxn ang="0">
                  <a:pos x="0" y="0"/>
                </a:cxn>
              </a:cxnLst>
              <a:rect l="0" t="0" r="r" b="b"/>
              <a:pathLst>
                <a:path w="39" h="35">
                  <a:moveTo>
                    <a:pt x="0" y="0"/>
                  </a:moveTo>
                  <a:lnTo>
                    <a:pt x="31" y="0"/>
                  </a:lnTo>
                  <a:lnTo>
                    <a:pt x="39" y="7"/>
                  </a:lnTo>
                  <a:lnTo>
                    <a:pt x="39" y="35"/>
                  </a:lnTo>
                  <a:lnTo>
                    <a:pt x="7"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7" name="Freeform 19"/>
            <p:cNvSpPr>
              <a:spLocks/>
            </p:cNvSpPr>
            <p:nvPr/>
          </p:nvSpPr>
          <p:spPr bwMode="auto">
            <a:xfrm>
              <a:off x="2193" y="2669"/>
              <a:ext cx="55" cy="42"/>
            </a:xfrm>
            <a:custGeom>
              <a:avLst/>
              <a:gdLst/>
              <a:ahLst/>
              <a:cxnLst>
                <a:cxn ang="0">
                  <a:pos x="0" y="0"/>
                </a:cxn>
                <a:cxn ang="0">
                  <a:pos x="32" y="0"/>
                </a:cxn>
                <a:cxn ang="0">
                  <a:pos x="55" y="14"/>
                </a:cxn>
                <a:cxn ang="0">
                  <a:pos x="55" y="42"/>
                </a:cxn>
                <a:cxn ang="0">
                  <a:pos x="24" y="42"/>
                </a:cxn>
                <a:cxn ang="0">
                  <a:pos x="0" y="28"/>
                </a:cxn>
                <a:cxn ang="0">
                  <a:pos x="0" y="0"/>
                </a:cxn>
              </a:cxnLst>
              <a:rect l="0" t="0" r="r" b="b"/>
              <a:pathLst>
                <a:path w="55" h="42">
                  <a:moveTo>
                    <a:pt x="0" y="0"/>
                  </a:moveTo>
                  <a:lnTo>
                    <a:pt x="32" y="0"/>
                  </a:lnTo>
                  <a:lnTo>
                    <a:pt x="55" y="14"/>
                  </a:lnTo>
                  <a:lnTo>
                    <a:pt x="55" y="42"/>
                  </a:lnTo>
                  <a:lnTo>
                    <a:pt x="24"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8" name="Freeform 20"/>
            <p:cNvSpPr>
              <a:spLocks/>
            </p:cNvSpPr>
            <p:nvPr/>
          </p:nvSpPr>
          <p:spPr bwMode="auto">
            <a:xfrm>
              <a:off x="2217" y="2683"/>
              <a:ext cx="62" cy="49"/>
            </a:xfrm>
            <a:custGeom>
              <a:avLst/>
              <a:gdLst/>
              <a:ahLst/>
              <a:cxnLst>
                <a:cxn ang="0">
                  <a:pos x="0" y="0"/>
                </a:cxn>
                <a:cxn ang="0">
                  <a:pos x="31" y="0"/>
                </a:cxn>
                <a:cxn ang="0">
                  <a:pos x="62" y="21"/>
                </a:cxn>
                <a:cxn ang="0">
                  <a:pos x="62" y="49"/>
                </a:cxn>
                <a:cxn ang="0">
                  <a:pos x="31" y="49"/>
                </a:cxn>
                <a:cxn ang="0">
                  <a:pos x="0" y="28"/>
                </a:cxn>
                <a:cxn ang="0">
                  <a:pos x="0" y="0"/>
                </a:cxn>
              </a:cxnLst>
              <a:rect l="0" t="0" r="r" b="b"/>
              <a:pathLst>
                <a:path w="62" h="49">
                  <a:moveTo>
                    <a:pt x="0" y="0"/>
                  </a:moveTo>
                  <a:lnTo>
                    <a:pt x="31" y="0"/>
                  </a:lnTo>
                  <a:lnTo>
                    <a:pt x="62" y="21"/>
                  </a:lnTo>
                  <a:lnTo>
                    <a:pt x="62" y="49"/>
                  </a:lnTo>
                  <a:lnTo>
                    <a:pt x="31"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09" name="Freeform 21"/>
            <p:cNvSpPr>
              <a:spLocks/>
            </p:cNvSpPr>
            <p:nvPr/>
          </p:nvSpPr>
          <p:spPr bwMode="auto">
            <a:xfrm>
              <a:off x="2248" y="2704"/>
              <a:ext cx="47" cy="42"/>
            </a:xfrm>
            <a:custGeom>
              <a:avLst/>
              <a:gdLst/>
              <a:ahLst/>
              <a:cxnLst>
                <a:cxn ang="0">
                  <a:pos x="0" y="0"/>
                </a:cxn>
                <a:cxn ang="0">
                  <a:pos x="31" y="0"/>
                </a:cxn>
                <a:cxn ang="0">
                  <a:pos x="47" y="14"/>
                </a:cxn>
                <a:cxn ang="0">
                  <a:pos x="47" y="42"/>
                </a:cxn>
                <a:cxn ang="0">
                  <a:pos x="16" y="42"/>
                </a:cxn>
                <a:cxn ang="0">
                  <a:pos x="0" y="28"/>
                </a:cxn>
                <a:cxn ang="0">
                  <a:pos x="0" y="0"/>
                </a:cxn>
              </a:cxnLst>
              <a:rect l="0" t="0" r="r" b="b"/>
              <a:pathLst>
                <a:path w="47" h="42">
                  <a:moveTo>
                    <a:pt x="0" y="0"/>
                  </a:moveTo>
                  <a:lnTo>
                    <a:pt x="31" y="0"/>
                  </a:lnTo>
                  <a:lnTo>
                    <a:pt x="47" y="14"/>
                  </a:lnTo>
                  <a:lnTo>
                    <a:pt x="47" y="42"/>
                  </a:lnTo>
                  <a:lnTo>
                    <a:pt x="16"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0" name="Freeform 22"/>
            <p:cNvSpPr>
              <a:spLocks/>
            </p:cNvSpPr>
            <p:nvPr/>
          </p:nvSpPr>
          <p:spPr bwMode="auto">
            <a:xfrm>
              <a:off x="2264" y="2718"/>
              <a:ext cx="62" cy="42"/>
            </a:xfrm>
            <a:custGeom>
              <a:avLst/>
              <a:gdLst/>
              <a:ahLst/>
              <a:cxnLst>
                <a:cxn ang="0">
                  <a:pos x="0" y="0"/>
                </a:cxn>
                <a:cxn ang="0">
                  <a:pos x="31" y="0"/>
                </a:cxn>
                <a:cxn ang="0">
                  <a:pos x="62" y="14"/>
                </a:cxn>
                <a:cxn ang="0">
                  <a:pos x="62" y="42"/>
                </a:cxn>
                <a:cxn ang="0">
                  <a:pos x="31" y="42"/>
                </a:cxn>
                <a:cxn ang="0">
                  <a:pos x="0" y="28"/>
                </a:cxn>
                <a:cxn ang="0">
                  <a:pos x="0" y="0"/>
                </a:cxn>
              </a:cxnLst>
              <a:rect l="0" t="0" r="r" b="b"/>
              <a:pathLst>
                <a:path w="62" h="42">
                  <a:moveTo>
                    <a:pt x="0" y="0"/>
                  </a:moveTo>
                  <a:lnTo>
                    <a:pt x="31" y="0"/>
                  </a:lnTo>
                  <a:lnTo>
                    <a:pt x="62" y="14"/>
                  </a:lnTo>
                  <a:lnTo>
                    <a:pt x="62" y="42"/>
                  </a:lnTo>
                  <a:lnTo>
                    <a:pt x="31"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1" name="Freeform 23"/>
            <p:cNvSpPr>
              <a:spLocks/>
            </p:cNvSpPr>
            <p:nvPr/>
          </p:nvSpPr>
          <p:spPr bwMode="auto">
            <a:xfrm>
              <a:off x="2295" y="2732"/>
              <a:ext cx="54" cy="42"/>
            </a:xfrm>
            <a:custGeom>
              <a:avLst/>
              <a:gdLst/>
              <a:ahLst/>
              <a:cxnLst>
                <a:cxn ang="0">
                  <a:pos x="0" y="0"/>
                </a:cxn>
                <a:cxn ang="0">
                  <a:pos x="31" y="0"/>
                </a:cxn>
                <a:cxn ang="0">
                  <a:pos x="54" y="14"/>
                </a:cxn>
                <a:cxn ang="0">
                  <a:pos x="54" y="42"/>
                </a:cxn>
                <a:cxn ang="0">
                  <a:pos x="23" y="42"/>
                </a:cxn>
                <a:cxn ang="0">
                  <a:pos x="0" y="28"/>
                </a:cxn>
                <a:cxn ang="0">
                  <a:pos x="0" y="0"/>
                </a:cxn>
              </a:cxnLst>
              <a:rect l="0" t="0" r="r" b="b"/>
              <a:pathLst>
                <a:path w="54" h="42">
                  <a:moveTo>
                    <a:pt x="0" y="0"/>
                  </a:moveTo>
                  <a:lnTo>
                    <a:pt x="31" y="0"/>
                  </a:lnTo>
                  <a:lnTo>
                    <a:pt x="54" y="14"/>
                  </a:lnTo>
                  <a:lnTo>
                    <a:pt x="54" y="42"/>
                  </a:lnTo>
                  <a:lnTo>
                    <a:pt x="23"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2" name="Freeform 24"/>
            <p:cNvSpPr>
              <a:spLocks/>
            </p:cNvSpPr>
            <p:nvPr/>
          </p:nvSpPr>
          <p:spPr bwMode="auto">
            <a:xfrm>
              <a:off x="2318" y="2746"/>
              <a:ext cx="55" cy="42"/>
            </a:xfrm>
            <a:custGeom>
              <a:avLst/>
              <a:gdLst/>
              <a:ahLst/>
              <a:cxnLst>
                <a:cxn ang="0">
                  <a:pos x="0" y="0"/>
                </a:cxn>
                <a:cxn ang="0">
                  <a:pos x="31" y="0"/>
                </a:cxn>
                <a:cxn ang="0">
                  <a:pos x="55" y="14"/>
                </a:cxn>
                <a:cxn ang="0">
                  <a:pos x="55" y="42"/>
                </a:cxn>
                <a:cxn ang="0">
                  <a:pos x="24" y="42"/>
                </a:cxn>
                <a:cxn ang="0">
                  <a:pos x="0" y="28"/>
                </a:cxn>
                <a:cxn ang="0">
                  <a:pos x="0" y="0"/>
                </a:cxn>
              </a:cxnLst>
              <a:rect l="0" t="0" r="r" b="b"/>
              <a:pathLst>
                <a:path w="55" h="42">
                  <a:moveTo>
                    <a:pt x="0" y="0"/>
                  </a:moveTo>
                  <a:lnTo>
                    <a:pt x="31" y="0"/>
                  </a:lnTo>
                  <a:lnTo>
                    <a:pt x="55" y="14"/>
                  </a:lnTo>
                  <a:lnTo>
                    <a:pt x="55" y="42"/>
                  </a:lnTo>
                  <a:lnTo>
                    <a:pt x="24"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3" name="Freeform 25"/>
            <p:cNvSpPr>
              <a:spLocks/>
            </p:cNvSpPr>
            <p:nvPr/>
          </p:nvSpPr>
          <p:spPr bwMode="auto">
            <a:xfrm>
              <a:off x="2342" y="2760"/>
              <a:ext cx="54" cy="35"/>
            </a:xfrm>
            <a:custGeom>
              <a:avLst/>
              <a:gdLst/>
              <a:ahLst/>
              <a:cxnLst>
                <a:cxn ang="0">
                  <a:pos x="0" y="0"/>
                </a:cxn>
                <a:cxn ang="0">
                  <a:pos x="31" y="0"/>
                </a:cxn>
                <a:cxn ang="0">
                  <a:pos x="54" y="7"/>
                </a:cxn>
                <a:cxn ang="0">
                  <a:pos x="54" y="35"/>
                </a:cxn>
                <a:cxn ang="0">
                  <a:pos x="23" y="35"/>
                </a:cxn>
                <a:cxn ang="0">
                  <a:pos x="0" y="28"/>
                </a:cxn>
                <a:cxn ang="0">
                  <a:pos x="0" y="0"/>
                </a:cxn>
              </a:cxnLst>
              <a:rect l="0" t="0" r="r" b="b"/>
              <a:pathLst>
                <a:path w="54" h="35">
                  <a:moveTo>
                    <a:pt x="0" y="0"/>
                  </a:moveTo>
                  <a:lnTo>
                    <a:pt x="31" y="0"/>
                  </a:lnTo>
                  <a:lnTo>
                    <a:pt x="54" y="7"/>
                  </a:lnTo>
                  <a:lnTo>
                    <a:pt x="54" y="35"/>
                  </a:lnTo>
                  <a:lnTo>
                    <a:pt x="23"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4" name="Freeform 26"/>
            <p:cNvSpPr>
              <a:spLocks/>
            </p:cNvSpPr>
            <p:nvPr/>
          </p:nvSpPr>
          <p:spPr bwMode="auto">
            <a:xfrm>
              <a:off x="2365" y="2767"/>
              <a:ext cx="47" cy="35"/>
            </a:xfrm>
            <a:custGeom>
              <a:avLst/>
              <a:gdLst/>
              <a:ahLst/>
              <a:cxnLst>
                <a:cxn ang="0">
                  <a:pos x="0" y="0"/>
                </a:cxn>
                <a:cxn ang="0">
                  <a:pos x="31" y="0"/>
                </a:cxn>
                <a:cxn ang="0">
                  <a:pos x="47" y="7"/>
                </a:cxn>
                <a:cxn ang="0">
                  <a:pos x="47" y="35"/>
                </a:cxn>
                <a:cxn ang="0">
                  <a:pos x="16" y="35"/>
                </a:cxn>
                <a:cxn ang="0">
                  <a:pos x="0" y="28"/>
                </a:cxn>
                <a:cxn ang="0">
                  <a:pos x="0" y="0"/>
                </a:cxn>
              </a:cxnLst>
              <a:rect l="0" t="0" r="r" b="b"/>
              <a:pathLst>
                <a:path w="47" h="35">
                  <a:moveTo>
                    <a:pt x="0" y="0"/>
                  </a:moveTo>
                  <a:lnTo>
                    <a:pt x="31" y="0"/>
                  </a:lnTo>
                  <a:lnTo>
                    <a:pt x="47" y="7"/>
                  </a:lnTo>
                  <a:lnTo>
                    <a:pt x="47" y="35"/>
                  </a:lnTo>
                  <a:lnTo>
                    <a:pt x="16"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5" name="Rectangle 27"/>
            <p:cNvSpPr>
              <a:spLocks noChangeArrowheads="1"/>
            </p:cNvSpPr>
            <p:nvPr/>
          </p:nvSpPr>
          <p:spPr bwMode="auto">
            <a:xfrm>
              <a:off x="2381" y="2774"/>
              <a:ext cx="31" cy="28"/>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316" name="Freeform 28"/>
            <p:cNvSpPr>
              <a:spLocks/>
            </p:cNvSpPr>
            <p:nvPr/>
          </p:nvSpPr>
          <p:spPr bwMode="auto">
            <a:xfrm>
              <a:off x="2381" y="2774"/>
              <a:ext cx="47" cy="36"/>
            </a:xfrm>
            <a:custGeom>
              <a:avLst/>
              <a:gdLst/>
              <a:ahLst/>
              <a:cxnLst>
                <a:cxn ang="0">
                  <a:pos x="0" y="0"/>
                </a:cxn>
                <a:cxn ang="0">
                  <a:pos x="31" y="0"/>
                </a:cxn>
                <a:cxn ang="0">
                  <a:pos x="47" y="7"/>
                </a:cxn>
                <a:cxn ang="0">
                  <a:pos x="47" y="36"/>
                </a:cxn>
                <a:cxn ang="0">
                  <a:pos x="15" y="36"/>
                </a:cxn>
                <a:cxn ang="0">
                  <a:pos x="0" y="28"/>
                </a:cxn>
                <a:cxn ang="0">
                  <a:pos x="0" y="0"/>
                </a:cxn>
              </a:cxnLst>
              <a:rect l="0" t="0" r="r" b="b"/>
              <a:pathLst>
                <a:path w="47" h="36">
                  <a:moveTo>
                    <a:pt x="0" y="0"/>
                  </a:moveTo>
                  <a:lnTo>
                    <a:pt x="31" y="0"/>
                  </a:lnTo>
                  <a:lnTo>
                    <a:pt x="47" y="7"/>
                  </a:lnTo>
                  <a:lnTo>
                    <a:pt x="47" y="36"/>
                  </a:lnTo>
                  <a:lnTo>
                    <a:pt x="15" y="3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7" name="Freeform 29"/>
            <p:cNvSpPr>
              <a:spLocks/>
            </p:cNvSpPr>
            <p:nvPr/>
          </p:nvSpPr>
          <p:spPr bwMode="auto">
            <a:xfrm>
              <a:off x="2396" y="2781"/>
              <a:ext cx="63" cy="43"/>
            </a:xfrm>
            <a:custGeom>
              <a:avLst/>
              <a:gdLst/>
              <a:ahLst/>
              <a:cxnLst>
                <a:cxn ang="0">
                  <a:pos x="0" y="0"/>
                </a:cxn>
                <a:cxn ang="0">
                  <a:pos x="32" y="0"/>
                </a:cxn>
                <a:cxn ang="0">
                  <a:pos x="63" y="14"/>
                </a:cxn>
                <a:cxn ang="0">
                  <a:pos x="63" y="43"/>
                </a:cxn>
                <a:cxn ang="0">
                  <a:pos x="32" y="43"/>
                </a:cxn>
                <a:cxn ang="0">
                  <a:pos x="0" y="29"/>
                </a:cxn>
                <a:cxn ang="0">
                  <a:pos x="0" y="0"/>
                </a:cxn>
              </a:cxnLst>
              <a:rect l="0" t="0" r="r" b="b"/>
              <a:pathLst>
                <a:path w="63" h="43">
                  <a:moveTo>
                    <a:pt x="0" y="0"/>
                  </a:moveTo>
                  <a:lnTo>
                    <a:pt x="32" y="0"/>
                  </a:lnTo>
                  <a:lnTo>
                    <a:pt x="63" y="14"/>
                  </a:lnTo>
                  <a:lnTo>
                    <a:pt x="63" y="43"/>
                  </a:lnTo>
                  <a:lnTo>
                    <a:pt x="32" y="43"/>
                  </a:lnTo>
                  <a:lnTo>
                    <a:pt x="0" y="29"/>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8" name="Freeform 30"/>
            <p:cNvSpPr>
              <a:spLocks/>
            </p:cNvSpPr>
            <p:nvPr/>
          </p:nvSpPr>
          <p:spPr bwMode="auto">
            <a:xfrm>
              <a:off x="2428" y="2795"/>
              <a:ext cx="46" cy="43"/>
            </a:xfrm>
            <a:custGeom>
              <a:avLst/>
              <a:gdLst/>
              <a:ahLst/>
              <a:cxnLst>
                <a:cxn ang="0">
                  <a:pos x="0" y="0"/>
                </a:cxn>
                <a:cxn ang="0">
                  <a:pos x="31" y="0"/>
                </a:cxn>
                <a:cxn ang="0">
                  <a:pos x="46" y="15"/>
                </a:cxn>
                <a:cxn ang="0">
                  <a:pos x="46" y="43"/>
                </a:cxn>
                <a:cxn ang="0">
                  <a:pos x="15" y="43"/>
                </a:cxn>
                <a:cxn ang="0">
                  <a:pos x="0" y="29"/>
                </a:cxn>
                <a:cxn ang="0">
                  <a:pos x="0" y="0"/>
                </a:cxn>
              </a:cxnLst>
              <a:rect l="0" t="0" r="r" b="b"/>
              <a:pathLst>
                <a:path w="46" h="43">
                  <a:moveTo>
                    <a:pt x="0" y="0"/>
                  </a:moveTo>
                  <a:lnTo>
                    <a:pt x="31" y="0"/>
                  </a:lnTo>
                  <a:lnTo>
                    <a:pt x="46" y="15"/>
                  </a:lnTo>
                  <a:lnTo>
                    <a:pt x="46" y="43"/>
                  </a:lnTo>
                  <a:lnTo>
                    <a:pt x="15" y="43"/>
                  </a:lnTo>
                  <a:lnTo>
                    <a:pt x="0" y="29"/>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19" name="Freeform 31"/>
            <p:cNvSpPr>
              <a:spLocks/>
            </p:cNvSpPr>
            <p:nvPr/>
          </p:nvSpPr>
          <p:spPr bwMode="auto">
            <a:xfrm>
              <a:off x="2443" y="2810"/>
              <a:ext cx="47" cy="56"/>
            </a:xfrm>
            <a:custGeom>
              <a:avLst/>
              <a:gdLst/>
              <a:ahLst/>
              <a:cxnLst>
                <a:cxn ang="0">
                  <a:pos x="0" y="0"/>
                </a:cxn>
                <a:cxn ang="0">
                  <a:pos x="31" y="0"/>
                </a:cxn>
                <a:cxn ang="0">
                  <a:pos x="47" y="28"/>
                </a:cxn>
                <a:cxn ang="0">
                  <a:pos x="47" y="56"/>
                </a:cxn>
                <a:cxn ang="0">
                  <a:pos x="16" y="56"/>
                </a:cxn>
                <a:cxn ang="0">
                  <a:pos x="0" y="28"/>
                </a:cxn>
                <a:cxn ang="0">
                  <a:pos x="0" y="0"/>
                </a:cxn>
              </a:cxnLst>
              <a:rect l="0" t="0" r="r" b="b"/>
              <a:pathLst>
                <a:path w="47" h="56">
                  <a:moveTo>
                    <a:pt x="0" y="0"/>
                  </a:moveTo>
                  <a:lnTo>
                    <a:pt x="31" y="0"/>
                  </a:lnTo>
                  <a:lnTo>
                    <a:pt x="47" y="28"/>
                  </a:lnTo>
                  <a:lnTo>
                    <a:pt x="47" y="56"/>
                  </a:lnTo>
                  <a:lnTo>
                    <a:pt x="16"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0" name="Freeform 32"/>
            <p:cNvSpPr>
              <a:spLocks/>
            </p:cNvSpPr>
            <p:nvPr/>
          </p:nvSpPr>
          <p:spPr bwMode="auto">
            <a:xfrm>
              <a:off x="2459" y="2838"/>
              <a:ext cx="39" cy="49"/>
            </a:xfrm>
            <a:custGeom>
              <a:avLst/>
              <a:gdLst/>
              <a:ahLst/>
              <a:cxnLst>
                <a:cxn ang="0">
                  <a:pos x="0" y="0"/>
                </a:cxn>
                <a:cxn ang="0">
                  <a:pos x="31" y="0"/>
                </a:cxn>
                <a:cxn ang="0">
                  <a:pos x="39" y="21"/>
                </a:cxn>
                <a:cxn ang="0">
                  <a:pos x="39" y="49"/>
                </a:cxn>
                <a:cxn ang="0">
                  <a:pos x="8" y="49"/>
                </a:cxn>
                <a:cxn ang="0">
                  <a:pos x="0" y="28"/>
                </a:cxn>
                <a:cxn ang="0">
                  <a:pos x="0" y="0"/>
                </a:cxn>
              </a:cxnLst>
              <a:rect l="0" t="0" r="r" b="b"/>
              <a:pathLst>
                <a:path w="39" h="49">
                  <a:moveTo>
                    <a:pt x="0" y="0"/>
                  </a:moveTo>
                  <a:lnTo>
                    <a:pt x="31" y="0"/>
                  </a:lnTo>
                  <a:lnTo>
                    <a:pt x="39" y="21"/>
                  </a:lnTo>
                  <a:lnTo>
                    <a:pt x="39" y="49"/>
                  </a:lnTo>
                  <a:lnTo>
                    <a:pt x="8"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1" name="Rectangle 33"/>
            <p:cNvSpPr>
              <a:spLocks noChangeArrowheads="1"/>
            </p:cNvSpPr>
            <p:nvPr/>
          </p:nvSpPr>
          <p:spPr bwMode="auto">
            <a:xfrm>
              <a:off x="2467" y="2859"/>
              <a:ext cx="31" cy="35"/>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322" name="Freeform 34"/>
            <p:cNvSpPr>
              <a:spLocks/>
            </p:cNvSpPr>
            <p:nvPr/>
          </p:nvSpPr>
          <p:spPr bwMode="auto">
            <a:xfrm>
              <a:off x="2467" y="2866"/>
              <a:ext cx="39" cy="56"/>
            </a:xfrm>
            <a:custGeom>
              <a:avLst/>
              <a:gdLst/>
              <a:ahLst/>
              <a:cxnLst>
                <a:cxn ang="0">
                  <a:pos x="0" y="0"/>
                </a:cxn>
                <a:cxn ang="0">
                  <a:pos x="31" y="0"/>
                </a:cxn>
                <a:cxn ang="0">
                  <a:pos x="39" y="28"/>
                </a:cxn>
                <a:cxn ang="0">
                  <a:pos x="39" y="56"/>
                </a:cxn>
                <a:cxn ang="0">
                  <a:pos x="7" y="56"/>
                </a:cxn>
                <a:cxn ang="0">
                  <a:pos x="0" y="28"/>
                </a:cxn>
                <a:cxn ang="0">
                  <a:pos x="0" y="0"/>
                </a:cxn>
              </a:cxnLst>
              <a:rect l="0" t="0" r="r" b="b"/>
              <a:pathLst>
                <a:path w="39" h="56">
                  <a:moveTo>
                    <a:pt x="0" y="0"/>
                  </a:moveTo>
                  <a:lnTo>
                    <a:pt x="31" y="0"/>
                  </a:lnTo>
                  <a:lnTo>
                    <a:pt x="39" y="28"/>
                  </a:lnTo>
                  <a:lnTo>
                    <a:pt x="39" y="56"/>
                  </a:lnTo>
                  <a:lnTo>
                    <a:pt x="7"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3" name="Freeform 35"/>
            <p:cNvSpPr>
              <a:spLocks/>
            </p:cNvSpPr>
            <p:nvPr/>
          </p:nvSpPr>
          <p:spPr bwMode="auto">
            <a:xfrm>
              <a:off x="2467" y="2894"/>
              <a:ext cx="39" cy="42"/>
            </a:xfrm>
            <a:custGeom>
              <a:avLst/>
              <a:gdLst/>
              <a:ahLst/>
              <a:cxnLst>
                <a:cxn ang="0">
                  <a:pos x="0" y="14"/>
                </a:cxn>
                <a:cxn ang="0">
                  <a:pos x="7" y="0"/>
                </a:cxn>
                <a:cxn ang="0">
                  <a:pos x="39" y="0"/>
                </a:cxn>
                <a:cxn ang="0">
                  <a:pos x="39" y="28"/>
                </a:cxn>
                <a:cxn ang="0">
                  <a:pos x="31" y="42"/>
                </a:cxn>
                <a:cxn ang="0">
                  <a:pos x="0" y="42"/>
                </a:cxn>
                <a:cxn ang="0">
                  <a:pos x="0" y="14"/>
                </a:cxn>
              </a:cxnLst>
              <a:rect l="0" t="0" r="r" b="b"/>
              <a:pathLst>
                <a:path w="39" h="42">
                  <a:moveTo>
                    <a:pt x="0" y="14"/>
                  </a:moveTo>
                  <a:lnTo>
                    <a:pt x="7" y="0"/>
                  </a:lnTo>
                  <a:lnTo>
                    <a:pt x="39" y="0"/>
                  </a:lnTo>
                  <a:lnTo>
                    <a:pt x="39"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4" name="Freeform 36"/>
            <p:cNvSpPr>
              <a:spLocks/>
            </p:cNvSpPr>
            <p:nvPr/>
          </p:nvSpPr>
          <p:spPr bwMode="auto">
            <a:xfrm>
              <a:off x="2459" y="2908"/>
              <a:ext cx="39" cy="49"/>
            </a:xfrm>
            <a:custGeom>
              <a:avLst/>
              <a:gdLst/>
              <a:ahLst/>
              <a:cxnLst>
                <a:cxn ang="0">
                  <a:pos x="0" y="21"/>
                </a:cxn>
                <a:cxn ang="0">
                  <a:pos x="8" y="0"/>
                </a:cxn>
                <a:cxn ang="0">
                  <a:pos x="39" y="0"/>
                </a:cxn>
                <a:cxn ang="0">
                  <a:pos x="39" y="28"/>
                </a:cxn>
                <a:cxn ang="0">
                  <a:pos x="31" y="49"/>
                </a:cxn>
                <a:cxn ang="0">
                  <a:pos x="0" y="49"/>
                </a:cxn>
                <a:cxn ang="0">
                  <a:pos x="0" y="21"/>
                </a:cxn>
              </a:cxnLst>
              <a:rect l="0" t="0" r="r" b="b"/>
              <a:pathLst>
                <a:path w="39" h="49">
                  <a:moveTo>
                    <a:pt x="0" y="21"/>
                  </a:moveTo>
                  <a:lnTo>
                    <a:pt x="8" y="0"/>
                  </a:lnTo>
                  <a:lnTo>
                    <a:pt x="39" y="0"/>
                  </a:lnTo>
                  <a:lnTo>
                    <a:pt x="39"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5" name="Freeform 37"/>
            <p:cNvSpPr>
              <a:spLocks/>
            </p:cNvSpPr>
            <p:nvPr/>
          </p:nvSpPr>
          <p:spPr bwMode="auto">
            <a:xfrm>
              <a:off x="2451" y="2929"/>
              <a:ext cx="39" cy="42"/>
            </a:xfrm>
            <a:custGeom>
              <a:avLst/>
              <a:gdLst/>
              <a:ahLst/>
              <a:cxnLst>
                <a:cxn ang="0">
                  <a:pos x="0" y="14"/>
                </a:cxn>
                <a:cxn ang="0">
                  <a:pos x="8" y="0"/>
                </a:cxn>
                <a:cxn ang="0">
                  <a:pos x="39" y="0"/>
                </a:cxn>
                <a:cxn ang="0">
                  <a:pos x="39" y="28"/>
                </a:cxn>
                <a:cxn ang="0">
                  <a:pos x="31" y="42"/>
                </a:cxn>
                <a:cxn ang="0">
                  <a:pos x="0" y="42"/>
                </a:cxn>
                <a:cxn ang="0">
                  <a:pos x="0" y="14"/>
                </a:cxn>
              </a:cxnLst>
              <a:rect l="0" t="0" r="r" b="b"/>
              <a:pathLst>
                <a:path w="39" h="42">
                  <a:moveTo>
                    <a:pt x="0" y="14"/>
                  </a:moveTo>
                  <a:lnTo>
                    <a:pt x="8" y="0"/>
                  </a:lnTo>
                  <a:lnTo>
                    <a:pt x="39" y="0"/>
                  </a:lnTo>
                  <a:lnTo>
                    <a:pt x="39"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6" name="Freeform 38"/>
            <p:cNvSpPr>
              <a:spLocks/>
            </p:cNvSpPr>
            <p:nvPr/>
          </p:nvSpPr>
          <p:spPr bwMode="auto">
            <a:xfrm>
              <a:off x="2435" y="2943"/>
              <a:ext cx="47" cy="49"/>
            </a:xfrm>
            <a:custGeom>
              <a:avLst/>
              <a:gdLst/>
              <a:ahLst/>
              <a:cxnLst>
                <a:cxn ang="0">
                  <a:pos x="0" y="21"/>
                </a:cxn>
                <a:cxn ang="0">
                  <a:pos x="16" y="0"/>
                </a:cxn>
                <a:cxn ang="0">
                  <a:pos x="47" y="0"/>
                </a:cxn>
                <a:cxn ang="0">
                  <a:pos x="47" y="28"/>
                </a:cxn>
                <a:cxn ang="0">
                  <a:pos x="32" y="49"/>
                </a:cxn>
                <a:cxn ang="0">
                  <a:pos x="0" y="49"/>
                </a:cxn>
                <a:cxn ang="0">
                  <a:pos x="0" y="21"/>
                </a:cxn>
              </a:cxnLst>
              <a:rect l="0" t="0" r="r" b="b"/>
              <a:pathLst>
                <a:path w="47" h="49">
                  <a:moveTo>
                    <a:pt x="0" y="21"/>
                  </a:moveTo>
                  <a:lnTo>
                    <a:pt x="16" y="0"/>
                  </a:lnTo>
                  <a:lnTo>
                    <a:pt x="47" y="0"/>
                  </a:lnTo>
                  <a:lnTo>
                    <a:pt x="47" y="28"/>
                  </a:lnTo>
                  <a:lnTo>
                    <a:pt x="32"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7" name="Freeform 39"/>
            <p:cNvSpPr>
              <a:spLocks/>
            </p:cNvSpPr>
            <p:nvPr/>
          </p:nvSpPr>
          <p:spPr bwMode="auto">
            <a:xfrm>
              <a:off x="2412" y="2964"/>
              <a:ext cx="55" cy="50"/>
            </a:xfrm>
            <a:custGeom>
              <a:avLst/>
              <a:gdLst/>
              <a:ahLst/>
              <a:cxnLst>
                <a:cxn ang="0">
                  <a:pos x="0" y="21"/>
                </a:cxn>
                <a:cxn ang="0">
                  <a:pos x="23" y="0"/>
                </a:cxn>
                <a:cxn ang="0">
                  <a:pos x="55" y="0"/>
                </a:cxn>
                <a:cxn ang="0">
                  <a:pos x="55" y="28"/>
                </a:cxn>
                <a:cxn ang="0">
                  <a:pos x="31" y="50"/>
                </a:cxn>
                <a:cxn ang="0">
                  <a:pos x="0" y="50"/>
                </a:cxn>
                <a:cxn ang="0">
                  <a:pos x="0" y="21"/>
                </a:cxn>
              </a:cxnLst>
              <a:rect l="0" t="0" r="r" b="b"/>
              <a:pathLst>
                <a:path w="55" h="50">
                  <a:moveTo>
                    <a:pt x="0" y="21"/>
                  </a:moveTo>
                  <a:lnTo>
                    <a:pt x="23" y="0"/>
                  </a:lnTo>
                  <a:lnTo>
                    <a:pt x="55" y="0"/>
                  </a:lnTo>
                  <a:lnTo>
                    <a:pt x="55" y="28"/>
                  </a:lnTo>
                  <a:lnTo>
                    <a:pt x="31" y="50"/>
                  </a:lnTo>
                  <a:lnTo>
                    <a:pt x="0" y="50"/>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8" name="Freeform 40"/>
            <p:cNvSpPr>
              <a:spLocks/>
            </p:cNvSpPr>
            <p:nvPr/>
          </p:nvSpPr>
          <p:spPr bwMode="auto">
            <a:xfrm>
              <a:off x="2381" y="2985"/>
              <a:ext cx="62" cy="50"/>
            </a:xfrm>
            <a:custGeom>
              <a:avLst/>
              <a:gdLst/>
              <a:ahLst/>
              <a:cxnLst>
                <a:cxn ang="0">
                  <a:pos x="0" y="21"/>
                </a:cxn>
                <a:cxn ang="0">
                  <a:pos x="31" y="0"/>
                </a:cxn>
                <a:cxn ang="0">
                  <a:pos x="62" y="0"/>
                </a:cxn>
                <a:cxn ang="0">
                  <a:pos x="62" y="29"/>
                </a:cxn>
                <a:cxn ang="0">
                  <a:pos x="31" y="50"/>
                </a:cxn>
                <a:cxn ang="0">
                  <a:pos x="0" y="50"/>
                </a:cxn>
                <a:cxn ang="0">
                  <a:pos x="0" y="21"/>
                </a:cxn>
              </a:cxnLst>
              <a:rect l="0" t="0" r="r" b="b"/>
              <a:pathLst>
                <a:path w="62" h="50">
                  <a:moveTo>
                    <a:pt x="0" y="21"/>
                  </a:moveTo>
                  <a:lnTo>
                    <a:pt x="31" y="0"/>
                  </a:lnTo>
                  <a:lnTo>
                    <a:pt x="62" y="0"/>
                  </a:lnTo>
                  <a:lnTo>
                    <a:pt x="62" y="29"/>
                  </a:lnTo>
                  <a:lnTo>
                    <a:pt x="31" y="50"/>
                  </a:lnTo>
                  <a:lnTo>
                    <a:pt x="0" y="50"/>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29" name="Freeform 41"/>
            <p:cNvSpPr>
              <a:spLocks/>
            </p:cNvSpPr>
            <p:nvPr/>
          </p:nvSpPr>
          <p:spPr bwMode="auto">
            <a:xfrm>
              <a:off x="2373" y="3006"/>
              <a:ext cx="39" cy="36"/>
            </a:xfrm>
            <a:custGeom>
              <a:avLst/>
              <a:gdLst/>
              <a:ahLst/>
              <a:cxnLst>
                <a:cxn ang="0">
                  <a:pos x="0" y="8"/>
                </a:cxn>
                <a:cxn ang="0">
                  <a:pos x="8" y="0"/>
                </a:cxn>
                <a:cxn ang="0">
                  <a:pos x="39" y="0"/>
                </a:cxn>
                <a:cxn ang="0">
                  <a:pos x="39" y="29"/>
                </a:cxn>
                <a:cxn ang="0">
                  <a:pos x="31" y="36"/>
                </a:cxn>
                <a:cxn ang="0">
                  <a:pos x="0" y="36"/>
                </a:cxn>
                <a:cxn ang="0">
                  <a:pos x="0" y="8"/>
                </a:cxn>
              </a:cxnLst>
              <a:rect l="0" t="0" r="r" b="b"/>
              <a:pathLst>
                <a:path w="39" h="36">
                  <a:moveTo>
                    <a:pt x="0" y="8"/>
                  </a:moveTo>
                  <a:lnTo>
                    <a:pt x="8" y="0"/>
                  </a:lnTo>
                  <a:lnTo>
                    <a:pt x="39" y="0"/>
                  </a:lnTo>
                  <a:lnTo>
                    <a:pt x="39" y="29"/>
                  </a:lnTo>
                  <a:lnTo>
                    <a:pt x="31" y="36"/>
                  </a:lnTo>
                  <a:lnTo>
                    <a:pt x="0" y="36"/>
                  </a:lnTo>
                  <a:lnTo>
                    <a:pt x="0" y="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0" name="Freeform 42"/>
            <p:cNvSpPr>
              <a:spLocks/>
            </p:cNvSpPr>
            <p:nvPr/>
          </p:nvSpPr>
          <p:spPr bwMode="auto">
            <a:xfrm>
              <a:off x="2365" y="3014"/>
              <a:ext cx="39" cy="35"/>
            </a:xfrm>
            <a:custGeom>
              <a:avLst/>
              <a:gdLst/>
              <a:ahLst/>
              <a:cxnLst>
                <a:cxn ang="0">
                  <a:pos x="0" y="7"/>
                </a:cxn>
                <a:cxn ang="0">
                  <a:pos x="8" y="0"/>
                </a:cxn>
                <a:cxn ang="0">
                  <a:pos x="39" y="0"/>
                </a:cxn>
                <a:cxn ang="0">
                  <a:pos x="39" y="28"/>
                </a:cxn>
                <a:cxn ang="0">
                  <a:pos x="31" y="35"/>
                </a:cxn>
                <a:cxn ang="0">
                  <a:pos x="0" y="35"/>
                </a:cxn>
                <a:cxn ang="0">
                  <a:pos x="0" y="7"/>
                </a:cxn>
              </a:cxnLst>
              <a:rect l="0" t="0" r="r" b="b"/>
              <a:pathLst>
                <a:path w="39" h="35">
                  <a:moveTo>
                    <a:pt x="0" y="7"/>
                  </a:moveTo>
                  <a:lnTo>
                    <a:pt x="8" y="0"/>
                  </a:lnTo>
                  <a:lnTo>
                    <a:pt x="39" y="0"/>
                  </a:lnTo>
                  <a:lnTo>
                    <a:pt x="39" y="28"/>
                  </a:lnTo>
                  <a:lnTo>
                    <a:pt x="31" y="35"/>
                  </a:lnTo>
                  <a:lnTo>
                    <a:pt x="0" y="35"/>
                  </a:lnTo>
                  <a:lnTo>
                    <a:pt x="0" y="7"/>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1" name="Freeform 43"/>
            <p:cNvSpPr>
              <a:spLocks/>
            </p:cNvSpPr>
            <p:nvPr/>
          </p:nvSpPr>
          <p:spPr bwMode="auto">
            <a:xfrm>
              <a:off x="2357" y="3021"/>
              <a:ext cx="39" cy="35"/>
            </a:xfrm>
            <a:custGeom>
              <a:avLst/>
              <a:gdLst/>
              <a:ahLst/>
              <a:cxnLst>
                <a:cxn ang="0">
                  <a:pos x="0" y="7"/>
                </a:cxn>
                <a:cxn ang="0">
                  <a:pos x="8" y="0"/>
                </a:cxn>
                <a:cxn ang="0">
                  <a:pos x="39" y="0"/>
                </a:cxn>
                <a:cxn ang="0">
                  <a:pos x="39" y="28"/>
                </a:cxn>
                <a:cxn ang="0">
                  <a:pos x="32" y="35"/>
                </a:cxn>
                <a:cxn ang="0">
                  <a:pos x="0" y="35"/>
                </a:cxn>
                <a:cxn ang="0">
                  <a:pos x="0" y="7"/>
                </a:cxn>
              </a:cxnLst>
              <a:rect l="0" t="0" r="r" b="b"/>
              <a:pathLst>
                <a:path w="39" h="35">
                  <a:moveTo>
                    <a:pt x="0" y="7"/>
                  </a:moveTo>
                  <a:lnTo>
                    <a:pt x="8" y="0"/>
                  </a:lnTo>
                  <a:lnTo>
                    <a:pt x="39" y="0"/>
                  </a:lnTo>
                  <a:lnTo>
                    <a:pt x="39" y="28"/>
                  </a:lnTo>
                  <a:lnTo>
                    <a:pt x="32" y="35"/>
                  </a:lnTo>
                  <a:lnTo>
                    <a:pt x="0" y="35"/>
                  </a:lnTo>
                  <a:lnTo>
                    <a:pt x="0" y="7"/>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2" name="Freeform 44"/>
            <p:cNvSpPr>
              <a:spLocks/>
            </p:cNvSpPr>
            <p:nvPr/>
          </p:nvSpPr>
          <p:spPr bwMode="auto">
            <a:xfrm>
              <a:off x="2349" y="3028"/>
              <a:ext cx="40" cy="35"/>
            </a:xfrm>
            <a:custGeom>
              <a:avLst/>
              <a:gdLst/>
              <a:ahLst/>
              <a:cxnLst>
                <a:cxn ang="0">
                  <a:pos x="0" y="7"/>
                </a:cxn>
                <a:cxn ang="0">
                  <a:pos x="8" y="0"/>
                </a:cxn>
                <a:cxn ang="0">
                  <a:pos x="40" y="0"/>
                </a:cxn>
                <a:cxn ang="0">
                  <a:pos x="40" y="28"/>
                </a:cxn>
                <a:cxn ang="0">
                  <a:pos x="32" y="35"/>
                </a:cxn>
                <a:cxn ang="0">
                  <a:pos x="0" y="35"/>
                </a:cxn>
                <a:cxn ang="0">
                  <a:pos x="0" y="7"/>
                </a:cxn>
              </a:cxnLst>
              <a:rect l="0" t="0" r="r" b="b"/>
              <a:pathLst>
                <a:path w="40" h="35">
                  <a:moveTo>
                    <a:pt x="0" y="7"/>
                  </a:moveTo>
                  <a:lnTo>
                    <a:pt x="8" y="0"/>
                  </a:lnTo>
                  <a:lnTo>
                    <a:pt x="40" y="0"/>
                  </a:lnTo>
                  <a:lnTo>
                    <a:pt x="40" y="28"/>
                  </a:lnTo>
                  <a:lnTo>
                    <a:pt x="32" y="35"/>
                  </a:lnTo>
                  <a:lnTo>
                    <a:pt x="0" y="35"/>
                  </a:lnTo>
                  <a:lnTo>
                    <a:pt x="0" y="7"/>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3" name="Freeform 45"/>
            <p:cNvSpPr>
              <a:spLocks/>
            </p:cNvSpPr>
            <p:nvPr/>
          </p:nvSpPr>
          <p:spPr bwMode="auto">
            <a:xfrm>
              <a:off x="2342" y="3035"/>
              <a:ext cx="39" cy="49"/>
            </a:xfrm>
            <a:custGeom>
              <a:avLst/>
              <a:gdLst/>
              <a:ahLst/>
              <a:cxnLst>
                <a:cxn ang="0">
                  <a:pos x="0" y="21"/>
                </a:cxn>
                <a:cxn ang="0">
                  <a:pos x="7" y="0"/>
                </a:cxn>
                <a:cxn ang="0">
                  <a:pos x="39" y="0"/>
                </a:cxn>
                <a:cxn ang="0">
                  <a:pos x="39" y="28"/>
                </a:cxn>
                <a:cxn ang="0">
                  <a:pos x="31" y="49"/>
                </a:cxn>
                <a:cxn ang="0">
                  <a:pos x="0" y="49"/>
                </a:cxn>
                <a:cxn ang="0">
                  <a:pos x="0" y="21"/>
                </a:cxn>
              </a:cxnLst>
              <a:rect l="0" t="0" r="r" b="b"/>
              <a:pathLst>
                <a:path w="39" h="49">
                  <a:moveTo>
                    <a:pt x="0" y="21"/>
                  </a:moveTo>
                  <a:lnTo>
                    <a:pt x="7" y="0"/>
                  </a:lnTo>
                  <a:lnTo>
                    <a:pt x="39" y="0"/>
                  </a:lnTo>
                  <a:lnTo>
                    <a:pt x="39"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4" name="Freeform 46"/>
            <p:cNvSpPr>
              <a:spLocks/>
            </p:cNvSpPr>
            <p:nvPr/>
          </p:nvSpPr>
          <p:spPr bwMode="auto">
            <a:xfrm>
              <a:off x="2342" y="3056"/>
              <a:ext cx="39" cy="35"/>
            </a:xfrm>
            <a:custGeom>
              <a:avLst/>
              <a:gdLst/>
              <a:ahLst/>
              <a:cxnLst>
                <a:cxn ang="0">
                  <a:pos x="0" y="0"/>
                </a:cxn>
                <a:cxn ang="0">
                  <a:pos x="31" y="0"/>
                </a:cxn>
                <a:cxn ang="0">
                  <a:pos x="39" y="7"/>
                </a:cxn>
                <a:cxn ang="0">
                  <a:pos x="39" y="35"/>
                </a:cxn>
                <a:cxn ang="0">
                  <a:pos x="7" y="35"/>
                </a:cxn>
                <a:cxn ang="0">
                  <a:pos x="0" y="28"/>
                </a:cxn>
                <a:cxn ang="0">
                  <a:pos x="0" y="0"/>
                </a:cxn>
              </a:cxnLst>
              <a:rect l="0" t="0" r="r" b="b"/>
              <a:pathLst>
                <a:path w="39" h="35">
                  <a:moveTo>
                    <a:pt x="0" y="0"/>
                  </a:moveTo>
                  <a:lnTo>
                    <a:pt x="31" y="0"/>
                  </a:lnTo>
                  <a:lnTo>
                    <a:pt x="39" y="7"/>
                  </a:lnTo>
                  <a:lnTo>
                    <a:pt x="39" y="35"/>
                  </a:lnTo>
                  <a:lnTo>
                    <a:pt x="7"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5" name="Rectangle 47"/>
            <p:cNvSpPr>
              <a:spLocks noChangeArrowheads="1"/>
            </p:cNvSpPr>
            <p:nvPr/>
          </p:nvSpPr>
          <p:spPr bwMode="auto">
            <a:xfrm>
              <a:off x="2349" y="3063"/>
              <a:ext cx="32" cy="35"/>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336" name="Freeform 48"/>
            <p:cNvSpPr>
              <a:spLocks/>
            </p:cNvSpPr>
            <p:nvPr/>
          </p:nvSpPr>
          <p:spPr bwMode="auto">
            <a:xfrm>
              <a:off x="2349" y="3070"/>
              <a:ext cx="40" cy="35"/>
            </a:xfrm>
            <a:custGeom>
              <a:avLst/>
              <a:gdLst/>
              <a:ahLst/>
              <a:cxnLst>
                <a:cxn ang="0">
                  <a:pos x="0" y="0"/>
                </a:cxn>
                <a:cxn ang="0">
                  <a:pos x="32" y="0"/>
                </a:cxn>
                <a:cxn ang="0">
                  <a:pos x="40" y="7"/>
                </a:cxn>
                <a:cxn ang="0">
                  <a:pos x="40" y="35"/>
                </a:cxn>
                <a:cxn ang="0">
                  <a:pos x="8" y="35"/>
                </a:cxn>
                <a:cxn ang="0">
                  <a:pos x="0" y="28"/>
                </a:cxn>
                <a:cxn ang="0">
                  <a:pos x="0" y="0"/>
                </a:cxn>
              </a:cxnLst>
              <a:rect l="0" t="0" r="r" b="b"/>
              <a:pathLst>
                <a:path w="40" h="35">
                  <a:moveTo>
                    <a:pt x="0" y="0"/>
                  </a:moveTo>
                  <a:lnTo>
                    <a:pt x="32" y="0"/>
                  </a:lnTo>
                  <a:lnTo>
                    <a:pt x="40" y="7"/>
                  </a:lnTo>
                  <a:lnTo>
                    <a:pt x="40" y="35"/>
                  </a:lnTo>
                  <a:lnTo>
                    <a:pt x="8"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7" name="Freeform 49"/>
            <p:cNvSpPr>
              <a:spLocks/>
            </p:cNvSpPr>
            <p:nvPr/>
          </p:nvSpPr>
          <p:spPr bwMode="auto">
            <a:xfrm>
              <a:off x="2357" y="3077"/>
              <a:ext cx="47" cy="42"/>
            </a:xfrm>
            <a:custGeom>
              <a:avLst/>
              <a:gdLst/>
              <a:ahLst/>
              <a:cxnLst>
                <a:cxn ang="0">
                  <a:pos x="0" y="0"/>
                </a:cxn>
                <a:cxn ang="0">
                  <a:pos x="32" y="0"/>
                </a:cxn>
                <a:cxn ang="0">
                  <a:pos x="47" y="14"/>
                </a:cxn>
                <a:cxn ang="0">
                  <a:pos x="47" y="42"/>
                </a:cxn>
                <a:cxn ang="0">
                  <a:pos x="16" y="42"/>
                </a:cxn>
                <a:cxn ang="0">
                  <a:pos x="0" y="28"/>
                </a:cxn>
                <a:cxn ang="0">
                  <a:pos x="0" y="0"/>
                </a:cxn>
              </a:cxnLst>
              <a:rect l="0" t="0" r="r" b="b"/>
              <a:pathLst>
                <a:path w="47" h="42">
                  <a:moveTo>
                    <a:pt x="0" y="0"/>
                  </a:moveTo>
                  <a:lnTo>
                    <a:pt x="32" y="0"/>
                  </a:lnTo>
                  <a:lnTo>
                    <a:pt x="47" y="14"/>
                  </a:lnTo>
                  <a:lnTo>
                    <a:pt x="47" y="42"/>
                  </a:lnTo>
                  <a:lnTo>
                    <a:pt x="16"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8" name="Freeform 50"/>
            <p:cNvSpPr>
              <a:spLocks/>
            </p:cNvSpPr>
            <p:nvPr/>
          </p:nvSpPr>
          <p:spPr bwMode="auto">
            <a:xfrm>
              <a:off x="2373" y="3091"/>
              <a:ext cx="47" cy="42"/>
            </a:xfrm>
            <a:custGeom>
              <a:avLst/>
              <a:gdLst/>
              <a:ahLst/>
              <a:cxnLst>
                <a:cxn ang="0">
                  <a:pos x="0" y="0"/>
                </a:cxn>
                <a:cxn ang="0">
                  <a:pos x="31" y="0"/>
                </a:cxn>
                <a:cxn ang="0">
                  <a:pos x="47" y="14"/>
                </a:cxn>
                <a:cxn ang="0">
                  <a:pos x="47" y="42"/>
                </a:cxn>
                <a:cxn ang="0">
                  <a:pos x="16" y="42"/>
                </a:cxn>
                <a:cxn ang="0">
                  <a:pos x="0" y="28"/>
                </a:cxn>
                <a:cxn ang="0">
                  <a:pos x="0" y="0"/>
                </a:cxn>
              </a:cxnLst>
              <a:rect l="0" t="0" r="r" b="b"/>
              <a:pathLst>
                <a:path w="47" h="42">
                  <a:moveTo>
                    <a:pt x="0" y="0"/>
                  </a:moveTo>
                  <a:lnTo>
                    <a:pt x="31" y="0"/>
                  </a:lnTo>
                  <a:lnTo>
                    <a:pt x="47" y="14"/>
                  </a:lnTo>
                  <a:lnTo>
                    <a:pt x="47" y="42"/>
                  </a:lnTo>
                  <a:lnTo>
                    <a:pt x="16"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39" name="Freeform 51"/>
            <p:cNvSpPr>
              <a:spLocks/>
            </p:cNvSpPr>
            <p:nvPr/>
          </p:nvSpPr>
          <p:spPr bwMode="auto">
            <a:xfrm>
              <a:off x="2389" y="3105"/>
              <a:ext cx="62" cy="42"/>
            </a:xfrm>
            <a:custGeom>
              <a:avLst/>
              <a:gdLst/>
              <a:ahLst/>
              <a:cxnLst>
                <a:cxn ang="0">
                  <a:pos x="0" y="0"/>
                </a:cxn>
                <a:cxn ang="0">
                  <a:pos x="31" y="0"/>
                </a:cxn>
                <a:cxn ang="0">
                  <a:pos x="62" y="14"/>
                </a:cxn>
                <a:cxn ang="0">
                  <a:pos x="62" y="42"/>
                </a:cxn>
                <a:cxn ang="0">
                  <a:pos x="31" y="42"/>
                </a:cxn>
                <a:cxn ang="0">
                  <a:pos x="0" y="28"/>
                </a:cxn>
                <a:cxn ang="0">
                  <a:pos x="0" y="0"/>
                </a:cxn>
              </a:cxnLst>
              <a:rect l="0" t="0" r="r" b="b"/>
              <a:pathLst>
                <a:path w="62" h="42">
                  <a:moveTo>
                    <a:pt x="0" y="0"/>
                  </a:moveTo>
                  <a:lnTo>
                    <a:pt x="31" y="0"/>
                  </a:lnTo>
                  <a:lnTo>
                    <a:pt x="62" y="14"/>
                  </a:lnTo>
                  <a:lnTo>
                    <a:pt x="62" y="42"/>
                  </a:lnTo>
                  <a:lnTo>
                    <a:pt x="31"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0" name="Freeform 52"/>
            <p:cNvSpPr>
              <a:spLocks/>
            </p:cNvSpPr>
            <p:nvPr/>
          </p:nvSpPr>
          <p:spPr bwMode="auto">
            <a:xfrm>
              <a:off x="2420" y="3119"/>
              <a:ext cx="54" cy="42"/>
            </a:xfrm>
            <a:custGeom>
              <a:avLst/>
              <a:gdLst/>
              <a:ahLst/>
              <a:cxnLst>
                <a:cxn ang="0">
                  <a:pos x="0" y="0"/>
                </a:cxn>
                <a:cxn ang="0">
                  <a:pos x="31" y="0"/>
                </a:cxn>
                <a:cxn ang="0">
                  <a:pos x="54" y="14"/>
                </a:cxn>
                <a:cxn ang="0">
                  <a:pos x="54" y="42"/>
                </a:cxn>
                <a:cxn ang="0">
                  <a:pos x="23" y="42"/>
                </a:cxn>
                <a:cxn ang="0">
                  <a:pos x="0" y="28"/>
                </a:cxn>
                <a:cxn ang="0">
                  <a:pos x="0" y="0"/>
                </a:cxn>
              </a:cxnLst>
              <a:rect l="0" t="0" r="r" b="b"/>
              <a:pathLst>
                <a:path w="54" h="42">
                  <a:moveTo>
                    <a:pt x="0" y="0"/>
                  </a:moveTo>
                  <a:lnTo>
                    <a:pt x="31" y="0"/>
                  </a:lnTo>
                  <a:lnTo>
                    <a:pt x="54" y="14"/>
                  </a:lnTo>
                  <a:lnTo>
                    <a:pt x="54" y="42"/>
                  </a:lnTo>
                  <a:lnTo>
                    <a:pt x="23"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1" name="Freeform 53"/>
            <p:cNvSpPr>
              <a:spLocks/>
            </p:cNvSpPr>
            <p:nvPr/>
          </p:nvSpPr>
          <p:spPr bwMode="auto">
            <a:xfrm>
              <a:off x="2443" y="3133"/>
              <a:ext cx="47" cy="35"/>
            </a:xfrm>
            <a:custGeom>
              <a:avLst/>
              <a:gdLst/>
              <a:ahLst/>
              <a:cxnLst>
                <a:cxn ang="0">
                  <a:pos x="0" y="0"/>
                </a:cxn>
                <a:cxn ang="0">
                  <a:pos x="31" y="0"/>
                </a:cxn>
                <a:cxn ang="0">
                  <a:pos x="47" y="7"/>
                </a:cxn>
                <a:cxn ang="0">
                  <a:pos x="47" y="35"/>
                </a:cxn>
                <a:cxn ang="0">
                  <a:pos x="16" y="35"/>
                </a:cxn>
                <a:cxn ang="0">
                  <a:pos x="0" y="28"/>
                </a:cxn>
                <a:cxn ang="0">
                  <a:pos x="0" y="0"/>
                </a:cxn>
              </a:cxnLst>
              <a:rect l="0" t="0" r="r" b="b"/>
              <a:pathLst>
                <a:path w="47" h="35">
                  <a:moveTo>
                    <a:pt x="0" y="0"/>
                  </a:moveTo>
                  <a:lnTo>
                    <a:pt x="31" y="0"/>
                  </a:lnTo>
                  <a:lnTo>
                    <a:pt x="47" y="7"/>
                  </a:lnTo>
                  <a:lnTo>
                    <a:pt x="47" y="35"/>
                  </a:lnTo>
                  <a:lnTo>
                    <a:pt x="16"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2" name="Freeform 54"/>
            <p:cNvSpPr>
              <a:spLocks/>
            </p:cNvSpPr>
            <p:nvPr/>
          </p:nvSpPr>
          <p:spPr bwMode="auto">
            <a:xfrm>
              <a:off x="2459" y="3140"/>
              <a:ext cx="70" cy="42"/>
            </a:xfrm>
            <a:custGeom>
              <a:avLst/>
              <a:gdLst/>
              <a:ahLst/>
              <a:cxnLst>
                <a:cxn ang="0">
                  <a:pos x="0" y="0"/>
                </a:cxn>
                <a:cxn ang="0">
                  <a:pos x="31" y="0"/>
                </a:cxn>
                <a:cxn ang="0">
                  <a:pos x="70" y="14"/>
                </a:cxn>
                <a:cxn ang="0">
                  <a:pos x="70" y="42"/>
                </a:cxn>
                <a:cxn ang="0">
                  <a:pos x="39" y="42"/>
                </a:cxn>
                <a:cxn ang="0">
                  <a:pos x="0" y="28"/>
                </a:cxn>
                <a:cxn ang="0">
                  <a:pos x="0" y="0"/>
                </a:cxn>
              </a:cxnLst>
              <a:rect l="0" t="0" r="r" b="b"/>
              <a:pathLst>
                <a:path w="70" h="42">
                  <a:moveTo>
                    <a:pt x="0" y="0"/>
                  </a:moveTo>
                  <a:lnTo>
                    <a:pt x="31" y="0"/>
                  </a:lnTo>
                  <a:lnTo>
                    <a:pt x="70" y="14"/>
                  </a:lnTo>
                  <a:lnTo>
                    <a:pt x="70" y="42"/>
                  </a:lnTo>
                  <a:lnTo>
                    <a:pt x="39"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3" name="Freeform 55"/>
            <p:cNvSpPr>
              <a:spLocks/>
            </p:cNvSpPr>
            <p:nvPr/>
          </p:nvSpPr>
          <p:spPr bwMode="auto">
            <a:xfrm>
              <a:off x="2498" y="3154"/>
              <a:ext cx="62" cy="42"/>
            </a:xfrm>
            <a:custGeom>
              <a:avLst/>
              <a:gdLst/>
              <a:ahLst/>
              <a:cxnLst>
                <a:cxn ang="0">
                  <a:pos x="0" y="0"/>
                </a:cxn>
                <a:cxn ang="0">
                  <a:pos x="31" y="0"/>
                </a:cxn>
                <a:cxn ang="0">
                  <a:pos x="62" y="14"/>
                </a:cxn>
                <a:cxn ang="0">
                  <a:pos x="62" y="42"/>
                </a:cxn>
                <a:cxn ang="0">
                  <a:pos x="31" y="42"/>
                </a:cxn>
                <a:cxn ang="0">
                  <a:pos x="0" y="28"/>
                </a:cxn>
                <a:cxn ang="0">
                  <a:pos x="0" y="0"/>
                </a:cxn>
              </a:cxnLst>
              <a:rect l="0" t="0" r="r" b="b"/>
              <a:pathLst>
                <a:path w="62" h="42">
                  <a:moveTo>
                    <a:pt x="0" y="0"/>
                  </a:moveTo>
                  <a:lnTo>
                    <a:pt x="31" y="0"/>
                  </a:lnTo>
                  <a:lnTo>
                    <a:pt x="62" y="14"/>
                  </a:lnTo>
                  <a:lnTo>
                    <a:pt x="62" y="42"/>
                  </a:lnTo>
                  <a:lnTo>
                    <a:pt x="31"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4" name="Freeform 56"/>
            <p:cNvSpPr>
              <a:spLocks/>
            </p:cNvSpPr>
            <p:nvPr/>
          </p:nvSpPr>
          <p:spPr bwMode="auto">
            <a:xfrm>
              <a:off x="2529" y="3168"/>
              <a:ext cx="78" cy="42"/>
            </a:xfrm>
            <a:custGeom>
              <a:avLst/>
              <a:gdLst/>
              <a:ahLst/>
              <a:cxnLst>
                <a:cxn ang="0">
                  <a:pos x="0" y="0"/>
                </a:cxn>
                <a:cxn ang="0">
                  <a:pos x="31" y="0"/>
                </a:cxn>
                <a:cxn ang="0">
                  <a:pos x="78" y="14"/>
                </a:cxn>
                <a:cxn ang="0">
                  <a:pos x="78" y="42"/>
                </a:cxn>
                <a:cxn ang="0">
                  <a:pos x="47" y="42"/>
                </a:cxn>
                <a:cxn ang="0">
                  <a:pos x="0" y="28"/>
                </a:cxn>
                <a:cxn ang="0">
                  <a:pos x="0" y="0"/>
                </a:cxn>
              </a:cxnLst>
              <a:rect l="0" t="0" r="r" b="b"/>
              <a:pathLst>
                <a:path w="78" h="42">
                  <a:moveTo>
                    <a:pt x="0" y="0"/>
                  </a:moveTo>
                  <a:lnTo>
                    <a:pt x="31" y="0"/>
                  </a:lnTo>
                  <a:lnTo>
                    <a:pt x="78" y="14"/>
                  </a:lnTo>
                  <a:lnTo>
                    <a:pt x="78" y="42"/>
                  </a:lnTo>
                  <a:lnTo>
                    <a:pt x="47"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5" name="Freeform 57"/>
            <p:cNvSpPr>
              <a:spLocks/>
            </p:cNvSpPr>
            <p:nvPr/>
          </p:nvSpPr>
          <p:spPr bwMode="auto">
            <a:xfrm>
              <a:off x="2576" y="3182"/>
              <a:ext cx="78" cy="43"/>
            </a:xfrm>
            <a:custGeom>
              <a:avLst/>
              <a:gdLst/>
              <a:ahLst/>
              <a:cxnLst>
                <a:cxn ang="0">
                  <a:pos x="0" y="0"/>
                </a:cxn>
                <a:cxn ang="0">
                  <a:pos x="31" y="0"/>
                </a:cxn>
                <a:cxn ang="0">
                  <a:pos x="78" y="14"/>
                </a:cxn>
                <a:cxn ang="0">
                  <a:pos x="78" y="43"/>
                </a:cxn>
                <a:cxn ang="0">
                  <a:pos x="47" y="43"/>
                </a:cxn>
                <a:cxn ang="0">
                  <a:pos x="0" y="28"/>
                </a:cxn>
                <a:cxn ang="0">
                  <a:pos x="0" y="0"/>
                </a:cxn>
              </a:cxnLst>
              <a:rect l="0" t="0" r="r" b="b"/>
              <a:pathLst>
                <a:path w="78" h="43">
                  <a:moveTo>
                    <a:pt x="0" y="0"/>
                  </a:moveTo>
                  <a:lnTo>
                    <a:pt x="31" y="0"/>
                  </a:lnTo>
                  <a:lnTo>
                    <a:pt x="78" y="14"/>
                  </a:lnTo>
                  <a:lnTo>
                    <a:pt x="78" y="43"/>
                  </a:lnTo>
                  <a:lnTo>
                    <a:pt x="47" y="43"/>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6" name="Freeform 58"/>
            <p:cNvSpPr>
              <a:spLocks/>
            </p:cNvSpPr>
            <p:nvPr/>
          </p:nvSpPr>
          <p:spPr bwMode="auto">
            <a:xfrm>
              <a:off x="2623" y="3196"/>
              <a:ext cx="54" cy="36"/>
            </a:xfrm>
            <a:custGeom>
              <a:avLst/>
              <a:gdLst/>
              <a:ahLst/>
              <a:cxnLst>
                <a:cxn ang="0">
                  <a:pos x="0" y="0"/>
                </a:cxn>
                <a:cxn ang="0">
                  <a:pos x="31" y="0"/>
                </a:cxn>
                <a:cxn ang="0">
                  <a:pos x="54" y="7"/>
                </a:cxn>
                <a:cxn ang="0">
                  <a:pos x="54" y="36"/>
                </a:cxn>
                <a:cxn ang="0">
                  <a:pos x="23" y="36"/>
                </a:cxn>
                <a:cxn ang="0">
                  <a:pos x="0" y="29"/>
                </a:cxn>
                <a:cxn ang="0">
                  <a:pos x="0" y="0"/>
                </a:cxn>
              </a:cxnLst>
              <a:rect l="0" t="0" r="r" b="b"/>
              <a:pathLst>
                <a:path w="54" h="36">
                  <a:moveTo>
                    <a:pt x="0" y="0"/>
                  </a:moveTo>
                  <a:lnTo>
                    <a:pt x="31" y="0"/>
                  </a:lnTo>
                  <a:lnTo>
                    <a:pt x="54" y="7"/>
                  </a:lnTo>
                  <a:lnTo>
                    <a:pt x="54" y="36"/>
                  </a:lnTo>
                  <a:lnTo>
                    <a:pt x="23" y="36"/>
                  </a:lnTo>
                  <a:lnTo>
                    <a:pt x="0" y="29"/>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347" name="Freeform 59"/>
            <p:cNvSpPr>
              <a:spLocks/>
            </p:cNvSpPr>
            <p:nvPr/>
          </p:nvSpPr>
          <p:spPr bwMode="auto">
            <a:xfrm>
              <a:off x="2623" y="3063"/>
              <a:ext cx="546" cy="267"/>
            </a:xfrm>
            <a:custGeom>
              <a:avLst/>
              <a:gdLst/>
              <a:ahLst/>
              <a:cxnLst>
                <a:cxn ang="0">
                  <a:pos x="15" y="14"/>
                </a:cxn>
                <a:cxn ang="0">
                  <a:pos x="54" y="42"/>
                </a:cxn>
                <a:cxn ang="0">
                  <a:pos x="101" y="70"/>
                </a:cxn>
                <a:cxn ang="0">
                  <a:pos x="140" y="84"/>
                </a:cxn>
                <a:cxn ang="0">
                  <a:pos x="179" y="91"/>
                </a:cxn>
                <a:cxn ang="0">
                  <a:pos x="320" y="105"/>
                </a:cxn>
                <a:cxn ang="0">
                  <a:pos x="374" y="105"/>
                </a:cxn>
                <a:cxn ang="0">
                  <a:pos x="414" y="112"/>
                </a:cxn>
                <a:cxn ang="0">
                  <a:pos x="421" y="119"/>
                </a:cxn>
                <a:cxn ang="0">
                  <a:pos x="390" y="133"/>
                </a:cxn>
                <a:cxn ang="0">
                  <a:pos x="359" y="140"/>
                </a:cxn>
                <a:cxn ang="0">
                  <a:pos x="281" y="155"/>
                </a:cxn>
                <a:cxn ang="0">
                  <a:pos x="218" y="155"/>
                </a:cxn>
                <a:cxn ang="0">
                  <a:pos x="156" y="162"/>
                </a:cxn>
                <a:cxn ang="0">
                  <a:pos x="93" y="169"/>
                </a:cxn>
                <a:cxn ang="0">
                  <a:pos x="78" y="169"/>
                </a:cxn>
                <a:cxn ang="0">
                  <a:pos x="62" y="183"/>
                </a:cxn>
                <a:cxn ang="0">
                  <a:pos x="86" y="197"/>
                </a:cxn>
                <a:cxn ang="0">
                  <a:pos x="140" y="211"/>
                </a:cxn>
                <a:cxn ang="0">
                  <a:pos x="179" y="218"/>
                </a:cxn>
                <a:cxn ang="0">
                  <a:pos x="265" y="239"/>
                </a:cxn>
                <a:cxn ang="0">
                  <a:pos x="304" y="253"/>
                </a:cxn>
                <a:cxn ang="0">
                  <a:pos x="335" y="260"/>
                </a:cxn>
                <a:cxn ang="0">
                  <a:pos x="374" y="267"/>
                </a:cxn>
                <a:cxn ang="0">
                  <a:pos x="390" y="253"/>
                </a:cxn>
                <a:cxn ang="0">
                  <a:pos x="382" y="225"/>
                </a:cxn>
                <a:cxn ang="0">
                  <a:pos x="351" y="211"/>
                </a:cxn>
                <a:cxn ang="0">
                  <a:pos x="335" y="204"/>
                </a:cxn>
                <a:cxn ang="0">
                  <a:pos x="320" y="197"/>
                </a:cxn>
                <a:cxn ang="0">
                  <a:pos x="335" y="176"/>
                </a:cxn>
                <a:cxn ang="0">
                  <a:pos x="382" y="162"/>
                </a:cxn>
                <a:cxn ang="0">
                  <a:pos x="421" y="155"/>
                </a:cxn>
                <a:cxn ang="0">
                  <a:pos x="468" y="147"/>
                </a:cxn>
                <a:cxn ang="0">
                  <a:pos x="515" y="133"/>
                </a:cxn>
                <a:cxn ang="0">
                  <a:pos x="538" y="119"/>
                </a:cxn>
                <a:cxn ang="0">
                  <a:pos x="538" y="105"/>
                </a:cxn>
                <a:cxn ang="0">
                  <a:pos x="499" y="91"/>
                </a:cxn>
                <a:cxn ang="0">
                  <a:pos x="453" y="84"/>
                </a:cxn>
                <a:cxn ang="0">
                  <a:pos x="382" y="77"/>
                </a:cxn>
                <a:cxn ang="0">
                  <a:pos x="312" y="70"/>
                </a:cxn>
                <a:cxn ang="0">
                  <a:pos x="242" y="63"/>
                </a:cxn>
                <a:cxn ang="0">
                  <a:pos x="156" y="49"/>
                </a:cxn>
                <a:cxn ang="0">
                  <a:pos x="93" y="35"/>
                </a:cxn>
                <a:cxn ang="0">
                  <a:pos x="23" y="14"/>
                </a:cxn>
                <a:cxn ang="0">
                  <a:pos x="0" y="0"/>
                </a:cxn>
              </a:cxnLst>
              <a:rect l="0" t="0" r="r" b="b"/>
              <a:pathLst>
                <a:path w="546" h="267">
                  <a:moveTo>
                    <a:pt x="0" y="0"/>
                  </a:moveTo>
                  <a:lnTo>
                    <a:pt x="15" y="14"/>
                  </a:lnTo>
                  <a:lnTo>
                    <a:pt x="31" y="28"/>
                  </a:lnTo>
                  <a:lnTo>
                    <a:pt x="54" y="42"/>
                  </a:lnTo>
                  <a:lnTo>
                    <a:pt x="78" y="56"/>
                  </a:lnTo>
                  <a:lnTo>
                    <a:pt x="101" y="70"/>
                  </a:lnTo>
                  <a:lnTo>
                    <a:pt x="125" y="77"/>
                  </a:lnTo>
                  <a:lnTo>
                    <a:pt x="140" y="84"/>
                  </a:lnTo>
                  <a:lnTo>
                    <a:pt x="172" y="91"/>
                  </a:lnTo>
                  <a:lnTo>
                    <a:pt x="179" y="91"/>
                  </a:lnTo>
                  <a:lnTo>
                    <a:pt x="226" y="98"/>
                  </a:lnTo>
                  <a:lnTo>
                    <a:pt x="320" y="105"/>
                  </a:lnTo>
                  <a:lnTo>
                    <a:pt x="367" y="105"/>
                  </a:lnTo>
                  <a:lnTo>
                    <a:pt x="374" y="105"/>
                  </a:lnTo>
                  <a:lnTo>
                    <a:pt x="398" y="105"/>
                  </a:lnTo>
                  <a:lnTo>
                    <a:pt x="414" y="112"/>
                  </a:lnTo>
                  <a:lnTo>
                    <a:pt x="421" y="112"/>
                  </a:lnTo>
                  <a:lnTo>
                    <a:pt x="421" y="119"/>
                  </a:lnTo>
                  <a:lnTo>
                    <a:pt x="406" y="126"/>
                  </a:lnTo>
                  <a:lnTo>
                    <a:pt x="390" y="133"/>
                  </a:lnTo>
                  <a:lnTo>
                    <a:pt x="382" y="133"/>
                  </a:lnTo>
                  <a:lnTo>
                    <a:pt x="359" y="140"/>
                  </a:lnTo>
                  <a:lnTo>
                    <a:pt x="320" y="147"/>
                  </a:lnTo>
                  <a:lnTo>
                    <a:pt x="281" y="155"/>
                  </a:lnTo>
                  <a:lnTo>
                    <a:pt x="242" y="155"/>
                  </a:lnTo>
                  <a:lnTo>
                    <a:pt x="218" y="155"/>
                  </a:lnTo>
                  <a:lnTo>
                    <a:pt x="203" y="155"/>
                  </a:lnTo>
                  <a:lnTo>
                    <a:pt x="156" y="162"/>
                  </a:lnTo>
                  <a:lnTo>
                    <a:pt x="132" y="162"/>
                  </a:lnTo>
                  <a:lnTo>
                    <a:pt x="93" y="169"/>
                  </a:lnTo>
                  <a:lnTo>
                    <a:pt x="86" y="169"/>
                  </a:lnTo>
                  <a:lnTo>
                    <a:pt x="78" y="169"/>
                  </a:lnTo>
                  <a:lnTo>
                    <a:pt x="62" y="176"/>
                  </a:lnTo>
                  <a:lnTo>
                    <a:pt x="62" y="183"/>
                  </a:lnTo>
                  <a:lnTo>
                    <a:pt x="70" y="190"/>
                  </a:lnTo>
                  <a:lnTo>
                    <a:pt x="86" y="197"/>
                  </a:lnTo>
                  <a:lnTo>
                    <a:pt x="125" y="211"/>
                  </a:lnTo>
                  <a:lnTo>
                    <a:pt x="140" y="211"/>
                  </a:lnTo>
                  <a:lnTo>
                    <a:pt x="148" y="211"/>
                  </a:lnTo>
                  <a:lnTo>
                    <a:pt x="179" y="218"/>
                  </a:lnTo>
                  <a:lnTo>
                    <a:pt x="218" y="225"/>
                  </a:lnTo>
                  <a:lnTo>
                    <a:pt x="265" y="239"/>
                  </a:lnTo>
                  <a:lnTo>
                    <a:pt x="289" y="246"/>
                  </a:lnTo>
                  <a:lnTo>
                    <a:pt x="304" y="253"/>
                  </a:lnTo>
                  <a:lnTo>
                    <a:pt x="328" y="260"/>
                  </a:lnTo>
                  <a:lnTo>
                    <a:pt x="335" y="260"/>
                  </a:lnTo>
                  <a:lnTo>
                    <a:pt x="359" y="267"/>
                  </a:lnTo>
                  <a:lnTo>
                    <a:pt x="374" y="267"/>
                  </a:lnTo>
                  <a:lnTo>
                    <a:pt x="390" y="260"/>
                  </a:lnTo>
                  <a:lnTo>
                    <a:pt x="390" y="253"/>
                  </a:lnTo>
                  <a:lnTo>
                    <a:pt x="390" y="239"/>
                  </a:lnTo>
                  <a:lnTo>
                    <a:pt x="382" y="225"/>
                  </a:lnTo>
                  <a:lnTo>
                    <a:pt x="374" y="218"/>
                  </a:lnTo>
                  <a:lnTo>
                    <a:pt x="351" y="211"/>
                  </a:lnTo>
                  <a:lnTo>
                    <a:pt x="343" y="204"/>
                  </a:lnTo>
                  <a:lnTo>
                    <a:pt x="335" y="204"/>
                  </a:lnTo>
                  <a:lnTo>
                    <a:pt x="328" y="197"/>
                  </a:lnTo>
                  <a:lnTo>
                    <a:pt x="320" y="197"/>
                  </a:lnTo>
                  <a:lnTo>
                    <a:pt x="328" y="183"/>
                  </a:lnTo>
                  <a:lnTo>
                    <a:pt x="335" y="176"/>
                  </a:lnTo>
                  <a:lnTo>
                    <a:pt x="359" y="169"/>
                  </a:lnTo>
                  <a:lnTo>
                    <a:pt x="382" y="162"/>
                  </a:lnTo>
                  <a:lnTo>
                    <a:pt x="398" y="162"/>
                  </a:lnTo>
                  <a:lnTo>
                    <a:pt x="421" y="155"/>
                  </a:lnTo>
                  <a:lnTo>
                    <a:pt x="437" y="155"/>
                  </a:lnTo>
                  <a:lnTo>
                    <a:pt x="468" y="147"/>
                  </a:lnTo>
                  <a:lnTo>
                    <a:pt x="492" y="140"/>
                  </a:lnTo>
                  <a:lnTo>
                    <a:pt x="515" y="133"/>
                  </a:lnTo>
                  <a:lnTo>
                    <a:pt x="531" y="126"/>
                  </a:lnTo>
                  <a:lnTo>
                    <a:pt x="538" y="119"/>
                  </a:lnTo>
                  <a:lnTo>
                    <a:pt x="546" y="112"/>
                  </a:lnTo>
                  <a:lnTo>
                    <a:pt x="538" y="105"/>
                  </a:lnTo>
                  <a:lnTo>
                    <a:pt x="523" y="98"/>
                  </a:lnTo>
                  <a:lnTo>
                    <a:pt x="499" y="91"/>
                  </a:lnTo>
                  <a:lnTo>
                    <a:pt x="484" y="91"/>
                  </a:lnTo>
                  <a:lnTo>
                    <a:pt x="453" y="84"/>
                  </a:lnTo>
                  <a:lnTo>
                    <a:pt x="414" y="77"/>
                  </a:lnTo>
                  <a:lnTo>
                    <a:pt x="382" y="77"/>
                  </a:lnTo>
                  <a:lnTo>
                    <a:pt x="335" y="70"/>
                  </a:lnTo>
                  <a:lnTo>
                    <a:pt x="312" y="70"/>
                  </a:lnTo>
                  <a:lnTo>
                    <a:pt x="289" y="70"/>
                  </a:lnTo>
                  <a:lnTo>
                    <a:pt x="242" y="63"/>
                  </a:lnTo>
                  <a:lnTo>
                    <a:pt x="195" y="56"/>
                  </a:lnTo>
                  <a:lnTo>
                    <a:pt x="156" y="49"/>
                  </a:lnTo>
                  <a:lnTo>
                    <a:pt x="117" y="42"/>
                  </a:lnTo>
                  <a:lnTo>
                    <a:pt x="93" y="35"/>
                  </a:lnTo>
                  <a:lnTo>
                    <a:pt x="47" y="21"/>
                  </a:lnTo>
                  <a:lnTo>
                    <a:pt x="23" y="14"/>
                  </a:lnTo>
                  <a:lnTo>
                    <a:pt x="8" y="7"/>
                  </a:lnTo>
                  <a:lnTo>
                    <a:pt x="0" y="0"/>
                  </a:lnTo>
                  <a:close/>
                </a:path>
              </a:pathLst>
            </a:custGeom>
            <a:solidFill>
              <a:srgbClr val="663300"/>
            </a:solidFill>
            <a:ln w="9525">
              <a:noFill/>
              <a:round/>
              <a:headEnd/>
              <a:tailEnd/>
            </a:ln>
          </p:spPr>
          <p:txBody>
            <a:bodyPr>
              <a:prstTxWarp prst="textNoShape">
                <a:avLst/>
              </a:prstTxWarp>
            </a:bodyPr>
            <a:lstStyle/>
            <a:p>
              <a:endParaRPr lang="en-US"/>
            </a:p>
          </p:txBody>
        </p:sp>
        <p:sp>
          <p:nvSpPr>
            <p:cNvPr id="140348" name="Line 60"/>
            <p:cNvSpPr>
              <a:spLocks noChangeShapeType="1"/>
            </p:cNvSpPr>
            <p:nvPr/>
          </p:nvSpPr>
          <p:spPr bwMode="auto">
            <a:xfrm flipH="1">
              <a:off x="2490" y="2887"/>
              <a:ext cx="7" cy="6"/>
            </a:xfrm>
            <a:prstGeom prst="line">
              <a:avLst/>
            </a:prstGeom>
            <a:noFill/>
            <a:ln w="25400">
              <a:solidFill>
                <a:srgbClr val="0A0A0A"/>
              </a:solidFill>
              <a:round/>
              <a:headEnd/>
              <a:tailEnd/>
            </a:ln>
          </p:spPr>
          <p:txBody>
            <a:bodyPr>
              <a:prstTxWarp prst="textNoShape">
                <a:avLst/>
              </a:prstTxWarp>
            </a:bodyPr>
            <a:lstStyle/>
            <a:p>
              <a:endParaRPr lang="en-US"/>
            </a:p>
          </p:txBody>
        </p:sp>
        <p:sp>
          <p:nvSpPr>
            <p:cNvPr id="140349" name="Line 61"/>
            <p:cNvSpPr>
              <a:spLocks noChangeShapeType="1"/>
            </p:cNvSpPr>
            <p:nvPr/>
          </p:nvSpPr>
          <p:spPr bwMode="auto">
            <a:xfrm flipH="1">
              <a:off x="2490" y="2887"/>
              <a:ext cx="22" cy="20"/>
            </a:xfrm>
            <a:prstGeom prst="line">
              <a:avLst/>
            </a:prstGeom>
            <a:noFill/>
            <a:ln w="25400">
              <a:solidFill>
                <a:srgbClr val="0C0C0C"/>
              </a:solidFill>
              <a:round/>
              <a:headEnd/>
              <a:tailEnd/>
            </a:ln>
          </p:spPr>
          <p:txBody>
            <a:bodyPr>
              <a:prstTxWarp prst="textNoShape">
                <a:avLst/>
              </a:prstTxWarp>
            </a:bodyPr>
            <a:lstStyle/>
            <a:p>
              <a:endParaRPr lang="en-US"/>
            </a:p>
          </p:txBody>
        </p:sp>
        <p:sp>
          <p:nvSpPr>
            <p:cNvPr id="140350" name="Line 62"/>
            <p:cNvSpPr>
              <a:spLocks noChangeShapeType="1"/>
            </p:cNvSpPr>
            <p:nvPr/>
          </p:nvSpPr>
          <p:spPr bwMode="auto">
            <a:xfrm flipH="1">
              <a:off x="2490" y="2887"/>
              <a:ext cx="22" cy="20"/>
            </a:xfrm>
            <a:prstGeom prst="line">
              <a:avLst/>
            </a:prstGeom>
            <a:noFill/>
            <a:ln w="25400">
              <a:solidFill>
                <a:srgbClr val="0E0E0E"/>
              </a:solidFill>
              <a:round/>
              <a:headEnd/>
              <a:tailEnd/>
            </a:ln>
          </p:spPr>
          <p:txBody>
            <a:bodyPr>
              <a:prstTxWarp prst="textNoShape">
                <a:avLst/>
              </a:prstTxWarp>
            </a:bodyPr>
            <a:lstStyle/>
            <a:p>
              <a:endParaRPr lang="en-US"/>
            </a:p>
          </p:txBody>
        </p:sp>
        <p:sp>
          <p:nvSpPr>
            <p:cNvPr id="140351" name="Line 63"/>
            <p:cNvSpPr>
              <a:spLocks noChangeShapeType="1"/>
            </p:cNvSpPr>
            <p:nvPr/>
          </p:nvSpPr>
          <p:spPr bwMode="auto">
            <a:xfrm flipH="1">
              <a:off x="2490" y="2887"/>
              <a:ext cx="38" cy="34"/>
            </a:xfrm>
            <a:prstGeom prst="line">
              <a:avLst/>
            </a:prstGeom>
            <a:noFill/>
            <a:ln w="25400">
              <a:solidFill>
                <a:srgbClr val="101010"/>
              </a:solidFill>
              <a:round/>
              <a:headEnd/>
              <a:tailEnd/>
            </a:ln>
          </p:spPr>
          <p:txBody>
            <a:bodyPr>
              <a:prstTxWarp prst="textNoShape">
                <a:avLst/>
              </a:prstTxWarp>
            </a:bodyPr>
            <a:lstStyle/>
            <a:p>
              <a:endParaRPr lang="en-US"/>
            </a:p>
          </p:txBody>
        </p:sp>
        <p:sp>
          <p:nvSpPr>
            <p:cNvPr id="140352" name="Line 64"/>
            <p:cNvSpPr>
              <a:spLocks noChangeShapeType="1"/>
            </p:cNvSpPr>
            <p:nvPr/>
          </p:nvSpPr>
          <p:spPr bwMode="auto">
            <a:xfrm flipH="1">
              <a:off x="2490" y="2887"/>
              <a:ext cx="53" cy="48"/>
            </a:xfrm>
            <a:prstGeom prst="line">
              <a:avLst/>
            </a:prstGeom>
            <a:noFill/>
            <a:ln w="25400">
              <a:solidFill>
                <a:srgbClr val="121212"/>
              </a:solidFill>
              <a:round/>
              <a:headEnd/>
              <a:tailEnd/>
            </a:ln>
          </p:spPr>
          <p:txBody>
            <a:bodyPr>
              <a:prstTxWarp prst="textNoShape">
                <a:avLst/>
              </a:prstTxWarp>
            </a:bodyPr>
            <a:lstStyle/>
            <a:p>
              <a:endParaRPr lang="en-US"/>
            </a:p>
          </p:txBody>
        </p:sp>
        <p:sp>
          <p:nvSpPr>
            <p:cNvPr id="140353" name="Line 65"/>
            <p:cNvSpPr>
              <a:spLocks noChangeShapeType="1"/>
            </p:cNvSpPr>
            <p:nvPr/>
          </p:nvSpPr>
          <p:spPr bwMode="auto">
            <a:xfrm flipH="1">
              <a:off x="2490" y="2887"/>
              <a:ext cx="69" cy="62"/>
            </a:xfrm>
            <a:prstGeom prst="line">
              <a:avLst/>
            </a:prstGeom>
            <a:noFill/>
            <a:ln w="25400">
              <a:solidFill>
                <a:srgbClr val="141414"/>
              </a:solidFill>
              <a:round/>
              <a:headEnd/>
              <a:tailEnd/>
            </a:ln>
          </p:spPr>
          <p:txBody>
            <a:bodyPr>
              <a:prstTxWarp prst="textNoShape">
                <a:avLst/>
              </a:prstTxWarp>
            </a:bodyPr>
            <a:lstStyle/>
            <a:p>
              <a:endParaRPr lang="en-US"/>
            </a:p>
          </p:txBody>
        </p:sp>
        <p:sp>
          <p:nvSpPr>
            <p:cNvPr id="140354" name="Line 66"/>
            <p:cNvSpPr>
              <a:spLocks noChangeShapeType="1"/>
            </p:cNvSpPr>
            <p:nvPr/>
          </p:nvSpPr>
          <p:spPr bwMode="auto">
            <a:xfrm flipH="1">
              <a:off x="2490" y="2887"/>
              <a:ext cx="69" cy="62"/>
            </a:xfrm>
            <a:prstGeom prst="line">
              <a:avLst/>
            </a:prstGeom>
            <a:noFill/>
            <a:ln w="25400">
              <a:solidFill>
                <a:srgbClr val="161616"/>
              </a:solidFill>
              <a:round/>
              <a:headEnd/>
              <a:tailEnd/>
            </a:ln>
          </p:spPr>
          <p:txBody>
            <a:bodyPr>
              <a:prstTxWarp prst="textNoShape">
                <a:avLst/>
              </a:prstTxWarp>
            </a:bodyPr>
            <a:lstStyle/>
            <a:p>
              <a:endParaRPr lang="en-US"/>
            </a:p>
          </p:txBody>
        </p:sp>
        <p:sp>
          <p:nvSpPr>
            <p:cNvPr id="140355" name="Line 67"/>
            <p:cNvSpPr>
              <a:spLocks noChangeShapeType="1"/>
            </p:cNvSpPr>
            <p:nvPr/>
          </p:nvSpPr>
          <p:spPr bwMode="auto">
            <a:xfrm flipH="1">
              <a:off x="2490" y="2887"/>
              <a:ext cx="84" cy="76"/>
            </a:xfrm>
            <a:prstGeom prst="line">
              <a:avLst/>
            </a:prstGeom>
            <a:noFill/>
            <a:ln w="25400">
              <a:solidFill>
                <a:srgbClr val="181818"/>
              </a:solidFill>
              <a:round/>
              <a:headEnd/>
              <a:tailEnd/>
            </a:ln>
          </p:spPr>
          <p:txBody>
            <a:bodyPr>
              <a:prstTxWarp prst="textNoShape">
                <a:avLst/>
              </a:prstTxWarp>
            </a:bodyPr>
            <a:lstStyle/>
            <a:p>
              <a:endParaRPr lang="en-US"/>
            </a:p>
          </p:txBody>
        </p:sp>
        <p:sp>
          <p:nvSpPr>
            <p:cNvPr id="140356" name="Line 68"/>
            <p:cNvSpPr>
              <a:spLocks noChangeShapeType="1"/>
            </p:cNvSpPr>
            <p:nvPr/>
          </p:nvSpPr>
          <p:spPr bwMode="auto">
            <a:xfrm flipH="1">
              <a:off x="2490" y="2887"/>
              <a:ext cx="99" cy="90"/>
            </a:xfrm>
            <a:prstGeom prst="line">
              <a:avLst/>
            </a:prstGeom>
            <a:noFill/>
            <a:ln w="25400">
              <a:solidFill>
                <a:srgbClr val="1A1A1A"/>
              </a:solidFill>
              <a:round/>
              <a:headEnd/>
              <a:tailEnd/>
            </a:ln>
          </p:spPr>
          <p:txBody>
            <a:bodyPr>
              <a:prstTxWarp prst="textNoShape">
                <a:avLst/>
              </a:prstTxWarp>
            </a:bodyPr>
            <a:lstStyle/>
            <a:p>
              <a:endParaRPr lang="en-US"/>
            </a:p>
          </p:txBody>
        </p:sp>
        <p:sp>
          <p:nvSpPr>
            <p:cNvPr id="140357" name="Line 69"/>
            <p:cNvSpPr>
              <a:spLocks noChangeShapeType="1"/>
            </p:cNvSpPr>
            <p:nvPr/>
          </p:nvSpPr>
          <p:spPr bwMode="auto">
            <a:xfrm flipH="1">
              <a:off x="2490" y="2887"/>
              <a:ext cx="99" cy="90"/>
            </a:xfrm>
            <a:prstGeom prst="line">
              <a:avLst/>
            </a:prstGeom>
            <a:noFill/>
            <a:ln w="25400">
              <a:solidFill>
                <a:srgbClr val="1C1C1C"/>
              </a:solidFill>
              <a:round/>
              <a:headEnd/>
              <a:tailEnd/>
            </a:ln>
          </p:spPr>
          <p:txBody>
            <a:bodyPr>
              <a:prstTxWarp prst="textNoShape">
                <a:avLst/>
              </a:prstTxWarp>
            </a:bodyPr>
            <a:lstStyle/>
            <a:p>
              <a:endParaRPr lang="en-US"/>
            </a:p>
          </p:txBody>
        </p:sp>
        <p:sp>
          <p:nvSpPr>
            <p:cNvPr id="140358" name="Line 70"/>
            <p:cNvSpPr>
              <a:spLocks noChangeShapeType="1"/>
            </p:cNvSpPr>
            <p:nvPr/>
          </p:nvSpPr>
          <p:spPr bwMode="auto">
            <a:xfrm flipH="1">
              <a:off x="2490" y="2887"/>
              <a:ext cx="115" cy="104"/>
            </a:xfrm>
            <a:prstGeom prst="line">
              <a:avLst/>
            </a:prstGeom>
            <a:noFill/>
            <a:ln w="25400">
              <a:solidFill>
                <a:srgbClr val="1E1E1E"/>
              </a:solidFill>
              <a:round/>
              <a:headEnd/>
              <a:tailEnd/>
            </a:ln>
          </p:spPr>
          <p:txBody>
            <a:bodyPr>
              <a:prstTxWarp prst="textNoShape">
                <a:avLst/>
              </a:prstTxWarp>
            </a:bodyPr>
            <a:lstStyle/>
            <a:p>
              <a:endParaRPr lang="en-US"/>
            </a:p>
          </p:txBody>
        </p:sp>
        <p:sp>
          <p:nvSpPr>
            <p:cNvPr id="140359" name="Line 71"/>
            <p:cNvSpPr>
              <a:spLocks noChangeShapeType="1"/>
            </p:cNvSpPr>
            <p:nvPr/>
          </p:nvSpPr>
          <p:spPr bwMode="auto">
            <a:xfrm flipH="1">
              <a:off x="2490" y="2887"/>
              <a:ext cx="132" cy="120"/>
            </a:xfrm>
            <a:prstGeom prst="line">
              <a:avLst/>
            </a:prstGeom>
            <a:noFill/>
            <a:ln w="25400">
              <a:solidFill>
                <a:srgbClr val="202020"/>
              </a:solidFill>
              <a:round/>
              <a:headEnd/>
              <a:tailEnd/>
            </a:ln>
          </p:spPr>
          <p:txBody>
            <a:bodyPr>
              <a:prstTxWarp prst="textNoShape">
                <a:avLst/>
              </a:prstTxWarp>
            </a:bodyPr>
            <a:lstStyle/>
            <a:p>
              <a:endParaRPr lang="en-US"/>
            </a:p>
          </p:txBody>
        </p:sp>
        <p:sp>
          <p:nvSpPr>
            <p:cNvPr id="140360" name="Line 72"/>
            <p:cNvSpPr>
              <a:spLocks noChangeShapeType="1"/>
            </p:cNvSpPr>
            <p:nvPr/>
          </p:nvSpPr>
          <p:spPr bwMode="auto">
            <a:xfrm flipH="1">
              <a:off x="2490" y="2887"/>
              <a:ext cx="146" cy="132"/>
            </a:xfrm>
            <a:prstGeom prst="line">
              <a:avLst/>
            </a:prstGeom>
            <a:noFill/>
            <a:ln w="25400">
              <a:solidFill>
                <a:srgbClr val="222222"/>
              </a:solidFill>
              <a:round/>
              <a:headEnd/>
              <a:tailEnd/>
            </a:ln>
          </p:spPr>
          <p:txBody>
            <a:bodyPr>
              <a:prstTxWarp prst="textNoShape">
                <a:avLst/>
              </a:prstTxWarp>
            </a:bodyPr>
            <a:lstStyle/>
            <a:p>
              <a:endParaRPr lang="en-US"/>
            </a:p>
          </p:txBody>
        </p:sp>
        <p:sp>
          <p:nvSpPr>
            <p:cNvPr id="140361" name="Line 73"/>
            <p:cNvSpPr>
              <a:spLocks noChangeShapeType="1"/>
            </p:cNvSpPr>
            <p:nvPr/>
          </p:nvSpPr>
          <p:spPr bwMode="auto">
            <a:xfrm flipH="1">
              <a:off x="2490" y="2887"/>
              <a:ext cx="146" cy="132"/>
            </a:xfrm>
            <a:prstGeom prst="line">
              <a:avLst/>
            </a:prstGeom>
            <a:noFill/>
            <a:ln w="25400">
              <a:solidFill>
                <a:srgbClr val="242424"/>
              </a:solidFill>
              <a:round/>
              <a:headEnd/>
              <a:tailEnd/>
            </a:ln>
          </p:spPr>
          <p:txBody>
            <a:bodyPr>
              <a:prstTxWarp prst="textNoShape">
                <a:avLst/>
              </a:prstTxWarp>
            </a:bodyPr>
            <a:lstStyle/>
            <a:p>
              <a:endParaRPr lang="en-US"/>
            </a:p>
          </p:txBody>
        </p:sp>
        <p:sp>
          <p:nvSpPr>
            <p:cNvPr id="140362" name="Line 74"/>
            <p:cNvSpPr>
              <a:spLocks noChangeShapeType="1"/>
            </p:cNvSpPr>
            <p:nvPr/>
          </p:nvSpPr>
          <p:spPr bwMode="auto">
            <a:xfrm flipH="1">
              <a:off x="2490" y="2887"/>
              <a:ext cx="162" cy="147"/>
            </a:xfrm>
            <a:prstGeom prst="line">
              <a:avLst/>
            </a:prstGeom>
            <a:noFill/>
            <a:ln w="25400">
              <a:solidFill>
                <a:srgbClr val="262626"/>
              </a:solidFill>
              <a:round/>
              <a:headEnd/>
              <a:tailEnd/>
            </a:ln>
          </p:spPr>
          <p:txBody>
            <a:bodyPr>
              <a:prstTxWarp prst="textNoShape">
                <a:avLst/>
              </a:prstTxWarp>
            </a:bodyPr>
            <a:lstStyle/>
            <a:p>
              <a:endParaRPr lang="en-US"/>
            </a:p>
          </p:txBody>
        </p:sp>
        <p:sp>
          <p:nvSpPr>
            <p:cNvPr id="140363" name="Line 75"/>
            <p:cNvSpPr>
              <a:spLocks noChangeShapeType="1"/>
            </p:cNvSpPr>
            <p:nvPr/>
          </p:nvSpPr>
          <p:spPr bwMode="auto">
            <a:xfrm flipH="1">
              <a:off x="2490" y="2887"/>
              <a:ext cx="178" cy="162"/>
            </a:xfrm>
            <a:prstGeom prst="line">
              <a:avLst/>
            </a:prstGeom>
            <a:noFill/>
            <a:ln w="25400">
              <a:solidFill>
                <a:srgbClr val="282828"/>
              </a:solidFill>
              <a:round/>
              <a:headEnd/>
              <a:tailEnd/>
            </a:ln>
          </p:spPr>
          <p:txBody>
            <a:bodyPr>
              <a:prstTxWarp prst="textNoShape">
                <a:avLst/>
              </a:prstTxWarp>
            </a:bodyPr>
            <a:lstStyle/>
            <a:p>
              <a:endParaRPr lang="en-US"/>
            </a:p>
          </p:txBody>
        </p:sp>
        <p:sp>
          <p:nvSpPr>
            <p:cNvPr id="140364" name="Line 76"/>
            <p:cNvSpPr>
              <a:spLocks noChangeShapeType="1"/>
            </p:cNvSpPr>
            <p:nvPr/>
          </p:nvSpPr>
          <p:spPr bwMode="auto">
            <a:xfrm flipH="1">
              <a:off x="2490" y="2887"/>
              <a:ext cx="178" cy="162"/>
            </a:xfrm>
            <a:prstGeom prst="line">
              <a:avLst/>
            </a:prstGeom>
            <a:noFill/>
            <a:ln w="25400">
              <a:solidFill>
                <a:srgbClr val="2B2B2B"/>
              </a:solidFill>
              <a:round/>
              <a:headEnd/>
              <a:tailEnd/>
            </a:ln>
          </p:spPr>
          <p:txBody>
            <a:bodyPr>
              <a:prstTxWarp prst="textNoShape">
                <a:avLst/>
              </a:prstTxWarp>
            </a:bodyPr>
            <a:lstStyle/>
            <a:p>
              <a:endParaRPr lang="en-US"/>
            </a:p>
          </p:txBody>
        </p:sp>
        <p:sp>
          <p:nvSpPr>
            <p:cNvPr id="140365" name="Line 77"/>
            <p:cNvSpPr>
              <a:spLocks noChangeShapeType="1"/>
            </p:cNvSpPr>
            <p:nvPr/>
          </p:nvSpPr>
          <p:spPr bwMode="auto">
            <a:xfrm flipH="1">
              <a:off x="2490" y="2887"/>
              <a:ext cx="193" cy="175"/>
            </a:xfrm>
            <a:prstGeom prst="line">
              <a:avLst/>
            </a:prstGeom>
            <a:noFill/>
            <a:ln w="25400">
              <a:solidFill>
                <a:srgbClr val="2D2D2D"/>
              </a:solidFill>
              <a:round/>
              <a:headEnd/>
              <a:tailEnd/>
            </a:ln>
          </p:spPr>
          <p:txBody>
            <a:bodyPr>
              <a:prstTxWarp prst="textNoShape">
                <a:avLst/>
              </a:prstTxWarp>
            </a:bodyPr>
            <a:lstStyle/>
            <a:p>
              <a:endParaRPr lang="en-US"/>
            </a:p>
          </p:txBody>
        </p:sp>
        <p:sp>
          <p:nvSpPr>
            <p:cNvPr id="140366" name="Line 78"/>
            <p:cNvSpPr>
              <a:spLocks noChangeShapeType="1"/>
            </p:cNvSpPr>
            <p:nvPr/>
          </p:nvSpPr>
          <p:spPr bwMode="auto">
            <a:xfrm flipH="1">
              <a:off x="2499" y="2887"/>
              <a:ext cx="200" cy="183"/>
            </a:xfrm>
            <a:prstGeom prst="line">
              <a:avLst/>
            </a:prstGeom>
            <a:noFill/>
            <a:ln w="25400">
              <a:solidFill>
                <a:srgbClr val="2F2F2F"/>
              </a:solidFill>
              <a:round/>
              <a:headEnd/>
              <a:tailEnd/>
            </a:ln>
          </p:spPr>
          <p:txBody>
            <a:bodyPr>
              <a:prstTxWarp prst="textNoShape">
                <a:avLst/>
              </a:prstTxWarp>
            </a:bodyPr>
            <a:lstStyle/>
            <a:p>
              <a:endParaRPr lang="en-US"/>
            </a:p>
          </p:txBody>
        </p:sp>
        <p:sp>
          <p:nvSpPr>
            <p:cNvPr id="140367" name="Line 79"/>
            <p:cNvSpPr>
              <a:spLocks noChangeShapeType="1"/>
            </p:cNvSpPr>
            <p:nvPr/>
          </p:nvSpPr>
          <p:spPr bwMode="auto">
            <a:xfrm flipH="1">
              <a:off x="2506" y="2887"/>
              <a:ext cx="200" cy="183"/>
            </a:xfrm>
            <a:prstGeom prst="line">
              <a:avLst/>
            </a:prstGeom>
            <a:noFill/>
            <a:ln w="25400">
              <a:solidFill>
                <a:srgbClr val="313131"/>
              </a:solidFill>
              <a:round/>
              <a:headEnd/>
              <a:tailEnd/>
            </a:ln>
          </p:spPr>
          <p:txBody>
            <a:bodyPr>
              <a:prstTxWarp prst="textNoShape">
                <a:avLst/>
              </a:prstTxWarp>
            </a:bodyPr>
            <a:lstStyle/>
            <a:p>
              <a:endParaRPr lang="en-US"/>
            </a:p>
          </p:txBody>
        </p:sp>
        <p:sp>
          <p:nvSpPr>
            <p:cNvPr id="140368" name="Line 80"/>
            <p:cNvSpPr>
              <a:spLocks noChangeShapeType="1"/>
            </p:cNvSpPr>
            <p:nvPr/>
          </p:nvSpPr>
          <p:spPr bwMode="auto">
            <a:xfrm flipH="1">
              <a:off x="2513" y="2887"/>
              <a:ext cx="200" cy="183"/>
            </a:xfrm>
            <a:prstGeom prst="line">
              <a:avLst/>
            </a:prstGeom>
            <a:noFill/>
            <a:ln w="25400">
              <a:solidFill>
                <a:srgbClr val="333333"/>
              </a:solidFill>
              <a:round/>
              <a:headEnd/>
              <a:tailEnd/>
            </a:ln>
          </p:spPr>
          <p:txBody>
            <a:bodyPr>
              <a:prstTxWarp prst="textNoShape">
                <a:avLst/>
              </a:prstTxWarp>
            </a:bodyPr>
            <a:lstStyle/>
            <a:p>
              <a:endParaRPr lang="en-US"/>
            </a:p>
          </p:txBody>
        </p:sp>
        <p:sp>
          <p:nvSpPr>
            <p:cNvPr id="140369" name="Line 81"/>
            <p:cNvSpPr>
              <a:spLocks noChangeShapeType="1"/>
            </p:cNvSpPr>
            <p:nvPr/>
          </p:nvSpPr>
          <p:spPr bwMode="auto">
            <a:xfrm flipH="1">
              <a:off x="2529" y="2887"/>
              <a:ext cx="200" cy="183"/>
            </a:xfrm>
            <a:prstGeom prst="line">
              <a:avLst/>
            </a:prstGeom>
            <a:noFill/>
            <a:ln w="25400">
              <a:solidFill>
                <a:srgbClr val="353535"/>
              </a:solidFill>
              <a:round/>
              <a:headEnd/>
              <a:tailEnd/>
            </a:ln>
          </p:spPr>
          <p:txBody>
            <a:bodyPr>
              <a:prstTxWarp prst="textNoShape">
                <a:avLst/>
              </a:prstTxWarp>
            </a:bodyPr>
            <a:lstStyle/>
            <a:p>
              <a:endParaRPr lang="en-US"/>
            </a:p>
          </p:txBody>
        </p:sp>
        <p:sp>
          <p:nvSpPr>
            <p:cNvPr id="140370" name="Line 82"/>
            <p:cNvSpPr>
              <a:spLocks noChangeShapeType="1"/>
            </p:cNvSpPr>
            <p:nvPr/>
          </p:nvSpPr>
          <p:spPr bwMode="auto">
            <a:xfrm flipH="1">
              <a:off x="2545" y="2887"/>
              <a:ext cx="200" cy="183"/>
            </a:xfrm>
            <a:prstGeom prst="line">
              <a:avLst/>
            </a:prstGeom>
            <a:noFill/>
            <a:ln w="25400">
              <a:solidFill>
                <a:srgbClr val="373737"/>
              </a:solidFill>
              <a:round/>
              <a:headEnd/>
              <a:tailEnd/>
            </a:ln>
          </p:spPr>
          <p:txBody>
            <a:bodyPr>
              <a:prstTxWarp prst="textNoShape">
                <a:avLst/>
              </a:prstTxWarp>
            </a:bodyPr>
            <a:lstStyle/>
            <a:p>
              <a:endParaRPr lang="en-US"/>
            </a:p>
          </p:txBody>
        </p:sp>
        <p:sp>
          <p:nvSpPr>
            <p:cNvPr id="140371" name="Line 83"/>
            <p:cNvSpPr>
              <a:spLocks noChangeShapeType="1"/>
            </p:cNvSpPr>
            <p:nvPr/>
          </p:nvSpPr>
          <p:spPr bwMode="auto">
            <a:xfrm flipH="1">
              <a:off x="2545" y="2887"/>
              <a:ext cx="200" cy="183"/>
            </a:xfrm>
            <a:prstGeom prst="line">
              <a:avLst/>
            </a:prstGeom>
            <a:noFill/>
            <a:ln w="25400">
              <a:solidFill>
                <a:srgbClr val="393939"/>
              </a:solidFill>
              <a:round/>
              <a:headEnd/>
              <a:tailEnd/>
            </a:ln>
          </p:spPr>
          <p:txBody>
            <a:bodyPr>
              <a:prstTxWarp prst="textNoShape">
                <a:avLst/>
              </a:prstTxWarp>
            </a:bodyPr>
            <a:lstStyle/>
            <a:p>
              <a:endParaRPr lang="en-US"/>
            </a:p>
          </p:txBody>
        </p:sp>
        <p:sp>
          <p:nvSpPr>
            <p:cNvPr id="140372" name="Line 84"/>
            <p:cNvSpPr>
              <a:spLocks noChangeShapeType="1"/>
            </p:cNvSpPr>
            <p:nvPr/>
          </p:nvSpPr>
          <p:spPr bwMode="auto">
            <a:xfrm flipH="1">
              <a:off x="2561" y="2887"/>
              <a:ext cx="200" cy="183"/>
            </a:xfrm>
            <a:prstGeom prst="line">
              <a:avLst/>
            </a:prstGeom>
            <a:noFill/>
            <a:ln w="25400">
              <a:solidFill>
                <a:srgbClr val="3B3B3B"/>
              </a:solidFill>
              <a:round/>
              <a:headEnd/>
              <a:tailEnd/>
            </a:ln>
          </p:spPr>
          <p:txBody>
            <a:bodyPr>
              <a:prstTxWarp prst="textNoShape">
                <a:avLst/>
              </a:prstTxWarp>
            </a:bodyPr>
            <a:lstStyle/>
            <a:p>
              <a:endParaRPr lang="en-US"/>
            </a:p>
          </p:txBody>
        </p:sp>
        <p:sp>
          <p:nvSpPr>
            <p:cNvPr id="140373" name="Line 85"/>
            <p:cNvSpPr>
              <a:spLocks noChangeShapeType="1"/>
            </p:cNvSpPr>
            <p:nvPr/>
          </p:nvSpPr>
          <p:spPr bwMode="auto">
            <a:xfrm flipH="1">
              <a:off x="2576" y="2887"/>
              <a:ext cx="200" cy="183"/>
            </a:xfrm>
            <a:prstGeom prst="line">
              <a:avLst/>
            </a:prstGeom>
            <a:noFill/>
            <a:ln w="25400">
              <a:solidFill>
                <a:srgbClr val="3D3D3D"/>
              </a:solidFill>
              <a:round/>
              <a:headEnd/>
              <a:tailEnd/>
            </a:ln>
          </p:spPr>
          <p:txBody>
            <a:bodyPr>
              <a:prstTxWarp prst="textNoShape">
                <a:avLst/>
              </a:prstTxWarp>
            </a:bodyPr>
            <a:lstStyle/>
            <a:p>
              <a:endParaRPr lang="en-US"/>
            </a:p>
          </p:txBody>
        </p:sp>
        <p:sp>
          <p:nvSpPr>
            <p:cNvPr id="140374" name="Line 86"/>
            <p:cNvSpPr>
              <a:spLocks noChangeShapeType="1"/>
            </p:cNvSpPr>
            <p:nvPr/>
          </p:nvSpPr>
          <p:spPr bwMode="auto">
            <a:xfrm flipH="1">
              <a:off x="2583" y="2887"/>
              <a:ext cx="200" cy="183"/>
            </a:xfrm>
            <a:prstGeom prst="line">
              <a:avLst/>
            </a:prstGeom>
            <a:noFill/>
            <a:ln w="25400">
              <a:solidFill>
                <a:srgbClr val="3F3F3F"/>
              </a:solidFill>
              <a:round/>
              <a:headEnd/>
              <a:tailEnd/>
            </a:ln>
          </p:spPr>
          <p:txBody>
            <a:bodyPr>
              <a:prstTxWarp prst="textNoShape">
                <a:avLst/>
              </a:prstTxWarp>
            </a:bodyPr>
            <a:lstStyle/>
            <a:p>
              <a:endParaRPr lang="en-US"/>
            </a:p>
          </p:txBody>
        </p:sp>
        <p:sp>
          <p:nvSpPr>
            <p:cNvPr id="140375" name="Line 87"/>
            <p:cNvSpPr>
              <a:spLocks noChangeShapeType="1"/>
            </p:cNvSpPr>
            <p:nvPr/>
          </p:nvSpPr>
          <p:spPr bwMode="auto">
            <a:xfrm flipH="1">
              <a:off x="2591" y="2887"/>
              <a:ext cx="200" cy="183"/>
            </a:xfrm>
            <a:prstGeom prst="line">
              <a:avLst/>
            </a:prstGeom>
            <a:noFill/>
            <a:ln w="25400">
              <a:solidFill>
                <a:srgbClr val="414141"/>
              </a:solidFill>
              <a:round/>
              <a:headEnd/>
              <a:tailEnd/>
            </a:ln>
          </p:spPr>
          <p:txBody>
            <a:bodyPr>
              <a:prstTxWarp prst="textNoShape">
                <a:avLst/>
              </a:prstTxWarp>
            </a:bodyPr>
            <a:lstStyle/>
            <a:p>
              <a:endParaRPr lang="en-US"/>
            </a:p>
          </p:txBody>
        </p:sp>
        <p:sp>
          <p:nvSpPr>
            <p:cNvPr id="140376" name="Line 88"/>
            <p:cNvSpPr>
              <a:spLocks noChangeShapeType="1"/>
            </p:cNvSpPr>
            <p:nvPr/>
          </p:nvSpPr>
          <p:spPr bwMode="auto">
            <a:xfrm flipH="1">
              <a:off x="2606" y="2887"/>
              <a:ext cx="200" cy="183"/>
            </a:xfrm>
            <a:prstGeom prst="line">
              <a:avLst/>
            </a:prstGeom>
            <a:noFill/>
            <a:ln w="25400">
              <a:solidFill>
                <a:srgbClr val="434343"/>
              </a:solidFill>
              <a:round/>
              <a:headEnd/>
              <a:tailEnd/>
            </a:ln>
          </p:spPr>
          <p:txBody>
            <a:bodyPr>
              <a:prstTxWarp prst="textNoShape">
                <a:avLst/>
              </a:prstTxWarp>
            </a:bodyPr>
            <a:lstStyle/>
            <a:p>
              <a:endParaRPr lang="en-US"/>
            </a:p>
          </p:txBody>
        </p:sp>
        <p:sp>
          <p:nvSpPr>
            <p:cNvPr id="140377" name="Line 89"/>
            <p:cNvSpPr>
              <a:spLocks noChangeShapeType="1"/>
            </p:cNvSpPr>
            <p:nvPr/>
          </p:nvSpPr>
          <p:spPr bwMode="auto">
            <a:xfrm flipH="1">
              <a:off x="2622" y="2887"/>
              <a:ext cx="200" cy="183"/>
            </a:xfrm>
            <a:prstGeom prst="line">
              <a:avLst/>
            </a:prstGeom>
            <a:noFill/>
            <a:ln w="25400">
              <a:solidFill>
                <a:srgbClr val="454545"/>
              </a:solidFill>
              <a:round/>
              <a:headEnd/>
              <a:tailEnd/>
            </a:ln>
          </p:spPr>
          <p:txBody>
            <a:bodyPr>
              <a:prstTxWarp prst="textNoShape">
                <a:avLst/>
              </a:prstTxWarp>
            </a:bodyPr>
            <a:lstStyle/>
            <a:p>
              <a:endParaRPr lang="en-US"/>
            </a:p>
          </p:txBody>
        </p:sp>
        <p:sp>
          <p:nvSpPr>
            <p:cNvPr id="140378" name="Line 90"/>
            <p:cNvSpPr>
              <a:spLocks noChangeShapeType="1"/>
            </p:cNvSpPr>
            <p:nvPr/>
          </p:nvSpPr>
          <p:spPr bwMode="auto">
            <a:xfrm flipH="1">
              <a:off x="2622" y="2887"/>
              <a:ext cx="200" cy="183"/>
            </a:xfrm>
            <a:prstGeom prst="line">
              <a:avLst/>
            </a:prstGeom>
            <a:noFill/>
            <a:ln w="25400">
              <a:solidFill>
                <a:srgbClr val="474747"/>
              </a:solidFill>
              <a:round/>
              <a:headEnd/>
              <a:tailEnd/>
            </a:ln>
          </p:spPr>
          <p:txBody>
            <a:bodyPr>
              <a:prstTxWarp prst="textNoShape">
                <a:avLst/>
              </a:prstTxWarp>
            </a:bodyPr>
            <a:lstStyle/>
            <a:p>
              <a:endParaRPr lang="en-US"/>
            </a:p>
          </p:txBody>
        </p:sp>
        <p:sp>
          <p:nvSpPr>
            <p:cNvPr id="140379" name="Line 91"/>
            <p:cNvSpPr>
              <a:spLocks noChangeShapeType="1"/>
            </p:cNvSpPr>
            <p:nvPr/>
          </p:nvSpPr>
          <p:spPr bwMode="auto">
            <a:xfrm flipH="1">
              <a:off x="2638" y="2887"/>
              <a:ext cx="200" cy="183"/>
            </a:xfrm>
            <a:prstGeom prst="line">
              <a:avLst/>
            </a:prstGeom>
            <a:noFill/>
            <a:ln w="25400">
              <a:solidFill>
                <a:srgbClr val="494949"/>
              </a:solidFill>
              <a:round/>
              <a:headEnd/>
              <a:tailEnd/>
            </a:ln>
          </p:spPr>
          <p:txBody>
            <a:bodyPr>
              <a:prstTxWarp prst="textNoShape">
                <a:avLst/>
              </a:prstTxWarp>
            </a:bodyPr>
            <a:lstStyle/>
            <a:p>
              <a:endParaRPr lang="en-US"/>
            </a:p>
          </p:txBody>
        </p:sp>
        <p:sp>
          <p:nvSpPr>
            <p:cNvPr id="140380" name="Line 92"/>
            <p:cNvSpPr>
              <a:spLocks noChangeShapeType="1"/>
            </p:cNvSpPr>
            <p:nvPr/>
          </p:nvSpPr>
          <p:spPr bwMode="auto">
            <a:xfrm flipH="1">
              <a:off x="2654" y="2887"/>
              <a:ext cx="200" cy="183"/>
            </a:xfrm>
            <a:prstGeom prst="line">
              <a:avLst/>
            </a:prstGeom>
            <a:noFill/>
            <a:ln w="25400">
              <a:solidFill>
                <a:srgbClr val="4B4B4B"/>
              </a:solidFill>
              <a:round/>
              <a:headEnd/>
              <a:tailEnd/>
            </a:ln>
          </p:spPr>
          <p:txBody>
            <a:bodyPr>
              <a:prstTxWarp prst="textNoShape">
                <a:avLst/>
              </a:prstTxWarp>
            </a:bodyPr>
            <a:lstStyle/>
            <a:p>
              <a:endParaRPr lang="en-US"/>
            </a:p>
          </p:txBody>
        </p:sp>
        <p:sp>
          <p:nvSpPr>
            <p:cNvPr id="140381" name="Line 93"/>
            <p:cNvSpPr>
              <a:spLocks noChangeShapeType="1"/>
            </p:cNvSpPr>
            <p:nvPr/>
          </p:nvSpPr>
          <p:spPr bwMode="auto">
            <a:xfrm flipH="1">
              <a:off x="2661" y="2887"/>
              <a:ext cx="200" cy="183"/>
            </a:xfrm>
            <a:prstGeom prst="line">
              <a:avLst/>
            </a:prstGeom>
            <a:noFill/>
            <a:ln w="25400">
              <a:solidFill>
                <a:srgbClr val="4D4D4D"/>
              </a:solidFill>
              <a:round/>
              <a:headEnd/>
              <a:tailEnd/>
            </a:ln>
          </p:spPr>
          <p:txBody>
            <a:bodyPr>
              <a:prstTxWarp prst="textNoShape">
                <a:avLst/>
              </a:prstTxWarp>
            </a:bodyPr>
            <a:lstStyle/>
            <a:p>
              <a:endParaRPr lang="en-US"/>
            </a:p>
          </p:txBody>
        </p:sp>
        <p:sp>
          <p:nvSpPr>
            <p:cNvPr id="140382" name="Line 94"/>
            <p:cNvSpPr>
              <a:spLocks noChangeShapeType="1"/>
            </p:cNvSpPr>
            <p:nvPr/>
          </p:nvSpPr>
          <p:spPr bwMode="auto">
            <a:xfrm flipH="1">
              <a:off x="2688" y="2880"/>
              <a:ext cx="200" cy="183"/>
            </a:xfrm>
            <a:prstGeom prst="line">
              <a:avLst/>
            </a:prstGeom>
            <a:noFill/>
            <a:ln w="25400">
              <a:solidFill>
                <a:srgbClr val="4F4F4F"/>
              </a:solidFill>
              <a:round/>
              <a:headEnd/>
              <a:tailEnd/>
            </a:ln>
          </p:spPr>
          <p:txBody>
            <a:bodyPr>
              <a:prstTxWarp prst="textNoShape">
                <a:avLst/>
              </a:prstTxWarp>
            </a:bodyPr>
            <a:lstStyle/>
            <a:p>
              <a:endParaRPr lang="en-US"/>
            </a:p>
          </p:txBody>
        </p:sp>
        <p:sp>
          <p:nvSpPr>
            <p:cNvPr id="140383" name="Line 95"/>
            <p:cNvSpPr>
              <a:spLocks noChangeShapeType="1"/>
            </p:cNvSpPr>
            <p:nvPr/>
          </p:nvSpPr>
          <p:spPr bwMode="auto">
            <a:xfrm flipH="1">
              <a:off x="2684" y="2887"/>
              <a:ext cx="200" cy="183"/>
            </a:xfrm>
            <a:prstGeom prst="line">
              <a:avLst/>
            </a:prstGeom>
            <a:noFill/>
            <a:ln w="25400">
              <a:solidFill>
                <a:srgbClr val="515151"/>
              </a:solidFill>
              <a:round/>
              <a:headEnd/>
              <a:tailEnd/>
            </a:ln>
          </p:spPr>
          <p:txBody>
            <a:bodyPr>
              <a:prstTxWarp prst="textNoShape">
                <a:avLst/>
              </a:prstTxWarp>
            </a:bodyPr>
            <a:lstStyle/>
            <a:p>
              <a:endParaRPr lang="en-US"/>
            </a:p>
          </p:txBody>
        </p:sp>
        <p:sp>
          <p:nvSpPr>
            <p:cNvPr id="140384" name="Line 96"/>
            <p:cNvSpPr>
              <a:spLocks noChangeShapeType="1"/>
            </p:cNvSpPr>
            <p:nvPr/>
          </p:nvSpPr>
          <p:spPr bwMode="auto">
            <a:xfrm flipH="1">
              <a:off x="2692" y="2887"/>
              <a:ext cx="200" cy="183"/>
            </a:xfrm>
            <a:prstGeom prst="line">
              <a:avLst/>
            </a:prstGeom>
            <a:noFill/>
            <a:ln w="25400">
              <a:solidFill>
                <a:srgbClr val="535353"/>
              </a:solidFill>
              <a:round/>
              <a:headEnd/>
              <a:tailEnd/>
            </a:ln>
          </p:spPr>
          <p:txBody>
            <a:bodyPr>
              <a:prstTxWarp prst="textNoShape">
                <a:avLst/>
              </a:prstTxWarp>
            </a:bodyPr>
            <a:lstStyle/>
            <a:p>
              <a:endParaRPr lang="en-US"/>
            </a:p>
          </p:txBody>
        </p:sp>
        <p:sp>
          <p:nvSpPr>
            <p:cNvPr id="140385" name="Line 97"/>
            <p:cNvSpPr>
              <a:spLocks noChangeShapeType="1"/>
            </p:cNvSpPr>
            <p:nvPr/>
          </p:nvSpPr>
          <p:spPr bwMode="auto">
            <a:xfrm flipH="1">
              <a:off x="2700" y="2887"/>
              <a:ext cx="200" cy="183"/>
            </a:xfrm>
            <a:prstGeom prst="line">
              <a:avLst/>
            </a:prstGeom>
            <a:noFill/>
            <a:ln w="25400">
              <a:solidFill>
                <a:srgbClr val="565656"/>
              </a:solidFill>
              <a:round/>
              <a:headEnd/>
              <a:tailEnd/>
            </a:ln>
          </p:spPr>
          <p:txBody>
            <a:bodyPr>
              <a:prstTxWarp prst="textNoShape">
                <a:avLst/>
              </a:prstTxWarp>
            </a:bodyPr>
            <a:lstStyle/>
            <a:p>
              <a:endParaRPr lang="en-US"/>
            </a:p>
          </p:txBody>
        </p:sp>
        <p:sp>
          <p:nvSpPr>
            <p:cNvPr id="140386" name="Line 98"/>
            <p:cNvSpPr>
              <a:spLocks noChangeShapeType="1"/>
            </p:cNvSpPr>
            <p:nvPr/>
          </p:nvSpPr>
          <p:spPr bwMode="auto">
            <a:xfrm flipH="1">
              <a:off x="2716" y="2887"/>
              <a:ext cx="200" cy="183"/>
            </a:xfrm>
            <a:prstGeom prst="line">
              <a:avLst/>
            </a:prstGeom>
            <a:noFill/>
            <a:ln w="25400">
              <a:solidFill>
                <a:srgbClr val="585858"/>
              </a:solidFill>
              <a:round/>
              <a:headEnd/>
              <a:tailEnd/>
            </a:ln>
          </p:spPr>
          <p:txBody>
            <a:bodyPr>
              <a:prstTxWarp prst="textNoShape">
                <a:avLst/>
              </a:prstTxWarp>
            </a:bodyPr>
            <a:lstStyle/>
            <a:p>
              <a:endParaRPr lang="en-US"/>
            </a:p>
          </p:txBody>
        </p:sp>
        <p:sp>
          <p:nvSpPr>
            <p:cNvPr id="140387" name="Line 99"/>
            <p:cNvSpPr>
              <a:spLocks noChangeShapeType="1"/>
            </p:cNvSpPr>
            <p:nvPr/>
          </p:nvSpPr>
          <p:spPr bwMode="auto">
            <a:xfrm flipH="1">
              <a:off x="2731" y="2887"/>
              <a:ext cx="200" cy="183"/>
            </a:xfrm>
            <a:prstGeom prst="line">
              <a:avLst/>
            </a:prstGeom>
            <a:noFill/>
            <a:ln w="25400">
              <a:solidFill>
                <a:srgbClr val="5A5A5A"/>
              </a:solidFill>
              <a:round/>
              <a:headEnd/>
              <a:tailEnd/>
            </a:ln>
          </p:spPr>
          <p:txBody>
            <a:bodyPr>
              <a:prstTxWarp prst="textNoShape">
                <a:avLst/>
              </a:prstTxWarp>
            </a:bodyPr>
            <a:lstStyle/>
            <a:p>
              <a:endParaRPr lang="en-US"/>
            </a:p>
          </p:txBody>
        </p:sp>
        <p:sp>
          <p:nvSpPr>
            <p:cNvPr id="140388" name="Line 100"/>
            <p:cNvSpPr>
              <a:spLocks noChangeShapeType="1"/>
            </p:cNvSpPr>
            <p:nvPr/>
          </p:nvSpPr>
          <p:spPr bwMode="auto">
            <a:xfrm flipH="1">
              <a:off x="2739" y="2887"/>
              <a:ext cx="200" cy="183"/>
            </a:xfrm>
            <a:prstGeom prst="line">
              <a:avLst/>
            </a:prstGeom>
            <a:noFill/>
            <a:ln w="25400">
              <a:solidFill>
                <a:srgbClr val="5C5C5C"/>
              </a:solidFill>
              <a:round/>
              <a:headEnd/>
              <a:tailEnd/>
            </a:ln>
          </p:spPr>
          <p:txBody>
            <a:bodyPr>
              <a:prstTxWarp prst="textNoShape">
                <a:avLst/>
              </a:prstTxWarp>
            </a:bodyPr>
            <a:lstStyle/>
            <a:p>
              <a:endParaRPr lang="en-US"/>
            </a:p>
          </p:txBody>
        </p:sp>
        <p:sp>
          <p:nvSpPr>
            <p:cNvPr id="140389" name="Line 101"/>
            <p:cNvSpPr>
              <a:spLocks noChangeShapeType="1"/>
            </p:cNvSpPr>
            <p:nvPr/>
          </p:nvSpPr>
          <p:spPr bwMode="auto">
            <a:xfrm flipH="1">
              <a:off x="2747" y="2887"/>
              <a:ext cx="200" cy="183"/>
            </a:xfrm>
            <a:prstGeom prst="line">
              <a:avLst/>
            </a:prstGeom>
            <a:noFill/>
            <a:ln w="25400">
              <a:solidFill>
                <a:srgbClr val="5E5E5E"/>
              </a:solidFill>
              <a:round/>
              <a:headEnd/>
              <a:tailEnd/>
            </a:ln>
          </p:spPr>
          <p:txBody>
            <a:bodyPr>
              <a:prstTxWarp prst="textNoShape">
                <a:avLst/>
              </a:prstTxWarp>
            </a:bodyPr>
            <a:lstStyle/>
            <a:p>
              <a:endParaRPr lang="en-US"/>
            </a:p>
          </p:txBody>
        </p:sp>
        <p:sp>
          <p:nvSpPr>
            <p:cNvPr id="140390" name="Line 102"/>
            <p:cNvSpPr>
              <a:spLocks noChangeShapeType="1"/>
            </p:cNvSpPr>
            <p:nvPr/>
          </p:nvSpPr>
          <p:spPr bwMode="auto">
            <a:xfrm flipH="1">
              <a:off x="2763" y="2887"/>
              <a:ext cx="200" cy="183"/>
            </a:xfrm>
            <a:prstGeom prst="line">
              <a:avLst/>
            </a:prstGeom>
            <a:noFill/>
            <a:ln w="25400">
              <a:solidFill>
                <a:srgbClr val="606060"/>
              </a:solidFill>
              <a:round/>
              <a:headEnd/>
              <a:tailEnd/>
            </a:ln>
          </p:spPr>
          <p:txBody>
            <a:bodyPr>
              <a:prstTxWarp prst="textNoShape">
                <a:avLst/>
              </a:prstTxWarp>
            </a:bodyPr>
            <a:lstStyle/>
            <a:p>
              <a:endParaRPr lang="en-US"/>
            </a:p>
          </p:txBody>
        </p:sp>
        <p:sp>
          <p:nvSpPr>
            <p:cNvPr id="140391" name="Line 103"/>
            <p:cNvSpPr>
              <a:spLocks noChangeShapeType="1"/>
            </p:cNvSpPr>
            <p:nvPr/>
          </p:nvSpPr>
          <p:spPr bwMode="auto">
            <a:xfrm flipH="1">
              <a:off x="2771" y="2887"/>
              <a:ext cx="200" cy="183"/>
            </a:xfrm>
            <a:prstGeom prst="line">
              <a:avLst/>
            </a:prstGeom>
            <a:noFill/>
            <a:ln w="25400">
              <a:solidFill>
                <a:srgbClr val="626262"/>
              </a:solidFill>
              <a:round/>
              <a:headEnd/>
              <a:tailEnd/>
            </a:ln>
          </p:spPr>
          <p:txBody>
            <a:bodyPr>
              <a:prstTxWarp prst="textNoShape">
                <a:avLst/>
              </a:prstTxWarp>
            </a:bodyPr>
            <a:lstStyle/>
            <a:p>
              <a:endParaRPr lang="en-US"/>
            </a:p>
          </p:txBody>
        </p:sp>
        <p:sp>
          <p:nvSpPr>
            <p:cNvPr id="140392" name="Line 104"/>
            <p:cNvSpPr>
              <a:spLocks noChangeShapeType="1"/>
            </p:cNvSpPr>
            <p:nvPr/>
          </p:nvSpPr>
          <p:spPr bwMode="auto">
            <a:xfrm flipH="1">
              <a:off x="2778" y="2887"/>
              <a:ext cx="200" cy="183"/>
            </a:xfrm>
            <a:prstGeom prst="line">
              <a:avLst/>
            </a:prstGeom>
            <a:noFill/>
            <a:ln w="25400">
              <a:solidFill>
                <a:srgbClr val="646464"/>
              </a:solidFill>
              <a:round/>
              <a:headEnd/>
              <a:tailEnd/>
            </a:ln>
          </p:spPr>
          <p:txBody>
            <a:bodyPr>
              <a:prstTxWarp prst="textNoShape">
                <a:avLst/>
              </a:prstTxWarp>
            </a:bodyPr>
            <a:lstStyle/>
            <a:p>
              <a:endParaRPr lang="en-US"/>
            </a:p>
          </p:txBody>
        </p:sp>
        <p:sp>
          <p:nvSpPr>
            <p:cNvPr id="140393" name="Line 105"/>
            <p:cNvSpPr>
              <a:spLocks noChangeShapeType="1"/>
            </p:cNvSpPr>
            <p:nvPr/>
          </p:nvSpPr>
          <p:spPr bwMode="auto">
            <a:xfrm flipH="1">
              <a:off x="2793" y="2887"/>
              <a:ext cx="200" cy="183"/>
            </a:xfrm>
            <a:prstGeom prst="line">
              <a:avLst/>
            </a:prstGeom>
            <a:noFill/>
            <a:ln w="25400">
              <a:solidFill>
                <a:srgbClr val="666666"/>
              </a:solidFill>
              <a:round/>
              <a:headEnd/>
              <a:tailEnd/>
            </a:ln>
          </p:spPr>
          <p:txBody>
            <a:bodyPr>
              <a:prstTxWarp prst="textNoShape">
                <a:avLst/>
              </a:prstTxWarp>
            </a:bodyPr>
            <a:lstStyle/>
            <a:p>
              <a:endParaRPr lang="en-US"/>
            </a:p>
          </p:txBody>
        </p:sp>
        <p:sp>
          <p:nvSpPr>
            <p:cNvPr id="140394" name="Line 106"/>
            <p:cNvSpPr>
              <a:spLocks noChangeShapeType="1"/>
            </p:cNvSpPr>
            <p:nvPr/>
          </p:nvSpPr>
          <p:spPr bwMode="auto">
            <a:xfrm flipH="1">
              <a:off x="2809" y="2887"/>
              <a:ext cx="200" cy="183"/>
            </a:xfrm>
            <a:prstGeom prst="line">
              <a:avLst/>
            </a:prstGeom>
            <a:noFill/>
            <a:ln w="25400">
              <a:solidFill>
                <a:srgbClr val="686868"/>
              </a:solidFill>
              <a:round/>
              <a:headEnd/>
              <a:tailEnd/>
            </a:ln>
          </p:spPr>
          <p:txBody>
            <a:bodyPr>
              <a:prstTxWarp prst="textNoShape">
                <a:avLst/>
              </a:prstTxWarp>
            </a:bodyPr>
            <a:lstStyle/>
            <a:p>
              <a:endParaRPr lang="en-US"/>
            </a:p>
          </p:txBody>
        </p:sp>
        <p:sp>
          <p:nvSpPr>
            <p:cNvPr id="140395" name="Line 107"/>
            <p:cNvSpPr>
              <a:spLocks noChangeShapeType="1"/>
            </p:cNvSpPr>
            <p:nvPr/>
          </p:nvSpPr>
          <p:spPr bwMode="auto">
            <a:xfrm flipH="1">
              <a:off x="2817" y="2887"/>
              <a:ext cx="200" cy="183"/>
            </a:xfrm>
            <a:prstGeom prst="line">
              <a:avLst/>
            </a:prstGeom>
            <a:noFill/>
            <a:ln w="25400">
              <a:solidFill>
                <a:srgbClr val="6A6A6A"/>
              </a:solidFill>
              <a:round/>
              <a:headEnd/>
              <a:tailEnd/>
            </a:ln>
          </p:spPr>
          <p:txBody>
            <a:bodyPr>
              <a:prstTxWarp prst="textNoShape">
                <a:avLst/>
              </a:prstTxWarp>
            </a:bodyPr>
            <a:lstStyle/>
            <a:p>
              <a:endParaRPr lang="en-US"/>
            </a:p>
          </p:txBody>
        </p:sp>
        <p:sp>
          <p:nvSpPr>
            <p:cNvPr id="140396" name="Line 108"/>
            <p:cNvSpPr>
              <a:spLocks noChangeShapeType="1"/>
            </p:cNvSpPr>
            <p:nvPr/>
          </p:nvSpPr>
          <p:spPr bwMode="auto">
            <a:xfrm flipH="1">
              <a:off x="2825" y="2887"/>
              <a:ext cx="200" cy="183"/>
            </a:xfrm>
            <a:prstGeom prst="line">
              <a:avLst/>
            </a:prstGeom>
            <a:noFill/>
            <a:ln w="25400">
              <a:solidFill>
                <a:srgbClr val="6C6C6C"/>
              </a:solidFill>
              <a:round/>
              <a:headEnd/>
              <a:tailEnd/>
            </a:ln>
          </p:spPr>
          <p:txBody>
            <a:bodyPr>
              <a:prstTxWarp prst="textNoShape">
                <a:avLst/>
              </a:prstTxWarp>
            </a:bodyPr>
            <a:lstStyle/>
            <a:p>
              <a:endParaRPr lang="en-US"/>
            </a:p>
          </p:txBody>
        </p:sp>
        <p:sp>
          <p:nvSpPr>
            <p:cNvPr id="140397" name="Line 109"/>
            <p:cNvSpPr>
              <a:spLocks noChangeShapeType="1"/>
            </p:cNvSpPr>
            <p:nvPr/>
          </p:nvSpPr>
          <p:spPr bwMode="auto">
            <a:xfrm flipH="1">
              <a:off x="2840" y="2887"/>
              <a:ext cx="200" cy="183"/>
            </a:xfrm>
            <a:prstGeom prst="line">
              <a:avLst/>
            </a:prstGeom>
            <a:noFill/>
            <a:ln w="25400">
              <a:solidFill>
                <a:srgbClr val="6E6E6E"/>
              </a:solidFill>
              <a:round/>
              <a:headEnd/>
              <a:tailEnd/>
            </a:ln>
          </p:spPr>
          <p:txBody>
            <a:bodyPr>
              <a:prstTxWarp prst="textNoShape">
                <a:avLst/>
              </a:prstTxWarp>
            </a:bodyPr>
            <a:lstStyle/>
            <a:p>
              <a:endParaRPr lang="en-US"/>
            </a:p>
          </p:txBody>
        </p:sp>
        <p:sp>
          <p:nvSpPr>
            <p:cNvPr id="140398" name="Line 110"/>
            <p:cNvSpPr>
              <a:spLocks noChangeShapeType="1"/>
            </p:cNvSpPr>
            <p:nvPr/>
          </p:nvSpPr>
          <p:spPr bwMode="auto">
            <a:xfrm flipH="1">
              <a:off x="2848" y="2887"/>
              <a:ext cx="200" cy="183"/>
            </a:xfrm>
            <a:prstGeom prst="line">
              <a:avLst/>
            </a:prstGeom>
            <a:noFill/>
            <a:ln w="25400">
              <a:solidFill>
                <a:srgbClr val="707070"/>
              </a:solidFill>
              <a:round/>
              <a:headEnd/>
              <a:tailEnd/>
            </a:ln>
          </p:spPr>
          <p:txBody>
            <a:bodyPr>
              <a:prstTxWarp prst="textNoShape">
                <a:avLst/>
              </a:prstTxWarp>
            </a:bodyPr>
            <a:lstStyle/>
            <a:p>
              <a:endParaRPr lang="en-US"/>
            </a:p>
          </p:txBody>
        </p:sp>
        <p:sp>
          <p:nvSpPr>
            <p:cNvPr id="140399" name="Line 111"/>
            <p:cNvSpPr>
              <a:spLocks noChangeShapeType="1"/>
            </p:cNvSpPr>
            <p:nvPr/>
          </p:nvSpPr>
          <p:spPr bwMode="auto">
            <a:xfrm flipH="1">
              <a:off x="2856" y="2887"/>
              <a:ext cx="200" cy="183"/>
            </a:xfrm>
            <a:prstGeom prst="line">
              <a:avLst/>
            </a:prstGeom>
            <a:noFill/>
            <a:ln w="25400">
              <a:solidFill>
                <a:srgbClr val="727272"/>
              </a:solidFill>
              <a:round/>
              <a:headEnd/>
              <a:tailEnd/>
            </a:ln>
          </p:spPr>
          <p:txBody>
            <a:bodyPr>
              <a:prstTxWarp prst="textNoShape">
                <a:avLst/>
              </a:prstTxWarp>
            </a:bodyPr>
            <a:lstStyle/>
            <a:p>
              <a:endParaRPr lang="en-US"/>
            </a:p>
          </p:txBody>
        </p:sp>
        <p:sp>
          <p:nvSpPr>
            <p:cNvPr id="140400" name="Line 112"/>
            <p:cNvSpPr>
              <a:spLocks noChangeShapeType="1"/>
            </p:cNvSpPr>
            <p:nvPr/>
          </p:nvSpPr>
          <p:spPr bwMode="auto">
            <a:xfrm flipH="1">
              <a:off x="2871" y="2887"/>
              <a:ext cx="200" cy="183"/>
            </a:xfrm>
            <a:prstGeom prst="line">
              <a:avLst/>
            </a:prstGeom>
            <a:noFill/>
            <a:ln w="25400">
              <a:solidFill>
                <a:srgbClr val="747474"/>
              </a:solidFill>
              <a:round/>
              <a:headEnd/>
              <a:tailEnd/>
            </a:ln>
          </p:spPr>
          <p:txBody>
            <a:bodyPr>
              <a:prstTxWarp prst="textNoShape">
                <a:avLst/>
              </a:prstTxWarp>
            </a:bodyPr>
            <a:lstStyle/>
            <a:p>
              <a:endParaRPr lang="en-US"/>
            </a:p>
          </p:txBody>
        </p:sp>
        <p:sp>
          <p:nvSpPr>
            <p:cNvPr id="140401" name="Line 113"/>
            <p:cNvSpPr>
              <a:spLocks noChangeShapeType="1"/>
            </p:cNvSpPr>
            <p:nvPr/>
          </p:nvSpPr>
          <p:spPr bwMode="auto">
            <a:xfrm flipH="1">
              <a:off x="2879" y="2887"/>
              <a:ext cx="200" cy="183"/>
            </a:xfrm>
            <a:prstGeom prst="line">
              <a:avLst/>
            </a:prstGeom>
            <a:noFill/>
            <a:ln w="25400">
              <a:solidFill>
                <a:srgbClr val="767676"/>
              </a:solidFill>
              <a:round/>
              <a:headEnd/>
              <a:tailEnd/>
            </a:ln>
          </p:spPr>
          <p:txBody>
            <a:bodyPr>
              <a:prstTxWarp prst="textNoShape">
                <a:avLst/>
              </a:prstTxWarp>
            </a:bodyPr>
            <a:lstStyle/>
            <a:p>
              <a:endParaRPr lang="en-US"/>
            </a:p>
          </p:txBody>
        </p:sp>
        <p:sp>
          <p:nvSpPr>
            <p:cNvPr id="140402" name="Line 114"/>
            <p:cNvSpPr>
              <a:spLocks noChangeShapeType="1"/>
            </p:cNvSpPr>
            <p:nvPr/>
          </p:nvSpPr>
          <p:spPr bwMode="auto">
            <a:xfrm flipH="1">
              <a:off x="2895" y="2887"/>
              <a:ext cx="200" cy="183"/>
            </a:xfrm>
            <a:prstGeom prst="line">
              <a:avLst/>
            </a:prstGeom>
            <a:noFill/>
            <a:ln w="25400">
              <a:solidFill>
                <a:srgbClr val="787878"/>
              </a:solidFill>
              <a:round/>
              <a:headEnd/>
              <a:tailEnd/>
            </a:ln>
          </p:spPr>
          <p:txBody>
            <a:bodyPr>
              <a:prstTxWarp prst="textNoShape">
                <a:avLst/>
              </a:prstTxWarp>
            </a:bodyPr>
            <a:lstStyle/>
            <a:p>
              <a:endParaRPr lang="en-US"/>
            </a:p>
          </p:txBody>
        </p:sp>
        <p:sp>
          <p:nvSpPr>
            <p:cNvPr id="140403" name="Line 115"/>
            <p:cNvSpPr>
              <a:spLocks noChangeShapeType="1"/>
            </p:cNvSpPr>
            <p:nvPr/>
          </p:nvSpPr>
          <p:spPr bwMode="auto">
            <a:xfrm flipH="1">
              <a:off x="2903" y="2887"/>
              <a:ext cx="200" cy="183"/>
            </a:xfrm>
            <a:prstGeom prst="line">
              <a:avLst/>
            </a:prstGeom>
            <a:noFill/>
            <a:ln w="25400">
              <a:solidFill>
                <a:srgbClr val="7A7A7A"/>
              </a:solidFill>
              <a:round/>
              <a:headEnd/>
              <a:tailEnd/>
            </a:ln>
          </p:spPr>
          <p:txBody>
            <a:bodyPr>
              <a:prstTxWarp prst="textNoShape">
                <a:avLst/>
              </a:prstTxWarp>
            </a:bodyPr>
            <a:lstStyle/>
            <a:p>
              <a:endParaRPr lang="en-US"/>
            </a:p>
          </p:txBody>
        </p:sp>
        <p:sp>
          <p:nvSpPr>
            <p:cNvPr id="140404" name="Line 116"/>
            <p:cNvSpPr>
              <a:spLocks noChangeShapeType="1"/>
            </p:cNvSpPr>
            <p:nvPr/>
          </p:nvSpPr>
          <p:spPr bwMode="auto">
            <a:xfrm flipH="1">
              <a:off x="2917" y="2887"/>
              <a:ext cx="200" cy="183"/>
            </a:xfrm>
            <a:prstGeom prst="line">
              <a:avLst/>
            </a:prstGeom>
            <a:noFill/>
            <a:ln w="25400">
              <a:solidFill>
                <a:srgbClr val="7C7C7C"/>
              </a:solidFill>
              <a:round/>
              <a:headEnd/>
              <a:tailEnd/>
            </a:ln>
          </p:spPr>
          <p:txBody>
            <a:bodyPr>
              <a:prstTxWarp prst="textNoShape">
                <a:avLst/>
              </a:prstTxWarp>
            </a:bodyPr>
            <a:lstStyle/>
            <a:p>
              <a:endParaRPr lang="en-US"/>
            </a:p>
          </p:txBody>
        </p:sp>
        <p:sp>
          <p:nvSpPr>
            <p:cNvPr id="140405" name="Line 117"/>
            <p:cNvSpPr>
              <a:spLocks noChangeShapeType="1"/>
            </p:cNvSpPr>
            <p:nvPr/>
          </p:nvSpPr>
          <p:spPr bwMode="auto">
            <a:xfrm flipH="1">
              <a:off x="2925" y="2887"/>
              <a:ext cx="200" cy="183"/>
            </a:xfrm>
            <a:prstGeom prst="line">
              <a:avLst/>
            </a:prstGeom>
            <a:noFill/>
            <a:ln w="25400">
              <a:solidFill>
                <a:srgbClr val="7E7E7E"/>
              </a:solidFill>
              <a:round/>
              <a:headEnd/>
              <a:tailEnd/>
            </a:ln>
          </p:spPr>
          <p:txBody>
            <a:bodyPr>
              <a:prstTxWarp prst="textNoShape">
                <a:avLst/>
              </a:prstTxWarp>
            </a:bodyPr>
            <a:lstStyle/>
            <a:p>
              <a:endParaRPr lang="en-US"/>
            </a:p>
          </p:txBody>
        </p:sp>
        <p:sp>
          <p:nvSpPr>
            <p:cNvPr id="140406" name="Line 118"/>
            <p:cNvSpPr>
              <a:spLocks noChangeShapeType="1"/>
            </p:cNvSpPr>
            <p:nvPr/>
          </p:nvSpPr>
          <p:spPr bwMode="auto">
            <a:xfrm flipH="1">
              <a:off x="2933" y="2887"/>
              <a:ext cx="200" cy="183"/>
            </a:xfrm>
            <a:prstGeom prst="line">
              <a:avLst/>
            </a:prstGeom>
            <a:noFill/>
            <a:ln w="25400">
              <a:solidFill>
                <a:srgbClr val="818181"/>
              </a:solidFill>
              <a:round/>
              <a:headEnd/>
              <a:tailEnd/>
            </a:ln>
          </p:spPr>
          <p:txBody>
            <a:bodyPr>
              <a:prstTxWarp prst="textNoShape">
                <a:avLst/>
              </a:prstTxWarp>
            </a:bodyPr>
            <a:lstStyle/>
            <a:p>
              <a:endParaRPr lang="en-US"/>
            </a:p>
          </p:txBody>
        </p:sp>
        <p:sp>
          <p:nvSpPr>
            <p:cNvPr id="140407" name="Line 119"/>
            <p:cNvSpPr>
              <a:spLocks noChangeShapeType="1"/>
            </p:cNvSpPr>
            <p:nvPr/>
          </p:nvSpPr>
          <p:spPr bwMode="auto">
            <a:xfrm flipH="1">
              <a:off x="2949" y="2887"/>
              <a:ext cx="200" cy="183"/>
            </a:xfrm>
            <a:prstGeom prst="line">
              <a:avLst/>
            </a:prstGeom>
            <a:noFill/>
            <a:ln w="25400">
              <a:solidFill>
                <a:srgbClr val="838383"/>
              </a:solidFill>
              <a:round/>
              <a:headEnd/>
              <a:tailEnd/>
            </a:ln>
          </p:spPr>
          <p:txBody>
            <a:bodyPr>
              <a:prstTxWarp prst="textNoShape">
                <a:avLst/>
              </a:prstTxWarp>
            </a:bodyPr>
            <a:lstStyle/>
            <a:p>
              <a:endParaRPr lang="en-US"/>
            </a:p>
          </p:txBody>
        </p:sp>
        <p:sp>
          <p:nvSpPr>
            <p:cNvPr id="140408" name="Line 120"/>
            <p:cNvSpPr>
              <a:spLocks noChangeShapeType="1"/>
            </p:cNvSpPr>
            <p:nvPr/>
          </p:nvSpPr>
          <p:spPr bwMode="auto">
            <a:xfrm flipH="1">
              <a:off x="2957" y="2887"/>
              <a:ext cx="200" cy="183"/>
            </a:xfrm>
            <a:prstGeom prst="line">
              <a:avLst/>
            </a:prstGeom>
            <a:noFill/>
            <a:ln w="25400">
              <a:solidFill>
                <a:srgbClr val="858585"/>
              </a:solidFill>
              <a:round/>
              <a:headEnd/>
              <a:tailEnd/>
            </a:ln>
          </p:spPr>
          <p:txBody>
            <a:bodyPr>
              <a:prstTxWarp prst="textNoShape">
                <a:avLst/>
              </a:prstTxWarp>
            </a:bodyPr>
            <a:lstStyle/>
            <a:p>
              <a:endParaRPr lang="en-US"/>
            </a:p>
          </p:txBody>
        </p:sp>
        <p:sp>
          <p:nvSpPr>
            <p:cNvPr id="140409" name="Line 121"/>
            <p:cNvSpPr>
              <a:spLocks noChangeShapeType="1"/>
            </p:cNvSpPr>
            <p:nvPr/>
          </p:nvSpPr>
          <p:spPr bwMode="auto">
            <a:xfrm flipH="1">
              <a:off x="2973" y="2887"/>
              <a:ext cx="200" cy="183"/>
            </a:xfrm>
            <a:prstGeom prst="line">
              <a:avLst/>
            </a:prstGeom>
            <a:noFill/>
            <a:ln w="25400">
              <a:solidFill>
                <a:srgbClr val="878787"/>
              </a:solidFill>
              <a:round/>
              <a:headEnd/>
              <a:tailEnd/>
            </a:ln>
          </p:spPr>
          <p:txBody>
            <a:bodyPr>
              <a:prstTxWarp prst="textNoShape">
                <a:avLst/>
              </a:prstTxWarp>
            </a:bodyPr>
            <a:lstStyle/>
            <a:p>
              <a:endParaRPr lang="en-US"/>
            </a:p>
          </p:txBody>
        </p:sp>
        <p:sp>
          <p:nvSpPr>
            <p:cNvPr id="140410" name="Line 122"/>
            <p:cNvSpPr>
              <a:spLocks noChangeShapeType="1"/>
            </p:cNvSpPr>
            <p:nvPr/>
          </p:nvSpPr>
          <p:spPr bwMode="auto">
            <a:xfrm flipH="1">
              <a:off x="2980" y="2887"/>
              <a:ext cx="200" cy="183"/>
            </a:xfrm>
            <a:prstGeom prst="line">
              <a:avLst/>
            </a:prstGeom>
            <a:noFill/>
            <a:ln w="25400">
              <a:solidFill>
                <a:srgbClr val="898989"/>
              </a:solidFill>
              <a:round/>
              <a:headEnd/>
              <a:tailEnd/>
            </a:ln>
          </p:spPr>
          <p:txBody>
            <a:bodyPr>
              <a:prstTxWarp prst="textNoShape">
                <a:avLst/>
              </a:prstTxWarp>
            </a:bodyPr>
            <a:lstStyle/>
            <a:p>
              <a:endParaRPr lang="en-US"/>
            </a:p>
          </p:txBody>
        </p:sp>
        <p:sp>
          <p:nvSpPr>
            <p:cNvPr id="140411" name="Line 123"/>
            <p:cNvSpPr>
              <a:spLocks noChangeShapeType="1"/>
            </p:cNvSpPr>
            <p:nvPr/>
          </p:nvSpPr>
          <p:spPr bwMode="auto">
            <a:xfrm flipH="1">
              <a:off x="2995" y="2887"/>
              <a:ext cx="200" cy="183"/>
            </a:xfrm>
            <a:prstGeom prst="line">
              <a:avLst/>
            </a:prstGeom>
            <a:noFill/>
            <a:ln w="25400">
              <a:solidFill>
                <a:srgbClr val="8B8B8B"/>
              </a:solidFill>
              <a:round/>
              <a:headEnd/>
              <a:tailEnd/>
            </a:ln>
          </p:spPr>
          <p:txBody>
            <a:bodyPr>
              <a:prstTxWarp prst="textNoShape">
                <a:avLst/>
              </a:prstTxWarp>
            </a:bodyPr>
            <a:lstStyle/>
            <a:p>
              <a:endParaRPr lang="en-US"/>
            </a:p>
          </p:txBody>
        </p:sp>
        <p:sp>
          <p:nvSpPr>
            <p:cNvPr id="140412" name="Line 124"/>
            <p:cNvSpPr>
              <a:spLocks noChangeShapeType="1"/>
            </p:cNvSpPr>
            <p:nvPr/>
          </p:nvSpPr>
          <p:spPr bwMode="auto">
            <a:xfrm flipH="1">
              <a:off x="3003" y="2887"/>
              <a:ext cx="200" cy="183"/>
            </a:xfrm>
            <a:prstGeom prst="line">
              <a:avLst/>
            </a:prstGeom>
            <a:noFill/>
            <a:ln w="25400">
              <a:solidFill>
                <a:srgbClr val="8D8D8D"/>
              </a:solidFill>
              <a:round/>
              <a:headEnd/>
              <a:tailEnd/>
            </a:ln>
          </p:spPr>
          <p:txBody>
            <a:bodyPr>
              <a:prstTxWarp prst="textNoShape">
                <a:avLst/>
              </a:prstTxWarp>
            </a:bodyPr>
            <a:lstStyle/>
            <a:p>
              <a:endParaRPr lang="en-US"/>
            </a:p>
          </p:txBody>
        </p:sp>
        <p:sp>
          <p:nvSpPr>
            <p:cNvPr id="140413" name="Line 125"/>
            <p:cNvSpPr>
              <a:spLocks noChangeShapeType="1"/>
            </p:cNvSpPr>
            <p:nvPr/>
          </p:nvSpPr>
          <p:spPr bwMode="auto">
            <a:xfrm flipH="1">
              <a:off x="3010" y="2887"/>
              <a:ext cx="200" cy="183"/>
            </a:xfrm>
            <a:prstGeom prst="line">
              <a:avLst/>
            </a:prstGeom>
            <a:noFill/>
            <a:ln w="25400">
              <a:solidFill>
                <a:srgbClr val="8F8F8F"/>
              </a:solidFill>
              <a:round/>
              <a:headEnd/>
              <a:tailEnd/>
            </a:ln>
          </p:spPr>
          <p:txBody>
            <a:bodyPr>
              <a:prstTxWarp prst="textNoShape">
                <a:avLst/>
              </a:prstTxWarp>
            </a:bodyPr>
            <a:lstStyle/>
            <a:p>
              <a:endParaRPr lang="en-US"/>
            </a:p>
          </p:txBody>
        </p:sp>
        <p:sp>
          <p:nvSpPr>
            <p:cNvPr id="140414" name="Line 126"/>
            <p:cNvSpPr>
              <a:spLocks noChangeShapeType="1"/>
            </p:cNvSpPr>
            <p:nvPr/>
          </p:nvSpPr>
          <p:spPr bwMode="auto">
            <a:xfrm flipH="1">
              <a:off x="3026" y="2887"/>
              <a:ext cx="200" cy="183"/>
            </a:xfrm>
            <a:prstGeom prst="line">
              <a:avLst/>
            </a:prstGeom>
            <a:noFill/>
            <a:ln w="25400">
              <a:solidFill>
                <a:srgbClr val="919191"/>
              </a:solidFill>
              <a:round/>
              <a:headEnd/>
              <a:tailEnd/>
            </a:ln>
          </p:spPr>
          <p:txBody>
            <a:bodyPr>
              <a:prstTxWarp prst="textNoShape">
                <a:avLst/>
              </a:prstTxWarp>
            </a:bodyPr>
            <a:lstStyle/>
            <a:p>
              <a:endParaRPr lang="en-US"/>
            </a:p>
          </p:txBody>
        </p:sp>
        <p:sp>
          <p:nvSpPr>
            <p:cNvPr id="140415" name="Line 127"/>
            <p:cNvSpPr>
              <a:spLocks noChangeShapeType="1"/>
            </p:cNvSpPr>
            <p:nvPr/>
          </p:nvSpPr>
          <p:spPr bwMode="auto">
            <a:xfrm flipH="1">
              <a:off x="3034" y="2887"/>
              <a:ext cx="200" cy="183"/>
            </a:xfrm>
            <a:prstGeom prst="line">
              <a:avLst/>
            </a:prstGeom>
            <a:noFill/>
            <a:ln w="25400">
              <a:solidFill>
                <a:srgbClr val="939393"/>
              </a:solidFill>
              <a:round/>
              <a:headEnd/>
              <a:tailEnd/>
            </a:ln>
          </p:spPr>
          <p:txBody>
            <a:bodyPr>
              <a:prstTxWarp prst="textNoShape">
                <a:avLst/>
              </a:prstTxWarp>
            </a:bodyPr>
            <a:lstStyle/>
            <a:p>
              <a:endParaRPr lang="en-US"/>
            </a:p>
          </p:txBody>
        </p:sp>
        <p:sp>
          <p:nvSpPr>
            <p:cNvPr id="140416" name="Line 128"/>
            <p:cNvSpPr>
              <a:spLocks noChangeShapeType="1"/>
            </p:cNvSpPr>
            <p:nvPr/>
          </p:nvSpPr>
          <p:spPr bwMode="auto">
            <a:xfrm flipH="1">
              <a:off x="3050" y="2887"/>
              <a:ext cx="200" cy="183"/>
            </a:xfrm>
            <a:prstGeom prst="line">
              <a:avLst/>
            </a:prstGeom>
            <a:noFill/>
            <a:ln w="25400">
              <a:solidFill>
                <a:srgbClr val="959595"/>
              </a:solidFill>
              <a:round/>
              <a:headEnd/>
              <a:tailEnd/>
            </a:ln>
          </p:spPr>
          <p:txBody>
            <a:bodyPr>
              <a:prstTxWarp prst="textNoShape">
                <a:avLst/>
              </a:prstTxWarp>
            </a:bodyPr>
            <a:lstStyle/>
            <a:p>
              <a:endParaRPr lang="en-US"/>
            </a:p>
          </p:txBody>
        </p:sp>
        <p:sp>
          <p:nvSpPr>
            <p:cNvPr id="140417" name="Line 129"/>
            <p:cNvSpPr>
              <a:spLocks noChangeShapeType="1"/>
            </p:cNvSpPr>
            <p:nvPr/>
          </p:nvSpPr>
          <p:spPr bwMode="auto">
            <a:xfrm flipH="1">
              <a:off x="3058" y="2887"/>
              <a:ext cx="200" cy="183"/>
            </a:xfrm>
            <a:prstGeom prst="line">
              <a:avLst/>
            </a:prstGeom>
            <a:noFill/>
            <a:ln w="25400">
              <a:solidFill>
                <a:srgbClr val="979797"/>
              </a:solidFill>
              <a:round/>
              <a:headEnd/>
              <a:tailEnd/>
            </a:ln>
          </p:spPr>
          <p:txBody>
            <a:bodyPr>
              <a:prstTxWarp prst="textNoShape">
                <a:avLst/>
              </a:prstTxWarp>
            </a:bodyPr>
            <a:lstStyle/>
            <a:p>
              <a:endParaRPr lang="en-US"/>
            </a:p>
          </p:txBody>
        </p:sp>
        <p:sp>
          <p:nvSpPr>
            <p:cNvPr id="140418" name="Line 130"/>
            <p:cNvSpPr>
              <a:spLocks noChangeShapeType="1"/>
            </p:cNvSpPr>
            <p:nvPr/>
          </p:nvSpPr>
          <p:spPr bwMode="auto">
            <a:xfrm flipH="1">
              <a:off x="3064" y="2887"/>
              <a:ext cx="200" cy="183"/>
            </a:xfrm>
            <a:prstGeom prst="line">
              <a:avLst/>
            </a:prstGeom>
            <a:noFill/>
            <a:ln w="25400">
              <a:solidFill>
                <a:srgbClr val="999999"/>
              </a:solidFill>
              <a:round/>
              <a:headEnd/>
              <a:tailEnd/>
            </a:ln>
          </p:spPr>
          <p:txBody>
            <a:bodyPr>
              <a:prstTxWarp prst="textNoShape">
                <a:avLst/>
              </a:prstTxWarp>
            </a:bodyPr>
            <a:lstStyle/>
            <a:p>
              <a:endParaRPr lang="en-US"/>
            </a:p>
          </p:txBody>
        </p:sp>
        <p:sp>
          <p:nvSpPr>
            <p:cNvPr id="140419" name="Line 131"/>
            <p:cNvSpPr>
              <a:spLocks noChangeShapeType="1"/>
            </p:cNvSpPr>
            <p:nvPr/>
          </p:nvSpPr>
          <p:spPr bwMode="auto">
            <a:xfrm flipH="1">
              <a:off x="3080" y="2887"/>
              <a:ext cx="200" cy="183"/>
            </a:xfrm>
            <a:prstGeom prst="line">
              <a:avLst/>
            </a:prstGeom>
            <a:noFill/>
            <a:ln w="25400">
              <a:solidFill>
                <a:srgbClr val="9B9B9B"/>
              </a:solidFill>
              <a:round/>
              <a:headEnd/>
              <a:tailEnd/>
            </a:ln>
          </p:spPr>
          <p:txBody>
            <a:bodyPr>
              <a:prstTxWarp prst="textNoShape">
                <a:avLst/>
              </a:prstTxWarp>
            </a:bodyPr>
            <a:lstStyle/>
            <a:p>
              <a:endParaRPr lang="en-US"/>
            </a:p>
          </p:txBody>
        </p:sp>
        <p:sp>
          <p:nvSpPr>
            <p:cNvPr id="140420" name="Line 132"/>
            <p:cNvSpPr>
              <a:spLocks noChangeShapeType="1"/>
            </p:cNvSpPr>
            <p:nvPr/>
          </p:nvSpPr>
          <p:spPr bwMode="auto">
            <a:xfrm flipH="1">
              <a:off x="3088" y="2887"/>
              <a:ext cx="200" cy="183"/>
            </a:xfrm>
            <a:prstGeom prst="line">
              <a:avLst/>
            </a:prstGeom>
            <a:noFill/>
            <a:ln w="25400">
              <a:solidFill>
                <a:srgbClr val="9D9D9D"/>
              </a:solidFill>
              <a:round/>
              <a:headEnd/>
              <a:tailEnd/>
            </a:ln>
          </p:spPr>
          <p:txBody>
            <a:bodyPr>
              <a:prstTxWarp prst="textNoShape">
                <a:avLst/>
              </a:prstTxWarp>
            </a:bodyPr>
            <a:lstStyle/>
            <a:p>
              <a:endParaRPr lang="en-US"/>
            </a:p>
          </p:txBody>
        </p:sp>
        <p:sp>
          <p:nvSpPr>
            <p:cNvPr id="140421" name="Line 133"/>
            <p:cNvSpPr>
              <a:spLocks noChangeShapeType="1"/>
            </p:cNvSpPr>
            <p:nvPr/>
          </p:nvSpPr>
          <p:spPr bwMode="auto">
            <a:xfrm flipH="1">
              <a:off x="3104" y="2887"/>
              <a:ext cx="200" cy="183"/>
            </a:xfrm>
            <a:prstGeom prst="line">
              <a:avLst/>
            </a:prstGeom>
            <a:noFill/>
            <a:ln w="25400">
              <a:solidFill>
                <a:srgbClr val="9F9F9F"/>
              </a:solidFill>
              <a:round/>
              <a:headEnd/>
              <a:tailEnd/>
            </a:ln>
          </p:spPr>
          <p:txBody>
            <a:bodyPr>
              <a:prstTxWarp prst="textNoShape">
                <a:avLst/>
              </a:prstTxWarp>
            </a:bodyPr>
            <a:lstStyle/>
            <a:p>
              <a:endParaRPr lang="en-US"/>
            </a:p>
          </p:txBody>
        </p:sp>
        <p:sp>
          <p:nvSpPr>
            <p:cNvPr id="140422" name="Line 134"/>
            <p:cNvSpPr>
              <a:spLocks noChangeShapeType="1"/>
            </p:cNvSpPr>
            <p:nvPr/>
          </p:nvSpPr>
          <p:spPr bwMode="auto">
            <a:xfrm flipH="1">
              <a:off x="3112" y="2887"/>
              <a:ext cx="200" cy="183"/>
            </a:xfrm>
            <a:prstGeom prst="line">
              <a:avLst/>
            </a:prstGeom>
            <a:noFill/>
            <a:ln w="25400">
              <a:solidFill>
                <a:srgbClr val="A1A1A1"/>
              </a:solidFill>
              <a:round/>
              <a:headEnd/>
              <a:tailEnd/>
            </a:ln>
          </p:spPr>
          <p:txBody>
            <a:bodyPr>
              <a:prstTxWarp prst="textNoShape">
                <a:avLst/>
              </a:prstTxWarp>
            </a:bodyPr>
            <a:lstStyle/>
            <a:p>
              <a:endParaRPr lang="en-US"/>
            </a:p>
          </p:txBody>
        </p:sp>
        <p:sp>
          <p:nvSpPr>
            <p:cNvPr id="140423" name="Line 135"/>
            <p:cNvSpPr>
              <a:spLocks noChangeShapeType="1"/>
            </p:cNvSpPr>
            <p:nvPr/>
          </p:nvSpPr>
          <p:spPr bwMode="auto">
            <a:xfrm flipH="1">
              <a:off x="3127" y="2887"/>
              <a:ext cx="200" cy="183"/>
            </a:xfrm>
            <a:prstGeom prst="line">
              <a:avLst/>
            </a:prstGeom>
            <a:noFill/>
            <a:ln w="25400">
              <a:solidFill>
                <a:srgbClr val="A3A3A3"/>
              </a:solidFill>
              <a:round/>
              <a:headEnd/>
              <a:tailEnd/>
            </a:ln>
          </p:spPr>
          <p:txBody>
            <a:bodyPr>
              <a:prstTxWarp prst="textNoShape">
                <a:avLst/>
              </a:prstTxWarp>
            </a:bodyPr>
            <a:lstStyle/>
            <a:p>
              <a:endParaRPr lang="en-US"/>
            </a:p>
          </p:txBody>
        </p:sp>
        <p:sp>
          <p:nvSpPr>
            <p:cNvPr id="140424" name="Line 136"/>
            <p:cNvSpPr>
              <a:spLocks noChangeShapeType="1"/>
            </p:cNvSpPr>
            <p:nvPr/>
          </p:nvSpPr>
          <p:spPr bwMode="auto">
            <a:xfrm flipH="1">
              <a:off x="3135" y="2887"/>
              <a:ext cx="200" cy="183"/>
            </a:xfrm>
            <a:prstGeom prst="line">
              <a:avLst/>
            </a:prstGeom>
            <a:noFill/>
            <a:ln w="25400">
              <a:solidFill>
                <a:srgbClr val="A5A5A5"/>
              </a:solidFill>
              <a:round/>
              <a:headEnd/>
              <a:tailEnd/>
            </a:ln>
          </p:spPr>
          <p:txBody>
            <a:bodyPr>
              <a:prstTxWarp prst="textNoShape">
                <a:avLst/>
              </a:prstTxWarp>
            </a:bodyPr>
            <a:lstStyle/>
            <a:p>
              <a:endParaRPr lang="en-US"/>
            </a:p>
          </p:txBody>
        </p:sp>
        <p:sp>
          <p:nvSpPr>
            <p:cNvPr id="140425" name="Line 137"/>
            <p:cNvSpPr>
              <a:spLocks noChangeShapeType="1"/>
            </p:cNvSpPr>
            <p:nvPr/>
          </p:nvSpPr>
          <p:spPr bwMode="auto">
            <a:xfrm flipH="1">
              <a:off x="3142" y="2887"/>
              <a:ext cx="200" cy="183"/>
            </a:xfrm>
            <a:prstGeom prst="line">
              <a:avLst/>
            </a:prstGeom>
            <a:noFill/>
            <a:ln w="25400">
              <a:solidFill>
                <a:srgbClr val="A7A7A7"/>
              </a:solidFill>
              <a:round/>
              <a:headEnd/>
              <a:tailEnd/>
            </a:ln>
          </p:spPr>
          <p:txBody>
            <a:bodyPr>
              <a:prstTxWarp prst="textNoShape">
                <a:avLst/>
              </a:prstTxWarp>
            </a:bodyPr>
            <a:lstStyle/>
            <a:p>
              <a:endParaRPr lang="en-US"/>
            </a:p>
          </p:txBody>
        </p:sp>
        <p:sp>
          <p:nvSpPr>
            <p:cNvPr id="140426" name="Line 138"/>
            <p:cNvSpPr>
              <a:spLocks noChangeShapeType="1"/>
            </p:cNvSpPr>
            <p:nvPr/>
          </p:nvSpPr>
          <p:spPr bwMode="auto">
            <a:xfrm flipH="1">
              <a:off x="3158" y="2887"/>
              <a:ext cx="200" cy="183"/>
            </a:xfrm>
            <a:prstGeom prst="line">
              <a:avLst/>
            </a:prstGeom>
            <a:noFill/>
            <a:ln w="25400">
              <a:solidFill>
                <a:srgbClr val="A9A9A9"/>
              </a:solidFill>
              <a:round/>
              <a:headEnd/>
              <a:tailEnd/>
            </a:ln>
          </p:spPr>
          <p:txBody>
            <a:bodyPr>
              <a:prstTxWarp prst="textNoShape">
                <a:avLst/>
              </a:prstTxWarp>
            </a:bodyPr>
            <a:lstStyle/>
            <a:p>
              <a:endParaRPr lang="en-US"/>
            </a:p>
          </p:txBody>
        </p:sp>
        <p:sp>
          <p:nvSpPr>
            <p:cNvPr id="140427" name="Line 139"/>
            <p:cNvSpPr>
              <a:spLocks noChangeShapeType="1"/>
            </p:cNvSpPr>
            <p:nvPr/>
          </p:nvSpPr>
          <p:spPr bwMode="auto">
            <a:xfrm flipH="1">
              <a:off x="3165" y="2887"/>
              <a:ext cx="200" cy="183"/>
            </a:xfrm>
            <a:prstGeom prst="line">
              <a:avLst/>
            </a:prstGeom>
            <a:noFill/>
            <a:ln w="25400">
              <a:solidFill>
                <a:srgbClr val="ACACAC"/>
              </a:solidFill>
              <a:round/>
              <a:headEnd/>
              <a:tailEnd/>
            </a:ln>
          </p:spPr>
          <p:txBody>
            <a:bodyPr>
              <a:prstTxWarp prst="textNoShape">
                <a:avLst/>
              </a:prstTxWarp>
            </a:bodyPr>
            <a:lstStyle/>
            <a:p>
              <a:endParaRPr lang="en-US"/>
            </a:p>
          </p:txBody>
        </p:sp>
        <p:sp>
          <p:nvSpPr>
            <p:cNvPr id="140428" name="Line 140"/>
            <p:cNvSpPr>
              <a:spLocks noChangeShapeType="1"/>
            </p:cNvSpPr>
            <p:nvPr/>
          </p:nvSpPr>
          <p:spPr bwMode="auto">
            <a:xfrm flipH="1">
              <a:off x="3182" y="2887"/>
              <a:ext cx="200" cy="183"/>
            </a:xfrm>
            <a:prstGeom prst="line">
              <a:avLst/>
            </a:prstGeom>
            <a:noFill/>
            <a:ln w="25400">
              <a:solidFill>
                <a:srgbClr val="AEAEAE"/>
              </a:solidFill>
              <a:round/>
              <a:headEnd/>
              <a:tailEnd/>
            </a:ln>
          </p:spPr>
          <p:txBody>
            <a:bodyPr>
              <a:prstTxWarp prst="textNoShape">
                <a:avLst/>
              </a:prstTxWarp>
            </a:bodyPr>
            <a:lstStyle/>
            <a:p>
              <a:endParaRPr lang="en-US"/>
            </a:p>
          </p:txBody>
        </p:sp>
        <p:sp>
          <p:nvSpPr>
            <p:cNvPr id="140429" name="Line 141"/>
            <p:cNvSpPr>
              <a:spLocks noChangeShapeType="1"/>
            </p:cNvSpPr>
            <p:nvPr/>
          </p:nvSpPr>
          <p:spPr bwMode="auto">
            <a:xfrm flipH="1">
              <a:off x="3189" y="2887"/>
              <a:ext cx="200" cy="183"/>
            </a:xfrm>
            <a:prstGeom prst="line">
              <a:avLst/>
            </a:prstGeom>
            <a:noFill/>
            <a:ln w="25400">
              <a:solidFill>
                <a:srgbClr val="B0B0B0"/>
              </a:solidFill>
              <a:round/>
              <a:headEnd/>
              <a:tailEnd/>
            </a:ln>
          </p:spPr>
          <p:txBody>
            <a:bodyPr>
              <a:prstTxWarp prst="textNoShape">
                <a:avLst/>
              </a:prstTxWarp>
            </a:bodyPr>
            <a:lstStyle/>
            <a:p>
              <a:endParaRPr lang="en-US"/>
            </a:p>
          </p:txBody>
        </p:sp>
        <p:sp>
          <p:nvSpPr>
            <p:cNvPr id="140430" name="Line 142"/>
            <p:cNvSpPr>
              <a:spLocks noChangeShapeType="1"/>
            </p:cNvSpPr>
            <p:nvPr/>
          </p:nvSpPr>
          <p:spPr bwMode="auto">
            <a:xfrm flipH="1">
              <a:off x="3205" y="2887"/>
              <a:ext cx="200" cy="183"/>
            </a:xfrm>
            <a:prstGeom prst="line">
              <a:avLst/>
            </a:prstGeom>
            <a:noFill/>
            <a:ln w="25400">
              <a:solidFill>
                <a:srgbClr val="B2B2B2"/>
              </a:solidFill>
              <a:round/>
              <a:headEnd/>
              <a:tailEnd/>
            </a:ln>
          </p:spPr>
          <p:txBody>
            <a:bodyPr>
              <a:prstTxWarp prst="textNoShape">
                <a:avLst/>
              </a:prstTxWarp>
            </a:bodyPr>
            <a:lstStyle/>
            <a:p>
              <a:endParaRPr lang="en-US"/>
            </a:p>
          </p:txBody>
        </p:sp>
        <p:sp>
          <p:nvSpPr>
            <p:cNvPr id="140431" name="Line 143"/>
            <p:cNvSpPr>
              <a:spLocks noChangeShapeType="1"/>
            </p:cNvSpPr>
            <p:nvPr/>
          </p:nvSpPr>
          <p:spPr bwMode="auto">
            <a:xfrm flipH="1">
              <a:off x="3213" y="2887"/>
              <a:ext cx="200" cy="183"/>
            </a:xfrm>
            <a:prstGeom prst="line">
              <a:avLst/>
            </a:prstGeom>
            <a:noFill/>
            <a:ln w="25400">
              <a:solidFill>
                <a:srgbClr val="B4B4B4"/>
              </a:solidFill>
              <a:round/>
              <a:headEnd/>
              <a:tailEnd/>
            </a:ln>
          </p:spPr>
          <p:txBody>
            <a:bodyPr>
              <a:prstTxWarp prst="textNoShape">
                <a:avLst/>
              </a:prstTxWarp>
            </a:bodyPr>
            <a:lstStyle/>
            <a:p>
              <a:endParaRPr lang="en-US"/>
            </a:p>
          </p:txBody>
        </p:sp>
        <p:sp>
          <p:nvSpPr>
            <p:cNvPr id="140432" name="Line 144"/>
            <p:cNvSpPr>
              <a:spLocks noChangeShapeType="1"/>
            </p:cNvSpPr>
            <p:nvPr/>
          </p:nvSpPr>
          <p:spPr bwMode="auto">
            <a:xfrm flipH="1">
              <a:off x="3221" y="2887"/>
              <a:ext cx="200" cy="183"/>
            </a:xfrm>
            <a:prstGeom prst="line">
              <a:avLst/>
            </a:prstGeom>
            <a:noFill/>
            <a:ln w="25400">
              <a:solidFill>
                <a:srgbClr val="B6B6B6"/>
              </a:solidFill>
              <a:round/>
              <a:headEnd/>
              <a:tailEnd/>
            </a:ln>
          </p:spPr>
          <p:txBody>
            <a:bodyPr>
              <a:prstTxWarp prst="textNoShape">
                <a:avLst/>
              </a:prstTxWarp>
            </a:bodyPr>
            <a:lstStyle/>
            <a:p>
              <a:endParaRPr lang="en-US"/>
            </a:p>
          </p:txBody>
        </p:sp>
        <p:sp>
          <p:nvSpPr>
            <p:cNvPr id="140433" name="Line 145"/>
            <p:cNvSpPr>
              <a:spLocks noChangeShapeType="1"/>
            </p:cNvSpPr>
            <p:nvPr/>
          </p:nvSpPr>
          <p:spPr bwMode="auto">
            <a:xfrm flipH="1">
              <a:off x="3236" y="2887"/>
              <a:ext cx="200" cy="183"/>
            </a:xfrm>
            <a:prstGeom prst="line">
              <a:avLst/>
            </a:prstGeom>
            <a:noFill/>
            <a:ln w="25400">
              <a:solidFill>
                <a:srgbClr val="B8B8B8"/>
              </a:solidFill>
              <a:round/>
              <a:headEnd/>
              <a:tailEnd/>
            </a:ln>
          </p:spPr>
          <p:txBody>
            <a:bodyPr>
              <a:prstTxWarp prst="textNoShape">
                <a:avLst/>
              </a:prstTxWarp>
            </a:bodyPr>
            <a:lstStyle/>
            <a:p>
              <a:endParaRPr lang="en-US"/>
            </a:p>
          </p:txBody>
        </p:sp>
        <p:sp>
          <p:nvSpPr>
            <p:cNvPr id="140434" name="Line 146"/>
            <p:cNvSpPr>
              <a:spLocks noChangeShapeType="1"/>
            </p:cNvSpPr>
            <p:nvPr/>
          </p:nvSpPr>
          <p:spPr bwMode="auto">
            <a:xfrm flipH="1">
              <a:off x="3244" y="2887"/>
              <a:ext cx="200" cy="183"/>
            </a:xfrm>
            <a:prstGeom prst="line">
              <a:avLst/>
            </a:prstGeom>
            <a:noFill/>
            <a:ln w="25400">
              <a:solidFill>
                <a:srgbClr val="BABABA"/>
              </a:solidFill>
              <a:round/>
              <a:headEnd/>
              <a:tailEnd/>
            </a:ln>
          </p:spPr>
          <p:txBody>
            <a:bodyPr>
              <a:prstTxWarp prst="textNoShape">
                <a:avLst/>
              </a:prstTxWarp>
            </a:bodyPr>
            <a:lstStyle/>
            <a:p>
              <a:endParaRPr lang="en-US"/>
            </a:p>
          </p:txBody>
        </p:sp>
        <p:sp>
          <p:nvSpPr>
            <p:cNvPr id="140435" name="Line 147"/>
            <p:cNvSpPr>
              <a:spLocks noChangeShapeType="1"/>
            </p:cNvSpPr>
            <p:nvPr/>
          </p:nvSpPr>
          <p:spPr bwMode="auto">
            <a:xfrm flipH="1">
              <a:off x="3252" y="2887"/>
              <a:ext cx="200" cy="183"/>
            </a:xfrm>
            <a:prstGeom prst="line">
              <a:avLst/>
            </a:prstGeom>
            <a:noFill/>
            <a:ln w="25400">
              <a:solidFill>
                <a:srgbClr val="BCBCBC"/>
              </a:solidFill>
              <a:round/>
              <a:headEnd/>
              <a:tailEnd/>
            </a:ln>
          </p:spPr>
          <p:txBody>
            <a:bodyPr>
              <a:prstTxWarp prst="textNoShape">
                <a:avLst/>
              </a:prstTxWarp>
            </a:bodyPr>
            <a:lstStyle/>
            <a:p>
              <a:endParaRPr lang="en-US"/>
            </a:p>
          </p:txBody>
        </p:sp>
        <p:sp>
          <p:nvSpPr>
            <p:cNvPr id="140436" name="Line 148"/>
            <p:cNvSpPr>
              <a:spLocks noChangeShapeType="1"/>
            </p:cNvSpPr>
            <p:nvPr/>
          </p:nvSpPr>
          <p:spPr bwMode="auto">
            <a:xfrm flipH="1">
              <a:off x="3267" y="2887"/>
              <a:ext cx="200" cy="183"/>
            </a:xfrm>
            <a:prstGeom prst="line">
              <a:avLst/>
            </a:prstGeom>
            <a:noFill/>
            <a:ln w="25400">
              <a:solidFill>
                <a:srgbClr val="BEBEBE"/>
              </a:solidFill>
              <a:round/>
              <a:headEnd/>
              <a:tailEnd/>
            </a:ln>
          </p:spPr>
          <p:txBody>
            <a:bodyPr>
              <a:prstTxWarp prst="textNoShape">
                <a:avLst/>
              </a:prstTxWarp>
            </a:bodyPr>
            <a:lstStyle/>
            <a:p>
              <a:endParaRPr lang="en-US"/>
            </a:p>
          </p:txBody>
        </p:sp>
        <p:sp>
          <p:nvSpPr>
            <p:cNvPr id="140437" name="Line 149"/>
            <p:cNvSpPr>
              <a:spLocks noChangeShapeType="1"/>
            </p:cNvSpPr>
            <p:nvPr/>
          </p:nvSpPr>
          <p:spPr bwMode="auto">
            <a:xfrm flipH="1">
              <a:off x="3282" y="2887"/>
              <a:ext cx="200" cy="183"/>
            </a:xfrm>
            <a:prstGeom prst="line">
              <a:avLst/>
            </a:prstGeom>
            <a:noFill/>
            <a:ln w="25400">
              <a:solidFill>
                <a:srgbClr val="C0C0C0"/>
              </a:solidFill>
              <a:round/>
              <a:headEnd/>
              <a:tailEnd/>
            </a:ln>
          </p:spPr>
          <p:txBody>
            <a:bodyPr>
              <a:prstTxWarp prst="textNoShape">
                <a:avLst/>
              </a:prstTxWarp>
            </a:bodyPr>
            <a:lstStyle/>
            <a:p>
              <a:endParaRPr lang="en-US"/>
            </a:p>
          </p:txBody>
        </p:sp>
        <p:sp>
          <p:nvSpPr>
            <p:cNvPr id="140438" name="Line 150"/>
            <p:cNvSpPr>
              <a:spLocks noChangeShapeType="1"/>
            </p:cNvSpPr>
            <p:nvPr/>
          </p:nvSpPr>
          <p:spPr bwMode="auto">
            <a:xfrm flipH="1">
              <a:off x="3290" y="2887"/>
              <a:ext cx="200" cy="183"/>
            </a:xfrm>
            <a:prstGeom prst="line">
              <a:avLst/>
            </a:prstGeom>
            <a:noFill/>
            <a:ln w="25400">
              <a:solidFill>
                <a:srgbClr val="C2C2C2"/>
              </a:solidFill>
              <a:round/>
              <a:headEnd/>
              <a:tailEnd/>
            </a:ln>
          </p:spPr>
          <p:txBody>
            <a:bodyPr>
              <a:prstTxWarp prst="textNoShape">
                <a:avLst/>
              </a:prstTxWarp>
            </a:bodyPr>
            <a:lstStyle/>
            <a:p>
              <a:endParaRPr lang="en-US"/>
            </a:p>
          </p:txBody>
        </p:sp>
        <p:sp>
          <p:nvSpPr>
            <p:cNvPr id="140439" name="Line 151"/>
            <p:cNvSpPr>
              <a:spLocks noChangeShapeType="1"/>
            </p:cNvSpPr>
            <p:nvPr/>
          </p:nvSpPr>
          <p:spPr bwMode="auto">
            <a:xfrm flipH="1">
              <a:off x="3298" y="2887"/>
              <a:ext cx="200" cy="183"/>
            </a:xfrm>
            <a:prstGeom prst="line">
              <a:avLst/>
            </a:prstGeom>
            <a:noFill/>
            <a:ln w="25400">
              <a:solidFill>
                <a:srgbClr val="C4C4C4"/>
              </a:solidFill>
              <a:round/>
              <a:headEnd/>
              <a:tailEnd/>
            </a:ln>
          </p:spPr>
          <p:txBody>
            <a:bodyPr>
              <a:prstTxWarp prst="textNoShape">
                <a:avLst/>
              </a:prstTxWarp>
            </a:bodyPr>
            <a:lstStyle/>
            <a:p>
              <a:endParaRPr lang="en-US"/>
            </a:p>
          </p:txBody>
        </p:sp>
        <p:sp>
          <p:nvSpPr>
            <p:cNvPr id="140440" name="Line 152"/>
            <p:cNvSpPr>
              <a:spLocks noChangeShapeType="1"/>
            </p:cNvSpPr>
            <p:nvPr/>
          </p:nvSpPr>
          <p:spPr bwMode="auto">
            <a:xfrm flipH="1">
              <a:off x="3314" y="2887"/>
              <a:ext cx="200" cy="183"/>
            </a:xfrm>
            <a:prstGeom prst="line">
              <a:avLst/>
            </a:prstGeom>
            <a:noFill/>
            <a:ln w="25400">
              <a:solidFill>
                <a:srgbClr val="C6C6C6"/>
              </a:solidFill>
              <a:round/>
              <a:headEnd/>
              <a:tailEnd/>
            </a:ln>
          </p:spPr>
          <p:txBody>
            <a:bodyPr>
              <a:prstTxWarp prst="textNoShape">
                <a:avLst/>
              </a:prstTxWarp>
            </a:bodyPr>
            <a:lstStyle/>
            <a:p>
              <a:endParaRPr lang="en-US"/>
            </a:p>
          </p:txBody>
        </p:sp>
        <p:sp>
          <p:nvSpPr>
            <p:cNvPr id="140441" name="Line 153"/>
            <p:cNvSpPr>
              <a:spLocks noChangeShapeType="1"/>
            </p:cNvSpPr>
            <p:nvPr/>
          </p:nvSpPr>
          <p:spPr bwMode="auto">
            <a:xfrm flipH="1">
              <a:off x="3321" y="2887"/>
              <a:ext cx="200" cy="183"/>
            </a:xfrm>
            <a:prstGeom prst="line">
              <a:avLst/>
            </a:prstGeom>
            <a:noFill/>
            <a:ln w="25400">
              <a:solidFill>
                <a:srgbClr val="C8C8C8"/>
              </a:solidFill>
              <a:round/>
              <a:headEnd/>
              <a:tailEnd/>
            </a:ln>
          </p:spPr>
          <p:txBody>
            <a:bodyPr>
              <a:prstTxWarp prst="textNoShape">
                <a:avLst/>
              </a:prstTxWarp>
            </a:bodyPr>
            <a:lstStyle/>
            <a:p>
              <a:endParaRPr lang="en-US"/>
            </a:p>
          </p:txBody>
        </p:sp>
        <p:sp>
          <p:nvSpPr>
            <p:cNvPr id="140442" name="Line 154"/>
            <p:cNvSpPr>
              <a:spLocks noChangeShapeType="1"/>
            </p:cNvSpPr>
            <p:nvPr/>
          </p:nvSpPr>
          <p:spPr bwMode="auto">
            <a:xfrm flipH="1">
              <a:off x="3329" y="2887"/>
              <a:ext cx="200" cy="183"/>
            </a:xfrm>
            <a:prstGeom prst="line">
              <a:avLst/>
            </a:prstGeom>
            <a:noFill/>
            <a:ln w="25400">
              <a:solidFill>
                <a:srgbClr val="CACACA"/>
              </a:solidFill>
              <a:round/>
              <a:headEnd/>
              <a:tailEnd/>
            </a:ln>
          </p:spPr>
          <p:txBody>
            <a:bodyPr>
              <a:prstTxWarp prst="textNoShape">
                <a:avLst/>
              </a:prstTxWarp>
            </a:bodyPr>
            <a:lstStyle/>
            <a:p>
              <a:endParaRPr lang="en-US"/>
            </a:p>
          </p:txBody>
        </p:sp>
        <p:sp>
          <p:nvSpPr>
            <p:cNvPr id="140443" name="Line 155"/>
            <p:cNvSpPr>
              <a:spLocks noChangeShapeType="1"/>
            </p:cNvSpPr>
            <p:nvPr/>
          </p:nvSpPr>
          <p:spPr bwMode="auto">
            <a:xfrm flipH="1">
              <a:off x="3345" y="2887"/>
              <a:ext cx="200" cy="183"/>
            </a:xfrm>
            <a:prstGeom prst="line">
              <a:avLst/>
            </a:prstGeom>
            <a:noFill/>
            <a:ln w="25400">
              <a:solidFill>
                <a:srgbClr val="CCCCCC"/>
              </a:solidFill>
              <a:round/>
              <a:headEnd/>
              <a:tailEnd/>
            </a:ln>
          </p:spPr>
          <p:txBody>
            <a:bodyPr>
              <a:prstTxWarp prst="textNoShape">
                <a:avLst/>
              </a:prstTxWarp>
            </a:bodyPr>
            <a:lstStyle/>
            <a:p>
              <a:endParaRPr lang="en-US"/>
            </a:p>
          </p:txBody>
        </p:sp>
        <p:sp>
          <p:nvSpPr>
            <p:cNvPr id="140444" name="Line 156"/>
            <p:cNvSpPr>
              <a:spLocks noChangeShapeType="1"/>
            </p:cNvSpPr>
            <p:nvPr/>
          </p:nvSpPr>
          <p:spPr bwMode="auto">
            <a:xfrm flipH="1">
              <a:off x="3360" y="2887"/>
              <a:ext cx="200" cy="183"/>
            </a:xfrm>
            <a:prstGeom prst="line">
              <a:avLst/>
            </a:prstGeom>
            <a:noFill/>
            <a:ln w="25400">
              <a:solidFill>
                <a:srgbClr val="CECECE"/>
              </a:solidFill>
              <a:round/>
              <a:headEnd/>
              <a:tailEnd/>
            </a:ln>
          </p:spPr>
          <p:txBody>
            <a:bodyPr>
              <a:prstTxWarp prst="textNoShape">
                <a:avLst/>
              </a:prstTxWarp>
            </a:bodyPr>
            <a:lstStyle/>
            <a:p>
              <a:endParaRPr lang="en-US"/>
            </a:p>
          </p:txBody>
        </p:sp>
        <p:sp>
          <p:nvSpPr>
            <p:cNvPr id="140445" name="Line 157"/>
            <p:cNvSpPr>
              <a:spLocks noChangeShapeType="1"/>
            </p:cNvSpPr>
            <p:nvPr/>
          </p:nvSpPr>
          <p:spPr bwMode="auto">
            <a:xfrm flipH="1">
              <a:off x="3368" y="2887"/>
              <a:ext cx="200" cy="183"/>
            </a:xfrm>
            <a:prstGeom prst="line">
              <a:avLst/>
            </a:prstGeom>
            <a:noFill/>
            <a:ln w="25400">
              <a:solidFill>
                <a:srgbClr val="D0D0D0"/>
              </a:solidFill>
              <a:round/>
              <a:headEnd/>
              <a:tailEnd/>
            </a:ln>
          </p:spPr>
          <p:txBody>
            <a:bodyPr>
              <a:prstTxWarp prst="textNoShape">
                <a:avLst/>
              </a:prstTxWarp>
            </a:bodyPr>
            <a:lstStyle/>
            <a:p>
              <a:endParaRPr lang="en-US"/>
            </a:p>
          </p:txBody>
        </p:sp>
        <p:sp>
          <p:nvSpPr>
            <p:cNvPr id="140446" name="Line 158"/>
            <p:cNvSpPr>
              <a:spLocks noChangeShapeType="1"/>
            </p:cNvSpPr>
            <p:nvPr/>
          </p:nvSpPr>
          <p:spPr bwMode="auto">
            <a:xfrm flipH="1">
              <a:off x="3376" y="2887"/>
              <a:ext cx="200" cy="183"/>
            </a:xfrm>
            <a:prstGeom prst="line">
              <a:avLst/>
            </a:prstGeom>
            <a:noFill/>
            <a:ln w="25400">
              <a:solidFill>
                <a:srgbClr val="D2D2D2"/>
              </a:solidFill>
              <a:round/>
              <a:headEnd/>
              <a:tailEnd/>
            </a:ln>
          </p:spPr>
          <p:txBody>
            <a:bodyPr>
              <a:prstTxWarp prst="textNoShape">
                <a:avLst/>
              </a:prstTxWarp>
            </a:bodyPr>
            <a:lstStyle/>
            <a:p>
              <a:endParaRPr lang="en-US"/>
            </a:p>
          </p:txBody>
        </p:sp>
        <p:sp>
          <p:nvSpPr>
            <p:cNvPr id="140447" name="Line 159"/>
            <p:cNvSpPr>
              <a:spLocks noChangeShapeType="1"/>
            </p:cNvSpPr>
            <p:nvPr/>
          </p:nvSpPr>
          <p:spPr bwMode="auto">
            <a:xfrm flipH="1">
              <a:off x="3391" y="2887"/>
              <a:ext cx="200" cy="183"/>
            </a:xfrm>
            <a:prstGeom prst="line">
              <a:avLst/>
            </a:prstGeom>
            <a:noFill/>
            <a:ln w="25400">
              <a:solidFill>
                <a:srgbClr val="D4D4D4"/>
              </a:solidFill>
              <a:round/>
              <a:headEnd/>
              <a:tailEnd/>
            </a:ln>
          </p:spPr>
          <p:txBody>
            <a:bodyPr>
              <a:prstTxWarp prst="textNoShape">
                <a:avLst/>
              </a:prstTxWarp>
            </a:bodyPr>
            <a:lstStyle/>
            <a:p>
              <a:endParaRPr lang="en-US"/>
            </a:p>
          </p:txBody>
        </p:sp>
        <p:sp>
          <p:nvSpPr>
            <p:cNvPr id="140448" name="Line 160"/>
            <p:cNvSpPr>
              <a:spLocks noChangeShapeType="1"/>
            </p:cNvSpPr>
            <p:nvPr/>
          </p:nvSpPr>
          <p:spPr bwMode="auto">
            <a:xfrm flipH="1">
              <a:off x="3399" y="2887"/>
              <a:ext cx="200" cy="183"/>
            </a:xfrm>
            <a:prstGeom prst="line">
              <a:avLst/>
            </a:prstGeom>
            <a:noFill/>
            <a:ln w="25400">
              <a:solidFill>
                <a:srgbClr val="D7D7D7"/>
              </a:solidFill>
              <a:round/>
              <a:headEnd/>
              <a:tailEnd/>
            </a:ln>
          </p:spPr>
          <p:txBody>
            <a:bodyPr>
              <a:prstTxWarp prst="textNoShape">
                <a:avLst/>
              </a:prstTxWarp>
            </a:bodyPr>
            <a:lstStyle/>
            <a:p>
              <a:endParaRPr lang="en-US"/>
            </a:p>
          </p:txBody>
        </p:sp>
        <p:sp>
          <p:nvSpPr>
            <p:cNvPr id="140449" name="Line 161"/>
            <p:cNvSpPr>
              <a:spLocks noChangeShapeType="1"/>
            </p:cNvSpPr>
            <p:nvPr/>
          </p:nvSpPr>
          <p:spPr bwMode="auto">
            <a:xfrm flipH="1">
              <a:off x="3406" y="2887"/>
              <a:ext cx="200" cy="183"/>
            </a:xfrm>
            <a:prstGeom prst="line">
              <a:avLst/>
            </a:prstGeom>
            <a:noFill/>
            <a:ln w="25400">
              <a:solidFill>
                <a:srgbClr val="D9D9D9"/>
              </a:solidFill>
              <a:round/>
              <a:headEnd/>
              <a:tailEnd/>
            </a:ln>
          </p:spPr>
          <p:txBody>
            <a:bodyPr>
              <a:prstTxWarp prst="textNoShape">
                <a:avLst/>
              </a:prstTxWarp>
            </a:bodyPr>
            <a:lstStyle/>
            <a:p>
              <a:endParaRPr lang="en-US"/>
            </a:p>
          </p:txBody>
        </p:sp>
        <p:sp>
          <p:nvSpPr>
            <p:cNvPr id="140450" name="Line 162"/>
            <p:cNvSpPr>
              <a:spLocks noChangeShapeType="1"/>
            </p:cNvSpPr>
            <p:nvPr/>
          </p:nvSpPr>
          <p:spPr bwMode="auto">
            <a:xfrm flipH="1">
              <a:off x="3422" y="2902"/>
              <a:ext cx="184" cy="168"/>
            </a:xfrm>
            <a:prstGeom prst="line">
              <a:avLst/>
            </a:prstGeom>
            <a:noFill/>
            <a:ln w="25400">
              <a:solidFill>
                <a:srgbClr val="DBDBDB"/>
              </a:solidFill>
              <a:round/>
              <a:headEnd/>
              <a:tailEnd/>
            </a:ln>
          </p:spPr>
          <p:txBody>
            <a:bodyPr>
              <a:prstTxWarp prst="textNoShape">
                <a:avLst/>
              </a:prstTxWarp>
            </a:bodyPr>
            <a:lstStyle/>
            <a:p>
              <a:endParaRPr lang="en-US"/>
            </a:p>
          </p:txBody>
        </p:sp>
        <p:sp>
          <p:nvSpPr>
            <p:cNvPr id="140451" name="Line 163"/>
            <p:cNvSpPr>
              <a:spLocks noChangeShapeType="1"/>
            </p:cNvSpPr>
            <p:nvPr/>
          </p:nvSpPr>
          <p:spPr bwMode="auto">
            <a:xfrm flipH="1">
              <a:off x="3436" y="2915"/>
              <a:ext cx="170" cy="155"/>
            </a:xfrm>
            <a:prstGeom prst="line">
              <a:avLst/>
            </a:prstGeom>
            <a:noFill/>
            <a:ln w="25400">
              <a:solidFill>
                <a:srgbClr val="DDDDDD"/>
              </a:solidFill>
              <a:round/>
              <a:headEnd/>
              <a:tailEnd/>
            </a:ln>
          </p:spPr>
          <p:txBody>
            <a:bodyPr>
              <a:prstTxWarp prst="textNoShape">
                <a:avLst/>
              </a:prstTxWarp>
            </a:bodyPr>
            <a:lstStyle/>
            <a:p>
              <a:endParaRPr lang="en-US"/>
            </a:p>
          </p:txBody>
        </p:sp>
        <p:sp>
          <p:nvSpPr>
            <p:cNvPr id="140452" name="Line 164"/>
            <p:cNvSpPr>
              <a:spLocks noChangeShapeType="1"/>
            </p:cNvSpPr>
            <p:nvPr/>
          </p:nvSpPr>
          <p:spPr bwMode="auto">
            <a:xfrm flipH="1">
              <a:off x="3436" y="2915"/>
              <a:ext cx="170" cy="155"/>
            </a:xfrm>
            <a:prstGeom prst="line">
              <a:avLst/>
            </a:prstGeom>
            <a:noFill/>
            <a:ln w="25400">
              <a:solidFill>
                <a:srgbClr val="DFDFDF"/>
              </a:solidFill>
              <a:round/>
              <a:headEnd/>
              <a:tailEnd/>
            </a:ln>
          </p:spPr>
          <p:txBody>
            <a:bodyPr>
              <a:prstTxWarp prst="textNoShape">
                <a:avLst/>
              </a:prstTxWarp>
            </a:bodyPr>
            <a:lstStyle/>
            <a:p>
              <a:endParaRPr lang="en-US"/>
            </a:p>
          </p:txBody>
        </p:sp>
        <p:sp>
          <p:nvSpPr>
            <p:cNvPr id="140453" name="Line 165"/>
            <p:cNvSpPr>
              <a:spLocks noChangeShapeType="1"/>
            </p:cNvSpPr>
            <p:nvPr/>
          </p:nvSpPr>
          <p:spPr bwMode="auto">
            <a:xfrm flipH="1">
              <a:off x="3453" y="2930"/>
              <a:ext cx="153" cy="140"/>
            </a:xfrm>
            <a:prstGeom prst="line">
              <a:avLst/>
            </a:prstGeom>
            <a:noFill/>
            <a:ln w="25400">
              <a:solidFill>
                <a:srgbClr val="E1E1E1"/>
              </a:solidFill>
              <a:round/>
              <a:headEnd/>
              <a:tailEnd/>
            </a:ln>
          </p:spPr>
          <p:txBody>
            <a:bodyPr>
              <a:prstTxWarp prst="textNoShape">
                <a:avLst/>
              </a:prstTxWarp>
            </a:bodyPr>
            <a:lstStyle/>
            <a:p>
              <a:endParaRPr lang="en-US"/>
            </a:p>
          </p:txBody>
        </p:sp>
        <p:sp>
          <p:nvSpPr>
            <p:cNvPr id="140454" name="Line 166"/>
            <p:cNvSpPr>
              <a:spLocks noChangeShapeType="1"/>
            </p:cNvSpPr>
            <p:nvPr/>
          </p:nvSpPr>
          <p:spPr bwMode="auto">
            <a:xfrm flipH="1">
              <a:off x="3468" y="2944"/>
              <a:ext cx="138" cy="126"/>
            </a:xfrm>
            <a:prstGeom prst="line">
              <a:avLst/>
            </a:prstGeom>
            <a:noFill/>
            <a:ln w="25400">
              <a:solidFill>
                <a:srgbClr val="E3E3E3"/>
              </a:solidFill>
              <a:round/>
              <a:headEnd/>
              <a:tailEnd/>
            </a:ln>
          </p:spPr>
          <p:txBody>
            <a:bodyPr>
              <a:prstTxWarp prst="textNoShape">
                <a:avLst/>
              </a:prstTxWarp>
            </a:bodyPr>
            <a:lstStyle/>
            <a:p>
              <a:endParaRPr lang="en-US"/>
            </a:p>
          </p:txBody>
        </p:sp>
        <p:sp>
          <p:nvSpPr>
            <p:cNvPr id="140455" name="Line 167"/>
            <p:cNvSpPr>
              <a:spLocks noChangeShapeType="1"/>
            </p:cNvSpPr>
            <p:nvPr/>
          </p:nvSpPr>
          <p:spPr bwMode="auto">
            <a:xfrm flipH="1">
              <a:off x="3476" y="2951"/>
              <a:ext cx="130" cy="119"/>
            </a:xfrm>
            <a:prstGeom prst="line">
              <a:avLst/>
            </a:prstGeom>
            <a:noFill/>
            <a:ln w="25400">
              <a:solidFill>
                <a:srgbClr val="E5E5E5"/>
              </a:solidFill>
              <a:round/>
              <a:headEnd/>
              <a:tailEnd/>
            </a:ln>
          </p:spPr>
          <p:txBody>
            <a:bodyPr>
              <a:prstTxWarp prst="textNoShape">
                <a:avLst/>
              </a:prstTxWarp>
            </a:bodyPr>
            <a:lstStyle/>
            <a:p>
              <a:endParaRPr lang="en-US"/>
            </a:p>
          </p:txBody>
        </p:sp>
        <p:sp>
          <p:nvSpPr>
            <p:cNvPr id="140456" name="Line 168"/>
            <p:cNvSpPr>
              <a:spLocks noChangeShapeType="1"/>
            </p:cNvSpPr>
            <p:nvPr/>
          </p:nvSpPr>
          <p:spPr bwMode="auto">
            <a:xfrm flipH="1">
              <a:off x="3484" y="2958"/>
              <a:ext cx="122" cy="112"/>
            </a:xfrm>
            <a:prstGeom prst="line">
              <a:avLst/>
            </a:prstGeom>
            <a:noFill/>
            <a:ln w="25400">
              <a:solidFill>
                <a:srgbClr val="E7E7E7"/>
              </a:solidFill>
              <a:round/>
              <a:headEnd/>
              <a:tailEnd/>
            </a:ln>
          </p:spPr>
          <p:txBody>
            <a:bodyPr>
              <a:prstTxWarp prst="textNoShape">
                <a:avLst/>
              </a:prstTxWarp>
            </a:bodyPr>
            <a:lstStyle/>
            <a:p>
              <a:endParaRPr lang="en-US"/>
            </a:p>
          </p:txBody>
        </p:sp>
        <p:sp>
          <p:nvSpPr>
            <p:cNvPr id="140457" name="Line 169"/>
            <p:cNvSpPr>
              <a:spLocks noChangeShapeType="1"/>
            </p:cNvSpPr>
            <p:nvPr/>
          </p:nvSpPr>
          <p:spPr bwMode="auto">
            <a:xfrm flipH="1">
              <a:off x="3499" y="2972"/>
              <a:ext cx="107" cy="98"/>
            </a:xfrm>
            <a:prstGeom prst="line">
              <a:avLst/>
            </a:prstGeom>
            <a:noFill/>
            <a:ln w="25400">
              <a:solidFill>
                <a:srgbClr val="E9E9E9"/>
              </a:solidFill>
              <a:round/>
              <a:headEnd/>
              <a:tailEnd/>
            </a:ln>
          </p:spPr>
          <p:txBody>
            <a:bodyPr>
              <a:prstTxWarp prst="textNoShape">
                <a:avLst/>
              </a:prstTxWarp>
            </a:bodyPr>
            <a:lstStyle/>
            <a:p>
              <a:endParaRPr lang="en-US"/>
            </a:p>
          </p:txBody>
        </p:sp>
        <p:sp>
          <p:nvSpPr>
            <p:cNvPr id="140458" name="Line 170"/>
            <p:cNvSpPr>
              <a:spLocks noChangeShapeType="1"/>
            </p:cNvSpPr>
            <p:nvPr/>
          </p:nvSpPr>
          <p:spPr bwMode="auto">
            <a:xfrm flipH="1">
              <a:off x="3514" y="2986"/>
              <a:ext cx="92" cy="84"/>
            </a:xfrm>
            <a:prstGeom prst="line">
              <a:avLst/>
            </a:prstGeom>
            <a:noFill/>
            <a:ln w="25400">
              <a:solidFill>
                <a:srgbClr val="EBEBEB"/>
              </a:solidFill>
              <a:round/>
              <a:headEnd/>
              <a:tailEnd/>
            </a:ln>
          </p:spPr>
          <p:txBody>
            <a:bodyPr>
              <a:prstTxWarp prst="textNoShape">
                <a:avLst/>
              </a:prstTxWarp>
            </a:bodyPr>
            <a:lstStyle/>
            <a:p>
              <a:endParaRPr lang="en-US"/>
            </a:p>
          </p:txBody>
        </p:sp>
        <p:sp>
          <p:nvSpPr>
            <p:cNvPr id="140459" name="Line 171"/>
            <p:cNvSpPr>
              <a:spLocks noChangeShapeType="1"/>
            </p:cNvSpPr>
            <p:nvPr/>
          </p:nvSpPr>
          <p:spPr bwMode="auto">
            <a:xfrm flipH="1">
              <a:off x="3514" y="2986"/>
              <a:ext cx="92" cy="84"/>
            </a:xfrm>
            <a:prstGeom prst="line">
              <a:avLst/>
            </a:prstGeom>
            <a:noFill/>
            <a:ln w="25400">
              <a:solidFill>
                <a:srgbClr val="EDEDED"/>
              </a:solidFill>
              <a:round/>
              <a:headEnd/>
              <a:tailEnd/>
            </a:ln>
          </p:spPr>
          <p:txBody>
            <a:bodyPr>
              <a:prstTxWarp prst="textNoShape">
                <a:avLst/>
              </a:prstTxWarp>
            </a:bodyPr>
            <a:lstStyle/>
            <a:p>
              <a:endParaRPr lang="en-US"/>
            </a:p>
          </p:txBody>
        </p:sp>
        <p:sp>
          <p:nvSpPr>
            <p:cNvPr id="140460" name="Line 172"/>
            <p:cNvSpPr>
              <a:spLocks noChangeShapeType="1"/>
            </p:cNvSpPr>
            <p:nvPr/>
          </p:nvSpPr>
          <p:spPr bwMode="auto">
            <a:xfrm flipH="1">
              <a:off x="3530" y="3000"/>
              <a:ext cx="76" cy="70"/>
            </a:xfrm>
            <a:prstGeom prst="line">
              <a:avLst/>
            </a:prstGeom>
            <a:noFill/>
            <a:ln w="25400">
              <a:solidFill>
                <a:srgbClr val="EFEFEF"/>
              </a:solidFill>
              <a:round/>
              <a:headEnd/>
              <a:tailEnd/>
            </a:ln>
          </p:spPr>
          <p:txBody>
            <a:bodyPr>
              <a:prstTxWarp prst="textNoShape">
                <a:avLst/>
              </a:prstTxWarp>
            </a:bodyPr>
            <a:lstStyle/>
            <a:p>
              <a:endParaRPr lang="en-US"/>
            </a:p>
          </p:txBody>
        </p:sp>
        <p:sp>
          <p:nvSpPr>
            <p:cNvPr id="140461" name="Line 173"/>
            <p:cNvSpPr>
              <a:spLocks noChangeShapeType="1"/>
            </p:cNvSpPr>
            <p:nvPr/>
          </p:nvSpPr>
          <p:spPr bwMode="auto">
            <a:xfrm flipH="1">
              <a:off x="3545" y="3014"/>
              <a:ext cx="61" cy="56"/>
            </a:xfrm>
            <a:prstGeom prst="line">
              <a:avLst/>
            </a:prstGeom>
            <a:noFill/>
            <a:ln w="25400">
              <a:solidFill>
                <a:srgbClr val="F1F1F1"/>
              </a:solidFill>
              <a:round/>
              <a:headEnd/>
              <a:tailEnd/>
            </a:ln>
          </p:spPr>
          <p:txBody>
            <a:bodyPr>
              <a:prstTxWarp prst="textNoShape">
                <a:avLst/>
              </a:prstTxWarp>
            </a:bodyPr>
            <a:lstStyle/>
            <a:p>
              <a:endParaRPr lang="en-US"/>
            </a:p>
          </p:txBody>
        </p:sp>
        <p:sp>
          <p:nvSpPr>
            <p:cNvPr id="140462" name="Line 174"/>
            <p:cNvSpPr>
              <a:spLocks noChangeShapeType="1"/>
            </p:cNvSpPr>
            <p:nvPr/>
          </p:nvSpPr>
          <p:spPr bwMode="auto">
            <a:xfrm flipH="1">
              <a:off x="3553" y="3021"/>
              <a:ext cx="53" cy="49"/>
            </a:xfrm>
            <a:prstGeom prst="line">
              <a:avLst/>
            </a:prstGeom>
            <a:noFill/>
            <a:ln w="25400">
              <a:solidFill>
                <a:srgbClr val="F3F3F3"/>
              </a:solidFill>
              <a:round/>
              <a:headEnd/>
              <a:tailEnd/>
            </a:ln>
          </p:spPr>
          <p:txBody>
            <a:bodyPr>
              <a:prstTxWarp prst="textNoShape">
                <a:avLst/>
              </a:prstTxWarp>
            </a:bodyPr>
            <a:lstStyle/>
            <a:p>
              <a:endParaRPr lang="en-US"/>
            </a:p>
          </p:txBody>
        </p:sp>
        <p:sp>
          <p:nvSpPr>
            <p:cNvPr id="140463" name="Line 175"/>
            <p:cNvSpPr>
              <a:spLocks noChangeShapeType="1"/>
            </p:cNvSpPr>
            <p:nvPr/>
          </p:nvSpPr>
          <p:spPr bwMode="auto">
            <a:xfrm flipH="1">
              <a:off x="3560" y="3028"/>
              <a:ext cx="46" cy="42"/>
            </a:xfrm>
            <a:prstGeom prst="line">
              <a:avLst/>
            </a:prstGeom>
            <a:noFill/>
            <a:ln w="25400">
              <a:solidFill>
                <a:srgbClr val="F5F5F5"/>
              </a:solidFill>
              <a:round/>
              <a:headEnd/>
              <a:tailEnd/>
            </a:ln>
          </p:spPr>
          <p:txBody>
            <a:bodyPr>
              <a:prstTxWarp prst="textNoShape">
                <a:avLst/>
              </a:prstTxWarp>
            </a:bodyPr>
            <a:lstStyle/>
            <a:p>
              <a:endParaRPr lang="en-US"/>
            </a:p>
          </p:txBody>
        </p:sp>
        <p:sp>
          <p:nvSpPr>
            <p:cNvPr id="140464" name="Line 176"/>
            <p:cNvSpPr>
              <a:spLocks noChangeShapeType="1"/>
            </p:cNvSpPr>
            <p:nvPr/>
          </p:nvSpPr>
          <p:spPr bwMode="auto">
            <a:xfrm flipH="1">
              <a:off x="3577" y="3043"/>
              <a:ext cx="29" cy="27"/>
            </a:xfrm>
            <a:prstGeom prst="line">
              <a:avLst/>
            </a:prstGeom>
            <a:noFill/>
            <a:ln w="25400">
              <a:solidFill>
                <a:srgbClr val="F7F7F7"/>
              </a:solidFill>
              <a:round/>
              <a:headEnd/>
              <a:tailEnd/>
            </a:ln>
          </p:spPr>
          <p:txBody>
            <a:bodyPr>
              <a:prstTxWarp prst="textNoShape">
                <a:avLst/>
              </a:prstTxWarp>
            </a:bodyPr>
            <a:lstStyle/>
            <a:p>
              <a:endParaRPr lang="en-US"/>
            </a:p>
          </p:txBody>
        </p:sp>
        <p:sp>
          <p:nvSpPr>
            <p:cNvPr id="140465" name="Line 177"/>
            <p:cNvSpPr>
              <a:spLocks noChangeShapeType="1"/>
            </p:cNvSpPr>
            <p:nvPr/>
          </p:nvSpPr>
          <p:spPr bwMode="auto">
            <a:xfrm flipH="1">
              <a:off x="3591" y="3056"/>
              <a:ext cx="15" cy="14"/>
            </a:xfrm>
            <a:prstGeom prst="line">
              <a:avLst/>
            </a:prstGeom>
            <a:noFill/>
            <a:ln w="25400">
              <a:solidFill>
                <a:srgbClr val="F9F9F9"/>
              </a:solidFill>
              <a:round/>
              <a:headEnd/>
              <a:tailEnd/>
            </a:ln>
          </p:spPr>
          <p:txBody>
            <a:bodyPr>
              <a:prstTxWarp prst="textNoShape">
                <a:avLst/>
              </a:prstTxWarp>
            </a:bodyPr>
            <a:lstStyle/>
            <a:p>
              <a:endParaRPr lang="en-US"/>
            </a:p>
          </p:txBody>
        </p:sp>
        <p:sp>
          <p:nvSpPr>
            <p:cNvPr id="140466" name="Line 178"/>
            <p:cNvSpPr>
              <a:spLocks noChangeShapeType="1"/>
            </p:cNvSpPr>
            <p:nvPr/>
          </p:nvSpPr>
          <p:spPr bwMode="auto">
            <a:xfrm flipH="1">
              <a:off x="3591" y="3056"/>
              <a:ext cx="15" cy="14"/>
            </a:xfrm>
            <a:prstGeom prst="line">
              <a:avLst/>
            </a:prstGeom>
            <a:noFill/>
            <a:ln w="25400">
              <a:solidFill>
                <a:srgbClr val="FBFBFB"/>
              </a:solidFill>
              <a:round/>
              <a:headEnd/>
              <a:tailEnd/>
            </a:ln>
          </p:spPr>
          <p:txBody>
            <a:bodyPr>
              <a:prstTxWarp prst="textNoShape">
                <a:avLst/>
              </a:prstTxWarp>
            </a:bodyPr>
            <a:lstStyle/>
            <a:p>
              <a:endParaRPr lang="en-US"/>
            </a:p>
          </p:txBody>
        </p:sp>
        <p:sp>
          <p:nvSpPr>
            <p:cNvPr id="140467" name="Rectangle 179"/>
            <p:cNvSpPr>
              <a:spLocks noChangeArrowheads="1"/>
            </p:cNvSpPr>
            <p:nvPr/>
          </p:nvSpPr>
          <p:spPr bwMode="auto">
            <a:xfrm>
              <a:off x="2494" y="2891"/>
              <a:ext cx="1108" cy="175"/>
            </a:xfrm>
            <a:prstGeom prst="rect">
              <a:avLst/>
            </a:prstGeom>
            <a:noFill/>
            <a:ln w="12700">
              <a:solidFill>
                <a:srgbClr val="000000"/>
              </a:solidFill>
              <a:miter lim="800000"/>
              <a:headEnd/>
              <a:tailEnd/>
            </a:ln>
          </p:spPr>
          <p:txBody>
            <a:bodyPr>
              <a:prstTxWarp prst="textNoShape">
                <a:avLst/>
              </a:prstTxWarp>
            </a:bodyPr>
            <a:lstStyle/>
            <a:p>
              <a:endParaRPr lang="en-US"/>
            </a:p>
          </p:txBody>
        </p:sp>
        <p:sp>
          <p:nvSpPr>
            <p:cNvPr id="140468" name="Line 180"/>
            <p:cNvSpPr>
              <a:spLocks noChangeShapeType="1"/>
            </p:cNvSpPr>
            <p:nvPr/>
          </p:nvSpPr>
          <p:spPr bwMode="auto">
            <a:xfrm>
              <a:off x="2623" y="3063"/>
              <a:ext cx="15" cy="13"/>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69" name="Line 181"/>
            <p:cNvSpPr>
              <a:spLocks noChangeShapeType="1"/>
            </p:cNvSpPr>
            <p:nvPr/>
          </p:nvSpPr>
          <p:spPr bwMode="auto">
            <a:xfrm>
              <a:off x="2639" y="3077"/>
              <a:ext cx="15" cy="13"/>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0" name="Line 182"/>
            <p:cNvSpPr>
              <a:spLocks noChangeShapeType="1"/>
            </p:cNvSpPr>
            <p:nvPr/>
          </p:nvSpPr>
          <p:spPr bwMode="auto">
            <a:xfrm>
              <a:off x="2655" y="3091"/>
              <a:ext cx="22" cy="13"/>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1" name="Line 183"/>
            <p:cNvSpPr>
              <a:spLocks noChangeShapeType="1"/>
            </p:cNvSpPr>
            <p:nvPr/>
          </p:nvSpPr>
          <p:spPr bwMode="auto">
            <a:xfrm>
              <a:off x="2678" y="3105"/>
              <a:ext cx="23" cy="13"/>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2" name="Line 184"/>
            <p:cNvSpPr>
              <a:spLocks noChangeShapeType="1"/>
            </p:cNvSpPr>
            <p:nvPr/>
          </p:nvSpPr>
          <p:spPr bwMode="auto">
            <a:xfrm>
              <a:off x="2701" y="3119"/>
              <a:ext cx="23" cy="13"/>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3" name="Line 185"/>
            <p:cNvSpPr>
              <a:spLocks noChangeShapeType="1"/>
            </p:cNvSpPr>
            <p:nvPr/>
          </p:nvSpPr>
          <p:spPr bwMode="auto">
            <a:xfrm>
              <a:off x="2727" y="3133"/>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4" name="Line 186"/>
            <p:cNvSpPr>
              <a:spLocks noChangeShapeType="1"/>
            </p:cNvSpPr>
            <p:nvPr/>
          </p:nvSpPr>
          <p:spPr bwMode="auto">
            <a:xfrm>
              <a:off x="2748" y="3140"/>
              <a:ext cx="15"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5" name="Line 187"/>
            <p:cNvSpPr>
              <a:spLocks noChangeShapeType="1"/>
            </p:cNvSpPr>
            <p:nvPr/>
          </p:nvSpPr>
          <p:spPr bwMode="auto">
            <a:xfrm>
              <a:off x="2767" y="3147"/>
              <a:ext cx="28"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6" name="Line 188"/>
            <p:cNvSpPr>
              <a:spLocks noChangeShapeType="1"/>
            </p:cNvSpPr>
            <p:nvPr/>
          </p:nvSpPr>
          <p:spPr bwMode="auto">
            <a:xfrm>
              <a:off x="2795" y="3154"/>
              <a:ext cx="7"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7" name="Line 189"/>
            <p:cNvSpPr>
              <a:spLocks noChangeShapeType="1"/>
            </p:cNvSpPr>
            <p:nvPr/>
          </p:nvSpPr>
          <p:spPr bwMode="auto">
            <a:xfrm>
              <a:off x="2802" y="3154"/>
              <a:ext cx="47"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8" name="Line 190"/>
            <p:cNvSpPr>
              <a:spLocks noChangeShapeType="1"/>
            </p:cNvSpPr>
            <p:nvPr/>
          </p:nvSpPr>
          <p:spPr bwMode="auto">
            <a:xfrm>
              <a:off x="2849" y="3161"/>
              <a:ext cx="94"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79" name="Line 191"/>
            <p:cNvSpPr>
              <a:spLocks noChangeShapeType="1"/>
            </p:cNvSpPr>
            <p:nvPr/>
          </p:nvSpPr>
          <p:spPr bwMode="auto">
            <a:xfrm>
              <a:off x="2943" y="3168"/>
              <a:ext cx="47"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0" name="Line 192"/>
            <p:cNvSpPr>
              <a:spLocks noChangeShapeType="1"/>
            </p:cNvSpPr>
            <p:nvPr/>
          </p:nvSpPr>
          <p:spPr bwMode="auto">
            <a:xfrm>
              <a:off x="2990" y="3168"/>
              <a:ext cx="7"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1" name="Line 193"/>
            <p:cNvSpPr>
              <a:spLocks noChangeShapeType="1"/>
            </p:cNvSpPr>
            <p:nvPr/>
          </p:nvSpPr>
          <p:spPr bwMode="auto">
            <a:xfrm>
              <a:off x="2997" y="3168"/>
              <a:ext cx="24"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2" name="Line 194"/>
            <p:cNvSpPr>
              <a:spLocks noChangeShapeType="1"/>
            </p:cNvSpPr>
            <p:nvPr/>
          </p:nvSpPr>
          <p:spPr bwMode="auto">
            <a:xfrm>
              <a:off x="3021" y="3168"/>
              <a:ext cx="16"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3" name="Line 195"/>
            <p:cNvSpPr>
              <a:spLocks noChangeShapeType="1"/>
            </p:cNvSpPr>
            <p:nvPr/>
          </p:nvSpPr>
          <p:spPr bwMode="auto">
            <a:xfrm>
              <a:off x="3037" y="3175"/>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4" name="Line 196"/>
            <p:cNvSpPr>
              <a:spLocks noChangeShapeType="1"/>
            </p:cNvSpPr>
            <p:nvPr/>
          </p:nvSpPr>
          <p:spPr bwMode="auto">
            <a:xfrm>
              <a:off x="3037" y="3175"/>
              <a:ext cx="7"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5" name="Line 197"/>
            <p:cNvSpPr>
              <a:spLocks noChangeShapeType="1"/>
            </p:cNvSpPr>
            <p:nvPr/>
          </p:nvSpPr>
          <p:spPr bwMode="auto">
            <a:xfrm>
              <a:off x="3044" y="3175"/>
              <a:ext cx="1"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6" name="Line 198"/>
            <p:cNvSpPr>
              <a:spLocks noChangeShapeType="1"/>
            </p:cNvSpPr>
            <p:nvPr/>
          </p:nvSpPr>
          <p:spPr bwMode="auto">
            <a:xfrm flipH="1">
              <a:off x="3029" y="3182"/>
              <a:ext cx="15"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7" name="Line 199"/>
            <p:cNvSpPr>
              <a:spLocks noChangeShapeType="1"/>
            </p:cNvSpPr>
            <p:nvPr/>
          </p:nvSpPr>
          <p:spPr bwMode="auto">
            <a:xfrm flipH="1">
              <a:off x="3013" y="3189"/>
              <a:ext cx="14"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8" name="Line 200"/>
            <p:cNvSpPr>
              <a:spLocks noChangeShapeType="1"/>
            </p:cNvSpPr>
            <p:nvPr/>
          </p:nvSpPr>
          <p:spPr bwMode="auto">
            <a:xfrm flipH="1">
              <a:off x="3005" y="3196"/>
              <a:ext cx="8"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89" name="Line 201"/>
            <p:cNvSpPr>
              <a:spLocks noChangeShapeType="1"/>
            </p:cNvSpPr>
            <p:nvPr/>
          </p:nvSpPr>
          <p:spPr bwMode="auto">
            <a:xfrm flipH="1">
              <a:off x="2982" y="3196"/>
              <a:ext cx="23"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0" name="Line 202"/>
            <p:cNvSpPr>
              <a:spLocks noChangeShapeType="1"/>
            </p:cNvSpPr>
            <p:nvPr/>
          </p:nvSpPr>
          <p:spPr bwMode="auto">
            <a:xfrm flipH="1">
              <a:off x="2943" y="3203"/>
              <a:ext cx="39"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1" name="Line 203"/>
            <p:cNvSpPr>
              <a:spLocks noChangeShapeType="1"/>
            </p:cNvSpPr>
            <p:nvPr/>
          </p:nvSpPr>
          <p:spPr bwMode="auto">
            <a:xfrm flipH="1">
              <a:off x="2904" y="3210"/>
              <a:ext cx="39"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2" name="Line 204"/>
            <p:cNvSpPr>
              <a:spLocks noChangeShapeType="1"/>
            </p:cNvSpPr>
            <p:nvPr/>
          </p:nvSpPr>
          <p:spPr bwMode="auto">
            <a:xfrm flipH="1">
              <a:off x="2865" y="3218"/>
              <a:ext cx="39"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3" name="Line 205"/>
            <p:cNvSpPr>
              <a:spLocks noChangeShapeType="1"/>
            </p:cNvSpPr>
            <p:nvPr/>
          </p:nvSpPr>
          <p:spPr bwMode="auto">
            <a:xfrm flipH="1">
              <a:off x="2841" y="3218"/>
              <a:ext cx="24"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4" name="Line 206"/>
            <p:cNvSpPr>
              <a:spLocks noChangeShapeType="1"/>
            </p:cNvSpPr>
            <p:nvPr/>
          </p:nvSpPr>
          <p:spPr bwMode="auto">
            <a:xfrm flipH="1">
              <a:off x="2826" y="3218"/>
              <a:ext cx="15"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5" name="Line 207"/>
            <p:cNvSpPr>
              <a:spLocks noChangeShapeType="1"/>
            </p:cNvSpPr>
            <p:nvPr/>
          </p:nvSpPr>
          <p:spPr bwMode="auto">
            <a:xfrm flipH="1">
              <a:off x="2779" y="3218"/>
              <a:ext cx="4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6" name="Line 208"/>
            <p:cNvSpPr>
              <a:spLocks noChangeShapeType="1"/>
            </p:cNvSpPr>
            <p:nvPr/>
          </p:nvSpPr>
          <p:spPr bwMode="auto">
            <a:xfrm flipH="1">
              <a:off x="2755" y="3225"/>
              <a:ext cx="24"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7" name="Line 209"/>
            <p:cNvSpPr>
              <a:spLocks noChangeShapeType="1"/>
            </p:cNvSpPr>
            <p:nvPr/>
          </p:nvSpPr>
          <p:spPr bwMode="auto">
            <a:xfrm flipH="1">
              <a:off x="2716" y="3225"/>
              <a:ext cx="39"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8" name="Line 210"/>
            <p:cNvSpPr>
              <a:spLocks noChangeShapeType="1"/>
            </p:cNvSpPr>
            <p:nvPr/>
          </p:nvSpPr>
          <p:spPr bwMode="auto">
            <a:xfrm flipH="1">
              <a:off x="2709" y="3232"/>
              <a:ext cx="7"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499" name="Line 211"/>
            <p:cNvSpPr>
              <a:spLocks noChangeShapeType="1"/>
            </p:cNvSpPr>
            <p:nvPr/>
          </p:nvSpPr>
          <p:spPr bwMode="auto">
            <a:xfrm flipH="1">
              <a:off x="2701" y="3232"/>
              <a:ext cx="8"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0" name="Line 212"/>
            <p:cNvSpPr>
              <a:spLocks noChangeShapeType="1"/>
            </p:cNvSpPr>
            <p:nvPr/>
          </p:nvSpPr>
          <p:spPr bwMode="auto">
            <a:xfrm flipH="1">
              <a:off x="2685" y="3232"/>
              <a:ext cx="14"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1" name="Line 213"/>
            <p:cNvSpPr>
              <a:spLocks noChangeShapeType="1"/>
            </p:cNvSpPr>
            <p:nvPr/>
          </p:nvSpPr>
          <p:spPr bwMode="auto">
            <a:xfrm>
              <a:off x="2685" y="3239"/>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2" name="Line 214"/>
            <p:cNvSpPr>
              <a:spLocks noChangeShapeType="1"/>
            </p:cNvSpPr>
            <p:nvPr/>
          </p:nvSpPr>
          <p:spPr bwMode="auto">
            <a:xfrm>
              <a:off x="2685" y="3239"/>
              <a:ext cx="1"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3" name="Line 215"/>
            <p:cNvSpPr>
              <a:spLocks noChangeShapeType="1"/>
            </p:cNvSpPr>
            <p:nvPr/>
          </p:nvSpPr>
          <p:spPr bwMode="auto">
            <a:xfrm>
              <a:off x="2685" y="3246"/>
              <a:ext cx="8"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4" name="Line 216"/>
            <p:cNvSpPr>
              <a:spLocks noChangeShapeType="1"/>
            </p:cNvSpPr>
            <p:nvPr/>
          </p:nvSpPr>
          <p:spPr bwMode="auto">
            <a:xfrm>
              <a:off x="2693" y="3253"/>
              <a:ext cx="16"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5" name="Line 217"/>
            <p:cNvSpPr>
              <a:spLocks noChangeShapeType="1"/>
            </p:cNvSpPr>
            <p:nvPr/>
          </p:nvSpPr>
          <p:spPr bwMode="auto">
            <a:xfrm>
              <a:off x="2709" y="3260"/>
              <a:ext cx="39" cy="14"/>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6" name="Line 218"/>
            <p:cNvSpPr>
              <a:spLocks noChangeShapeType="1"/>
            </p:cNvSpPr>
            <p:nvPr/>
          </p:nvSpPr>
          <p:spPr bwMode="auto">
            <a:xfrm>
              <a:off x="2748" y="3274"/>
              <a:ext cx="15"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7" name="Line 219"/>
            <p:cNvSpPr>
              <a:spLocks noChangeShapeType="1"/>
            </p:cNvSpPr>
            <p:nvPr/>
          </p:nvSpPr>
          <p:spPr bwMode="auto">
            <a:xfrm>
              <a:off x="2763" y="3274"/>
              <a:ext cx="8"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8" name="Line 220"/>
            <p:cNvSpPr>
              <a:spLocks noChangeShapeType="1"/>
            </p:cNvSpPr>
            <p:nvPr/>
          </p:nvSpPr>
          <p:spPr bwMode="auto">
            <a:xfrm>
              <a:off x="2775" y="3274"/>
              <a:ext cx="27"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09" name="Line 221"/>
            <p:cNvSpPr>
              <a:spLocks noChangeShapeType="1"/>
            </p:cNvSpPr>
            <p:nvPr/>
          </p:nvSpPr>
          <p:spPr bwMode="auto">
            <a:xfrm>
              <a:off x="2802" y="3281"/>
              <a:ext cx="39"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0" name="Line 222"/>
            <p:cNvSpPr>
              <a:spLocks noChangeShapeType="1"/>
            </p:cNvSpPr>
            <p:nvPr/>
          </p:nvSpPr>
          <p:spPr bwMode="auto">
            <a:xfrm>
              <a:off x="2844" y="3288"/>
              <a:ext cx="44" cy="13"/>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1" name="Line 223"/>
            <p:cNvSpPr>
              <a:spLocks noChangeShapeType="1"/>
            </p:cNvSpPr>
            <p:nvPr/>
          </p:nvSpPr>
          <p:spPr bwMode="auto">
            <a:xfrm>
              <a:off x="2891" y="3302"/>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2" name="Line 224"/>
            <p:cNvSpPr>
              <a:spLocks noChangeShapeType="1"/>
            </p:cNvSpPr>
            <p:nvPr/>
          </p:nvSpPr>
          <p:spPr bwMode="auto">
            <a:xfrm>
              <a:off x="2912" y="3309"/>
              <a:ext cx="15"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3" name="Line 225"/>
            <p:cNvSpPr>
              <a:spLocks noChangeShapeType="1"/>
            </p:cNvSpPr>
            <p:nvPr/>
          </p:nvSpPr>
          <p:spPr bwMode="auto">
            <a:xfrm>
              <a:off x="2930" y="3316"/>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4" name="Line 226"/>
            <p:cNvSpPr>
              <a:spLocks noChangeShapeType="1"/>
            </p:cNvSpPr>
            <p:nvPr/>
          </p:nvSpPr>
          <p:spPr bwMode="auto">
            <a:xfrm>
              <a:off x="2951" y="3323"/>
              <a:ext cx="7"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5" name="Line 227"/>
            <p:cNvSpPr>
              <a:spLocks noChangeShapeType="1"/>
            </p:cNvSpPr>
            <p:nvPr/>
          </p:nvSpPr>
          <p:spPr bwMode="auto">
            <a:xfrm>
              <a:off x="2961" y="3323"/>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6" name="Line 228"/>
            <p:cNvSpPr>
              <a:spLocks noChangeShapeType="1"/>
            </p:cNvSpPr>
            <p:nvPr/>
          </p:nvSpPr>
          <p:spPr bwMode="auto">
            <a:xfrm>
              <a:off x="2982" y="3330"/>
              <a:ext cx="15"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7" name="Line 229"/>
            <p:cNvSpPr>
              <a:spLocks noChangeShapeType="1"/>
            </p:cNvSpPr>
            <p:nvPr/>
          </p:nvSpPr>
          <p:spPr bwMode="auto">
            <a:xfrm>
              <a:off x="2997" y="3330"/>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8" name="Line 230"/>
            <p:cNvSpPr>
              <a:spLocks noChangeShapeType="1"/>
            </p:cNvSpPr>
            <p:nvPr/>
          </p:nvSpPr>
          <p:spPr bwMode="auto">
            <a:xfrm flipV="1">
              <a:off x="2999" y="3324"/>
              <a:ext cx="14"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19" name="Line 231"/>
            <p:cNvSpPr>
              <a:spLocks noChangeShapeType="1"/>
            </p:cNvSpPr>
            <p:nvPr/>
          </p:nvSpPr>
          <p:spPr bwMode="auto">
            <a:xfrm>
              <a:off x="3013" y="3323"/>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0" name="Line 232"/>
            <p:cNvSpPr>
              <a:spLocks noChangeShapeType="1"/>
            </p:cNvSpPr>
            <p:nvPr/>
          </p:nvSpPr>
          <p:spPr bwMode="auto">
            <a:xfrm flipV="1">
              <a:off x="3013" y="3316"/>
              <a:ext cx="1"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1" name="Line 233"/>
            <p:cNvSpPr>
              <a:spLocks noChangeShapeType="1"/>
            </p:cNvSpPr>
            <p:nvPr/>
          </p:nvSpPr>
          <p:spPr bwMode="auto">
            <a:xfrm>
              <a:off x="3013" y="3316"/>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2" name="Line 234"/>
            <p:cNvSpPr>
              <a:spLocks noChangeShapeType="1"/>
            </p:cNvSpPr>
            <p:nvPr/>
          </p:nvSpPr>
          <p:spPr bwMode="auto">
            <a:xfrm flipV="1">
              <a:off x="3013" y="3302"/>
              <a:ext cx="1" cy="14"/>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3" name="Line 235"/>
            <p:cNvSpPr>
              <a:spLocks noChangeShapeType="1"/>
            </p:cNvSpPr>
            <p:nvPr/>
          </p:nvSpPr>
          <p:spPr bwMode="auto">
            <a:xfrm>
              <a:off x="3013" y="3302"/>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4" name="Line 236"/>
            <p:cNvSpPr>
              <a:spLocks noChangeShapeType="1"/>
            </p:cNvSpPr>
            <p:nvPr/>
          </p:nvSpPr>
          <p:spPr bwMode="auto">
            <a:xfrm flipH="1" flipV="1">
              <a:off x="3005" y="3288"/>
              <a:ext cx="8" cy="14"/>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5" name="Line 237"/>
            <p:cNvSpPr>
              <a:spLocks noChangeShapeType="1"/>
            </p:cNvSpPr>
            <p:nvPr/>
          </p:nvSpPr>
          <p:spPr bwMode="auto">
            <a:xfrm>
              <a:off x="3005" y="3288"/>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6" name="Line 238"/>
            <p:cNvSpPr>
              <a:spLocks noChangeShapeType="1"/>
            </p:cNvSpPr>
            <p:nvPr/>
          </p:nvSpPr>
          <p:spPr bwMode="auto">
            <a:xfrm flipH="1" flipV="1">
              <a:off x="2997" y="3281"/>
              <a:ext cx="8"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7" name="Line 239"/>
            <p:cNvSpPr>
              <a:spLocks noChangeShapeType="1"/>
            </p:cNvSpPr>
            <p:nvPr/>
          </p:nvSpPr>
          <p:spPr bwMode="auto">
            <a:xfrm flipH="1" flipV="1">
              <a:off x="2974" y="3275"/>
              <a:ext cx="23"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8" name="Line 240"/>
            <p:cNvSpPr>
              <a:spLocks noChangeShapeType="1"/>
            </p:cNvSpPr>
            <p:nvPr/>
          </p:nvSpPr>
          <p:spPr bwMode="auto">
            <a:xfrm flipH="1" flipV="1">
              <a:off x="2966" y="3267"/>
              <a:ext cx="8"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29" name="Line 241"/>
            <p:cNvSpPr>
              <a:spLocks noChangeShapeType="1"/>
            </p:cNvSpPr>
            <p:nvPr/>
          </p:nvSpPr>
          <p:spPr bwMode="auto">
            <a:xfrm flipH="1">
              <a:off x="2958" y="3267"/>
              <a:ext cx="8"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0" name="Line 242"/>
            <p:cNvSpPr>
              <a:spLocks noChangeShapeType="1"/>
            </p:cNvSpPr>
            <p:nvPr/>
          </p:nvSpPr>
          <p:spPr bwMode="auto">
            <a:xfrm>
              <a:off x="2958" y="3267"/>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1" name="Line 243"/>
            <p:cNvSpPr>
              <a:spLocks noChangeShapeType="1"/>
            </p:cNvSpPr>
            <p:nvPr/>
          </p:nvSpPr>
          <p:spPr bwMode="auto">
            <a:xfrm flipH="1" flipV="1">
              <a:off x="2951" y="3261"/>
              <a:ext cx="7"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2" name="Line 244"/>
            <p:cNvSpPr>
              <a:spLocks noChangeShapeType="1"/>
            </p:cNvSpPr>
            <p:nvPr/>
          </p:nvSpPr>
          <p:spPr bwMode="auto">
            <a:xfrm flipH="1">
              <a:off x="2943" y="3260"/>
              <a:ext cx="8"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3" name="Line 245"/>
            <p:cNvSpPr>
              <a:spLocks noChangeShapeType="1"/>
            </p:cNvSpPr>
            <p:nvPr/>
          </p:nvSpPr>
          <p:spPr bwMode="auto">
            <a:xfrm flipV="1">
              <a:off x="2943" y="3246"/>
              <a:ext cx="8" cy="14"/>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4" name="Line 246"/>
            <p:cNvSpPr>
              <a:spLocks noChangeShapeType="1"/>
            </p:cNvSpPr>
            <p:nvPr/>
          </p:nvSpPr>
          <p:spPr bwMode="auto">
            <a:xfrm flipV="1">
              <a:off x="2951" y="3240"/>
              <a:ext cx="7"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5" name="Line 247"/>
            <p:cNvSpPr>
              <a:spLocks noChangeShapeType="1"/>
            </p:cNvSpPr>
            <p:nvPr/>
          </p:nvSpPr>
          <p:spPr bwMode="auto">
            <a:xfrm flipV="1">
              <a:off x="2961" y="3233"/>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6" name="Line 248"/>
            <p:cNvSpPr>
              <a:spLocks noChangeShapeType="1"/>
            </p:cNvSpPr>
            <p:nvPr/>
          </p:nvSpPr>
          <p:spPr bwMode="auto">
            <a:xfrm flipV="1">
              <a:off x="2982" y="3226"/>
              <a:ext cx="23"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7" name="Line 249"/>
            <p:cNvSpPr>
              <a:spLocks noChangeShapeType="1"/>
            </p:cNvSpPr>
            <p:nvPr/>
          </p:nvSpPr>
          <p:spPr bwMode="auto">
            <a:xfrm>
              <a:off x="3005" y="3225"/>
              <a:ext cx="16"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8" name="Line 250"/>
            <p:cNvSpPr>
              <a:spLocks noChangeShapeType="1"/>
            </p:cNvSpPr>
            <p:nvPr/>
          </p:nvSpPr>
          <p:spPr bwMode="auto">
            <a:xfrm flipV="1">
              <a:off x="3021" y="3218"/>
              <a:ext cx="23"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39" name="Line 251"/>
            <p:cNvSpPr>
              <a:spLocks noChangeShapeType="1"/>
            </p:cNvSpPr>
            <p:nvPr/>
          </p:nvSpPr>
          <p:spPr bwMode="auto">
            <a:xfrm>
              <a:off x="3044" y="3218"/>
              <a:ext cx="16"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0" name="Line 252"/>
            <p:cNvSpPr>
              <a:spLocks noChangeShapeType="1"/>
            </p:cNvSpPr>
            <p:nvPr/>
          </p:nvSpPr>
          <p:spPr bwMode="auto">
            <a:xfrm flipV="1">
              <a:off x="3060" y="3211"/>
              <a:ext cx="31"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1" name="Line 253"/>
            <p:cNvSpPr>
              <a:spLocks noChangeShapeType="1"/>
            </p:cNvSpPr>
            <p:nvPr/>
          </p:nvSpPr>
          <p:spPr bwMode="auto">
            <a:xfrm flipV="1">
              <a:off x="3094" y="3204"/>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2" name="Line 254"/>
            <p:cNvSpPr>
              <a:spLocks noChangeShapeType="1"/>
            </p:cNvSpPr>
            <p:nvPr/>
          </p:nvSpPr>
          <p:spPr bwMode="auto">
            <a:xfrm flipV="1">
              <a:off x="3115" y="3197"/>
              <a:ext cx="23"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3" name="Line 255"/>
            <p:cNvSpPr>
              <a:spLocks noChangeShapeType="1"/>
            </p:cNvSpPr>
            <p:nvPr/>
          </p:nvSpPr>
          <p:spPr bwMode="auto">
            <a:xfrm flipV="1">
              <a:off x="3138" y="3189"/>
              <a:ext cx="16"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4" name="Line 256"/>
            <p:cNvSpPr>
              <a:spLocks noChangeShapeType="1"/>
            </p:cNvSpPr>
            <p:nvPr/>
          </p:nvSpPr>
          <p:spPr bwMode="auto">
            <a:xfrm flipV="1">
              <a:off x="3154" y="3183"/>
              <a:ext cx="7"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5" name="Line 257"/>
            <p:cNvSpPr>
              <a:spLocks noChangeShapeType="1"/>
            </p:cNvSpPr>
            <p:nvPr/>
          </p:nvSpPr>
          <p:spPr bwMode="auto">
            <a:xfrm flipV="1">
              <a:off x="3162" y="3176"/>
              <a:ext cx="7"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6" name="Line 258"/>
            <p:cNvSpPr>
              <a:spLocks noChangeShapeType="1"/>
            </p:cNvSpPr>
            <p:nvPr/>
          </p:nvSpPr>
          <p:spPr bwMode="auto">
            <a:xfrm>
              <a:off x="3169" y="3175"/>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7" name="Line 259"/>
            <p:cNvSpPr>
              <a:spLocks noChangeShapeType="1"/>
            </p:cNvSpPr>
            <p:nvPr/>
          </p:nvSpPr>
          <p:spPr bwMode="auto">
            <a:xfrm flipH="1" flipV="1">
              <a:off x="3161" y="3168"/>
              <a:ext cx="8"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8" name="Line 260"/>
            <p:cNvSpPr>
              <a:spLocks noChangeShapeType="1"/>
            </p:cNvSpPr>
            <p:nvPr/>
          </p:nvSpPr>
          <p:spPr bwMode="auto">
            <a:xfrm>
              <a:off x="3161" y="3168"/>
              <a:ext cx="1"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49" name="Line 261"/>
            <p:cNvSpPr>
              <a:spLocks noChangeShapeType="1"/>
            </p:cNvSpPr>
            <p:nvPr/>
          </p:nvSpPr>
          <p:spPr bwMode="auto">
            <a:xfrm flipH="1" flipV="1">
              <a:off x="3146" y="3162"/>
              <a:ext cx="15"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0" name="Line 262"/>
            <p:cNvSpPr>
              <a:spLocks noChangeShapeType="1"/>
            </p:cNvSpPr>
            <p:nvPr/>
          </p:nvSpPr>
          <p:spPr bwMode="auto">
            <a:xfrm flipH="1" flipV="1">
              <a:off x="3122" y="3155"/>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1" name="Line 263"/>
            <p:cNvSpPr>
              <a:spLocks noChangeShapeType="1"/>
            </p:cNvSpPr>
            <p:nvPr/>
          </p:nvSpPr>
          <p:spPr bwMode="auto">
            <a:xfrm flipH="1">
              <a:off x="3107" y="3154"/>
              <a:ext cx="15"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2" name="Line 264"/>
            <p:cNvSpPr>
              <a:spLocks noChangeShapeType="1"/>
            </p:cNvSpPr>
            <p:nvPr/>
          </p:nvSpPr>
          <p:spPr bwMode="auto">
            <a:xfrm flipH="1" flipV="1">
              <a:off x="3076" y="3148"/>
              <a:ext cx="27"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3" name="Line 265"/>
            <p:cNvSpPr>
              <a:spLocks noChangeShapeType="1"/>
            </p:cNvSpPr>
            <p:nvPr/>
          </p:nvSpPr>
          <p:spPr bwMode="auto">
            <a:xfrm flipH="1" flipV="1">
              <a:off x="3037" y="3141"/>
              <a:ext cx="34"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4" name="Line 266"/>
            <p:cNvSpPr>
              <a:spLocks noChangeShapeType="1"/>
            </p:cNvSpPr>
            <p:nvPr/>
          </p:nvSpPr>
          <p:spPr bwMode="auto">
            <a:xfrm flipH="1">
              <a:off x="3005" y="3140"/>
              <a:ext cx="32"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5" name="Line 267"/>
            <p:cNvSpPr>
              <a:spLocks noChangeShapeType="1"/>
            </p:cNvSpPr>
            <p:nvPr/>
          </p:nvSpPr>
          <p:spPr bwMode="auto">
            <a:xfrm flipH="1" flipV="1">
              <a:off x="2958" y="3133"/>
              <a:ext cx="47"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6" name="Line 268"/>
            <p:cNvSpPr>
              <a:spLocks noChangeShapeType="1"/>
            </p:cNvSpPr>
            <p:nvPr/>
          </p:nvSpPr>
          <p:spPr bwMode="auto">
            <a:xfrm flipH="1">
              <a:off x="2935" y="3133"/>
              <a:ext cx="23"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7" name="Line 269"/>
            <p:cNvSpPr>
              <a:spLocks noChangeShapeType="1"/>
            </p:cNvSpPr>
            <p:nvPr/>
          </p:nvSpPr>
          <p:spPr bwMode="auto">
            <a:xfrm flipH="1">
              <a:off x="2912" y="3133"/>
              <a:ext cx="23" cy="1"/>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8" name="Line 270"/>
            <p:cNvSpPr>
              <a:spLocks noChangeShapeType="1"/>
            </p:cNvSpPr>
            <p:nvPr/>
          </p:nvSpPr>
          <p:spPr bwMode="auto">
            <a:xfrm flipH="1" flipV="1">
              <a:off x="2865" y="3127"/>
              <a:ext cx="4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59" name="Line 271"/>
            <p:cNvSpPr>
              <a:spLocks noChangeShapeType="1"/>
            </p:cNvSpPr>
            <p:nvPr/>
          </p:nvSpPr>
          <p:spPr bwMode="auto">
            <a:xfrm flipH="1" flipV="1">
              <a:off x="2818" y="3119"/>
              <a:ext cx="47"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60" name="Line 272"/>
            <p:cNvSpPr>
              <a:spLocks noChangeShapeType="1"/>
            </p:cNvSpPr>
            <p:nvPr/>
          </p:nvSpPr>
          <p:spPr bwMode="auto">
            <a:xfrm flipH="1" flipV="1">
              <a:off x="2779" y="3112"/>
              <a:ext cx="39"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61" name="Line 273"/>
            <p:cNvSpPr>
              <a:spLocks noChangeShapeType="1"/>
            </p:cNvSpPr>
            <p:nvPr/>
          </p:nvSpPr>
          <p:spPr bwMode="auto">
            <a:xfrm flipH="1" flipV="1">
              <a:off x="2740" y="3105"/>
              <a:ext cx="39" cy="7"/>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62" name="Line 274"/>
            <p:cNvSpPr>
              <a:spLocks noChangeShapeType="1"/>
            </p:cNvSpPr>
            <p:nvPr/>
          </p:nvSpPr>
          <p:spPr bwMode="auto">
            <a:xfrm flipH="1" flipV="1">
              <a:off x="2716" y="3099"/>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63" name="Line 275"/>
            <p:cNvSpPr>
              <a:spLocks noChangeShapeType="1"/>
            </p:cNvSpPr>
            <p:nvPr/>
          </p:nvSpPr>
          <p:spPr bwMode="auto">
            <a:xfrm flipH="1" flipV="1">
              <a:off x="2670" y="3085"/>
              <a:ext cx="46" cy="13"/>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64" name="Line 276"/>
            <p:cNvSpPr>
              <a:spLocks noChangeShapeType="1"/>
            </p:cNvSpPr>
            <p:nvPr/>
          </p:nvSpPr>
          <p:spPr bwMode="auto">
            <a:xfrm flipH="1" flipV="1">
              <a:off x="2646" y="3078"/>
              <a:ext cx="21"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65" name="Line 277"/>
            <p:cNvSpPr>
              <a:spLocks noChangeShapeType="1"/>
            </p:cNvSpPr>
            <p:nvPr/>
          </p:nvSpPr>
          <p:spPr bwMode="auto">
            <a:xfrm flipH="1" flipV="1">
              <a:off x="2631" y="3071"/>
              <a:ext cx="15" cy="6"/>
            </a:xfrm>
            <a:prstGeom prst="line">
              <a:avLst/>
            </a:prstGeom>
            <a:noFill/>
            <a:ln w="12700">
              <a:solidFill>
                <a:srgbClr val="664C00"/>
              </a:solidFill>
              <a:round/>
              <a:headEnd/>
              <a:tailEnd/>
            </a:ln>
          </p:spPr>
          <p:txBody>
            <a:bodyPr>
              <a:prstTxWarp prst="textNoShape">
                <a:avLst/>
              </a:prstTxWarp>
            </a:bodyPr>
            <a:lstStyle/>
            <a:p>
              <a:endParaRPr lang="en-US"/>
            </a:p>
          </p:txBody>
        </p:sp>
        <p:sp>
          <p:nvSpPr>
            <p:cNvPr id="140566" name="Rectangle 278"/>
            <p:cNvSpPr>
              <a:spLocks noChangeArrowheads="1"/>
            </p:cNvSpPr>
            <p:nvPr/>
          </p:nvSpPr>
          <p:spPr bwMode="auto">
            <a:xfrm>
              <a:off x="1038" y="3682"/>
              <a:ext cx="710" cy="489"/>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Registers</a:t>
              </a:r>
              <a:endParaRPr lang="en-US" sz="1800">
                <a:latin typeface="Century Gothic" charset="0"/>
              </a:endParaRPr>
            </a:p>
          </p:txBody>
        </p:sp>
        <p:sp>
          <p:nvSpPr>
            <p:cNvPr id="140567" name="Rectangle 279"/>
            <p:cNvSpPr>
              <a:spLocks noChangeArrowheads="1"/>
            </p:cNvSpPr>
            <p:nvPr/>
          </p:nvSpPr>
          <p:spPr bwMode="auto">
            <a:xfrm>
              <a:off x="1038" y="3485"/>
              <a:ext cx="1149" cy="489"/>
            </a:xfrm>
            <a:prstGeom prst="rect">
              <a:avLst/>
            </a:prstGeom>
            <a:noFill/>
            <a:ln w="9525">
              <a:noFill/>
              <a:miter lim="800000"/>
              <a:headEnd/>
              <a:tailEnd/>
            </a:ln>
          </p:spPr>
          <p:txBody>
            <a:bodyPr wrap="square" lIns="0" tIns="0" rIns="0" bIns="0">
              <a:prstTxWarp prst="textNoShape">
                <a:avLst/>
              </a:prstTxWarp>
              <a:spAutoFit/>
            </a:bodyPr>
            <a:lstStyle/>
            <a:p>
              <a:r>
                <a:rPr lang="en-US" sz="2100" dirty="0">
                  <a:latin typeface="Arial" charset="0"/>
                </a:rPr>
                <a:t>On Chip Cache</a:t>
              </a:r>
              <a:endParaRPr lang="en-US" sz="1800" dirty="0">
                <a:latin typeface="Century Gothic" charset="0"/>
              </a:endParaRPr>
            </a:p>
          </p:txBody>
        </p:sp>
        <p:sp>
          <p:nvSpPr>
            <p:cNvPr id="140568" name="Rectangle 280"/>
            <p:cNvSpPr>
              <a:spLocks noChangeArrowheads="1"/>
            </p:cNvSpPr>
            <p:nvPr/>
          </p:nvSpPr>
          <p:spPr bwMode="auto">
            <a:xfrm>
              <a:off x="1030" y="3316"/>
              <a:ext cx="1298" cy="489"/>
            </a:xfrm>
            <a:prstGeom prst="rect">
              <a:avLst/>
            </a:prstGeom>
            <a:noFill/>
            <a:ln w="9525">
              <a:noFill/>
              <a:miter lim="800000"/>
              <a:headEnd/>
              <a:tailEnd/>
            </a:ln>
          </p:spPr>
          <p:txBody>
            <a:bodyPr wrap="square" lIns="0" tIns="0" rIns="0" bIns="0">
              <a:prstTxWarp prst="textNoShape">
                <a:avLst/>
              </a:prstTxWarp>
              <a:spAutoFit/>
            </a:bodyPr>
            <a:lstStyle/>
            <a:p>
              <a:r>
                <a:rPr lang="en-US" sz="2100" dirty="0">
                  <a:latin typeface="Arial" charset="0"/>
                </a:rPr>
                <a:t>On Board  Cache</a:t>
              </a:r>
              <a:endParaRPr lang="en-US" sz="1800" dirty="0">
                <a:latin typeface="Century Gothic" charset="0"/>
              </a:endParaRPr>
            </a:p>
          </p:txBody>
        </p:sp>
        <p:sp>
          <p:nvSpPr>
            <p:cNvPr id="140569" name="Rectangle 281"/>
            <p:cNvSpPr>
              <a:spLocks noChangeArrowheads="1"/>
            </p:cNvSpPr>
            <p:nvPr/>
          </p:nvSpPr>
          <p:spPr bwMode="auto">
            <a:xfrm>
              <a:off x="1030" y="2971"/>
              <a:ext cx="653"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Memory </a:t>
              </a:r>
              <a:endParaRPr lang="en-US" sz="1800">
                <a:latin typeface="Century Gothic" charset="0"/>
              </a:endParaRPr>
            </a:p>
          </p:txBody>
        </p:sp>
        <p:sp>
          <p:nvSpPr>
            <p:cNvPr id="140570" name="Rectangle 282"/>
            <p:cNvSpPr>
              <a:spLocks noChangeArrowheads="1"/>
            </p:cNvSpPr>
            <p:nvPr/>
          </p:nvSpPr>
          <p:spPr bwMode="auto">
            <a:xfrm>
              <a:off x="1069" y="1993"/>
              <a:ext cx="327" cy="489"/>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Disk</a:t>
              </a:r>
              <a:endParaRPr lang="en-US" sz="1800">
                <a:latin typeface="Century Gothic" charset="0"/>
              </a:endParaRPr>
            </a:p>
          </p:txBody>
        </p:sp>
        <p:sp>
          <p:nvSpPr>
            <p:cNvPr id="140571" name="Rectangle 283"/>
            <p:cNvSpPr>
              <a:spLocks noChangeArrowheads="1"/>
            </p:cNvSpPr>
            <p:nvPr/>
          </p:nvSpPr>
          <p:spPr bwMode="auto">
            <a:xfrm>
              <a:off x="718" y="3682"/>
              <a:ext cx="93"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1</a:t>
              </a:r>
              <a:endParaRPr lang="en-US" sz="1800">
                <a:latin typeface="Century Gothic" charset="0"/>
              </a:endParaRPr>
            </a:p>
          </p:txBody>
        </p:sp>
        <p:sp>
          <p:nvSpPr>
            <p:cNvPr id="140572" name="Rectangle 284"/>
            <p:cNvSpPr>
              <a:spLocks noChangeArrowheads="1"/>
            </p:cNvSpPr>
            <p:nvPr/>
          </p:nvSpPr>
          <p:spPr bwMode="auto">
            <a:xfrm>
              <a:off x="702" y="3485"/>
              <a:ext cx="93"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2</a:t>
              </a:r>
              <a:endParaRPr lang="en-US" sz="1800">
                <a:latin typeface="Century Gothic" charset="0"/>
              </a:endParaRPr>
            </a:p>
          </p:txBody>
        </p:sp>
        <p:sp>
          <p:nvSpPr>
            <p:cNvPr id="140573" name="Rectangle 285"/>
            <p:cNvSpPr>
              <a:spLocks noChangeArrowheads="1"/>
            </p:cNvSpPr>
            <p:nvPr/>
          </p:nvSpPr>
          <p:spPr bwMode="auto">
            <a:xfrm>
              <a:off x="593" y="3302"/>
              <a:ext cx="187"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10</a:t>
              </a:r>
              <a:endParaRPr lang="en-US" sz="1800">
                <a:latin typeface="Century Gothic" charset="0"/>
              </a:endParaRPr>
            </a:p>
          </p:txBody>
        </p:sp>
        <p:sp>
          <p:nvSpPr>
            <p:cNvPr id="140574" name="Rectangle 286"/>
            <p:cNvSpPr>
              <a:spLocks noChangeArrowheads="1"/>
            </p:cNvSpPr>
            <p:nvPr/>
          </p:nvSpPr>
          <p:spPr bwMode="auto">
            <a:xfrm>
              <a:off x="491" y="2971"/>
              <a:ext cx="280"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100</a:t>
              </a:r>
              <a:endParaRPr lang="en-US" sz="1800">
                <a:latin typeface="Century Gothic" charset="0"/>
              </a:endParaRPr>
            </a:p>
          </p:txBody>
        </p:sp>
        <p:sp>
          <p:nvSpPr>
            <p:cNvPr id="140575" name="Rectangle 287"/>
            <p:cNvSpPr>
              <a:spLocks noChangeArrowheads="1"/>
            </p:cNvSpPr>
            <p:nvPr/>
          </p:nvSpPr>
          <p:spPr bwMode="auto">
            <a:xfrm>
              <a:off x="1053" y="1290"/>
              <a:ext cx="1046"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Tape /Optical </a:t>
              </a:r>
              <a:endParaRPr lang="en-US" sz="1800">
                <a:latin typeface="Century Gothic" charset="0"/>
              </a:endParaRPr>
            </a:p>
          </p:txBody>
        </p:sp>
        <p:sp>
          <p:nvSpPr>
            <p:cNvPr id="140576" name="Rectangle 288"/>
            <p:cNvSpPr>
              <a:spLocks noChangeArrowheads="1"/>
            </p:cNvSpPr>
            <p:nvPr/>
          </p:nvSpPr>
          <p:spPr bwMode="auto">
            <a:xfrm>
              <a:off x="1053" y="1466"/>
              <a:ext cx="495" cy="489"/>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 Robot</a:t>
              </a:r>
              <a:endParaRPr lang="en-US" sz="1800">
                <a:latin typeface="Century Gothic" charset="0"/>
              </a:endParaRPr>
            </a:p>
          </p:txBody>
        </p:sp>
        <p:sp>
          <p:nvSpPr>
            <p:cNvPr id="140577" name="Rectangle 289"/>
            <p:cNvSpPr>
              <a:spLocks noChangeArrowheads="1"/>
            </p:cNvSpPr>
            <p:nvPr/>
          </p:nvSpPr>
          <p:spPr bwMode="auto">
            <a:xfrm>
              <a:off x="523" y="1290"/>
              <a:ext cx="187"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10</a:t>
              </a:r>
              <a:endParaRPr lang="en-US" sz="1800">
                <a:latin typeface="Century Gothic" charset="0"/>
              </a:endParaRPr>
            </a:p>
          </p:txBody>
        </p:sp>
        <p:sp>
          <p:nvSpPr>
            <p:cNvPr id="140578" name="Rectangle 290"/>
            <p:cNvSpPr>
              <a:spLocks noChangeArrowheads="1"/>
            </p:cNvSpPr>
            <p:nvPr/>
          </p:nvSpPr>
          <p:spPr bwMode="auto">
            <a:xfrm>
              <a:off x="733" y="1212"/>
              <a:ext cx="93"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9</a:t>
              </a:r>
              <a:endParaRPr lang="en-US" sz="1800">
                <a:latin typeface="Century Gothic" charset="0"/>
              </a:endParaRPr>
            </a:p>
          </p:txBody>
        </p:sp>
        <p:sp>
          <p:nvSpPr>
            <p:cNvPr id="140579" name="Rectangle 291"/>
            <p:cNvSpPr>
              <a:spLocks noChangeArrowheads="1"/>
            </p:cNvSpPr>
            <p:nvPr/>
          </p:nvSpPr>
          <p:spPr bwMode="auto">
            <a:xfrm>
              <a:off x="608" y="2014"/>
              <a:ext cx="187"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10</a:t>
              </a:r>
              <a:endParaRPr lang="en-US" sz="1800">
                <a:latin typeface="Century Gothic" charset="0"/>
              </a:endParaRPr>
            </a:p>
          </p:txBody>
        </p:sp>
        <p:sp>
          <p:nvSpPr>
            <p:cNvPr id="140580" name="Rectangle 292"/>
            <p:cNvSpPr>
              <a:spLocks noChangeArrowheads="1"/>
            </p:cNvSpPr>
            <p:nvPr/>
          </p:nvSpPr>
          <p:spPr bwMode="auto">
            <a:xfrm>
              <a:off x="819" y="1937"/>
              <a:ext cx="93"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6</a:t>
              </a:r>
              <a:endParaRPr lang="en-US" sz="1800">
                <a:latin typeface="Century Gothic" charset="0"/>
              </a:endParaRPr>
            </a:p>
          </p:txBody>
        </p:sp>
        <p:sp>
          <p:nvSpPr>
            <p:cNvPr id="140581" name="Rectangle 293"/>
            <p:cNvSpPr>
              <a:spLocks noChangeArrowheads="1"/>
            </p:cNvSpPr>
            <p:nvPr/>
          </p:nvSpPr>
          <p:spPr bwMode="auto">
            <a:xfrm>
              <a:off x="2640" y="2880"/>
              <a:ext cx="906" cy="155"/>
            </a:xfrm>
            <a:prstGeom prst="rect">
              <a:avLst/>
            </a:prstGeom>
            <a:noFill/>
            <a:ln w="9525">
              <a:noFill/>
              <a:miter lim="800000"/>
              <a:headEnd/>
              <a:tailEnd/>
            </a:ln>
          </p:spPr>
          <p:txBody>
            <a:bodyPr wrap="square" lIns="0" tIns="0" rIns="0" bIns="0">
              <a:prstTxWarp prst="textNoShape">
                <a:avLst/>
              </a:prstTxWarp>
              <a:spAutoFit/>
            </a:bodyPr>
            <a:lstStyle/>
            <a:p>
              <a:r>
                <a:rPr lang="en-US" sz="2100" dirty="0">
                  <a:solidFill>
                    <a:srgbClr val="FCF305"/>
                  </a:solidFill>
                  <a:latin typeface="Arial" charset="0"/>
                </a:rPr>
                <a:t>Whistler</a:t>
              </a:r>
              <a:endParaRPr lang="en-US" sz="1800" dirty="0">
                <a:latin typeface="Century Gothic" charset="0"/>
              </a:endParaRPr>
            </a:p>
          </p:txBody>
        </p:sp>
        <p:sp>
          <p:nvSpPr>
            <p:cNvPr id="140582" name="Freeform 294"/>
            <p:cNvSpPr>
              <a:spLocks/>
            </p:cNvSpPr>
            <p:nvPr/>
          </p:nvSpPr>
          <p:spPr bwMode="auto">
            <a:xfrm>
              <a:off x="2400" y="3312"/>
              <a:ext cx="2108" cy="183"/>
            </a:xfrm>
            <a:custGeom>
              <a:avLst/>
              <a:gdLst/>
              <a:ahLst/>
              <a:cxnLst>
                <a:cxn ang="0">
                  <a:pos x="0" y="0"/>
                </a:cxn>
                <a:cxn ang="0">
                  <a:pos x="1632" y="7"/>
                </a:cxn>
                <a:cxn ang="0">
                  <a:pos x="2108" y="183"/>
                </a:cxn>
                <a:cxn ang="0">
                  <a:pos x="578" y="183"/>
                </a:cxn>
                <a:cxn ang="0">
                  <a:pos x="0" y="0"/>
                </a:cxn>
              </a:cxnLst>
              <a:rect l="0" t="0" r="r" b="b"/>
              <a:pathLst>
                <a:path w="2108" h="183">
                  <a:moveTo>
                    <a:pt x="0" y="0"/>
                  </a:moveTo>
                  <a:lnTo>
                    <a:pt x="1632" y="7"/>
                  </a:lnTo>
                  <a:lnTo>
                    <a:pt x="2108" y="183"/>
                  </a:lnTo>
                  <a:lnTo>
                    <a:pt x="578" y="183"/>
                  </a:lnTo>
                  <a:lnTo>
                    <a:pt x="0" y="0"/>
                  </a:lnTo>
                  <a:close/>
                </a:path>
              </a:pathLst>
            </a:custGeom>
            <a:solidFill>
              <a:srgbClr val="008011"/>
            </a:solidFill>
            <a:ln w="12700">
              <a:solidFill>
                <a:srgbClr val="000000"/>
              </a:solidFill>
              <a:prstDash val="solid"/>
              <a:round/>
              <a:headEnd/>
              <a:tailEnd/>
            </a:ln>
          </p:spPr>
          <p:txBody>
            <a:bodyPr>
              <a:prstTxWarp prst="textNoShape">
                <a:avLst/>
              </a:prstTxWarp>
            </a:bodyPr>
            <a:lstStyle/>
            <a:p>
              <a:endParaRPr lang="en-US"/>
            </a:p>
          </p:txBody>
        </p:sp>
        <p:sp>
          <p:nvSpPr>
            <p:cNvPr id="140583" name="Rectangle 295"/>
            <p:cNvSpPr>
              <a:spLocks noChangeArrowheads="1"/>
            </p:cNvSpPr>
            <p:nvPr/>
          </p:nvSpPr>
          <p:spPr bwMode="auto">
            <a:xfrm>
              <a:off x="2810" y="3266"/>
              <a:ext cx="990" cy="489"/>
            </a:xfrm>
            <a:prstGeom prst="rect">
              <a:avLst/>
            </a:prstGeom>
            <a:noFill/>
            <a:ln w="9525">
              <a:noFill/>
              <a:miter lim="800000"/>
              <a:headEnd/>
              <a:tailEnd/>
            </a:ln>
          </p:spPr>
          <p:txBody>
            <a:bodyPr wrap="square" lIns="0" tIns="0" rIns="0" bIns="0">
              <a:prstTxWarp prst="textNoShape">
                <a:avLst/>
              </a:prstTxWarp>
              <a:spAutoFit/>
            </a:bodyPr>
            <a:lstStyle/>
            <a:p>
              <a:r>
                <a:rPr lang="en-US" sz="2100">
                  <a:solidFill>
                    <a:srgbClr val="FFFFFF"/>
                  </a:solidFill>
                  <a:latin typeface="Arial" charset="0"/>
                </a:rPr>
                <a:t>This Campus</a:t>
              </a:r>
              <a:endParaRPr lang="en-US" sz="1800">
                <a:latin typeface="Century Gothic" charset="0"/>
              </a:endParaRPr>
            </a:p>
          </p:txBody>
        </p:sp>
        <p:sp>
          <p:nvSpPr>
            <p:cNvPr id="140584" name="Line 296"/>
            <p:cNvSpPr>
              <a:spLocks noChangeShapeType="1"/>
            </p:cNvSpPr>
            <p:nvPr/>
          </p:nvSpPr>
          <p:spPr bwMode="auto">
            <a:xfrm>
              <a:off x="3185" y="3633"/>
              <a:ext cx="297"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585" name="Freeform 297"/>
            <p:cNvSpPr>
              <a:spLocks/>
            </p:cNvSpPr>
            <p:nvPr/>
          </p:nvSpPr>
          <p:spPr bwMode="auto">
            <a:xfrm>
              <a:off x="2958" y="3604"/>
              <a:ext cx="695" cy="78"/>
            </a:xfrm>
            <a:custGeom>
              <a:avLst/>
              <a:gdLst/>
              <a:ahLst/>
              <a:cxnLst>
                <a:cxn ang="0">
                  <a:pos x="0" y="0"/>
                </a:cxn>
                <a:cxn ang="0">
                  <a:pos x="539" y="0"/>
                </a:cxn>
                <a:cxn ang="0">
                  <a:pos x="695" y="78"/>
                </a:cxn>
                <a:cxn ang="0">
                  <a:pos x="188" y="78"/>
                </a:cxn>
                <a:cxn ang="0">
                  <a:pos x="0" y="0"/>
                </a:cxn>
              </a:cxnLst>
              <a:rect l="0" t="0" r="r" b="b"/>
              <a:pathLst>
                <a:path w="695" h="78">
                  <a:moveTo>
                    <a:pt x="0" y="0"/>
                  </a:moveTo>
                  <a:lnTo>
                    <a:pt x="539" y="0"/>
                  </a:lnTo>
                  <a:lnTo>
                    <a:pt x="695" y="78"/>
                  </a:lnTo>
                  <a:lnTo>
                    <a:pt x="188" y="78"/>
                  </a:lnTo>
                  <a:lnTo>
                    <a:pt x="0" y="0"/>
                  </a:lnTo>
                  <a:close/>
                </a:path>
              </a:pathLst>
            </a:custGeom>
            <a:solidFill>
              <a:srgbClr val="DD0806"/>
            </a:solidFill>
            <a:ln w="12700">
              <a:solidFill>
                <a:srgbClr val="000000"/>
              </a:solidFill>
              <a:prstDash val="solid"/>
              <a:round/>
              <a:headEnd/>
              <a:tailEnd/>
            </a:ln>
          </p:spPr>
          <p:txBody>
            <a:bodyPr>
              <a:prstTxWarp prst="textNoShape">
                <a:avLst/>
              </a:prstTxWarp>
            </a:bodyPr>
            <a:lstStyle/>
            <a:p>
              <a:endParaRPr lang="en-US"/>
            </a:p>
          </p:txBody>
        </p:sp>
        <p:sp>
          <p:nvSpPr>
            <p:cNvPr id="140586" name="Rectangle 298"/>
            <p:cNvSpPr>
              <a:spLocks noChangeArrowheads="1"/>
            </p:cNvSpPr>
            <p:nvPr/>
          </p:nvSpPr>
          <p:spPr bwMode="auto">
            <a:xfrm>
              <a:off x="2928" y="3504"/>
              <a:ext cx="812" cy="489"/>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This Room</a:t>
              </a:r>
              <a:endParaRPr lang="en-US" sz="1800">
                <a:latin typeface="Century Gothic" charset="0"/>
              </a:endParaRPr>
            </a:p>
          </p:txBody>
        </p:sp>
        <p:sp>
          <p:nvSpPr>
            <p:cNvPr id="140587" name="Rectangle 299"/>
            <p:cNvSpPr>
              <a:spLocks noChangeArrowheads="1"/>
            </p:cNvSpPr>
            <p:nvPr/>
          </p:nvSpPr>
          <p:spPr bwMode="auto">
            <a:xfrm>
              <a:off x="3685" y="3682"/>
              <a:ext cx="672" cy="489"/>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My Head</a:t>
              </a:r>
              <a:endParaRPr lang="en-US" sz="1800">
                <a:latin typeface="Century Gothic" charset="0"/>
              </a:endParaRPr>
            </a:p>
          </p:txBody>
        </p:sp>
        <p:sp>
          <p:nvSpPr>
            <p:cNvPr id="140588" name="Oval 300"/>
            <p:cNvSpPr>
              <a:spLocks noChangeArrowheads="1"/>
            </p:cNvSpPr>
            <p:nvPr/>
          </p:nvSpPr>
          <p:spPr bwMode="auto">
            <a:xfrm>
              <a:off x="3501" y="3686"/>
              <a:ext cx="148" cy="83"/>
            </a:xfrm>
            <a:prstGeom prst="ellipse">
              <a:avLst/>
            </a:prstGeom>
            <a:solidFill>
              <a:srgbClr val="FFCCCC"/>
            </a:solidFill>
            <a:ln w="12700">
              <a:solidFill>
                <a:schemeClr val="tx1"/>
              </a:solidFill>
              <a:round/>
              <a:headEnd/>
              <a:tailEnd/>
            </a:ln>
          </p:spPr>
          <p:txBody>
            <a:bodyPr>
              <a:prstTxWarp prst="textNoShape">
                <a:avLst/>
              </a:prstTxWarp>
            </a:bodyPr>
            <a:lstStyle/>
            <a:p>
              <a:endParaRPr lang="en-US"/>
            </a:p>
          </p:txBody>
        </p:sp>
        <p:sp>
          <p:nvSpPr>
            <p:cNvPr id="140589" name="Line 301"/>
            <p:cNvSpPr>
              <a:spLocks noChangeShapeType="1"/>
            </p:cNvSpPr>
            <p:nvPr/>
          </p:nvSpPr>
          <p:spPr bwMode="auto">
            <a:xfrm>
              <a:off x="3575" y="3773"/>
              <a:ext cx="1" cy="99"/>
            </a:xfrm>
            <a:prstGeom prst="line">
              <a:avLst/>
            </a:prstGeom>
            <a:noFill/>
            <a:ln w="12700">
              <a:solidFill>
                <a:schemeClr val="tx1"/>
              </a:solidFill>
              <a:round/>
              <a:headEnd/>
              <a:tailEnd/>
            </a:ln>
          </p:spPr>
          <p:txBody>
            <a:bodyPr>
              <a:prstTxWarp prst="textNoShape">
                <a:avLst/>
              </a:prstTxWarp>
            </a:bodyPr>
            <a:lstStyle/>
            <a:p>
              <a:endParaRPr lang="en-US"/>
            </a:p>
          </p:txBody>
        </p:sp>
        <p:sp>
          <p:nvSpPr>
            <p:cNvPr id="140590" name="Line 302"/>
            <p:cNvSpPr>
              <a:spLocks noChangeShapeType="1"/>
            </p:cNvSpPr>
            <p:nvPr/>
          </p:nvSpPr>
          <p:spPr bwMode="auto">
            <a:xfrm flipH="1">
              <a:off x="3544" y="3872"/>
              <a:ext cx="31" cy="2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40591" name="Line 303"/>
            <p:cNvSpPr>
              <a:spLocks noChangeShapeType="1"/>
            </p:cNvSpPr>
            <p:nvPr/>
          </p:nvSpPr>
          <p:spPr bwMode="auto">
            <a:xfrm>
              <a:off x="3568" y="3872"/>
              <a:ext cx="46" cy="4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40592" name="Line 304"/>
            <p:cNvSpPr>
              <a:spLocks noChangeShapeType="1"/>
            </p:cNvSpPr>
            <p:nvPr/>
          </p:nvSpPr>
          <p:spPr bwMode="auto">
            <a:xfrm flipH="1">
              <a:off x="3513" y="3893"/>
              <a:ext cx="31" cy="2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40593" name="Line 305"/>
            <p:cNvSpPr>
              <a:spLocks noChangeShapeType="1"/>
            </p:cNvSpPr>
            <p:nvPr/>
          </p:nvSpPr>
          <p:spPr bwMode="auto">
            <a:xfrm>
              <a:off x="3567" y="3794"/>
              <a:ext cx="32" cy="2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40594" name="Line 306"/>
            <p:cNvSpPr>
              <a:spLocks noChangeShapeType="1"/>
            </p:cNvSpPr>
            <p:nvPr/>
          </p:nvSpPr>
          <p:spPr bwMode="auto">
            <a:xfrm flipH="1">
              <a:off x="3536" y="3794"/>
              <a:ext cx="31" cy="2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40595" name="Rectangle 307"/>
            <p:cNvSpPr>
              <a:spLocks noChangeArrowheads="1"/>
            </p:cNvSpPr>
            <p:nvPr/>
          </p:nvSpPr>
          <p:spPr bwMode="auto">
            <a:xfrm>
              <a:off x="4512" y="3302"/>
              <a:ext cx="504" cy="489"/>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10 min</a:t>
              </a:r>
              <a:endParaRPr lang="en-US" sz="1800">
                <a:latin typeface="Century Gothic" charset="0"/>
              </a:endParaRPr>
            </a:p>
          </p:txBody>
        </p:sp>
        <p:sp>
          <p:nvSpPr>
            <p:cNvPr id="140596" name="Rectangle 308"/>
            <p:cNvSpPr>
              <a:spLocks noChangeArrowheads="1"/>
            </p:cNvSpPr>
            <p:nvPr/>
          </p:nvSpPr>
          <p:spPr bwMode="auto">
            <a:xfrm>
              <a:off x="3828" y="2821"/>
              <a:ext cx="430" cy="489"/>
            </a:xfrm>
            <a:prstGeom prst="rect">
              <a:avLst/>
            </a:prstGeom>
            <a:noFill/>
            <a:ln w="9525">
              <a:noFill/>
              <a:miter lim="800000"/>
              <a:headEnd/>
              <a:tailEnd/>
            </a:ln>
          </p:spPr>
          <p:txBody>
            <a:bodyPr wrap="square" lIns="0" tIns="0" rIns="0" bIns="0">
              <a:prstTxWarp prst="textNoShape">
                <a:avLst/>
              </a:prstTxWarp>
              <a:spAutoFit/>
            </a:bodyPr>
            <a:lstStyle/>
            <a:p>
              <a:r>
                <a:rPr lang="en-US" sz="2100" dirty="0">
                  <a:latin typeface="Arial" charset="0"/>
                </a:rPr>
                <a:t>1.5 </a:t>
              </a:r>
              <a:r>
                <a:rPr lang="en-US" sz="2100" dirty="0" err="1">
                  <a:latin typeface="Arial" charset="0"/>
                </a:rPr>
                <a:t>hr</a:t>
              </a:r>
              <a:endParaRPr lang="en-US" sz="1800" dirty="0">
                <a:latin typeface="Century Gothic" charset="0"/>
              </a:endParaRPr>
            </a:p>
          </p:txBody>
        </p:sp>
        <p:sp>
          <p:nvSpPr>
            <p:cNvPr id="140597" name="Rectangle 309"/>
            <p:cNvSpPr>
              <a:spLocks noChangeArrowheads="1"/>
            </p:cNvSpPr>
            <p:nvPr/>
          </p:nvSpPr>
          <p:spPr bwMode="auto">
            <a:xfrm>
              <a:off x="3748" y="1859"/>
              <a:ext cx="579" cy="489"/>
            </a:xfrm>
            <a:prstGeom prst="rect">
              <a:avLst/>
            </a:prstGeom>
            <a:noFill/>
            <a:ln w="9525">
              <a:noFill/>
              <a:miter lim="800000"/>
              <a:headEnd/>
              <a:tailEnd/>
            </a:ln>
          </p:spPr>
          <p:txBody>
            <a:bodyPr wrap="square" lIns="0" tIns="0" rIns="0" bIns="0">
              <a:prstTxWarp prst="textNoShape">
                <a:avLst/>
              </a:prstTxWarp>
              <a:spAutoFit/>
            </a:bodyPr>
            <a:lstStyle/>
            <a:p>
              <a:r>
                <a:rPr lang="en-US" sz="2100" dirty="0">
                  <a:latin typeface="Arial" charset="0"/>
                </a:rPr>
                <a:t>2 Years</a:t>
              </a:r>
              <a:endParaRPr lang="en-US" sz="1800" dirty="0">
                <a:latin typeface="Century Gothic" charset="0"/>
              </a:endParaRPr>
            </a:p>
          </p:txBody>
        </p:sp>
        <p:sp>
          <p:nvSpPr>
            <p:cNvPr id="140598" name="Rectangle 310"/>
            <p:cNvSpPr>
              <a:spLocks noChangeArrowheads="1"/>
            </p:cNvSpPr>
            <p:nvPr/>
          </p:nvSpPr>
          <p:spPr bwMode="auto">
            <a:xfrm>
              <a:off x="4629" y="3682"/>
              <a:ext cx="411" cy="489"/>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1 min</a:t>
              </a:r>
              <a:endParaRPr lang="en-US" sz="1800">
                <a:latin typeface="Century Gothic" charset="0"/>
              </a:endParaRPr>
            </a:p>
          </p:txBody>
        </p:sp>
        <p:sp>
          <p:nvSpPr>
            <p:cNvPr id="140599" name="Line 311"/>
            <p:cNvSpPr>
              <a:spLocks noChangeShapeType="1"/>
            </p:cNvSpPr>
            <p:nvPr/>
          </p:nvSpPr>
          <p:spPr bwMode="auto">
            <a:xfrm>
              <a:off x="2490" y="2887"/>
              <a:ext cx="1" cy="1"/>
            </a:xfrm>
            <a:prstGeom prst="line">
              <a:avLst/>
            </a:prstGeom>
            <a:noFill/>
            <a:ln w="12700">
              <a:solidFill>
                <a:srgbClr val="DD0806"/>
              </a:solidFill>
              <a:round/>
              <a:headEnd/>
              <a:tailEnd/>
            </a:ln>
          </p:spPr>
          <p:txBody>
            <a:bodyPr>
              <a:prstTxWarp prst="textNoShape">
                <a:avLst/>
              </a:prstTxWarp>
            </a:bodyPr>
            <a:lstStyle/>
            <a:p>
              <a:endParaRPr lang="en-US"/>
            </a:p>
          </p:txBody>
        </p:sp>
        <p:sp>
          <p:nvSpPr>
            <p:cNvPr id="140600" name="Line 312"/>
            <p:cNvSpPr>
              <a:spLocks noChangeShapeType="1"/>
            </p:cNvSpPr>
            <p:nvPr/>
          </p:nvSpPr>
          <p:spPr bwMode="auto">
            <a:xfrm>
              <a:off x="2490" y="2887"/>
              <a:ext cx="1109"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01" name="Line 313"/>
            <p:cNvSpPr>
              <a:spLocks noChangeShapeType="1"/>
            </p:cNvSpPr>
            <p:nvPr/>
          </p:nvSpPr>
          <p:spPr bwMode="auto">
            <a:xfrm flipV="1">
              <a:off x="3599" y="2838"/>
              <a:ext cx="148" cy="4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02" name="Line 314"/>
            <p:cNvSpPr>
              <a:spLocks noChangeShapeType="1"/>
            </p:cNvSpPr>
            <p:nvPr/>
          </p:nvSpPr>
          <p:spPr bwMode="auto">
            <a:xfrm flipH="1">
              <a:off x="2662" y="2838"/>
              <a:ext cx="108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03" name="Line 315"/>
            <p:cNvSpPr>
              <a:spLocks noChangeShapeType="1"/>
            </p:cNvSpPr>
            <p:nvPr/>
          </p:nvSpPr>
          <p:spPr bwMode="auto">
            <a:xfrm flipH="1">
              <a:off x="2490" y="2838"/>
              <a:ext cx="169" cy="4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04" name="Freeform 316"/>
            <p:cNvSpPr>
              <a:spLocks/>
            </p:cNvSpPr>
            <p:nvPr/>
          </p:nvSpPr>
          <p:spPr bwMode="auto">
            <a:xfrm>
              <a:off x="3044" y="2627"/>
              <a:ext cx="24" cy="105"/>
            </a:xfrm>
            <a:custGeom>
              <a:avLst/>
              <a:gdLst/>
              <a:ahLst/>
              <a:cxnLst>
                <a:cxn ang="0">
                  <a:pos x="0" y="105"/>
                </a:cxn>
                <a:cxn ang="0">
                  <a:pos x="16" y="0"/>
                </a:cxn>
                <a:cxn ang="0">
                  <a:pos x="24" y="105"/>
                </a:cxn>
                <a:cxn ang="0">
                  <a:pos x="0" y="105"/>
                </a:cxn>
              </a:cxnLst>
              <a:rect l="0" t="0" r="r" b="b"/>
              <a:pathLst>
                <a:path w="24" h="105">
                  <a:moveTo>
                    <a:pt x="0" y="105"/>
                  </a:moveTo>
                  <a:lnTo>
                    <a:pt x="16" y="0"/>
                  </a:lnTo>
                  <a:lnTo>
                    <a:pt x="24" y="105"/>
                  </a:lnTo>
                  <a:lnTo>
                    <a:pt x="0" y="105"/>
                  </a:lnTo>
                  <a:close/>
                </a:path>
              </a:pathLst>
            </a:custGeom>
            <a:solidFill>
              <a:srgbClr val="FFFFFF"/>
            </a:solidFill>
            <a:ln w="9525">
              <a:noFill/>
              <a:round/>
              <a:headEnd/>
              <a:tailEnd/>
            </a:ln>
          </p:spPr>
          <p:txBody>
            <a:bodyPr>
              <a:prstTxWarp prst="textNoShape">
                <a:avLst/>
              </a:prstTxWarp>
            </a:bodyPr>
            <a:lstStyle/>
            <a:p>
              <a:endParaRPr lang="en-US"/>
            </a:p>
          </p:txBody>
        </p:sp>
        <p:sp>
          <p:nvSpPr>
            <p:cNvPr id="140605" name="Line 317"/>
            <p:cNvSpPr>
              <a:spLocks noChangeShapeType="1"/>
            </p:cNvSpPr>
            <p:nvPr/>
          </p:nvSpPr>
          <p:spPr bwMode="auto">
            <a:xfrm flipV="1">
              <a:off x="3044" y="2627"/>
              <a:ext cx="15" cy="10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06" name="Line 318"/>
            <p:cNvSpPr>
              <a:spLocks noChangeShapeType="1"/>
            </p:cNvSpPr>
            <p:nvPr/>
          </p:nvSpPr>
          <p:spPr bwMode="auto">
            <a:xfrm>
              <a:off x="3060" y="2627"/>
              <a:ext cx="8" cy="10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07" name="Rectangle 319"/>
            <p:cNvSpPr>
              <a:spLocks noChangeArrowheads="1"/>
            </p:cNvSpPr>
            <p:nvPr/>
          </p:nvSpPr>
          <p:spPr bwMode="auto">
            <a:xfrm>
              <a:off x="3025" y="1859"/>
              <a:ext cx="383" cy="489"/>
            </a:xfrm>
            <a:prstGeom prst="rect">
              <a:avLst/>
            </a:prstGeom>
            <a:noFill/>
            <a:ln w="9525">
              <a:noFill/>
              <a:miter lim="800000"/>
              <a:headEnd/>
              <a:tailEnd/>
            </a:ln>
          </p:spPr>
          <p:txBody>
            <a:bodyPr wrap="square" lIns="0" tIns="0" rIns="0" bIns="0">
              <a:prstTxWarp prst="textNoShape">
                <a:avLst/>
              </a:prstTxWarp>
              <a:spAutoFit/>
            </a:bodyPr>
            <a:lstStyle/>
            <a:p>
              <a:r>
                <a:rPr lang="en-US" sz="2100" dirty="0">
                  <a:latin typeface="Arial" charset="0"/>
                </a:rPr>
                <a:t>Pluto</a:t>
              </a:r>
              <a:endParaRPr lang="en-US" sz="1800" dirty="0">
                <a:latin typeface="Century Gothic" charset="0"/>
              </a:endParaRPr>
            </a:p>
          </p:txBody>
        </p:sp>
        <p:sp>
          <p:nvSpPr>
            <p:cNvPr id="140608" name="Line 320"/>
            <p:cNvSpPr>
              <a:spLocks noChangeShapeType="1"/>
            </p:cNvSpPr>
            <p:nvPr/>
          </p:nvSpPr>
          <p:spPr bwMode="auto">
            <a:xfrm>
              <a:off x="3747" y="2838"/>
              <a:ext cx="1" cy="14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09" name="Line 321"/>
            <p:cNvSpPr>
              <a:spLocks noChangeShapeType="1"/>
            </p:cNvSpPr>
            <p:nvPr/>
          </p:nvSpPr>
          <p:spPr bwMode="auto">
            <a:xfrm flipH="1">
              <a:off x="3591" y="2985"/>
              <a:ext cx="156" cy="7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40610" name="Rectangle 322"/>
            <p:cNvSpPr>
              <a:spLocks noChangeArrowheads="1"/>
            </p:cNvSpPr>
            <p:nvPr/>
          </p:nvSpPr>
          <p:spPr bwMode="auto">
            <a:xfrm>
              <a:off x="3748" y="1291"/>
              <a:ext cx="906" cy="489"/>
            </a:xfrm>
            <a:prstGeom prst="rect">
              <a:avLst/>
            </a:prstGeom>
            <a:noFill/>
            <a:ln w="9525">
              <a:noFill/>
              <a:miter lim="800000"/>
              <a:headEnd/>
              <a:tailEnd/>
            </a:ln>
          </p:spPr>
          <p:txBody>
            <a:bodyPr wrap="square" lIns="0" tIns="0" rIns="0" bIns="0">
              <a:prstTxWarp prst="textNoShape">
                <a:avLst/>
              </a:prstTxWarp>
              <a:spAutoFit/>
            </a:bodyPr>
            <a:lstStyle/>
            <a:p>
              <a:r>
                <a:rPr lang="en-US" sz="2100" dirty="0">
                  <a:latin typeface="Arial" charset="0"/>
                </a:rPr>
                <a:t>2,000 Years</a:t>
              </a:r>
              <a:endParaRPr lang="en-US" sz="1800" dirty="0">
                <a:latin typeface="Century Gothic" charset="0"/>
              </a:endParaRPr>
            </a:p>
          </p:txBody>
        </p:sp>
        <p:sp>
          <p:nvSpPr>
            <p:cNvPr id="140613" name="Freeform 325"/>
            <p:cNvSpPr>
              <a:spLocks/>
            </p:cNvSpPr>
            <p:nvPr/>
          </p:nvSpPr>
          <p:spPr bwMode="auto">
            <a:xfrm>
              <a:off x="3076" y="1339"/>
              <a:ext cx="78" cy="28"/>
            </a:xfrm>
            <a:custGeom>
              <a:avLst/>
              <a:gdLst/>
              <a:ahLst/>
              <a:cxnLst>
                <a:cxn ang="0">
                  <a:pos x="78" y="28"/>
                </a:cxn>
                <a:cxn ang="0">
                  <a:pos x="54" y="21"/>
                </a:cxn>
                <a:cxn ang="0">
                  <a:pos x="46" y="21"/>
                </a:cxn>
                <a:cxn ang="0">
                  <a:pos x="15" y="7"/>
                </a:cxn>
                <a:cxn ang="0">
                  <a:pos x="0" y="0"/>
                </a:cxn>
                <a:cxn ang="0">
                  <a:pos x="78" y="28"/>
                </a:cxn>
              </a:cxnLst>
              <a:rect l="0" t="0" r="r" b="b"/>
              <a:pathLst>
                <a:path w="78" h="28">
                  <a:moveTo>
                    <a:pt x="78" y="28"/>
                  </a:moveTo>
                  <a:lnTo>
                    <a:pt x="54" y="21"/>
                  </a:lnTo>
                  <a:lnTo>
                    <a:pt x="46" y="21"/>
                  </a:lnTo>
                  <a:lnTo>
                    <a:pt x="15" y="7"/>
                  </a:lnTo>
                  <a:lnTo>
                    <a:pt x="0" y="0"/>
                  </a:lnTo>
                  <a:lnTo>
                    <a:pt x="78" y="28"/>
                  </a:lnTo>
                  <a:close/>
                </a:path>
              </a:pathLst>
            </a:custGeom>
            <a:solidFill>
              <a:srgbClr val="FCF305"/>
            </a:solidFill>
            <a:ln w="9525">
              <a:noFill/>
              <a:round/>
              <a:headEnd/>
              <a:tailEnd/>
            </a:ln>
          </p:spPr>
          <p:txBody>
            <a:bodyPr>
              <a:prstTxWarp prst="textNoShape">
                <a:avLst/>
              </a:prstTxWarp>
            </a:bodyPr>
            <a:lstStyle/>
            <a:p>
              <a:endParaRPr lang="en-US"/>
            </a:p>
          </p:txBody>
        </p:sp>
        <p:sp>
          <p:nvSpPr>
            <p:cNvPr id="140619" name="Freeform 331"/>
            <p:cNvSpPr>
              <a:spLocks/>
            </p:cNvSpPr>
            <p:nvPr/>
          </p:nvSpPr>
          <p:spPr bwMode="auto">
            <a:xfrm>
              <a:off x="2997" y="1297"/>
              <a:ext cx="32" cy="28"/>
            </a:xfrm>
            <a:custGeom>
              <a:avLst/>
              <a:gdLst/>
              <a:ahLst/>
              <a:cxnLst>
                <a:cxn ang="0">
                  <a:pos x="8" y="0"/>
                </a:cxn>
                <a:cxn ang="0">
                  <a:pos x="32" y="14"/>
                </a:cxn>
                <a:cxn ang="0">
                  <a:pos x="24" y="28"/>
                </a:cxn>
                <a:cxn ang="0">
                  <a:pos x="0" y="21"/>
                </a:cxn>
                <a:cxn ang="0">
                  <a:pos x="8" y="0"/>
                </a:cxn>
              </a:cxnLst>
              <a:rect l="0" t="0" r="r" b="b"/>
              <a:pathLst>
                <a:path w="32" h="28">
                  <a:moveTo>
                    <a:pt x="8" y="0"/>
                  </a:moveTo>
                  <a:lnTo>
                    <a:pt x="32" y="14"/>
                  </a:lnTo>
                  <a:lnTo>
                    <a:pt x="24" y="28"/>
                  </a:lnTo>
                  <a:lnTo>
                    <a:pt x="0" y="21"/>
                  </a:lnTo>
                  <a:lnTo>
                    <a:pt x="8"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0" name="Freeform 332"/>
            <p:cNvSpPr>
              <a:spLocks/>
            </p:cNvSpPr>
            <p:nvPr/>
          </p:nvSpPr>
          <p:spPr bwMode="auto">
            <a:xfrm>
              <a:off x="3005" y="1297"/>
              <a:ext cx="32" cy="21"/>
            </a:xfrm>
            <a:custGeom>
              <a:avLst/>
              <a:gdLst/>
              <a:ahLst/>
              <a:cxnLst>
                <a:cxn ang="0">
                  <a:pos x="0" y="0"/>
                </a:cxn>
                <a:cxn ang="0">
                  <a:pos x="8" y="0"/>
                </a:cxn>
                <a:cxn ang="0">
                  <a:pos x="32" y="14"/>
                </a:cxn>
                <a:cxn ang="0">
                  <a:pos x="32" y="21"/>
                </a:cxn>
                <a:cxn ang="0">
                  <a:pos x="24" y="21"/>
                </a:cxn>
                <a:cxn ang="0">
                  <a:pos x="0" y="7"/>
                </a:cxn>
                <a:cxn ang="0">
                  <a:pos x="0" y="0"/>
                </a:cxn>
              </a:cxnLst>
              <a:rect l="0" t="0" r="r" b="b"/>
              <a:pathLst>
                <a:path w="32" h="21">
                  <a:moveTo>
                    <a:pt x="0" y="0"/>
                  </a:moveTo>
                  <a:lnTo>
                    <a:pt x="8" y="0"/>
                  </a:lnTo>
                  <a:lnTo>
                    <a:pt x="32" y="14"/>
                  </a:lnTo>
                  <a:lnTo>
                    <a:pt x="32" y="21"/>
                  </a:lnTo>
                  <a:lnTo>
                    <a:pt x="24" y="21"/>
                  </a:lnTo>
                  <a:lnTo>
                    <a:pt x="0" y="7"/>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1" name="Freeform 333"/>
            <p:cNvSpPr>
              <a:spLocks/>
            </p:cNvSpPr>
            <p:nvPr/>
          </p:nvSpPr>
          <p:spPr bwMode="auto">
            <a:xfrm>
              <a:off x="3021" y="1311"/>
              <a:ext cx="16" cy="21"/>
            </a:xfrm>
            <a:custGeom>
              <a:avLst/>
              <a:gdLst/>
              <a:ahLst/>
              <a:cxnLst>
                <a:cxn ang="0">
                  <a:pos x="0" y="14"/>
                </a:cxn>
                <a:cxn ang="0">
                  <a:pos x="8" y="0"/>
                </a:cxn>
                <a:cxn ang="0">
                  <a:pos x="16" y="0"/>
                </a:cxn>
                <a:cxn ang="0">
                  <a:pos x="16" y="7"/>
                </a:cxn>
                <a:cxn ang="0">
                  <a:pos x="8" y="21"/>
                </a:cxn>
                <a:cxn ang="0">
                  <a:pos x="0" y="21"/>
                </a:cxn>
                <a:cxn ang="0">
                  <a:pos x="0" y="14"/>
                </a:cxn>
              </a:cxnLst>
              <a:rect l="0" t="0" r="r" b="b"/>
              <a:pathLst>
                <a:path w="16" h="21">
                  <a:moveTo>
                    <a:pt x="0" y="14"/>
                  </a:moveTo>
                  <a:lnTo>
                    <a:pt x="8" y="0"/>
                  </a:lnTo>
                  <a:lnTo>
                    <a:pt x="16" y="0"/>
                  </a:lnTo>
                  <a:lnTo>
                    <a:pt x="16" y="7"/>
                  </a:lnTo>
                  <a:lnTo>
                    <a:pt x="8" y="21"/>
                  </a:lnTo>
                  <a:lnTo>
                    <a:pt x="0" y="21"/>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2" name="Freeform 334"/>
            <p:cNvSpPr>
              <a:spLocks/>
            </p:cNvSpPr>
            <p:nvPr/>
          </p:nvSpPr>
          <p:spPr bwMode="auto">
            <a:xfrm>
              <a:off x="2997" y="1318"/>
              <a:ext cx="32" cy="14"/>
            </a:xfrm>
            <a:custGeom>
              <a:avLst/>
              <a:gdLst/>
              <a:ahLst/>
              <a:cxnLst>
                <a:cxn ang="0">
                  <a:pos x="0" y="0"/>
                </a:cxn>
                <a:cxn ang="0">
                  <a:pos x="8" y="0"/>
                </a:cxn>
                <a:cxn ang="0">
                  <a:pos x="32" y="7"/>
                </a:cxn>
                <a:cxn ang="0">
                  <a:pos x="32" y="14"/>
                </a:cxn>
                <a:cxn ang="0">
                  <a:pos x="24" y="14"/>
                </a:cxn>
                <a:cxn ang="0">
                  <a:pos x="0" y="7"/>
                </a:cxn>
                <a:cxn ang="0">
                  <a:pos x="0" y="0"/>
                </a:cxn>
              </a:cxnLst>
              <a:rect l="0" t="0" r="r" b="b"/>
              <a:pathLst>
                <a:path w="32" h="14">
                  <a:moveTo>
                    <a:pt x="0" y="0"/>
                  </a:moveTo>
                  <a:lnTo>
                    <a:pt x="8" y="0"/>
                  </a:lnTo>
                  <a:lnTo>
                    <a:pt x="32" y="7"/>
                  </a:lnTo>
                  <a:lnTo>
                    <a:pt x="32" y="14"/>
                  </a:lnTo>
                  <a:lnTo>
                    <a:pt x="24" y="14"/>
                  </a:lnTo>
                  <a:lnTo>
                    <a:pt x="0" y="7"/>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4" name="Freeform 336"/>
            <p:cNvSpPr>
              <a:spLocks/>
            </p:cNvSpPr>
            <p:nvPr/>
          </p:nvSpPr>
          <p:spPr bwMode="auto">
            <a:xfrm>
              <a:off x="2451" y="1438"/>
              <a:ext cx="47" cy="35"/>
            </a:xfrm>
            <a:custGeom>
              <a:avLst/>
              <a:gdLst/>
              <a:ahLst/>
              <a:cxnLst>
                <a:cxn ang="0">
                  <a:pos x="0" y="7"/>
                </a:cxn>
                <a:cxn ang="0">
                  <a:pos x="16" y="0"/>
                </a:cxn>
                <a:cxn ang="0">
                  <a:pos x="47" y="0"/>
                </a:cxn>
                <a:cxn ang="0">
                  <a:pos x="47" y="28"/>
                </a:cxn>
                <a:cxn ang="0">
                  <a:pos x="31" y="35"/>
                </a:cxn>
                <a:cxn ang="0">
                  <a:pos x="0" y="35"/>
                </a:cxn>
                <a:cxn ang="0">
                  <a:pos x="0" y="7"/>
                </a:cxn>
              </a:cxnLst>
              <a:rect l="0" t="0" r="r" b="b"/>
              <a:pathLst>
                <a:path w="47" h="35">
                  <a:moveTo>
                    <a:pt x="0" y="7"/>
                  </a:moveTo>
                  <a:lnTo>
                    <a:pt x="16" y="0"/>
                  </a:lnTo>
                  <a:lnTo>
                    <a:pt x="47" y="0"/>
                  </a:lnTo>
                  <a:lnTo>
                    <a:pt x="47" y="28"/>
                  </a:lnTo>
                  <a:lnTo>
                    <a:pt x="31" y="35"/>
                  </a:lnTo>
                  <a:lnTo>
                    <a:pt x="0" y="35"/>
                  </a:lnTo>
                  <a:lnTo>
                    <a:pt x="0" y="7"/>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5" name="Freeform 337"/>
            <p:cNvSpPr>
              <a:spLocks/>
            </p:cNvSpPr>
            <p:nvPr/>
          </p:nvSpPr>
          <p:spPr bwMode="auto">
            <a:xfrm>
              <a:off x="2404" y="1445"/>
              <a:ext cx="78" cy="49"/>
            </a:xfrm>
            <a:custGeom>
              <a:avLst/>
              <a:gdLst/>
              <a:ahLst/>
              <a:cxnLst>
                <a:cxn ang="0">
                  <a:pos x="0" y="21"/>
                </a:cxn>
                <a:cxn ang="0">
                  <a:pos x="47" y="0"/>
                </a:cxn>
                <a:cxn ang="0">
                  <a:pos x="78" y="0"/>
                </a:cxn>
                <a:cxn ang="0">
                  <a:pos x="78" y="28"/>
                </a:cxn>
                <a:cxn ang="0">
                  <a:pos x="31" y="49"/>
                </a:cxn>
                <a:cxn ang="0">
                  <a:pos x="0" y="49"/>
                </a:cxn>
                <a:cxn ang="0">
                  <a:pos x="0" y="21"/>
                </a:cxn>
              </a:cxnLst>
              <a:rect l="0" t="0" r="r" b="b"/>
              <a:pathLst>
                <a:path w="78" h="49">
                  <a:moveTo>
                    <a:pt x="0" y="21"/>
                  </a:moveTo>
                  <a:lnTo>
                    <a:pt x="47" y="0"/>
                  </a:lnTo>
                  <a:lnTo>
                    <a:pt x="78" y="0"/>
                  </a:lnTo>
                  <a:lnTo>
                    <a:pt x="78"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6" name="Freeform 338"/>
            <p:cNvSpPr>
              <a:spLocks/>
            </p:cNvSpPr>
            <p:nvPr/>
          </p:nvSpPr>
          <p:spPr bwMode="auto">
            <a:xfrm>
              <a:off x="2357" y="1466"/>
              <a:ext cx="78" cy="49"/>
            </a:xfrm>
            <a:custGeom>
              <a:avLst/>
              <a:gdLst/>
              <a:ahLst/>
              <a:cxnLst>
                <a:cxn ang="0">
                  <a:pos x="0" y="21"/>
                </a:cxn>
                <a:cxn ang="0">
                  <a:pos x="47" y="0"/>
                </a:cxn>
                <a:cxn ang="0">
                  <a:pos x="78" y="0"/>
                </a:cxn>
                <a:cxn ang="0">
                  <a:pos x="78" y="28"/>
                </a:cxn>
                <a:cxn ang="0">
                  <a:pos x="32" y="49"/>
                </a:cxn>
                <a:cxn ang="0">
                  <a:pos x="0" y="49"/>
                </a:cxn>
                <a:cxn ang="0">
                  <a:pos x="0" y="21"/>
                </a:cxn>
              </a:cxnLst>
              <a:rect l="0" t="0" r="r" b="b"/>
              <a:pathLst>
                <a:path w="78" h="49">
                  <a:moveTo>
                    <a:pt x="0" y="21"/>
                  </a:moveTo>
                  <a:lnTo>
                    <a:pt x="47" y="0"/>
                  </a:lnTo>
                  <a:lnTo>
                    <a:pt x="78" y="0"/>
                  </a:lnTo>
                  <a:lnTo>
                    <a:pt x="78" y="28"/>
                  </a:lnTo>
                  <a:lnTo>
                    <a:pt x="32"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7" name="Freeform 339"/>
            <p:cNvSpPr>
              <a:spLocks/>
            </p:cNvSpPr>
            <p:nvPr/>
          </p:nvSpPr>
          <p:spPr bwMode="auto">
            <a:xfrm>
              <a:off x="2318" y="1487"/>
              <a:ext cx="71" cy="49"/>
            </a:xfrm>
            <a:custGeom>
              <a:avLst/>
              <a:gdLst/>
              <a:ahLst/>
              <a:cxnLst>
                <a:cxn ang="0">
                  <a:pos x="0" y="21"/>
                </a:cxn>
                <a:cxn ang="0">
                  <a:pos x="39" y="0"/>
                </a:cxn>
                <a:cxn ang="0">
                  <a:pos x="71" y="0"/>
                </a:cxn>
                <a:cxn ang="0">
                  <a:pos x="71" y="28"/>
                </a:cxn>
                <a:cxn ang="0">
                  <a:pos x="31" y="49"/>
                </a:cxn>
                <a:cxn ang="0">
                  <a:pos x="0" y="49"/>
                </a:cxn>
                <a:cxn ang="0">
                  <a:pos x="0" y="21"/>
                </a:cxn>
              </a:cxnLst>
              <a:rect l="0" t="0" r="r" b="b"/>
              <a:pathLst>
                <a:path w="71" h="49">
                  <a:moveTo>
                    <a:pt x="0" y="21"/>
                  </a:moveTo>
                  <a:lnTo>
                    <a:pt x="39" y="0"/>
                  </a:lnTo>
                  <a:lnTo>
                    <a:pt x="71" y="0"/>
                  </a:lnTo>
                  <a:lnTo>
                    <a:pt x="71"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8" name="Freeform 340"/>
            <p:cNvSpPr>
              <a:spLocks/>
            </p:cNvSpPr>
            <p:nvPr/>
          </p:nvSpPr>
          <p:spPr bwMode="auto">
            <a:xfrm>
              <a:off x="2295" y="1508"/>
              <a:ext cx="54" cy="42"/>
            </a:xfrm>
            <a:custGeom>
              <a:avLst/>
              <a:gdLst/>
              <a:ahLst/>
              <a:cxnLst>
                <a:cxn ang="0">
                  <a:pos x="0" y="14"/>
                </a:cxn>
                <a:cxn ang="0">
                  <a:pos x="23" y="0"/>
                </a:cxn>
                <a:cxn ang="0">
                  <a:pos x="54" y="0"/>
                </a:cxn>
                <a:cxn ang="0">
                  <a:pos x="54" y="28"/>
                </a:cxn>
                <a:cxn ang="0">
                  <a:pos x="31" y="42"/>
                </a:cxn>
                <a:cxn ang="0">
                  <a:pos x="0" y="42"/>
                </a:cxn>
                <a:cxn ang="0">
                  <a:pos x="0" y="14"/>
                </a:cxn>
              </a:cxnLst>
              <a:rect l="0" t="0" r="r" b="b"/>
              <a:pathLst>
                <a:path w="54" h="42">
                  <a:moveTo>
                    <a:pt x="0" y="14"/>
                  </a:moveTo>
                  <a:lnTo>
                    <a:pt x="23" y="0"/>
                  </a:lnTo>
                  <a:lnTo>
                    <a:pt x="54" y="0"/>
                  </a:lnTo>
                  <a:lnTo>
                    <a:pt x="54"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29" name="Freeform 341"/>
            <p:cNvSpPr>
              <a:spLocks/>
            </p:cNvSpPr>
            <p:nvPr/>
          </p:nvSpPr>
          <p:spPr bwMode="auto">
            <a:xfrm>
              <a:off x="2256" y="1522"/>
              <a:ext cx="70" cy="49"/>
            </a:xfrm>
            <a:custGeom>
              <a:avLst/>
              <a:gdLst/>
              <a:ahLst/>
              <a:cxnLst>
                <a:cxn ang="0">
                  <a:pos x="0" y="21"/>
                </a:cxn>
                <a:cxn ang="0">
                  <a:pos x="39" y="0"/>
                </a:cxn>
                <a:cxn ang="0">
                  <a:pos x="70" y="0"/>
                </a:cxn>
                <a:cxn ang="0">
                  <a:pos x="70" y="28"/>
                </a:cxn>
                <a:cxn ang="0">
                  <a:pos x="31" y="49"/>
                </a:cxn>
                <a:cxn ang="0">
                  <a:pos x="0" y="49"/>
                </a:cxn>
                <a:cxn ang="0">
                  <a:pos x="0" y="21"/>
                </a:cxn>
              </a:cxnLst>
              <a:rect l="0" t="0" r="r" b="b"/>
              <a:pathLst>
                <a:path w="70" h="49">
                  <a:moveTo>
                    <a:pt x="0" y="21"/>
                  </a:moveTo>
                  <a:lnTo>
                    <a:pt x="39" y="0"/>
                  </a:lnTo>
                  <a:lnTo>
                    <a:pt x="70" y="0"/>
                  </a:lnTo>
                  <a:lnTo>
                    <a:pt x="70"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0" name="Freeform 342"/>
            <p:cNvSpPr>
              <a:spLocks/>
            </p:cNvSpPr>
            <p:nvPr/>
          </p:nvSpPr>
          <p:spPr bwMode="auto">
            <a:xfrm>
              <a:off x="2217" y="1543"/>
              <a:ext cx="70" cy="50"/>
            </a:xfrm>
            <a:custGeom>
              <a:avLst/>
              <a:gdLst/>
              <a:ahLst/>
              <a:cxnLst>
                <a:cxn ang="0">
                  <a:pos x="0" y="21"/>
                </a:cxn>
                <a:cxn ang="0">
                  <a:pos x="39" y="0"/>
                </a:cxn>
                <a:cxn ang="0">
                  <a:pos x="70" y="0"/>
                </a:cxn>
                <a:cxn ang="0">
                  <a:pos x="70" y="28"/>
                </a:cxn>
                <a:cxn ang="0">
                  <a:pos x="31" y="50"/>
                </a:cxn>
                <a:cxn ang="0">
                  <a:pos x="0" y="50"/>
                </a:cxn>
                <a:cxn ang="0">
                  <a:pos x="0" y="21"/>
                </a:cxn>
              </a:cxnLst>
              <a:rect l="0" t="0" r="r" b="b"/>
              <a:pathLst>
                <a:path w="70" h="50">
                  <a:moveTo>
                    <a:pt x="0" y="21"/>
                  </a:moveTo>
                  <a:lnTo>
                    <a:pt x="39" y="0"/>
                  </a:lnTo>
                  <a:lnTo>
                    <a:pt x="70" y="0"/>
                  </a:lnTo>
                  <a:lnTo>
                    <a:pt x="70" y="28"/>
                  </a:lnTo>
                  <a:lnTo>
                    <a:pt x="31" y="50"/>
                  </a:lnTo>
                  <a:lnTo>
                    <a:pt x="0" y="50"/>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1" name="Freeform 343"/>
            <p:cNvSpPr>
              <a:spLocks/>
            </p:cNvSpPr>
            <p:nvPr/>
          </p:nvSpPr>
          <p:spPr bwMode="auto">
            <a:xfrm>
              <a:off x="2193" y="1564"/>
              <a:ext cx="55" cy="43"/>
            </a:xfrm>
            <a:custGeom>
              <a:avLst/>
              <a:gdLst/>
              <a:ahLst/>
              <a:cxnLst>
                <a:cxn ang="0">
                  <a:pos x="0" y="14"/>
                </a:cxn>
                <a:cxn ang="0">
                  <a:pos x="24" y="0"/>
                </a:cxn>
                <a:cxn ang="0">
                  <a:pos x="55" y="0"/>
                </a:cxn>
                <a:cxn ang="0">
                  <a:pos x="55" y="29"/>
                </a:cxn>
                <a:cxn ang="0">
                  <a:pos x="32" y="43"/>
                </a:cxn>
                <a:cxn ang="0">
                  <a:pos x="0" y="43"/>
                </a:cxn>
                <a:cxn ang="0">
                  <a:pos x="0" y="14"/>
                </a:cxn>
              </a:cxnLst>
              <a:rect l="0" t="0" r="r" b="b"/>
              <a:pathLst>
                <a:path w="55" h="43">
                  <a:moveTo>
                    <a:pt x="0" y="14"/>
                  </a:moveTo>
                  <a:lnTo>
                    <a:pt x="24" y="0"/>
                  </a:lnTo>
                  <a:lnTo>
                    <a:pt x="55" y="0"/>
                  </a:lnTo>
                  <a:lnTo>
                    <a:pt x="55" y="29"/>
                  </a:lnTo>
                  <a:lnTo>
                    <a:pt x="32" y="43"/>
                  </a:lnTo>
                  <a:lnTo>
                    <a:pt x="0" y="43"/>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2" name="Freeform 344"/>
            <p:cNvSpPr>
              <a:spLocks/>
            </p:cNvSpPr>
            <p:nvPr/>
          </p:nvSpPr>
          <p:spPr bwMode="auto">
            <a:xfrm>
              <a:off x="2162" y="1578"/>
              <a:ext cx="63" cy="50"/>
            </a:xfrm>
            <a:custGeom>
              <a:avLst/>
              <a:gdLst/>
              <a:ahLst/>
              <a:cxnLst>
                <a:cxn ang="0">
                  <a:pos x="0" y="22"/>
                </a:cxn>
                <a:cxn ang="0">
                  <a:pos x="31" y="0"/>
                </a:cxn>
                <a:cxn ang="0">
                  <a:pos x="63" y="0"/>
                </a:cxn>
                <a:cxn ang="0">
                  <a:pos x="63" y="29"/>
                </a:cxn>
                <a:cxn ang="0">
                  <a:pos x="31" y="50"/>
                </a:cxn>
                <a:cxn ang="0">
                  <a:pos x="0" y="50"/>
                </a:cxn>
                <a:cxn ang="0">
                  <a:pos x="0" y="22"/>
                </a:cxn>
              </a:cxnLst>
              <a:rect l="0" t="0" r="r" b="b"/>
              <a:pathLst>
                <a:path w="63" h="50">
                  <a:moveTo>
                    <a:pt x="0" y="22"/>
                  </a:moveTo>
                  <a:lnTo>
                    <a:pt x="31" y="0"/>
                  </a:lnTo>
                  <a:lnTo>
                    <a:pt x="63" y="0"/>
                  </a:lnTo>
                  <a:lnTo>
                    <a:pt x="63" y="29"/>
                  </a:lnTo>
                  <a:lnTo>
                    <a:pt x="31" y="50"/>
                  </a:lnTo>
                  <a:lnTo>
                    <a:pt x="0" y="50"/>
                  </a:lnTo>
                  <a:lnTo>
                    <a:pt x="0" y="22"/>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3" name="Freeform 345"/>
            <p:cNvSpPr>
              <a:spLocks/>
            </p:cNvSpPr>
            <p:nvPr/>
          </p:nvSpPr>
          <p:spPr bwMode="auto">
            <a:xfrm>
              <a:off x="2139" y="1600"/>
              <a:ext cx="54" cy="42"/>
            </a:xfrm>
            <a:custGeom>
              <a:avLst/>
              <a:gdLst/>
              <a:ahLst/>
              <a:cxnLst>
                <a:cxn ang="0">
                  <a:pos x="0" y="14"/>
                </a:cxn>
                <a:cxn ang="0">
                  <a:pos x="23" y="0"/>
                </a:cxn>
                <a:cxn ang="0">
                  <a:pos x="54" y="0"/>
                </a:cxn>
                <a:cxn ang="0">
                  <a:pos x="54" y="28"/>
                </a:cxn>
                <a:cxn ang="0">
                  <a:pos x="31" y="42"/>
                </a:cxn>
                <a:cxn ang="0">
                  <a:pos x="0" y="42"/>
                </a:cxn>
                <a:cxn ang="0">
                  <a:pos x="0" y="14"/>
                </a:cxn>
              </a:cxnLst>
              <a:rect l="0" t="0" r="r" b="b"/>
              <a:pathLst>
                <a:path w="54" h="42">
                  <a:moveTo>
                    <a:pt x="0" y="14"/>
                  </a:moveTo>
                  <a:lnTo>
                    <a:pt x="23" y="0"/>
                  </a:lnTo>
                  <a:lnTo>
                    <a:pt x="54" y="0"/>
                  </a:lnTo>
                  <a:lnTo>
                    <a:pt x="54"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4" name="Freeform 346"/>
            <p:cNvSpPr>
              <a:spLocks/>
            </p:cNvSpPr>
            <p:nvPr/>
          </p:nvSpPr>
          <p:spPr bwMode="auto">
            <a:xfrm>
              <a:off x="2107" y="1614"/>
              <a:ext cx="63" cy="49"/>
            </a:xfrm>
            <a:custGeom>
              <a:avLst/>
              <a:gdLst/>
              <a:ahLst/>
              <a:cxnLst>
                <a:cxn ang="0">
                  <a:pos x="0" y="21"/>
                </a:cxn>
                <a:cxn ang="0">
                  <a:pos x="32" y="0"/>
                </a:cxn>
                <a:cxn ang="0">
                  <a:pos x="63" y="0"/>
                </a:cxn>
                <a:cxn ang="0">
                  <a:pos x="63" y="28"/>
                </a:cxn>
                <a:cxn ang="0">
                  <a:pos x="32" y="49"/>
                </a:cxn>
                <a:cxn ang="0">
                  <a:pos x="0" y="49"/>
                </a:cxn>
                <a:cxn ang="0">
                  <a:pos x="0" y="21"/>
                </a:cxn>
              </a:cxnLst>
              <a:rect l="0" t="0" r="r" b="b"/>
              <a:pathLst>
                <a:path w="63" h="49">
                  <a:moveTo>
                    <a:pt x="0" y="21"/>
                  </a:moveTo>
                  <a:lnTo>
                    <a:pt x="32" y="0"/>
                  </a:lnTo>
                  <a:lnTo>
                    <a:pt x="63" y="0"/>
                  </a:lnTo>
                  <a:lnTo>
                    <a:pt x="63" y="28"/>
                  </a:lnTo>
                  <a:lnTo>
                    <a:pt x="32"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5" name="Freeform 347"/>
            <p:cNvSpPr>
              <a:spLocks/>
            </p:cNvSpPr>
            <p:nvPr/>
          </p:nvSpPr>
          <p:spPr bwMode="auto">
            <a:xfrm>
              <a:off x="2092" y="1635"/>
              <a:ext cx="47" cy="42"/>
            </a:xfrm>
            <a:custGeom>
              <a:avLst/>
              <a:gdLst/>
              <a:ahLst/>
              <a:cxnLst>
                <a:cxn ang="0">
                  <a:pos x="0" y="14"/>
                </a:cxn>
                <a:cxn ang="0">
                  <a:pos x="15" y="0"/>
                </a:cxn>
                <a:cxn ang="0">
                  <a:pos x="47" y="0"/>
                </a:cxn>
                <a:cxn ang="0">
                  <a:pos x="47" y="28"/>
                </a:cxn>
                <a:cxn ang="0">
                  <a:pos x="31" y="42"/>
                </a:cxn>
                <a:cxn ang="0">
                  <a:pos x="0" y="42"/>
                </a:cxn>
                <a:cxn ang="0">
                  <a:pos x="0" y="14"/>
                </a:cxn>
              </a:cxnLst>
              <a:rect l="0" t="0" r="r" b="b"/>
              <a:pathLst>
                <a:path w="47" h="42">
                  <a:moveTo>
                    <a:pt x="0" y="14"/>
                  </a:moveTo>
                  <a:lnTo>
                    <a:pt x="15" y="0"/>
                  </a:lnTo>
                  <a:lnTo>
                    <a:pt x="47" y="0"/>
                  </a:lnTo>
                  <a:lnTo>
                    <a:pt x="47"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6" name="Freeform 348"/>
            <p:cNvSpPr>
              <a:spLocks/>
            </p:cNvSpPr>
            <p:nvPr/>
          </p:nvSpPr>
          <p:spPr bwMode="auto">
            <a:xfrm>
              <a:off x="2068" y="1649"/>
              <a:ext cx="55" cy="49"/>
            </a:xfrm>
            <a:custGeom>
              <a:avLst/>
              <a:gdLst/>
              <a:ahLst/>
              <a:cxnLst>
                <a:cxn ang="0">
                  <a:pos x="0" y="21"/>
                </a:cxn>
                <a:cxn ang="0">
                  <a:pos x="24" y="0"/>
                </a:cxn>
                <a:cxn ang="0">
                  <a:pos x="55" y="0"/>
                </a:cxn>
                <a:cxn ang="0">
                  <a:pos x="55" y="28"/>
                </a:cxn>
                <a:cxn ang="0">
                  <a:pos x="32" y="49"/>
                </a:cxn>
                <a:cxn ang="0">
                  <a:pos x="0" y="49"/>
                </a:cxn>
                <a:cxn ang="0">
                  <a:pos x="0" y="21"/>
                </a:cxn>
              </a:cxnLst>
              <a:rect l="0" t="0" r="r" b="b"/>
              <a:pathLst>
                <a:path w="55" h="49">
                  <a:moveTo>
                    <a:pt x="0" y="21"/>
                  </a:moveTo>
                  <a:lnTo>
                    <a:pt x="24" y="0"/>
                  </a:lnTo>
                  <a:lnTo>
                    <a:pt x="55" y="0"/>
                  </a:lnTo>
                  <a:lnTo>
                    <a:pt x="55" y="28"/>
                  </a:lnTo>
                  <a:lnTo>
                    <a:pt x="32"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7" name="Freeform 349"/>
            <p:cNvSpPr>
              <a:spLocks/>
            </p:cNvSpPr>
            <p:nvPr/>
          </p:nvSpPr>
          <p:spPr bwMode="auto">
            <a:xfrm>
              <a:off x="2053" y="1670"/>
              <a:ext cx="47" cy="49"/>
            </a:xfrm>
            <a:custGeom>
              <a:avLst/>
              <a:gdLst/>
              <a:ahLst/>
              <a:cxnLst>
                <a:cxn ang="0">
                  <a:pos x="0" y="21"/>
                </a:cxn>
                <a:cxn ang="0">
                  <a:pos x="15" y="0"/>
                </a:cxn>
                <a:cxn ang="0">
                  <a:pos x="47" y="0"/>
                </a:cxn>
                <a:cxn ang="0">
                  <a:pos x="47" y="28"/>
                </a:cxn>
                <a:cxn ang="0">
                  <a:pos x="31" y="49"/>
                </a:cxn>
                <a:cxn ang="0">
                  <a:pos x="0" y="49"/>
                </a:cxn>
                <a:cxn ang="0">
                  <a:pos x="0" y="21"/>
                </a:cxn>
              </a:cxnLst>
              <a:rect l="0" t="0" r="r" b="b"/>
              <a:pathLst>
                <a:path w="47" h="49">
                  <a:moveTo>
                    <a:pt x="0" y="21"/>
                  </a:moveTo>
                  <a:lnTo>
                    <a:pt x="15" y="0"/>
                  </a:lnTo>
                  <a:lnTo>
                    <a:pt x="47" y="0"/>
                  </a:lnTo>
                  <a:lnTo>
                    <a:pt x="47"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8" name="Freeform 350"/>
            <p:cNvSpPr>
              <a:spLocks/>
            </p:cNvSpPr>
            <p:nvPr/>
          </p:nvSpPr>
          <p:spPr bwMode="auto">
            <a:xfrm>
              <a:off x="2037" y="1691"/>
              <a:ext cx="47" cy="42"/>
            </a:xfrm>
            <a:custGeom>
              <a:avLst/>
              <a:gdLst/>
              <a:ahLst/>
              <a:cxnLst>
                <a:cxn ang="0">
                  <a:pos x="0" y="14"/>
                </a:cxn>
                <a:cxn ang="0">
                  <a:pos x="16" y="0"/>
                </a:cxn>
                <a:cxn ang="0">
                  <a:pos x="47" y="0"/>
                </a:cxn>
                <a:cxn ang="0">
                  <a:pos x="47" y="28"/>
                </a:cxn>
                <a:cxn ang="0">
                  <a:pos x="31" y="42"/>
                </a:cxn>
                <a:cxn ang="0">
                  <a:pos x="0" y="42"/>
                </a:cxn>
                <a:cxn ang="0">
                  <a:pos x="0" y="14"/>
                </a:cxn>
              </a:cxnLst>
              <a:rect l="0" t="0" r="r" b="b"/>
              <a:pathLst>
                <a:path w="47" h="42">
                  <a:moveTo>
                    <a:pt x="0" y="14"/>
                  </a:moveTo>
                  <a:lnTo>
                    <a:pt x="16" y="0"/>
                  </a:lnTo>
                  <a:lnTo>
                    <a:pt x="47" y="0"/>
                  </a:lnTo>
                  <a:lnTo>
                    <a:pt x="47"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39" name="Freeform 351"/>
            <p:cNvSpPr>
              <a:spLocks/>
            </p:cNvSpPr>
            <p:nvPr/>
          </p:nvSpPr>
          <p:spPr bwMode="auto">
            <a:xfrm>
              <a:off x="2022" y="1705"/>
              <a:ext cx="46" cy="49"/>
            </a:xfrm>
            <a:custGeom>
              <a:avLst/>
              <a:gdLst/>
              <a:ahLst/>
              <a:cxnLst>
                <a:cxn ang="0">
                  <a:pos x="0" y="21"/>
                </a:cxn>
                <a:cxn ang="0">
                  <a:pos x="15" y="0"/>
                </a:cxn>
                <a:cxn ang="0">
                  <a:pos x="46" y="0"/>
                </a:cxn>
                <a:cxn ang="0">
                  <a:pos x="46" y="28"/>
                </a:cxn>
                <a:cxn ang="0">
                  <a:pos x="31" y="49"/>
                </a:cxn>
                <a:cxn ang="0">
                  <a:pos x="0" y="49"/>
                </a:cxn>
                <a:cxn ang="0">
                  <a:pos x="0" y="21"/>
                </a:cxn>
              </a:cxnLst>
              <a:rect l="0" t="0" r="r" b="b"/>
              <a:pathLst>
                <a:path w="46" h="49">
                  <a:moveTo>
                    <a:pt x="0" y="21"/>
                  </a:moveTo>
                  <a:lnTo>
                    <a:pt x="15" y="0"/>
                  </a:lnTo>
                  <a:lnTo>
                    <a:pt x="46" y="0"/>
                  </a:lnTo>
                  <a:lnTo>
                    <a:pt x="46"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40" name="Freeform 352"/>
            <p:cNvSpPr>
              <a:spLocks/>
            </p:cNvSpPr>
            <p:nvPr/>
          </p:nvSpPr>
          <p:spPr bwMode="auto">
            <a:xfrm>
              <a:off x="2014" y="1726"/>
              <a:ext cx="39" cy="35"/>
            </a:xfrm>
            <a:custGeom>
              <a:avLst/>
              <a:gdLst/>
              <a:ahLst/>
              <a:cxnLst>
                <a:cxn ang="0">
                  <a:pos x="0" y="7"/>
                </a:cxn>
                <a:cxn ang="0">
                  <a:pos x="8" y="0"/>
                </a:cxn>
                <a:cxn ang="0">
                  <a:pos x="39" y="0"/>
                </a:cxn>
                <a:cxn ang="0">
                  <a:pos x="39" y="28"/>
                </a:cxn>
                <a:cxn ang="0">
                  <a:pos x="31" y="35"/>
                </a:cxn>
                <a:cxn ang="0">
                  <a:pos x="0" y="35"/>
                </a:cxn>
                <a:cxn ang="0">
                  <a:pos x="0" y="7"/>
                </a:cxn>
              </a:cxnLst>
              <a:rect l="0" t="0" r="r" b="b"/>
              <a:pathLst>
                <a:path w="39" h="35">
                  <a:moveTo>
                    <a:pt x="0" y="7"/>
                  </a:moveTo>
                  <a:lnTo>
                    <a:pt x="8" y="0"/>
                  </a:lnTo>
                  <a:lnTo>
                    <a:pt x="39" y="0"/>
                  </a:lnTo>
                  <a:lnTo>
                    <a:pt x="39" y="28"/>
                  </a:lnTo>
                  <a:lnTo>
                    <a:pt x="31" y="35"/>
                  </a:lnTo>
                  <a:lnTo>
                    <a:pt x="0" y="35"/>
                  </a:lnTo>
                  <a:lnTo>
                    <a:pt x="0" y="7"/>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41" name="Freeform 353"/>
            <p:cNvSpPr>
              <a:spLocks/>
            </p:cNvSpPr>
            <p:nvPr/>
          </p:nvSpPr>
          <p:spPr bwMode="auto">
            <a:xfrm>
              <a:off x="2006" y="1733"/>
              <a:ext cx="39" cy="42"/>
            </a:xfrm>
            <a:custGeom>
              <a:avLst/>
              <a:gdLst/>
              <a:ahLst/>
              <a:cxnLst>
                <a:cxn ang="0">
                  <a:pos x="0" y="14"/>
                </a:cxn>
                <a:cxn ang="0">
                  <a:pos x="8" y="0"/>
                </a:cxn>
                <a:cxn ang="0">
                  <a:pos x="39" y="0"/>
                </a:cxn>
                <a:cxn ang="0">
                  <a:pos x="39" y="28"/>
                </a:cxn>
                <a:cxn ang="0">
                  <a:pos x="31" y="42"/>
                </a:cxn>
                <a:cxn ang="0">
                  <a:pos x="0" y="42"/>
                </a:cxn>
                <a:cxn ang="0">
                  <a:pos x="0" y="14"/>
                </a:cxn>
              </a:cxnLst>
              <a:rect l="0" t="0" r="r" b="b"/>
              <a:pathLst>
                <a:path w="39" h="42">
                  <a:moveTo>
                    <a:pt x="0" y="14"/>
                  </a:moveTo>
                  <a:lnTo>
                    <a:pt x="8" y="0"/>
                  </a:lnTo>
                  <a:lnTo>
                    <a:pt x="39" y="0"/>
                  </a:lnTo>
                  <a:lnTo>
                    <a:pt x="39"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42" name="Freeform 354"/>
            <p:cNvSpPr>
              <a:spLocks/>
            </p:cNvSpPr>
            <p:nvPr/>
          </p:nvSpPr>
          <p:spPr bwMode="auto">
            <a:xfrm>
              <a:off x="1998" y="1747"/>
              <a:ext cx="39" cy="50"/>
            </a:xfrm>
            <a:custGeom>
              <a:avLst/>
              <a:gdLst/>
              <a:ahLst/>
              <a:cxnLst>
                <a:cxn ang="0">
                  <a:pos x="0" y="21"/>
                </a:cxn>
                <a:cxn ang="0">
                  <a:pos x="8" y="0"/>
                </a:cxn>
                <a:cxn ang="0">
                  <a:pos x="39" y="0"/>
                </a:cxn>
                <a:cxn ang="0">
                  <a:pos x="39" y="28"/>
                </a:cxn>
                <a:cxn ang="0">
                  <a:pos x="31" y="50"/>
                </a:cxn>
                <a:cxn ang="0">
                  <a:pos x="0" y="50"/>
                </a:cxn>
                <a:cxn ang="0">
                  <a:pos x="0" y="21"/>
                </a:cxn>
              </a:cxnLst>
              <a:rect l="0" t="0" r="r" b="b"/>
              <a:pathLst>
                <a:path w="39" h="50">
                  <a:moveTo>
                    <a:pt x="0" y="21"/>
                  </a:moveTo>
                  <a:lnTo>
                    <a:pt x="8" y="0"/>
                  </a:lnTo>
                  <a:lnTo>
                    <a:pt x="39" y="0"/>
                  </a:lnTo>
                  <a:lnTo>
                    <a:pt x="39" y="28"/>
                  </a:lnTo>
                  <a:lnTo>
                    <a:pt x="31" y="50"/>
                  </a:lnTo>
                  <a:lnTo>
                    <a:pt x="0" y="50"/>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43" name="Freeform 355"/>
            <p:cNvSpPr>
              <a:spLocks/>
            </p:cNvSpPr>
            <p:nvPr/>
          </p:nvSpPr>
          <p:spPr bwMode="auto">
            <a:xfrm>
              <a:off x="1990" y="1768"/>
              <a:ext cx="39" cy="43"/>
            </a:xfrm>
            <a:custGeom>
              <a:avLst/>
              <a:gdLst/>
              <a:ahLst/>
              <a:cxnLst>
                <a:cxn ang="0">
                  <a:pos x="0" y="14"/>
                </a:cxn>
                <a:cxn ang="0">
                  <a:pos x="8" y="0"/>
                </a:cxn>
                <a:cxn ang="0">
                  <a:pos x="39" y="0"/>
                </a:cxn>
                <a:cxn ang="0">
                  <a:pos x="39" y="29"/>
                </a:cxn>
                <a:cxn ang="0">
                  <a:pos x="32" y="43"/>
                </a:cxn>
                <a:cxn ang="0">
                  <a:pos x="0" y="43"/>
                </a:cxn>
                <a:cxn ang="0">
                  <a:pos x="0" y="14"/>
                </a:cxn>
              </a:cxnLst>
              <a:rect l="0" t="0" r="r" b="b"/>
              <a:pathLst>
                <a:path w="39" h="43">
                  <a:moveTo>
                    <a:pt x="0" y="14"/>
                  </a:moveTo>
                  <a:lnTo>
                    <a:pt x="8" y="0"/>
                  </a:lnTo>
                  <a:lnTo>
                    <a:pt x="39" y="0"/>
                  </a:lnTo>
                  <a:lnTo>
                    <a:pt x="39" y="29"/>
                  </a:lnTo>
                  <a:lnTo>
                    <a:pt x="32" y="43"/>
                  </a:lnTo>
                  <a:lnTo>
                    <a:pt x="0" y="43"/>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44" name="Freeform 356"/>
            <p:cNvSpPr>
              <a:spLocks/>
            </p:cNvSpPr>
            <p:nvPr/>
          </p:nvSpPr>
          <p:spPr bwMode="auto">
            <a:xfrm>
              <a:off x="1983" y="1782"/>
              <a:ext cx="39" cy="50"/>
            </a:xfrm>
            <a:custGeom>
              <a:avLst/>
              <a:gdLst/>
              <a:ahLst/>
              <a:cxnLst>
                <a:cxn ang="0">
                  <a:pos x="0" y="22"/>
                </a:cxn>
                <a:cxn ang="0">
                  <a:pos x="7" y="0"/>
                </a:cxn>
                <a:cxn ang="0">
                  <a:pos x="39" y="0"/>
                </a:cxn>
                <a:cxn ang="0">
                  <a:pos x="39" y="29"/>
                </a:cxn>
                <a:cxn ang="0">
                  <a:pos x="31" y="50"/>
                </a:cxn>
                <a:cxn ang="0">
                  <a:pos x="0" y="50"/>
                </a:cxn>
                <a:cxn ang="0">
                  <a:pos x="0" y="22"/>
                </a:cxn>
              </a:cxnLst>
              <a:rect l="0" t="0" r="r" b="b"/>
              <a:pathLst>
                <a:path w="39" h="50">
                  <a:moveTo>
                    <a:pt x="0" y="22"/>
                  </a:moveTo>
                  <a:lnTo>
                    <a:pt x="7" y="0"/>
                  </a:lnTo>
                  <a:lnTo>
                    <a:pt x="39" y="0"/>
                  </a:lnTo>
                  <a:lnTo>
                    <a:pt x="39" y="29"/>
                  </a:lnTo>
                  <a:lnTo>
                    <a:pt x="31" y="50"/>
                  </a:lnTo>
                  <a:lnTo>
                    <a:pt x="0" y="50"/>
                  </a:lnTo>
                  <a:lnTo>
                    <a:pt x="0" y="22"/>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45" name="Rectangle 357"/>
            <p:cNvSpPr>
              <a:spLocks noChangeArrowheads="1"/>
            </p:cNvSpPr>
            <p:nvPr/>
          </p:nvSpPr>
          <p:spPr bwMode="auto">
            <a:xfrm>
              <a:off x="1983" y="1804"/>
              <a:ext cx="31" cy="42"/>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646" name="Rectangle 358"/>
            <p:cNvSpPr>
              <a:spLocks noChangeArrowheads="1"/>
            </p:cNvSpPr>
            <p:nvPr/>
          </p:nvSpPr>
          <p:spPr bwMode="auto">
            <a:xfrm>
              <a:off x="1983" y="1818"/>
              <a:ext cx="31" cy="35"/>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647" name="Freeform 359"/>
            <p:cNvSpPr>
              <a:spLocks/>
            </p:cNvSpPr>
            <p:nvPr/>
          </p:nvSpPr>
          <p:spPr bwMode="auto">
            <a:xfrm>
              <a:off x="1983" y="1825"/>
              <a:ext cx="39" cy="56"/>
            </a:xfrm>
            <a:custGeom>
              <a:avLst/>
              <a:gdLst/>
              <a:ahLst/>
              <a:cxnLst>
                <a:cxn ang="0">
                  <a:pos x="0" y="0"/>
                </a:cxn>
                <a:cxn ang="0">
                  <a:pos x="31" y="0"/>
                </a:cxn>
                <a:cxn ang="0">
                  <a:pos x="39" y="28"/>
                </a:cxn>
                <a:cxn ang="0">
                  <a:pos x="39" y="56"/>
                </a:cxn>
                <a:cxn ang="0">
                  <a:pos x="7" y="56"/>
                </a:cxn>
                <a:cxn ang="0">
                  <a:pos x="0" y="28"/>
                </a:cxn>
                <a:cxn ang="0">
                  <a:pos x="0" y="0"/>
                </a:cxn>
              </a:cxnLst>
              <a:rect l="0" t="0" r="r" b="b"/>
              <a:pathLst>
                <a:path w="39" h="56">
                  <a:moveTo>
                    <a:pt x="0" y="0"/>
                  </a:moveTo>
                  <a:lnTo>
                    <a:pt x="31" y="0"/>
                  </a:lnTo>
                  <a:lnTo>
                    <a:pt x="39" y="28"/>
                  </a:lnTo>
                  <a:lnTo>
                    <a:pt x="39" y="56"/>
                  </a:lnTo>
                  <a:lnTo>
                    <a:pt x="7"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48" name="Rectangle 360"/>
            <p:cNvSpPr>
              <a:spLocks noChangeArrowheads="1"/>
            </p:cNvSpPr>
            <p:nvPr/>
          </p:nvSpPr>
          <p:spPr bwMode="auto">
            <a:xfrm>
              <a:off x="1990" y="1853"/>
              <a:ext cx="32" cy="35"/>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649" name="Freeform 361"/>
            <p:cNvSpPr>
              <a:spLocks/>
            </p:cNvSpPr>
            <p:nvPr/>
          </p:nvSpPr>
          <p:spPr bwMode="auto">
            <a:xfrm>
              <a:off x="1990" y="1860"/>
              <a:ext cx="39" cy="42"/>
            </a:xfrm>
            <a:custGeom>
              <a:avLst/>
              <a:gdLst/>
              <a:ahLst/>
              <a:cxnLst>
                <a:cxn ang="0">
                  <a:pos x="0" y="0"/>
                </a:cxn>
                <a:cxn ang="0">
                  <a:pos x="32" y="0"/>
                </a:cxn>
                <a:cxn ang="0">
                  <a:pos x="39" y="14"/>
                </a:cxn>
                <a:cxn ang="0">
                  <a:pos x="39" y="42"/>
                </a:cxn>
                <a:cxn ang="0">
                  <a:pos x="8" y="42"/>
                </a:cxn>
                <a:cxn ang="0">
                  <a:pos x="0" y="28"/>
                </a:cxn>
                <a:cxn ang="0">
                  <a:pos x="0" y="0"/>
                </a:cxn>
              </a:cxnLst>
              <a:rect l="0" t="0" r="r" b="b"/>
              <a:pathLst>
                <a:path w="39" h="42">
                  <a:moveTo>
                    <a:pt x="0" y="0"/>
                  </a:moveTo>
                  <a:lnTo>
                    <a:pt x="32" y="0"/>
                  </a:lnTo>
                  <a:lnTo>
                    <a:pt x="39" y="14"/>
                  </a:lnTo>
                  <a:lnTo>
                    <a:pt x="39" y="42"/>
                  </a:lnTo>
                  <a:lnTo>
                    <a:pt x="8"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0" name="Freeform 362"/>
            <p:cNvSpPr>
              <a:spLocks/>
            </p:cNvSpPr>
            <p:nvPr/>
          </p:nvSpPr>
          <p:spPr bwMode="auto">
            <a:xfrm>
              <a:off x="1998" y="1874"/>
              <a:ext cx="39" cy="42"/>
            </a:xfrm>
            <a:custGeom>
              <a:avLst/>
              <a:gdLst/>
              <a:ahLst/>
              <a:cxnLst>
                <a:cxn ang="0">
                  <a:pos x="0" y="0"/>
                </a:cxn>
                <a:cxn ang="0">
                  <a:pos x="31" y="0"/>
                </a:cxn>
                <a:cxn ang="0">
                  <a:pos x="39" y="14"/>
                </a:cxn>
                <a:cxn ang="0">
                  <a:pos x="39" y="42"/>
                </a:cxn>
                <a:cxn ang="0">
                  <a:pos x="8" y="42"/>
                </a:cxn>
                <a:cxn ang="0">
                  <a:pos x="0" y="28"/>
                </a:cxn>
                <a:cxn ang="0">
                  <a:pos x="0" y="0"/>
                </a:cxn>
              </a:cxnLst>
              <a:rect l="0" t="0" r="r" b="b"/>
              <a:pathLst>
                <a:path w="39" h="42">
                  <a:moveTo>
                    <a:pt x="0" y="0"/>
                  </a:moveTo>
                  <a:lnTo>
                    <a:pt x="31" y="0"/>
                  </a:lnTo>
                  <a:lnTo>
                    <a:pt x="39" y="14"/>
                  </a:lnTo>
                  <a:lnTo>
                    <a:pt x="39" y="42"/>
                  </a:lnTo>
                  <a:lnTo>
                    <a:pt x="8"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1" name="Freeform 363"/>
            <p:cNvSpPr>
              <a:spLocks/>
            </p:cNvSpPr>
            <p:nvPr/>
          </p:nvSpPr>
          <p:spPr bwMode="auto">
            <a:xfrm>
              <a:off x="2006" y="1888"/>
              <a:ext cx="47" cy="49"/>
            </a:xfrm>
            <a:custGeom>
              <a:avLst/>
              <a:gdLst/>
              <a:ahLst/>
              <a:cxnLst>
                <a:cxn ang="0">
                  <a:pos x="0" y="0"/>
                </a:cxn>
                <a:cxn ang="0">
                  <a:pos x="31" y="0"/>
                </a:cxn>
                <a:cxn ang="0">
                  <a:pos x="47" y="21"/>
                </a:cxn>
                <a:cxn ang="0">
                  <a:pos x="47" y="49"/>
                </a:cxn>
                <a:cxn ang="0">
                  <a:pos x="16" y="49"/>
                </a:cxn>
                <a:cxn ang="0">
                  <a:pos x="0" y="28"/>
                </a:cxn>
                <a:cxn ang="0">
                  <a:pos x="0" y="0"/>
                </a:cxn>
              </a:cxnLst>
              <a:rect l="0" t="0" r="r" b="b"/>
              <a:pathLst>
                <a:path w="47" h="49">
                  <a:moveTo>
                    <a:pt x="0" y="0"/>
                  </a:moveTo>
                  <a:lnTo>
                    <a:pt x="31" y="0"/>
                  </a:lnTo>
                  <a:lnTo>
                    <a:pt x="47" y="21"/>
                  </a:lnTo>
                  <a:lnTo>
                    <a:pt x="47" y="49"/>
                  </a:lnTo>
                  <a:lnTo>
                    <a:pt x="16"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2" name="Freeform 364"/>
            <p:cNvSpPr>
              <a:spLocks/>
            </p:cNvSpPr>
            <p:nvPr/>
          </p:nvSpPr>
          <p:spPr bwMode="auto">
            <a:xfrm>
              <a:off x="2022" y="1909"/>
              <a:ext cx="39" cy="35"/>
            </a:xfrm>
            <a:custGeom>
              <a:avLst/>
              <a:gdLst/>
              <a:ahLst/>
              <a:cxnLst>
                <a:cxn ang="0">
                  <a:pos x="0" y="0"/>
                </a:cxn>
                <a:cxn ang="0">
                  <a:pos x="31" y="0"/>
                </a:cxn>
                <a:cxn ang="0">
                  <a:pos x="39" y="7"/>
                </a:cxn>
                <a:cxn ang="0">
                  <a:pos x="39" y="35"/>
                </a:cxn>
                <a:cxn ang="0">
                  <a:pos x="7" y="35"/>
                </a:cxn>
                <a:cxn ang="0">
                  <a:pos x="0" y="28"/>
                </a:cxn>
                <a:cxn ang="0">
                  <a:pos x="0" y="0"/>
                </a:cxn>
              </a:cxnLst>
              <a:rect l="0" t="0" r="r" b="b"/>
              <a:pathLst>
                <a:path w="39" h="35">
                  <a:moveTo>
                    <a:pt x="0" y="0"/>
                  </a:moveTo>
                  <a:lnTo>
                    <a:pt x="31" y="0"/>
                  </a:lnTo>
                  <a:lnTo>
                    <a:pt x="39" y="7"/>
                  </a:lnTo>
                  <a:lnTo>
                    <a:pt x="39" y="35"/>
                  </a:lnTo>
                  <a:lnTo>
                    <a:pt x="7" y="35"/>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3" name="Freeform 365"/>
            <p:cNvSpPr>
              <a:spLocks/>
            </p:cNvSpPr>
            <p:nvPr/>
          </p:nvSpPr>
          <p:spPr bwMode="auto">
            <a:xfrm>
              <a:off x="2029" y="1916"/>
              <a:ext cx="47" cy="42"/>
            </a:xfrm>
            <a:custGeom>
              <a:avLst/>
              <a:gdLst/>
              <a:ahLst/>
              <a:cxnLst>
                <a:cxn ang="0">
                  <a:pos x="0" y="0"/>
                </a:cxn>
                <a:cxn ang="0">
                  <a:pos x="32" y="0"/>
                </a:cxn>
                <a:cxn ang="0">
                  <a:pos x="47" y="14"/>
                </a:cxn>
                <a:cxn ang="0">
                  <a:pos x="47" y="42"/>
                </a:cxn>
                <a:cxn ang="0">
                  <a:pos x="16" y="42"/>
                </a:cxn>
                <a:cxn ang="0">
                  <a:pos x="0" y="28"/>
                </a:cxn>
                <a:cxn ang="0">
                  <a:pos x="0" y="0"/>
                </a:cxn>
              </a:cxnLst>
              <a:rect l="0" t="0" r="r" b="b"/>
              <a:pathLst>
                <a:path w="47" h="42">
                  <a:moveTo>
                    <a:pt x="0" y="0"/>
                  </a:moveTo>
                  <a:lnTo>
                    <a:pt x="32" y="0"/>
                  </a:lnTo>
                  <a:lnTo>
                    <a:pt x="47" y="14"/>
                  </a:lnTo>
                  <a:lnTo>
                    <a:pt x="47" y="42"/>
                  </a:lnTo>
                  <a:lnTo>
                    <a:pt x="16"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4" name="Freeform 366"/>
            <p:cNvSpPr>
              <a:spLocks/>
            </p:cNvSpPr>
            <p:nvPr/>
          </p:nvSpPr>
          <p:spPr bwMode="auto">
            <a:xfrm>
              <a:off x="2045" y="1930"/>
              <a:ext cx="47" cy="42"/>
            </a:xfrm>
            <a:custGeom>
              <a:avLst/>
              <a:gdLst/>
              <a:ahLst/>
              <a:cxnLst>
                <a:cxn ang="0">
                  <a:pos x="0" y="0"/>
                </a:cxn>
                <a:cxn ang="0">
                  <a:pos x="31" y="0"/>
                </a:cxn>
                <a:cxn ang="0">
                  <a:pos x="47" y="14"/>
                </a:cxn>
                <a:cxn ang="0">
                  <a:pos x="47" y="42"/>
                </a:cxn>
                <a:cxn ang="0">
                  <a:pos x="16" y="42"/>
                </a:cxn>
                <a:cxn ang="0">
                  <a:pos x="0" y="28"/>
                </a:cxn>
                <a:cxn ang="0">
                  <a:pos x="0" y="0"/>
                </a:cxn>
              </a:cxnLst>
              <a:rect l="0" t="0" r="r" b="b"/>
              <a:pathLst>
                <a:path w="47" h="42">
                  <a:moveTo>
                    <a:pt x="0" y="0"/>
                  </a:moveTo>
                  <a:lnTo>
                    <a:pt x="31" y="0"/>
                  </a:lnTo>
                  <a:lnTo>
                    <a:pt x="47" y="14"/>
                  </a:lnTo>
                  <a:lnTo>
                    <a:pt x="47" y="42"/>
                  </a:lnTo>
                  <a:lnTo>
                    <a:pt x="16"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5" name="Freeform 367"/>
            <p:cNvSpPr>
              <a:spLocks/>
            </p:cNvSpPr>
            <p:nvPr/>
          </p:nvSpPr>
          <p:spPr bwMode="auto">
            <a:xfrm>
              <a:off x="2061" y="1944"/>
              <a:ext cx="46" cy="42"/>
            </a:xfrm>
            <a:custGeom>
              <a:avLst/>
              <a:gdLst/>
              <a:ahLst/>
              <a:cxnLst>
                <a:cxn ang="0">
                  <a:pos x="0" y="0"/>
                </a:cxn>
                <a:cxn ang="0">
                  <a:pos x="31" y="0"/>
                </a:cxn>
                <a:cxn ang="0">
                  <a:pos x="46" y="14"/>
                </a:cxn>
                <a:cxn ang="0">
                  <a:pos x="46" y="42"/>
                </a:cxn>
                <a:cxn ang="0">
                  <a:pos x="15" y="42"/>
                </a:cxn>
                <a:cxn ang="0">
                  <a:pos x="0" y="28"/>
                </a:cxn>
                <a:cxn ang="0">
                  <a:pos x="0" y="0"/>
                </a:cxn>
              </a:cxnLst>
              <a:rect l="0" t="0" r="r" b="b"/>
              <a:pathLst>
                <a:path w="46" h="42">
                  <a:moveTo>
                    <a:pt x="0" y="0"/>
                  </a:moveTo>
                  <a:lnTo>
                    <a:pt x="31" y="0"/>
                  </a:lnTo>
                  <a:lnTo>
                    <a:pt x="46" y="14"/>
                  </a:lnTo>
                  <a:lnTo>
                    <a:pt x="46" y="42"/>
                  </a:lnTo>
                  <a:lnTo>
                    <a:pt x="15"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6" name="Freeform 368"/>
            <p:cNvSpPr>
              <a:spLocks/>
            </p:cNvSpPr>
            <p:nvPr/>
          </p:nvSpPr>
          <p:spPr bwMode="auto">
            <a:xfrm>
              <a:off x="2076" y="1958"/>
              <a:ext cx="47" cy="36"/>
            </a:xfrm>
            <a:custGeom>
              <a:avLst/>
              <a:gdLst/>
              <a:ahLst/>
              <a:cxnLst>
                <a:cxn ang="0">
                  <a:pos x="0" y="0"/>
                </a:cxn>
                <a:cxn ang="0">
                  <a:pos x="31" y="0"/>
                </a:cxn>
                <a:cxn ang="0">
                  <a:pos x="47" y="7"/>
                </a:cxn>
                <a:cxn ang="0">
                  <a:pos x="47" y="36"/>
                </a:cxn>
                <a:cxn ang="0">
                  <a:pos x="16" y="36"/>
                </a:cxn>
                <a:cxn ang="0">
                  <a:pos x="0" y="28"/>
                </a:cxn>
                <a:cxn ang="0">
                  <a:pos x="0" y="0"/>
                </a:cxn>
              </a:cxnLst>
              <a:rect l="0" t="0" r="r" b="b"/>
              <a:pathLst>
                <a:path w="47" h="36">
                  <a:moveTo>
                    <a:pt x="0" y="0"/>
                  </a:moveTo>
                  <a:lnTo>
                    <a:pt x="31" y="0"/>
                  </a:lnTo>
                  <a:lnTo>
                    <a:pt x="47" y="7"/>
                  </a:lnTo>
                  <a:lnTo>
                    <a:pt x="47" y="36"/>
                  </a:lnTo>
                  <a:lnTo>
                    <a:pt x="16" y="3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7" name="Freeform 369"/>
            <p:cNvSpPr>
              <a:spLocks/>
            </p:cNvSpPr>
            <p:nvPr/>
          </p:nvSpPr>
          <p:spPr bwMode="auto">
            <a:xfrm>
              <a:off x="2092" y="1965"/>
              <a:ext cx="55" cy="43"/>
            </a:xfrm>
            <a:custGeom>
              <a:avLst/>
              <a:gdLst/>
              <a:ahLst/>
              <a:cxnLst>
                <a:cxn ang="0">
                  <a:pos x="0" y="0"/>
                </a:cxn>
                <a:cxn ang="0">
                  <a:pos x="31" y="0"/>
                </a:cxn>
                <a:cxn ang="0">
                  <a:pos x="55" y="14"/>
                </a:cxn>
                <a:cxn ang="0">
                  <a:pos x="55" y="43"/>
                </a:cxn>
                <a:cxn ang="0">
                  <a:pos x="23" y="43"/>
                </a:cxn>
                <a:cxn ang="0">
                  <a:pos x="0" y="29"/>
                </a:cxn>
                <a:cxn ang="0">
                  <a:pos x="0" y="0"/>
                </a:cxn>
              </a:cxnLst>
              <a:rect l="0" t="0" r="r" b="b"/>
              <a:pathLst>
                <a:path w="55" h="43">
                  <a:moveTo>
                    <a:pt x="0" y="0"/>
                  </a:moveTo>
                  <a:lnTo>
                    <a:pt x="31" y="0"/>
                  </a:lnTo>
                  <a:lnTo>
                    <a:pt x="55" y="14"/>
                  </a:lnTo>
                  <a:lnTo>
                    <a:pt x="55" y="43"/>
                  </a:lnTo>
                  <a:lnTo>
                    <a:pt x="23" y="43"/>
                  </a:lnTo>
                  <a:lnTo>
                    <a:pt x="0" y="29"/>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8" name="Freeform 370"/>
            <p:cNvSpPr>
              <a:spLocks/>
            </p:cNvSpPr>
            <p:nvPr/>
          </p:nvSpPr>
          <p:spPr bwMode="auto">
            <a:xfrm>
              <a:off x="2115" y="1979"/>
              <a:ext cx="71" cy="57"/>
            </a:xfrm>
            <a:custGeom>
              <a:avLst/>
              <a:gdLst/>
              <a:ahLst/>
              <a:cxnLst>
                <a:cxn ang="0">
                  <a:pos x="0" y="0"/>
                </a:cxn>
                <a:cxn ang="0">
                  <a:pos x="32" y="0"/>
                </a:cxn>
                <a:cxn ang="0">
                  <a:pos x="71" y="29"/>
                </a:cxn>
                <a:cxn ang="0">
                  <a:pos x="71" y="57"/>
                </a:cxn>
                <a:cxn ang="0">
                  <a:pos x="39" y="57"/>
                </a:cxn>
                <a:cxn ang="0">
                  <a:pos x="0" y="29"/>
                </a:cxn>
                <a:cxn ang="0">
                  <a:pos x="0" y="0"/>
                </a:cxn>
              </a:cxnLst>
              <a:rect l="0" t="0" r="r" b="b"/>
              <a:pathLst>
                <a:path w="71" h="57">
                  <a:moveTo>
                    <a:pt x="0" y="0"/>
                  </a:moveTo>
                  <a:lnTo>
                    <a:pt x="32" y="0"/>
                  </a:lnTo>
                  <a:lnTo>
                    <a:pt x="71" y="29"/>
                  </a:lnTo>
                  <a:lnTo>
                    <a:pt x="71" y="57"/>
                  </a:lnTo>
                  <a:lnTo>
                    <a:pt x="39" y="57"/>
                  </a:lnTo>
                  <a:lnTo>
                    <a:pt x="0" y="29"/>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59" name="Freeform 371"/>
            <p:cNvSpPr>
              <a:spLocks/>
            </p:cNvSpPr>
            <p:nvPr/>
          </p:nvSpPr>
          <p:spPr bwMode="auto">
            <a:xfrm>
              <a:off x="2154" y="2008"/>
              <a:ext cx="63" cy="56"/>
            </a:xfrm>
            <a:custGeom>
              <a:avLst/>
              <a:gdLst/>
              <a:ahLst/>
              <a:cxnLst>
                <a:cxn ang="0">
                  <a:pos x="0" y="0"/>
                </a:cxn>
                <a:cxn ang="0">
                  <a:pos x="32" y="0"/>
                </a:cxn>
                <a:cxn ang="0">
                  <a:pos x="63" y="28"/>
                </a:cxn>
                <a:cxn ang="0">
                  <a:pos x="63" y="56"/>
                </a:cxn>
                <a:cxn ang="0">
                  <a:pos x="32" y="56"/>
                </a:cxn>
                <a:cxn ang="0">
                  <a:pos x="0" y="28"/>
                </a:cxn>
                <a:cxn ang="0">
                  <a:pos x="0" y="0"/>
                </a:cxn>
              </a:cxnLst>
              <a:rect l="0" t="0" r="r" b="b"/>
              <a:pathLst>
                <a:path w="63" h="56">
                  <a:moveTo>
                    <a:pt x="0" y="0"/>
                  </a:moveTo>
                  <a:lnTo>
                    <a:pt x="32" y="0"/>
                  </a:lnTo>
                  <a:lnTo>
                    <a:pt x="63" y="28"/>
                  </a:lnTo>
                  <a:lnTo>
                    <a:pt x="63" y="56"/>
                  </a:lnTo>
                  <a:lnTo>
                    <a:pt x="32"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0" name="Freeform 372"/>
            <p:cNvSpPr>
              <a:spLocks/>
            </p:cNvSpPr>
            <p:nvPr/>
          </p:nvSpPr>
          <p:spPr bwMode="auto">
            <a:xfrm>
              <a:off x="2186" y="2036"/>
              <a:ext cx="46" cy="49"/>
            </a:xfrm>
            <a:custGeom>
              <a:avLst/>
              <a:gdLst/>
              <a:ahLst/>
              <a:cxnLst>
                <a:cxn ang="0">
                  <a:pos x="0" y="0"/>
                </a:cxn>
                <a:cxn ang="0">
                  <a:pos x="31" y="0"/>
                </a:cxn>
                <a:cxn ang="0">
                  <a:pos x="46" y="21"/>
                </a:cxn>
                <a:cxn ang="0">
                  <a:pos x="46" y="49"/>
                </a:cxn>
                <a:cxn ang="0">
                  <a:pos x="15" y="49"/>
                </a:cxn>
                <a:cxn ang="0">
                  <a:pos x="0" y="28"/>
                </a:cxn>
                <a:cxn ang="0">
                  <a:pos x="0" y="0"/>
                </a:cxn>
              </a:cxnLst>
              <a:rect l="0" t="0" r="r" b="b"/>
              <a:pathLst>
                <a:path w="46" h="49">
                  <a:moveTo>
                    <a:pt x="0" y="0"/>
                  </a:moveTo>
                  <a:lnTo>
                    <a:pt x="31" y="0"/>
                  </a:lnTo>
                  <a:lnTo>
                    <a:pt x="46" y="21"/>
                  </a:lnTo>
                  <a:lnTo>
                    <a:pt x="46" y="49"/>
                  </a:lnTo>
                  <a:lnTo>
                    <a:pt x="15"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1" name="Freeform 373"/>
            <p:cNvSpPr>
              <a:spLocks/>
            </p:cNvSpPr>
            <p:nvPr/>
          </p:nvSpPr>
          <p:spPr bwMode="auto">
            <a:xfrm>
              <a:off x="2201" y="2057"/>
              <a:ext cx="55" cy="63"/>
            </a:xfrm>
            <a:custGeom>
              <a:avLst/>
              <a:gdLst/>
              <a:ahLst/>
              <a:cxnLst>
                <a:cxn ang="0">
                  <a:pos x="0" y="0"/>
                </a:cxn>
                <a:cxn ang="0">
                  <a:pos x="31" y="0"/>
                </a:cxn>
                <a:cxn ang="0">
                  <a:pos x="55" y="35"/>
                </a:cxn>
                <a:cxn ang="0">
                  <a:pos x="55" y="63"/>
                </a:cxn>
                <a:cxn ang="0">
                  <a:pos x="24" y="63"/>
                </a:cxn>
                <a:cxn ang="0">
                  <a:pos x="0" y="28"/>
                </a:cxn>
                <a:cxn ang="0">
                  <a:pos x="0" y="0"/>
                </a:cxn>
              </a:cxnLst>
              <a:rect l="0" t="0" r="r" b="b"/>
              <a:pathLst>
                <a:path w="55" h="63">
                  <a:moveTo>
                    <a:pt x="0" y="0"/>
                  </a:moveTo>
                  <a:lnTo>
                    <a:pt x="31" y="0"/>
                  </a:lnTo>
                  <a:lnTo>
                    <a:pt x="55" y="35"/>
                  </a:lnTo>
                  <a:lnTo>
                    <a:pt x="55" y="63"/>
                  </a:lnTo>
                  <a:lnTo>
                    <a:pt x="24" y="63"/>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2" name="Freeform 374"/>
            <p:cNvSpPr>
              <a:spLocks/>
            </p:cNvSpPr>
            <p:nvPr/>
          </p:nvSpPr>
          <p:spPr bwMode="auto">
            <a:xfrm>
              <a:off x="2225" y="2092"/>
              <a:ext cx="39" cy="56"/>
            </a:xfrm>
            <a:custGeom>
              <a:avLst/>
              <a:gdLst/>
              <a:ahLst/>
              <a:cxnLst>
                <a:cxn ang="0">
                  <a:pos x="0" y="0"/>
                </a:cxn>
                <a:cxn ang="0">
                  <a:pos x="31" y="0"/>
                </a:cxn>
                <a:cxn ang="0">
                  <a:pos x="39" y="28"/>
                </a:cxn>
                <a:cxn ang="0">
                  <a:pos x="39" y="56"/>
                </a:cxn>
                <a:cxn ang="0">
                  <a:pos x="7" y="56"/>
                </a:cxn>
                <a:cxn ang="0">
                  <a:pos x="0" y="28"/>
                </a:cxn>
                <a:cxn ang="0">
                  <a:pos x="0" y="0"/>
                </a:cxn>
              </a:cxnLst>
              <a:rect l="0" t="0" r="r" b="b"/>
              <a:pathLst>
                <a:path w="39" h="56">
                  <a:moveTo>
                    <a:pt x="0" y="0"/>
                  </a:moveTo>
                  <a:lnTo>
                    <a:pt x="31" y="0"/>
                  </a:lnTo>
                  <a:lnTo>
                    <a:pt x="39" y="28"/>
                  </a:lnTo>
                  <a:lnTo>
                    <a:pt x="39" y="56"/>
                  </a:lnTo>
                  <a:lnTo>
                    <a:pt x="7"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3" name="Freeform 375"/>
            <p:cNvSpPr>
              <a:spLocks/>
            </p:cNvSpPr>
            <p:nvPr/>
          </p:nvSpPr>
          <p:spPr bwMode="auto">
            <a:xfrm>
              <a:off x="2232" y="2120"/>
              <a:ext cx="39" cy="56"/>
            </a:xfrm>
            <a:custGeom>
              <a:avLst/>
              <a:gdLst/>
              <a:ahLst/>
              <a:cxnLst>
                <a:cxn ang="0">
                  <a:pos x="0" y="0"/>
                </a:cxn>
                <a:cxn ang="0">
                  <a:pos x="32" y="0"/>
                </a:cxn>
                <a:cxn ang="0">
                  <a:pos x="39" y="28"/>
                </a:cxn>
                <a:cxn ang="0">
                  <a:pos x="39" y="56"/>
                </a:cxn>
                <a:cxn ang="0">
                  <a:pos x="8" y="56"/>
                </a:cxn>
                <a:cxn ang="0">
                  <a:pos x="0" y="28"/>
                </a:cxn>
                <a:cxn ang="0">
                  <a:pos x="0" y="0"/>
                </a:cxn>
              </a:cxnLst>
              <a:rect l="0" t="0" r="r" b="b"/>
              <a:pathLst>
                <a:path w="39" h="56">
                  <a:moveTo>
                    <a:pt x="0" y="0"/>
                  </a:moveTo>
                  <a:lnTo>
                    <a:pt x="32" y="0"/>
                  </a:lnTo>
                  <a:lnTo>
                    <a:pt x="39" y="28"/>
                  </a:lnTo>
                  <a:lnTo>
                    <a:pt x="39" y="56"/>
                  </a:lnTo>
                  <a:lnTo>
                    <a:pt x="8"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4" name="Freeform 376"/>
            <p:cNvSpPr>
              <a:spLocks/>
            </p:cNvSpPr>
            <p:nvPr/>
          </p:nvSpPr>
          <p:spPr bwMode="auto">
            <a:xfrm>
              <a:off x="2232" y="2148"/>
              <a:ext cx="39" cy="57"/>
            </a:xfrm>
            <a:custGeom>
              <a:avLst/>
              <a:gdLst/>
              <a:ahLst/>
              <a:cxnLst>
                <a:cxn ang="0">
                  <a:pos x="0" y="28"/>
                </a:cxn>
                <a:cxn ang="0">
                  <a:pos x="8" y="0"/>
                </a:cxn>
                <a:cxn ang="0">
                  <a:pos x="39" y="0"/>
                </a:cxn>
                <a:cxn ang="0">
                  <a:pos x="39" y="28"/>
                </a:cxn>
                <a:cxn ang="0">
                  <a:pos x="32" y="57"/>
                </a:cxn>
                <a:cxn ang="0">
                  <a:pos x="0" y="57"/>
                </a:cxn>
                <a:cxn ang="0">
                  <a:pos x="0" y="28"/>
                </a:cxn>
              </a:cxnLst>
              <a:rect l="0" t="0" r="r" b="b"/>
              <a:pathLst>
                <a:path w="39" h="57">
                  <a:moveTo>
                    <a:pt x="0" y="28"/>
                  </a:moveTo>
                  <a:lnTo>
                    <a:pt x="8" y="0"/>
                  </a:lnTo>
                  <a:lnTo>
                    <a:pt x="39" y="0"/>
                  </a:lnTo>
                  <a:lnTo>
                    <a:pt x="39" y="28"/>
                  </a:lnTo>
                  <a:lnTo>
                    <a:pt x="32" y="57"/>
                  </a:lnTo>
                  <a:lnTo>
                    <a:pt x="0" y="57"/>
                  </a:lnTo>
                  <a:lnTo>
                    <a:pt x="0" y="2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5" name="Freeform 377"/>
            <p:cNvSpPr>
              <a:spLocks/>
            </p:cNvSpPr>
            <p:nvPr/>
          </p:nvSpPr>
          <p:spPr bwMode="auto">
            <a:xfrm>
              <a:off x="2225" y="2176"/>
              <a:ext cx="39" cy="57"/>
            </a:xfrm>
            <a:custGeom>
              <a:avLst/>
              <a:gdLst/>
              <a:ahLst/>
              <a:cxnLst>
                <a:cxn ang="0">
                  <a:pos x="0" y="29"/>
                </a:cxn>
                <a:cxn ang="0">
                  <a:pos x="7" y="0"/>
                </a:cxn>
                <a:cxn ang="0">
                  <a:pos x="39" y="0"/>
                </a:cxn>
                <a:cxn ang="0">
                  <a:pos x="39" y="29"/>
                </a:cxn>
                <a:cxn ang="0">
                  <a:pos x="31" y="57"/>
                </a:cxn>
                <a:cxn ang="0">
                  <a:pos x="0" y="57"/>
                </a:cxn>
                <a:cxn ang="0">
                  <a:pos x="0" y="29"/>
                </a:cxn>
              </a:cxnLst>
              <a:rect l="0" t="0" r="r" b="b"/>
              <a:pathLst>
                <a:path w="39" h="57">
                  <a:moveTo>
                    <a:pt x="0" y="29"/>
                  </a:moveTo>
                  <a:lnTo>
                    <a:pt x="7" y="0"/>
                  </a:lnTo>
                  <a:lnTo>
                    <a:pt x="39" y="0"/>
                  </a:lnTo>
                  <a:lnTo>
                    <a:pt x="39" y="29"/>
                  </a:lnTo>
                  <a:lnTo>
                    <a:pt x="31" y="57"/>
                  </a:lnTo>
                  <a:lnTo>
                    <a:pt x="0" y="57"/>
                  </a:lnTo>
                  <a:lnTo>
                    <a:pt x="0" y="29"/>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6" name="Freeform 378"/>
            <p:cNvSpPr>
              <a:spLocks/>
            </p:cNvSpPr>
            <p:nvPr/>
          </p:nvSpPr>
          <p:spPr bwMode="auto">
            <a:xfrm>
              <a:off x="2209" y="2205"/>
              <a:ext cx="47" cy="56"/>
            </a:xfrm>
            <a:custGeom>
              <a:avLst/>
              <a:gdLst/>
              <a:ahLst/>
              <a:cxnLst>
                <a:cxn ang="0">
                  <a:pos x="0" y="28"/>
                </a:cxn>
                <a:cxn ang="0">
                  <a:pos x="16" y="0"/>
                </a:cxn>
                <a:cxn ang="0">
                  <a:pos x="47" y="0"/>
                </a:cxn>
                <a:cxn ang="0">
                  <a:pos x="47" y="28"/>
                </a:cxn>
                <a:cxn ang="0">
                  <a:pos x="31" y="56"/>
                </a:cxn>
                <a:cxn ang="0">
                  <a:pos x="0" y="56"/>
                </a:cxn>
                <a:cxn ang="0">
                  <a:pos x="0" y="28"/>
                </a:cxn>
              </a:cxnLst>
              <a:rect l="0" t="0" r="r" b="b"/>
              <a:pathLst>
                <a:path w="47" h="56">
                  <a:moveTo>
                    <a:pt x="0" y="28"/>
                  </a:moveTo>
                  <a:lnTo>
                    <a:pt x="16" y="0"/>
                  </a:lnTo>
                  <a:lnTo>
                    <a:pt x="47" y="0"/>
                  </a:lnTo>
                  <a:lnTo>
                    <a:pt x="47" y="28"/>
                  </a:lnTo>
                  <a:lnTo>
                    <a:pt x="31" y="56"/>
                  </a:lnTo>
                  <a:lnTo>
                    <a:pt x="0" y="56"/>
                  </a:lnTo>
                  <a:lnTo>
                    <a:pt x="0" y="2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7" name="Freeform 379"/>
            <p:cNvSpPr>
              <a:spLocks/>
            </p:cNvSpPr>
            <p:nvPr/>
          </p:nvSpPr>
          <p:spPr bwMode="auto">
            <a:xfrm>
              <a:off x="2193" y="2233"/>
              <a:ext cx="47" cy="49"/>
            </a:xfrm>
            <a:custGeom>
              <a:avLst/>
              <a:gdLst/>
              <a:ahLst/>
              <a:cxnLst>
                <a:cxn ang="0">
                  <a:pos x="0" y="21"/>
                </a:cxn>
                <a:cxn ang="0">
                  <a:pos x="16" y="0"/>
                </a:cxn>
                <a:cxn ang="0">
                  <a:pos x="47" y="0"/>
                </a:cxn>
                <a:cxn ang="0">
                  <a:pos x="47" y="28"/>
                </a:cxn>
                <a:cxn ang="0">
                  <a:pos x="32" y="49"/>
                </a:cxn>
                <a:cxn ang="0">
                  <a:pos x="0" y="49"/>
                </a:cxn>
                <a:cxn ang="0">
                  <a:pos x="0" y="21"/>
                </a:cxn>
              </a:cxnLst>
              <a:rect l="0" t="0" r="r" b="b"/>
              <a:pathLst>
                <a:path w="47" h="49">
                  <a:moveTo>
                    <a:pt x="0" y="21"/>
                  </a:moveTo>
                  <a:lnTo>
                    <a:pt x="16" y="0"/>
                  </a:lnTo>
                  <a:lnTo>
                    <a:pt x="47" y="0"/>
                  </a:lnTo>
                  <a:lnTo>
                    <a:pt x="47" y="28"/>
                  </a:lnTo>
                  <a:lnTo>
                    <a:pt x="32"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8" name="Freeform 380"/>
            <p:cNvSpPr>
              <a:spLocks/>
            </p:cNvSpPr>
            <p:nvPr/>
          </p:nvSpPr>
          <p:spPr bwMode="auto">
            <a:xfrm>
              <a:off x="2162" y="2254"/>
              <a:ext cx="63" cy="70"/>
            </a:xfrm>
            <a:custGeom>
              <a:avLst/>
              <a:gdLst/>
              <a:ahLst/>
              <a:cxnLst>
                <a:cxn ang="0">
                  <a:pos x="0" y="42"/>
                </a:cxn>
                <a:cxn ang="0">
                  <a:pos x="31" y="0"/>
                </a:cxn>
                <a:cxn ang="0">
                  <a:pos x="63" y="0"/>
                </a:cxn>
                <a:cxn ang="0">
                  <a:pos x="63" y="28"/>
                </a:cxn>
                <a:cxn ang="0">
                  <a:pos x="31" y="70"/>
                </a:cxn>
                <a:cxn ang="0">
                  <a:pos x="0" y="70"/>
                </a:cxn>
                <a:cxn ang="0">
                  <a:pos x="0" y="42"/>
                </a:cxn>
              </a:cxnLst>
              <a:rect l="0" t="0" r="r" b="b"/>
              <a:pathLst>
                <a:path w="63" h="70">
                  <a:moveTo>
                    <a:pt x="0" y="42"/>
                  </a:moveTo>
                  <a:lnTo>
                    <a:pt x="31" y="0"/>
                  </a:lnTo>
                  <a:lnTo>
                    <a:pt x="63" y="0"/>
                  </a:lnTo>
                  <a:lnTo>
                    <a:pt x="63" y="28"/>
                  </a:lnTo>
                  <a:lnTo>
                    <a:pt x="31" y="70"/>
                  </a:lnTo>
                  <a:lnTo>
                    <a:pt x="0" y="70"/>
                  </a:lnTo>
                  <a:lnTo>
                    <a:pt x="0" y="42"/>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69" name="Freeform 381"/>
            <p:cNvSpPr>
              <a:spLocks/>
            </p:cNvSpPr>
            <p:nvPr/>
          </p:nvSpPr>
          <p:spPr bwMode="auto">
            <a:xfrm>
              <a:off x="2123" y="2296"/>
              <a:ext cx="70" cy="56"/>
            </a:xfrm>
            <a:custGeom>
              <a:avLst/>
              <a:gdLst/>
              <a:ahLst/>
              <a:cxnLst>
                <a:cxn ang="0">
                  <a:pos x="0" y="28"/>
                </a:cxn>
                <a:cxn ang="0">
                  <a:pos x="39" y="0"/>
                </a:cxn>
                <a:cxn ang="0">
                  <a:pos x="70" y="0"/>
                </a:cxn>
                <a:cxn ang="0">
                  <a:pos x="70" y="28"/>
                </a:cxn>
                <a:cxn ang="0">
                  <a:pos x="31" y="56"/>
                </a:cxn>
                <a:cxn ang="0">
                  <a:pos x="0" y="56"/>
                </a:cxn>
                <a:cxn ang="0">
                  <a:pos x="0" y="28"/>
                </a:cxn>
              </a:cxnLst>
              <a:rect l="0" t="0" r="r" b="b"/>
              <a:pathLst>
                <a:path w="70" h="56">
                  <a:moveTo>
                    <a:pt x="0" y="28"/>
                  </a:moveTo>
                  <a:lnTo>
                    <a:pt x="39" y="0"/>
                  </a:lnTo>
                  <a:lnTo>
                    <a:pt x="70" y="0"/>
                  </a:lnTo>
                  <a:lnTo>
                    <a:pt x="70" y="28"/>
                  </a:lnTo>
                  <a:lnTo>
                    <a:pt x="31" y="56"/>
                  </a:lnTo>
                  <a:lnTo>
                    <a:pt x="0" y="56"/>
                  </a:lnTo>
                  <a:lnTo>
                    <a:pt x="0" y="2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0" name="Freeform 382"/>
            <p:cNvSpPr>
              <a:spLocks/>
            </p:cNvSpPr>
            <p:nvPr/>
          </p:nvSpPr>
          <p:spPr bwMode="auto">
            <a:xfrm>
              <a:off x="2084" y="2324"/>
              <a:ext cx="70" cy="56"/>
            </a:xfrm>
            <a:custGeom>
              <a:avLst/>
              <a:gdLst/>
              <a:ahLst/>
              <a:cxnLst>
                <a:cxn ang="0">
                  <a:pos x="0" y="28"/>
                </a:cxn>
                <a:cxn ang="0">
                  <a:pos x="39" y="0"/>
                </a:cxn>
                <a:cxn ang="0">
                  <a:pos x="70" y="0"/>
                </a:cxn>
                <a:cxn ang="0">
                  <a:pos x="70" y="28"/>
                </a:cxn>
                <a:cxn ang="0">
                  <a:pos x="31" y="56"/>
                </a:cxn>
                <a:cxn ang="0">
                  <a:pos x="0" y="56"/>
                </a:cxn>
                <a:cxn ang="0">
                  <a:pos x="0" y="28"/>
                </a:cxn>
              </a:cxnLst>
              <a:rect l="0" t="0" r="r" b="b"/>
              <a:pathLst>
                <a:path w="70" h="56">
                  <a:moveTo>
                    <a:pt x="0" y="28"/>
                  </a:moveTo>
                  <a:lnTo>
                    <a:pt x="39" y="0"/>
                  </a:lnTo>
                  <a:lnTo>
                    <a:pt x="70" y="0"/>
                  </a:lnTo>
                  <a:lnTo>
                    <a:pt x="70" y="28"/>
                  </a:lnTo>
                  <a:lnTo>
                    <a:pt x="31" y="56"/>
                  </a:lnTo>
                  <a:lnTo>
                    <a:pt x="0" y="56"/>
                  </a:lnTo>
                  <a:lnTo>
                    <a:pt x="0" y="2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1" name="Freeform 383"/>
            <p:cNvSpPr>
              <a:spLocks/>
            </p:cNvSpPr>
            <p:nvPr/>
          </p:nvSpPr>
          <p:spPr bwMode="auto">
            <a:xfrm>
              <a:off x="2045" y="2352"/>
              <a:ext cx="70" cy="57"/>
            </a:xfrm>
            <a:custGeom>
              <a:avLst/>
              <a:gdLst/>
              <a:ahLst/>
              <a:cxnLst>
                <a:cxn ang="0">
                  <a:pos x="0" y="28"/>
                </a:cxn>
                <a:cxn ang="0">
                  <a:pos x="39" y="0"/>
                </a:cxn>
                <a:cxn ang="0">
                  <a:pos x="70" y="0"/>
                </a:cxn>
                <a:cxn ang="0">
                  <a:pos x="70" y="28"/>
                </a:cxn>
                <a:cxn ang="0">
                  <a:pos x="31" y="57"/>
                </a:cxn>
                <a:cxn ang="0">
                  <a:pos x="0" y="57"/>
                </a:cxn>
                <a:cxn ang="0">
                  <a:pos x="0" y="28"/>
                </a:cxn>
              </a:cxnLst>
              <a:rect l="0" t="0" r="r" b="b"/>
              <a:pathLst>
                <a:path w="70" h="57">
                  <a:moveTo>
                    <a:pt x="0" y="28"/>
                  </a:moveTo>
                  <a:lnTo>
                    <a:pt x="39" y="0"/>
                  </a:lnTo>
                  <a:lnTo>
                    <a:pt x="70" y="0"/>
                  </a:lnTo>
                  <a:lnTo>
                    <a:pt x="70" y="28"/>
                  </a:lnTo>
                  <a:lnTo>
                    <a:pt x="31" y="57"/>
                  </a:lnTo>
                  <a:lnTo>
                    <a:pt x="0" y="57"/>
                  </a:lnTo>
                  <a:lnTo>
                    <a:pt x="0" y="28"/>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2" name="Freeform 384"/>
            <p:cNvSpPr>
              <a:spLocks/>
            </p:cNvSpPr>
            <p:nvPr/>
          </p:nvSpPr>
          <p:spPr bwMode="auto">
            <a:xfrm>
              <a:off x="1983" y="2380"/>
              <a:ext cx="93" cy="64"/>
            </a:xfrm>
            <a:custGeom>
              <a:avLst/>
              <a:gdLst/>
              <a:ahLst/>
              <a:cxnLst>
                <a:cxn ang="0">
                  <a:pos x="0" y="36"/>
                </a:cxn>
                <a:cxn ang="0">
                  <a:pos x="62" y="0"/>
                </a:cxn>
                <a:cxn ang="0">
                  <a:pos x="93" y="0"/>
                </a:cxn>
                <a:cxn ang="0">
                  <a:pos x="93" y="29"/>
                </a:cxn>
                <a:cxn ang="0">
                  <a:pos x="31" y="64"/>
                </a:cxn>
                <a:cxn ang="0">
                  <a:pos x="0" y="64"/>
                </a:cxn>
                <a:cxn ang="0">
                  <a:pos x="0" y="36"/>
                </a:cxn>
              </a:cxnLst>
              <a:rect l="0" t="0" r="r" b="b"/>
              <a:pathLst>
                <a:path w="93" h="64">
                  <a:moveTo>
                    <a:pt x="0" y="36"/>
                  </a:moveTo>
                  <a:lnTo>
                    <a:pt x="62" y="0"/>
                  </a:lnTo>
                  <a:lnTo>
                    <a:pt x="93" y="0"/>
                  </a:lnTo>
                  <a:lnTo>
                    <a:pt x="93" y="29"/>
                  </a:lnTo>
                  <a:lnTo>
                    <a:pt x="31" y="64"/>
                  </a:lnTo>
                  <a:lnTo>
                    <a:pt x="0" y="64"/>
                  </a:lnTo>
                  <a:lnTo>
                    <a:pt x="0" y="36"/>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3" name="Freeform 385"/>
            <p:cNvSpPr>
              <a:spLocks/>
            </p:cNvSpPr>
            <p:nvPr/>
          </p:nvSpPr>
          <p:spPr bwMode="auto">
            <a:xfrm>
              <a:off x="1959" y="2416"/>
              <a:ext cx="55" cy="42"/>
            </a:xfrm>
            <a:custGeom>
              <a:avLst/>
              <a:gdLst/>
              <a:ahLst/>
              <a:cxnLst>
                <a:cxn ang="0">
                  <a:pos x="0" y="14"/>
                </a:cxn>
                <a:cxn ang="0">
                  <a:pos x="24" y="0"/>
                </a:cxn>
                <a:cxn ang="0">
                  <a:pos x="55" y="0"/>
                </a:cxn>
                <a:cxn ang="0">
                  <a:pos x="55" y="28"/>
                </a:cxn>
                <a:cxn ang="0">
                  <a:pos x="31" y="42"/>
                </a:cxn>
                <a:cxn ang="0">
                  <a:pos x="0" y="42"/>
                </a:cxn>
                <a:cxn ang="0">
                  <a:pos x="0" y="14"/>
                </a:cxn>
              </a:cxnLst>
              <a:rect l="0" t="0" r="r" b="b"/>
              <a:pathLst>
                <a:path w="55" h="42">
                  <a:moveTo>
                    <a:pt x="0" y="14"/>
                  </a:moveTo>
                  <a:lnTo>
                    <a:pt x="24" y="0"/>
                  </a:lnTo>
                  <a:lnTo>
                    <a:pt x="55" y="0"/>
                  </a:lnTo>
                  <a:lnTo>
                    <a:pt x="55"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4" name="Freeform 386"/>
            <p:cNvSpPr>
              <a:spLocks/>
            </p:cNvSpPr>
            <p:nvPr/>
          </p:nvSpPr>
          <p:spPr bwMode="auto">
            <a:xfrm>
              <a:off x="1951" y="2430"/>
              <a:ext cx="39" cy="35"/>
            </a:xfrm>
            <a:custGeom>
              <a:avLst/>
              <a:gdLst/>
              <a:ahLst/>
              <a:cxnLst>
                <a:cxn ang="0">
                  <a:pos x="0" y="7"/>
                </a:cxn>
                <a:cxn ang="0">
                  <a:pos x="8" y="0"/>
                </a:cxn>
                <a:cxn ang="0">
                  <a:pos x="39" y="0"/>
                </a:cxn>
                <a:cxn ang="0">
                  <a:pos x="39" y="28"/>
                </a:cxn>
                <a:cxn ang="0">
                  <a:pos x="32" y="35"/>
                </a:cxn>
                <a:cxn ang="0">
                  <a:pos x="0" y="35"/>
                </a:cxn>
                <a:cxn ang="0">
                  <a:pos x="0" y="7"/>
                </a:cxn>
              </a:cxnLst>
              <a:rect l="0" t="0" r="r" b="b"/>
              <a:pathLst>
                <a:path w="39" h="35">
                  <a:moveTo>
                    <a:pt x="0" y="7"/>
                  </a:moveTo>
                  <a:lnTo>
                    <a:pt x="8" y="0"/>
                  </a:lnTo>
                  <a:lnTo>
                    <a:pt x="39" y="0"/>
                  </a:lnTo>
                  <a:lnTo>
                    <a:pt x="39" y="28"/>
                  </a:lnTo>
                  <a:lnTo>
                    <a:pt x="32" y="35"/>
                  </a:lnTo>
                  <a:lnTo>
                    <a:pt x="0" y="35"/>
                  </a:lnTo>
                  <a:lnTo>
                    <a:pt x="0" y="7"/>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5" name="Freeform 387"/>
            <p:cNvSpPr>
              <a:spLocks/>
            </p:cNvSpPr>
            <p:nvPr/>
          </p:nvSpPr>
          <p:spPr bwMode="auto">
            <a:xfrm>
              <a:off x="1920" y="2437"/>
              <a:ext cx="63" cy="42"/>
            </a:xfrm>
            <a:custGeom>
              <a:avLst/>
              <a:gdLst/>
              <a:ahLst/>
              <a:cxnLst>
                <a:cxn ang="0">
                  <a:pos x="0" y="14"/>
                </a:cxn>
                <a:cxn ang="0">
                  <a:pos x="31" y="0"/>
                </a:cxn>
                <a:cxn ang="0">
                  <a:pos x="63" y="0"/>
                </a:cxn>
                <a:cxn ang="0">
                  <a:pos x="63" y="28"/>
                </a:cxn>
                <a:cxn ang="0">
                  <a:pos x="31" y="42"/>
                </a:cxn>
                <a:cxn ang="0">
                  <a:pos x="0" y="42"/>
                </a:cxn>
                <a:cxn ang="0">
                  <a:pos x="0" y="14"/>
                </a:cxn>
              </a:cxnLst>
              <a:rect l="0" t="0" r="r" b="b"/>
              <a:pathLst>
                <a:path w="63" h="42">
                  <a:moveTo>
                    <a:pt x="0" y="14"/>
                  </a:moveTo>
                  <a:lnTo>
                    <a:pt x="31" y="0"/>
                  </a:lnTo>
                  <a:lnTo>
                    <a:pt x="63" y="0"/>
                  </a:lnTo>
                  <a:lnTo>
                    <a:pt x="63"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6" name="Freeform 388"/>
            <p:cNvSpPr>
              <a:spLocks/>
            </p:cNvSpPr>
            <p:nvPr/>
          </p:nvSpPr>
          <p:spPr bwMode="auto">
            <a:xfrm>
              <a:off x="1889" y="2451"/>
              <a:ext cx="62" cy="49"/>
            </a:xfrm>
            <a:custGeom>
              <a:avLst/>
              <a:gdLst/>
              <a:ahLst/>
              <a:cxnLst>
                <a:cxn ang="0">
                  <a:pos x="0" y="21"/>
                </a:cxn>
                <a:cxn ang="0">
                  <a:pos x="31" y="0"/>
                </a:cxn>
                <a:cxn ang="0">
                  <a:pos x="62" y="0"/>
                </a:cxn>
                <a:cxn ang="0">
                  <a:pos x="62" y="28"/>
                </a:cxn>
                <a:cxn ang="0">
                  <a:pos x="31" y="49"/>
                </a:cxn>
                <a:cxn ang="0">
                  <a:pos x="0" y="49"/>
                </a:cxn>
                <a:cxn ang="0">
                  <a:pos x="0" y="21"/>
                </a:cxn>
              </a:cxnLst>
              <a:rect l="0" t="0" r="r" b="b"/>
              <a:pathLst>
                <a:path w="62" h="49">
                  <a:moveTo>
                    <a:pt x="0" y="21"/>
                  </a:moveTo>
                  <a:lnTo>
                    <a:pt x="31" y="0"/>
                  </a:lnTo>
                  <a:lnTo>
                    <a:pt x="62" y="0"/>
                  </a:lnTo>
                  <a:lnTo>
                    <a:pt x="62"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7" name="Freeform 389"/>
            <p:cNvSpPr>
              <a:spLocks/>
            </p:cNvSpPr>
            <p:nvPr/>
          </p:nvSpPr>
          <p:spPr bwMode="auto">
            <a:xfrm>
              <a:off x="1873" y="2472"/>
              <a:ext cx="47" cy="42"/>
            </a:xfrm>
            <a:custGeom>
              <a:avLst/>
              <a:gdLst/>
              <a:ahLst/>
              <a:cxnLst>
                <a:cxn ang="0">
                  <a:pos x="0" y="14"/>
                </a:cxn>
                <a:cxn ang="0">
                  <a:pos x="16" y="0"/>
                </a:cxn>
                <a:cxn ang="0">
                  <a:pos x="47" y="0"/>
                </a:cxn>
                <a:cxn ang="0">
                  <a:pos x="47" y="28"/>
                </a:cxn>
                <a:cxn ang="0">
                  <a:pos x="31" y="42"/>
                </a:cxn>
                <a:cxn ang="0">
                  <a:pos x="0" y="42"/>
                </a:cxn>
                <a:cxn ang="0">
                  <a:pos x="0" y="14"/>
                </a:cxn>
              </a:cxnLst>
              <a:rect l="0" t="0" r="r" b="b"/>
              <a:pathLst>
                <a:path w="47" h="42">
                  <a:moveTo>
                    <a:pt x="0" y="14"/>
                  </a:moveTo>
                  <a:lnTo>
                    <a:pt x="16" y="0"/>
                  </a:lnTo>
                  <a:lnTo>
                    <a:pt x="47" y="0"/>
                  </a:lnTo>
                  <a:lnTo>
                    <a:pt x="47"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8" name="Freeform 390"/>
            <p:cNvSpPr>
              <a:spLocks/>
            </p:cNvSpPr>
            <p:nvPr/>
          </p:nvSpPr>
          <p:spPr bwMode="auto">
            <a:xfrm>
              <a:off x="1850" y="2486"/>
              <a:ext cx="54" cy="49"/>
            </a:xfrm>
            <a:custGeom>
              <a:avLst/>
              <a:gdLst/>
              <a:ahLst/>
              <a:cxnLst>
                <a:cxn ang="0">
                  <a:pos x="0" y="21"/>
                </a:cxn>
                <a:cxn ang="0">
                  <a:pos x="23" y="0"/>
                </a:cxn>
                <a:cxn ang="0">
                  <a:pos x="54" y="0"/>
                </a:cxn>
                <a:cxn ang="0">
                  <a:pos x="54" y="28"/>
                </a:cxn>
                <a:cxn ang="0">
                  <a:pos x="31" y="49"/>
                </a:cxn>
                <a:cxn ang="0">
                  <a:pos x="0" y="49"/>
                </a:cxn>
                <a:cxn ang="0">
                  <a:pos x="0" y="21"/>
                </a:cxn>
              </a:cxnLst>
              <a:rect l="0" t="0" r="r" b="b"/>
              <a:pathLst>
                <a:path w="54" h="49">
                  <a:moveTo>
                    <a:pt x="0" y="21"/>
                  </a:moveTo>
                  <a:lnTo>
                    <a:pt x="23" y="0"/>
                  </a:lnTo>
                  <a:lnTo>
                    <a:pt x="54" y="0"/>
                  </a:lnTo>
                  <a:lnTo>
                    <a:pt x="54"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79" name="Freeform 391"/>
            <p:cNvSpPr>
              <a:spLocks/>
            </p:cNvSpPr>
            <p:nvPr/>
          </p:nvSpPr>
          <p:spPr bwMode="auto">
            <a:xfrm>
              <a:off x="1834" y="2507"/>
              <a:ext cx="47" cy="49"/>
            </a:xfrm>
            <a:custGeom>
              <a:avLst/>
              <a:gdLst/>
              <a:ahLst/>
              <a:cxnLst>
                <a:cxn ang="0">
                  <a:pos x="0" y="21"/>
                </a:cxn>
                <a:cxn ang="0">
                  <a:pos x="16" y="0"/>
                </a:cxn>
                <a:cxn ang="0">
                  <a:pos x="47" y="0"/>
                </a:cxn>
                <a:cxn ang="0">
                  <a:pos x="47" y="28"/>
                </a:cxn>
                <a:cxn ang="0">
                  <a:pos x="31" y="49"/>
                </a:cxn>
                <a:cxn ang="0">
                  <a:pos x="0" y="49"/>
                </a:cxn>
                <a:cxn ang="0">
                  <a:pos x="0" y="21"/>
                </a:cxn>
              </a:cxnLst>
              <a:rect l="0" t="0" r="r" b="b"/>
              <a:pathLst>
                <a:path w="47" h="49">
                  <a:moveTo>
                    <a:pt x="0" y="21"/>
                  </a:moveTo>
                  <a:lnTo>
                    <a:pt x="16" y="0"/>
                  </a:lnTo>
                  <a:lnTo>
                    <a:pt x="47" y="0"/>
                  </a:lnTo>
                  <a:lnTo>
                    <a:pt x="47" y="28"/>
                  </a:lnTo>
                  <a:lnTo>
                    <a:pt x="31" y="49"/>
                  </a:lnTo>
                  <a:lnTo>
                    <a:pt x="0" y="49"/>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0" name="Freeform 392"/>
            <p:cNvSpPr>
              <a:spLocks/>
            </p:cNvSpPr>
            <p:nvPr/>
          </p:nvSpPr>
          <p:spPr bwMode="auto">
            <a:xfrm>
              <a:off x="1819" y="2528"/>
              <a:ext cx="46" cy="42"/>
            </a:xfrm>
            <a:custGeom>
              <a:avLst/>
              <a:gdLst/>
              <a:ahLst/>
              <a:cxnLst>
                <a:cxn ang="0">
                  <a:pos x="0" y="14"/>
                </a:cxn>
                <a:cxn ang="0">
                  <a:pos x="15" y="0"/>
                </a:cxn>
                <a:cxn ang="0">
                  <a:pos x="46" y="0"/>
                </a:cxn>
                <a:cxn ang="0">
                  <a:pos x="46" y="28"/>
                </a:cxn>
                <a:cxn ang="0">
                  <a:pos x="31" y="42"/>
                </a:cxn>
                <a:cxn ang="0">
                  <a:pos x="0" y="42"/>
                </a:cxn>
                <a:cxn ang="0">
                  <a:pos x="0" y="14"/>
                </a:cxn>
              </a:cxnLst>
              <a:rect l="0" t="0" r="r" b="b"/>
              <a:pathLst>
                <a:path w="46" h="42">
                  <a:moveTo>
                    <a:pt x="0" y="14"/>
                  </a:moveTo>
                  <a:lnTo>
                    <a:pt x="15" y="0"/>
                  </a:lnTo>
                  <a:lnTo>
                    <a:pt x="46" y="0"/>
                  </a:lnTo>
                  <a:lnTo>
                    <a:pt x="46"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1" name="Freeform 393"/>
            <p:cNvSpPr>
              <a:spLocks/>
            </p:cNvSpPr>
            <p:nvPr/>
          </p:nvSpPr>
          <p:spPr bwMode="auto">
            <a:xfrm>
              <a:off x="1811" y="2542"/>
              <a:ext cx="39" cy="42"/>
            </a:xfrm>
            <a:custGeom>
              <a:avLst/>
              <a:gdLst/>
              <a:ahLst/>
              <a:cxnLst>
                <a:cxn ang="0">
                  <a:pos x="0" y="14"/>
                </a:cxn>
                <a:cxn ang="0">
                  <a:pos x="8" y="0"/>
                </a:cxn>
                <a:cxn ang="0">
                  <a:pos x="39" y="0"/>
                </a:cxn>
                <a:cxn ang="0">
                  <a:pos x="39" y="28"/>
                </a:cxn>
                <a:cxn ang="0">
                  <a:pos x="31" y="42"/>
                </a:cxn>
                <a:cxn ang="0">
                  <a:pos x="0" y="42"/>
                </a:cxn>
                <a:cxn ang="0">
                  <a:pos x="0" y="14"/>
                </a:cxn>
              </a:cxnLst>
              <a:rect l="0" t="0" r="r" b="b"/>
              <a:pathLst>
                <a:path w="39" h="42">
                  <a:moveTo>
                    <a:pt x="0" y="14"/>
                  </a:moveTo>
                  <a:lnTo>
                    <a:pt x="8" y="0"/>
                  </a:lnTo>
                  <a:lnTo>
                    <a:pt x="39" y="0"/>
                  </a:lnTo>
                  <a:lnTo>
                    <a:pt x="39" y="28"/>
                  </a:lnTo>
                  <a:lnTo>
                    <a:pt x="31" y="42"/>
                  </a:lnTo>
                  <a:lnTo>
                    <a:pt x="0" y="42"/>
                  </a:lnTo>
                  <a:lnTo>
                    <a:pt x="0" y="14"/>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2" name="Freeform 394"/>
            <p:cNvSpPr>
              <a:spLocks/>
            </p:cNvSpPr>
            <p:nvPr/>
          </p:nvSpPr>
          <p:spPr bwMode="auto">
            <a:xfrm>
              <a:off x="1803" y="2556"/>
              <a:ext cx="39" cy="50"/>
            </a:xfrm>
            <a:custGeom>
              <a:avLst/>
              <a:gdLst/>
              <a:ahLst/>
              <a:cxnLst>
                <a:cxn ang="0">
                  <a:pos x="0" y="21"/>
                </a:cxn>
                <a:cxn ang="0">
                  <a:pos x="8" y="0"/>
                </a:cxn>
                <a:cxn ang="0">
                  <a:pos x="39" y="0"/>
                </a:cxn>
                <a:cxn ang="0">
                  <a:pos x="39" y="28"/>
                </a:cxn>
                <a:cxn ang="0">
                  <a:pos x="31" y="50"/>
                </a:cxn>
                <a:cxn ang="0">
                  <a:pos x="0" y="50"/>
                </a:cxn>
                <a:cxn ang="0">
                  <a:pos x="0" y="21"/>
                </a:cxn>
              </a:cxnLst>
              <a:rect l="0" t="0" r="r" b="b"/>
              <a:pathLst>
                <a:path w="39" h="50">
                  <a:moveTo>
                    <a:pt x="0" y="21"/>
                  </a:moveTo>
                  <a:lnTo>
                    <a:pt x="8" y="0"/>
                  </a:lnTo>
                  <a:lnTo>
                    <a:pt x="39" y="0"/>
                  </a:lnTo>
                  <a:lnTo>
                    <a:pt x="39" y="28"/>
                  </a:lnTo>
                  <a:lnTo>
                    <a:pt x="31" y="50"/>
                  </a:lnTo>
                  <a:lnTo>
                    <a:pt x="0" y="50"/>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3" name="Freeform 395"/>
            <p:cNvSpPr>
              <a:spLocks/>
            </p:cNvSpPr>
            <p:nvPr/>
          </p:nvSpPr>
          <p:spPr bwMode="auto">
            <a:xfrm>
              <a:off x="1795" y="2577"/>
              <a:ext cx="39" cy="50"/>
            </a:xfrm>
            <a:custGeom>
              <a:avLst/>
              <a:gdLst/>
              <a:ahLst/>
              <a:cxnLst>
                <a:cxn ang="0">
                  <a:pos x="0" y="21"/>
                </a:cxn>
                <a:cxn ang="0">
                  <a:pos x="8" y="0"/>
                </a:cxn>
                <a:cxn ang="0">
                  <a:pos x="39" y="0"/>
                </a:cxn>
                <a:cxn ang="0">
                  <a:pos x="39" y="29"/>
                </a:cxn>
                <a:cxn ang="0">
                  <a:pos x="31" y="50"/>
                </a:cxn>
                <a:cxn ang="0">
                  <a:pos x="0" y="50"/>
                </a:cxn>
                <a:cxn ang="0">
                  <a:pos x="0" y="21"/>
                </a:cxn>
              </a:cxnLst>
              <a:rect l="0" t="0" r="r" b="b"/>
              <a:pathLst>
                <a:path w="39" h="50">
                  <a:moveTo>
                    <a:pt x="0" y="21"/>
                  </a:moveTo>
                  <a:lnTo>
                    <a:pt x="8" y="0"/>
                  </a:lnTo>
                  <a:lnTo>
                    <a:pt x="39" y="0"/>
                  </a:lnTo>
                  <a:lnTo>
                    <a:pt x="39" y="29"/>
                  </a:lnTo>
                  <a:lnTo>
                    <a:pt x="31" y="50"/>
                  </a:lnTo>
                  <a:lnTo>
                    <a:pt x="0" y="50"/>
                  </a:lnTo>
                  <a:lnTo>
                    <a:pt x="0" y="21"/>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4" name="Freeform 396"/>
            <p:cNvSpPr>
              <a:spLocks/>
            </p:cNvSpPr>
            <p:nvPr/>
          </p:nvSpPr>
          <p:spPr bwMode="auto">
            <a:xfrm>
              <a:off x="1787" y="2598"/>
              <a:ext cx="39" cy="57"/>
            </a:xfrm>
            <a:custGeom>
              <a:avLst/>
              <a:gdLst/>
              <a:ahLst/>
              <a:cxnLst>
                <a:cxn ang="0">
                  <a:pos x="0" y="29"/>
                </a:cxn>
                <a:cxn ang="0">
                  <a:pos x="8" y="0"/>
                </a:cxn>
                <a:cxn ang="0">
                  <a:pos x="39" y="0"/>
                </a:cxn>
                <a:cxn ang="0">
                  <a:pos x="39" y="29"/>
                </a:cxn>
                <a:cxn ang="0">
                  <a:pos x="32" y="57"/>
                </a:cxn>
                <a:cxn ang="0">
                  <a:pos x="0" y="57"/>
                </a:cxn>
                <a:cxn ang="0">
                  <a:pos x="0" y="29"/>
                </a:cxn>
              </a:cxnLst>
              <a:rect l="0" t="0" r="r" b="b"/>
              <a:pathLst>
                <a:path w="39" h="57">
                  <a:moveTo>
                    <a:pt x="0" y="29"/>
                  </a:moveTo>
                  <a:lnTo>
                    <a:pt x="8" y="0"/>
                  </a:lnTo>
                  <a:lnTo>
                    <a:pt x="39" y="0"/>
                  </a:lnTo>
                  <a:lnTo>
                    <a:pt x="39" y="29"/>
                  </a:lnTo>
                  <a:lnTo>
                    <a:pt x="32" y="57"/>
                  </a:lnTo>
                  <a:lnTo>
                    <a:pt x="0" y="57"/>
                  </a:lnTo>
                  <a:lnTo>
                    <a:pt x="0" y="29"/>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5" name="Rectangle 397"/>
            <p:cNvSpPr>
              <a:spLocks noChangeArrowheads="1"/>
            </p:cNvSpPr>
            <p:nvPr/>
          </p:nvSpPr>
          <p:spPr bwMode="auto">
            <a:xfrm>
              <a:off x="1787" y="2627"/>
              <a:ext cx="32" cy="42"/>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686" name="Rectangle 398"/>
            <p:cNvSpPr>
              <a:spLocks noChangeArrowheads="1"/>
            </p:cNvSpPr>
            <p:nvPr/>
          </p:nvSpPr>
          <p:spPr bwMode="auto">
            <a:xfrm>
              <a:off x="1787" y="2641"/>
              <a:ext cx="32" cy="49"/>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40687" name="Freeform 399"/>
            <p:cNvSpPr>
              <a:spLocks/>
            </p:cNvSpPr>
            <p:nvPr/>
          </p:nvSpPr>
          <p:spPr bwMode="auto">
            <a:xfrm>
              <a:off x="1787" y="2662"/>
              <a:ext cx="39" cy="56"/>
            </a:xfrm>
            <a:custGeom>
              <a:avLst/>
              <a:gdLst/>
              <a:ahLst/>
              <a:cxnLst>
                <a:cxn ang="0">
                  <a:pos x="0" y="0"/>
                </a:cxn>
                <a:cxn ang="0">
                  <a:pos x="32" y="0"/>
                </a:cxn>
                <a:cxn ang="0">
                  <a:pos x="39" y="28"/>
                </a:cxn>
                <a:cxn ang="0">
                  <a:pos x="39" y="56"/>
                </a:cxn>
                <a:cxn ang="0">
                  <a:pos x="8" y="56"/>
                </a:cxn>
                <a:cxn ang="0">
                  <a:pos x="0" y="28"/>
                </a:cxn>
                <a:cxn ang="0">
                  <a:pos x="0" y="0"/>
                </a:cxn>
              </a:cxnLst>
              <a:rect l="0" t="0" r="r" b="b"/>
              <a:pathLst>
                <a:path w="39" h="56">
                  <a:moveTo>
                    <a:pt x="0" y="0"/>
                  </a:moveTo>
                  <a:lnTo>
                    <a:pt x="32" y="0"/>
                  </a:lnTo>
                  <a:lnTo>
                    <a:pt x="39" y="28"/>
                  </a:lnTo>
                  <a:lnTo>
                    <a:pt x="39" y="56"/>
                  </a:lnTo>
                  <a:lnTo>
                    <a:pt x="8"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8" name="Freeform 400"/>
            <p:cNvSpPr>
              <a:spLocks/>
            </p:cNvSpPr>
            <p:nvPr/>
          </p:nvSpPr>
          <p:spPr bwMode="auto">
            <a:xfrm>
              <a:off x="1795" y="2690"/>
              <a:ext cx="39" cy="49"/>
            </a:xfrm>
            <a:custGeom>
              <a:avLst/>
              <a:gdLst/>
              <a:ahLst/>
              <a:cxnLst>
                <a:cxn ang="0">
                  <a:pos x="0" y="0"/>
                </a:cxn>
                <a:cxn ang="0">
                  <a:pos x="31" y="0"/>
                </a:cxn>
                <a:cxn ang="0">
                  <a:pos x="39" y="21"/>
                </a:cxn>
                <a:cxn ang="0">
                  <a:pos x="39" y="49"/>
                </a:cxn>
                <a:cxn ang="0">
                  <a:pos x="8" y="49"/>
                </a:cxn>
                <a:cxn ang="0">
                  <a:pos x="0" y="28"/>
                </a:cxn>
                <a:cxn ang="0">
                  <a:pos x="0" y="0"/>
                </a:cxn>
              </a:cxnLst>
              <a:rect l="0" t="0" r="r" b="b"/>
              <a:pathLst>
                <a:path w="39" h="49">
                  <a:moveTo>
                    <a:pt x="0" y="0"/>
                  </a:moveTo>
                  <a:lnTo>
                    <a:pt x="31" y="0"/>
                  </a:lnTo>
                  <a:lnTo>
                    <a:pt x="39" y="21"/>
                  </a:lnTo>
                  <a:lnTo>
                    <a:pt x="39" y="49"/>
                  </a:lnTo>
                  <a:lnTo>
                    <a:pt x="8"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89" name="Freeform 401"/>
            <p:cNvSpPr>
              <a:spLocks/>
            </p:cNvSpPr>
            <p:nvPr/>
          </p:nvSpPr>
          <p:spPr bwMode="auto">
            <a:xfrm>
              <a:off x="1803" y="2711"/>
              <a:ext cx="39" cy="49"/>
            </a:xfrm>
            <a:custGeom>
              <a:avLst/>
              <a:gdLst/>
              <a:ahLst/>
              <a:cxnLst>
                <a:cxn ang="0">
                  <a:pos x="0" y="0"/>
                </a:cxn>
                <a:cxn ang="0">
                  <a:pos x="31" y="0"/>
                </a:cxn>
                <a:cxn ang="0">
                  <a:pos x="39" y="21"/>
                </a:cxn>
                <a:cxn ang="0">
                  <a:pos x="39" y="49"/>
                </a:cxn>
                <a:cxn ang="0">
                  <a:pos x="8" y="49"/>
                </a:cxn>
                <a:cxn ang="0">
                  <a:pos x="0" y="28"/>
                </a:cxn>
                <a:cxn ang="0">
                  <a:pos x="0" y="0"/>
                </a:cxn>
              </a:cxnLst>
              <a:rect l="0" t="0" r="r" b="b"/>
              <a:pathLst>
                <a:path w="39" h="49">
                  <a:moveTo>
                    <a:pt x="0" y="0"/>
                  </a:moveTo>
                  <a:lnTo>
                    <a:pt x="31" y="0"/>
                  </a:lnTo>
                  <a:lnTo>
                    <a:pt x="39" y="21"/>
                  </a:lnTo>
                  <a:lnTo>
                    <a:pt x="39" y="49"/>
                  </a:lnTo>
                  <a:lnTo>
                    <a:pt x="8"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0" name="Freeform 402"/>
            <p:cNvSpPr>
              <a:spLocks/>
            </p:cNvSpPr>
            <p:nvPr/>
          </p:nvSpPr>
          <p:spPr bwMode="auto">
            <a:xfrm>
              <a:off x="1811" y="2732"/>
              <a:ext cx="39" cy="42"/>
            </a:xfrm>
            <a:custGeom>
              <a:avLst/>
              <a:gdLst/>
              <a:ahLst/>
              <a:cxnLst>
                <a:cxn ang="0">
                  <a:pos x="0" y="0"/>
                </a:cxn>
                <a:cxn ang="0">
                  <a:pos x="31" y="0"/>
                </a:cxn>
                <a:cxn ang="0">
                  <a:pos x="39" y="14"/>
                </a:cxn>
                <a:cxn ang="0">
                  <a:pos x="39" y="42"/>
                </a:cxn>
                <a:cxn ang="0">
                  <a:pos x="8" y="42"/>
                </a:cxn>
                <a:cxn ang="0">
                  <a:pos x="0" y="28"/>
                </a:cxn>
                <a:cxn ang="0">
                  <a:pos x="0" y="0"/>
                </a:cxn>
              </a:cxnLst>
              <a:rect l="0" t="0" r="r" b="b"/>
              <a:pathLst>
                <a:path w="39" h="42">
                  <a:moveTo>
                    <a:pt x="0" y="0"/>
                  </a:moveTo>
                  <a:lnTo>
                    <a:pt x="31" y="0"/>
                  </a:lnTo>
                  <a:lnTo>
                    <a:pt x="39" y="14"/>
                  </a:lnTo>
                  <a:lnTo>
                    <a:pt x="39" y="42"/>
                  </a:lnTo>
                  <a:lnTo>
                    <a:pt x="8"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1" name="Freeform 403"/>
            <p:cNvSpPr>
              <a:spLocks/>
            </p:cNvSpPr>
            <p:nvPr/>
          </p:nvSpPr>
          <p:spPr bwMode="auto">
            <a:xfrm>
              <a:off x="1819" y="2746"/>
              <a:ext cx="46" cy="49"/>
            </a:xfrm>
            <a:custGeom>
              <a:avLst/>
              <a:gdLst/>
              <a:ahLst/>
              <a:cxnLst>
                <a:cxn ang="0">
                  <a:pos x="0" y="0"/>
                </a:cxn>
                <a:cxn ang="0">
                  <a:pos x="31" y="0"/>
                </a:cxn>
                <a:cxn ang="0">
                  <a:pos x="46" y="21"/>
                </a:cxn>
                <a:cxn ang="0">
                  <a:pos x="46" y="49"/>
                </a:cxn>
                <a:cxn ang="0">
                  <a:pos x="15" y="49"/>
                </a:cxn>
                <a:cxn ang="0">
                  <a:pos x="0" y="28"/>
                </a:cxn>
                <a:cxn ang="0">
                  <a:pos x="0" y="0"/>
                </a:cxn>
              </a:cxnLst>
              <a:rect l="0" t="0" r="r" b="b"/>
              <a:pathLst>
                <a:path w="46" h="49">
                  <a:moveTo>
                    <a:pt x="0" y="0"/>
                  </a:moveTo>
                  <a:lnTo>
                    <a:pt x="31" y="0"/>
                  </a:lnTo>
                  <a:lnTo>
                    <a:pt x="46" y="21"/>
                  </a:lnTo>
                  <a:lnTo>
                    <a:pt x="46" y="49"/>
                  </a:lnTo>
                  <a:lnTo>
                    <a:pt x="15"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2" name="Freeform 404"/>
            <p:cNvSpPr>
              <a:spLocks/>
            </p:cNvSpPr>
            <p:nvPr/>
          </p:nvSpPr>
          <p:spPr bwMode="auto">
            <a:xfrm>
              <a:off x="1834" y="2767"/>
              <a:ext cx="47" cy="57"/>
            </a:xfrm>
            <a:custGeom>
              <a:avLst/>
              <a:gdLst/>
              <a:ahLst/>
              <a:cxnLst>
                <a:cxn ang="0">
                  <a:pos x="0" y="0"/>
                </a:cxn>
                <a:cxn ang="0">
                  <a:pos x="31" y="0"/>
                </a:cxn>
                <a:cxn ang="0">
                  <a:pos x="47" y="28"/>
                </a:cxn>
                <a:cxn ang="0">
                  <a:pos x="47" y="57"/>
                </a:cxn>
                <a:cxn ang="0">
                  <a:pos x="16" y="57"/>
                </a:cxn>
                <a:cxn ang="0">
                  <a:pos x="0" y="28"/>
                </a:cxn>
                <a:cxn ang="0">
                  <a:pos x="0" y="0"/>
                </a:cxn>
              </a:cxnLst>
              <a:rect l="0" t="0" r="r" b="b"/>
              <a:pathLst>
                <a:path w="47" h="57">
                  <a:moveTo>
                    <a:pt x="0" y="0"/>
                  </a:moveTo>
                  <a:lnTo>
                    <a:pt x="31" y="0"/>
                  </a:lnTo>
                  <a:lnTo>
                    <a:pt x="47" y="28"/>
                  </a:lnTo>
                  <a:lnTo>
                    <a:pt x="47" y="57"/>
                  </a:lnTo>
                  <a:lnTo>
                    <a:pt x="16" y="57"/>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3" name="Freeform 405"/>
            <p:cNvSpPr>
              <a:spLocks/>
            </p:cNvSpPr>
            <p:nvPr/>
          </p:nvSpPr>
          <p:spPr bwMode="auto">
            <a:xfrm>
              <a:off x="1850" y="2795"/>
              <a:ext cx="54" cy="57"/>
            </a:xfrm>
            <a:custGeom>
              <a:avLst/>
              <a:gdLst/>
              <a:ahLst/>
              <a:cxnLst>
                <a:cxn ang="0">
                  <a:pos x="0" y="0"/>
                </a:cxn>
                <a:cxn ang="0">
                  <a:pos x="31" y="0"/>
                </a:cxn>
                <a:cxn ang="0">
                  <a:pos x="54" y="29"/>
                </a:cxn>
                <a:cxn ang="0">
                  <a:pos x="54" y="57"/>
                </a:cxn>
                <a:cxn ang="0">
                  <a:pos x="23" y="57"/>
                </a:cxn>
                <a:cxn ang="0">
                  <a:pos x="0" y="29"/>
                </a:cxn>
                <a:cxn ang="0">
                  <a:pos x="0" y="0"/>
                </a:cxn>
              </a:cxnLst>
              <a:rect l="0" t="0" r="r" b="b"/>
              <a:pathLst>
                <a:path w="54" h="57">
                  <a:moveTo>
                    <a:pt x="0" y="0"/>
                  </a:moveTo>
                  <a:lnTo>
                    <a:pt x="31" y="0"/>
                  </a:lnTo>
                  <a:lnTo>
                    <a:pt x="54" y="29"/>
                  </a:lnTo>
                  <a:lnTo>
                    <a:pt x="54" y="57"/>
                  </a:lnTo>
                  <a:lnTo>
                    <a:pt x="23" y="57"/>
                  </a:lnTo>
                  <a:lnTo>
                    <a:pt x="0" y="29"/>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4" name="Freeform 406"/>
            <p:cNvSpPr>
              <a:spLocks/>
            </p:cNvSpPr>
            <p:nvPr/>
          </p:nvSpPr>
          <p:spPr bwMode="auto">
            <a:xfrm>
              <a:off x="1873" y="2824"/>
              <a:ext cx="55" cy="56"/>
            </a:xfrm>
            <a:custGeom>
              <a:avLst/>
              <a:gdLst/>
              <a:ahLst/>
              <a:cxnLst>
                <a:cxn ang="0">
                  <a:pos x="0" y="0"/>
                </a:cxn>
                <a:cxn ang="0">
                  <a:pos x="31" y="0"/>
                </a:cxn>
                <a:cxn ang="0">
                  <a:pos x="55" y="28"/>
                </a:cxn>
                <a:cxn ang="0">
                  <a:pos x="55" y="56"/>
                </a:cxn>
                <a:cxn ang="0">
                  <a:pos x="24" y="56"/>
                </a:cxn>
                <a:cxn ang="0">
                  <a:pos x="0" y="28"/>
                </a:cxn>
                <a:cxn ang="0">
                  <a:pos x="0" y="0"/>
                </a:cxn>
              </a:cxnLst>
              <a:rect l="0" t="0" r="r" b="b"/>
              <a:pathLst>
                <a:path w="55" h="56">
                  <a:moveTo>
                    <a:pt x="0" y="0"/>
                  </a:moveTo>
                  <a:lnTo>
                    <a:pt x="31" y="0"/>
                  </a:lnTo>
                  <a:lnTo>
                    <a:pt x="55" y="28"/>
                  </a:lnTo>
                  <a:lnTo>
                    <a:pt x="55" y="56"/>
                  </a:lnTo>
                  <a:lnTo>
                    <a:pt x="24"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5" name="Freeform 407"/>
            <p:cNvSpPr>
              <a:spLocks/>
            </p:cNvSpPr>
            <p:nvPr/>
          </p:nvSpPr>
          <p:spPr bwMode="auto">
            <a:xfrm>
              <a:off x="1897" y="2852"/>
              <a:ext cx="54" cy="49"/>
            </a:xfrm>
            <a:custGeom>
              <a:avLst/>
              <a:gdLst/>
              <a:ahLst/>
              <a:cxnLst>
                <a:cxn ang="0">
                  <a:pos x="0" y="0"/>
                </a:cxn>
                <a:cxn ang="0">
                  <a:pos x="31" y="0"/>
                </a:cxn>
                <a:cxn ang="0">
                  <a:pos x="54" y="21"/>
                </a:cxn>
                <a:cxn ang="0">
                  <a:pos x="54" y="49"/>
                </a:cxn>
                <a:cxn ang="0">
                  <a:pos x="23" y="49"/>
                </a:cxn>
                <a:cxn ang="0">
                  <a:pos x="0" y="28"/>
                </a:cxn>
                <a:cxn ang="0">
                  <a:pos x="0" y="0"/>
                </a:cxn>
              </a:cxnLst>
              <a:rect l="0" t="0" r="r" b="b"/>
              <a:pathLst>
                <a:path w="54" h="49">
                  <a:moveTo>
                    <a:pt x="0" y="0"/>
                  </a:moveTo>
                  <a:lnTo>
                    <a:pt x="31" y="0"/>
                  </a:lnTo>
                  <a:lnTo>
                    <a:pt x="54" y="21"/>
                  </a:lnTo>
                  <a:lnTo>
                    <a:pt x="54" y="49"/>
                  </a:lnTo>
                  <a:lnTo>
                    <a:pt x="23"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6" name="Freeform 408"/>
            <p:cNvSpPr>
              <a:spLocks/>
            </p:cNvSpPr>
            <p:nvPr/>
          </p:nvSpPr>
          <p:spPr bwMode="auto">
            <a:xfrm>
              <a:off x="1920" y="2873"/>
              <a:ext cx="55" cy="49"/>
            </a:xfrm>
            <a:custGeom>
              <a:avLst/>
              <a:gdLst/>
              <a:ahLst/>
              <a:cxnLst>
                <a:cxn ang="0">
                  <a:pos x="0" y="0"/>
                </a:cxn>
                <a:cxn ang="0">
                  <a:pos x="31" y="0"/>
                </a:cxn>
                <a:cxn ang="0">
                  <a:pos x="55" y="21"/>
                </a:cxn>
                <a:cxn ang="0">
                  <a:pos x="55" y="49"/>
                </a:cxn>
                <a:cxn ang="0">
                  <a:pos x="24" y="49"/>
                </a:cxn>
                <a:cxn ang="0">
                  <a:pos x="0" y="28"/>
                </a:cxn>
                <a:cxn ang="0">
                  <a:pos x="0" y="0"/>
                </a:cxn>
              </a:cxnLst>
              <a:rect l="0" t="0" r="r" b="b"/>
              <a:pathLst>
                <a:path w="55" h="49">
                  <a:moveTo>
                    <a:pt x="0" y="0"/>
                  </a:moveTo>
                  <a:lnTo>
                    <a:pt x="31" y="0"/>
                  </a:lnTo>
                  <a:lnTo>
                    <a:pt x="55" y="21"/>
                  </a:lnTo>
                  <a:lnTo>
                    <a:pt x="55" y="49"/>
                  </a:lnTo>
                  <a:lnTo>
                    <a:pt x="24" y="49"/>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7" name="Freeform 409"/>
            <p:cNvSpPr>
              <a:spLocks/>
            </p:cNvSpPr>
            <p:nvPr/>
          </p:nvSpPr>
          <p:spPr bwMode="auto">
            <a:xfrm>
              <a:off x="1944" y="2894"/>
              <a:ext cx="62" cy="56"/>
            </a:xfrm>
            <a:custGeom>
              <a:avLst/>
              <a:gdLst/>
              <a:ahLst/>
              <a:cxnLst>
                <a:cxn ang="0">
                  <a:pos x="0" y="0"/>
                </a:cxn>
                <a:cxn ang="0">
                  <a:pos x="31" y="0"/>
                </a:cxn>
                <a:cxn ang="0">
                  <a:pos x="62" y="28"/>
                </a:cxn>
                <a:cxn ang="0">
                  <a:pos x="62" y="56"/>
                </a:cxn>
                <a:cxn ang="0">
                  <a:pos x="31" y="56"/>
                </a:cxn>
                <a:cxn ang="0">
                  <a:pos x="0" y="28"/>
                </a:cxn>
                <a:cxn ang="0">
                  <a:pos x="0" y="0"/>
                </a:cxn>
              </a:cxnLst>
              <a:rect l="0" t="0" r="r" b="b"/>
              <a:pathLst>
                <a:path w="62" h="56">
                  <a:moveTo>
                    <a:pt x="0" y="0"/>
                  </a:moveTo>
                  <a:lnTo>
                    <a:pt x="31" y="0"/>
                  </a:lnTo>
                  <a:lnTo>
                    <a:pt x="62" y="28"/>
                  </a:lnTo>
                  <a:lnTo>
                    <a:pt x="62" y="56"/>
                  </a:lnTo>
                  <a:lnTo>
                    <a:pt x="31"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8" name="Freeform 410"/>
            <p:cNvSpPr>
              <a:spLocks/>
            </p:cNvSpPr>
            <p:nvPr/>
          </p:nvSpPr>
          <p:spPr bwMode="auto">
            <a:xfrm>
              <a:off x="1975" y="2922"/>
              <a:ext cx="70" cy="56"/>
            </a:xfrm>
            <a:custGeom>
              <a:avLst/>
              <a:gdLst/>
              <a:ahLst/>
              <a:cxnLst>
                <a:cxn ang="0">
                  <a:pos x="0" y="0"/>
                </a:cxn>
                <a:cxn ang="0">
                  <a:pos x="31" y="0"/>
                </a:cxn>
                <a:cxn ang="0">
                  <a:pos x="70" y="28"/>
                </a:cxn>
                <a:cxn ang="0">
                  <a:pos x="70" y="56"/>
                </a:cxn>
                <a:cxn ang="0">
                  <a:pos x="39" y="56"/>
                </a:cxn>
                <a:cxn ang="0">
                  <a:pos x="0" y="28"/>
                </a:cxn>
                <a:cxn ang="0">
                  <a:pos x="0" y="0"/>
                </a:cxn>
              </a:cxnLst>
              <a:rect l="0" t="0" r="r" b="b"/>
              <a:pathLst>
                <a:path w="70" h="56">
                  <a:moveTo>
                    <a:pt x="0" y="0"/>
                  </a:moveTo>
                  <a:lnTo>
                    <a:pt x="31" y="0"/>
                  </a:lnTo>
                  <a:lnTo>
                    <a:pt x="70" y="28"/>
                  </a:lnTo>
                  <a:lnTo>
                    <a:pt x="70" y="56"/>
                  </a:lnTo>
                  <a:lnTo>
                    <a:pt x="39"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699" name="Freeform 411"/>
            <p:cNvSpPr>
              <a:spLocks/>
            </p:cNvSpPr>
            <p:nvPr/>
          </p:nvSpPr>
          <p:spPr bwMode="auto">
            <a:xfrm>
              <a:off x="2014" y="2950"/>
              <a:ext cx="62" cy="56"/>
            </a:xfrm>
            <a:custGeom>
              <a:avLst/>
              <a:gdLst/>
              <a:ahLst/>
              <a:cxnLst>
                <a:cxn ang="0">
                  <a:pos x="0" y="0"/>
                </a:cxn>
                <a:cxn ang="0">
                  <a:pos x="31" y="0"/>
                </a:cxn>
                <a:cxn ang="0">
                  <a:pos x="62" y="28"/>
                </a:cxn>
                <a:cxn ang="0">
                  <a:pos x="62" y="56"/>
                </a:cxn>
                <a:cxn ang="0">
                  <a:pos x="31" y="56"/>
                </a:cxn>
                <a:cxn ang="0">
                  <a:pos x="0" y="28"/>
                </a:cxn>
                <a:cxn ang="0">
                  <a:pos x="0" y="0"/>
                </a:cxn>
              </a:cxnLst>
              <a:rect l="0" t="0" r="r" b="b"/>
              <a:pathLst>
                <a:path w="62" h="56">
                  <a:moveTo>
                    <a:pt x="0" y="0"/>
                  </a:moveTo>
                  <a:lnTo>
                    <a:pt x="31" y="0"/>
                  </a:lnTo>
                  <a:lnTo>
                    <a:pt x="62" y="28"/>
                  </a:lnTo>
                  <a:lnTo>
                    <a:pt x="62" y="56"/>
                  </a:lnTo>
                  <a:lnTo>
                    <a:pt x="31"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0" name="Freeform 412"/>
            <p:cNvSpPr>
              <a:spLocks/>
            </p:cNvSpPr>
            <p:nvPr/>
          </p:nvSpPr>
          <p:spPr bwMode="auto">
            <a:xfrm>
              <a:off x="2045" y="2978"/>
              <a:ext cx="70" cy="57"/>
            </a:xfrm>
            <a:custGeom>
              <a:avLst/>
              <a:gdLst/>
              <a:ahLst/>
              <a:cxnLst>
                <a:cxn ang="0">
                  <a:pos x="0" y="0"/>
                </a:cxn>
                <a:cxn ang="0">
                  <a:pos x="31" y="0"/>
                </a:cxn>
                <a:cxn ang="0">
                  <a:pos x="70" y="28"/>
                </a:cxn>
                <a:cxn ang="0">
                  <a:pos x="70" y="57"/>
                </a:cxn>
                <a:cxn ang="0">
                  <a:pos x="39" y="57"/>
                </a:cxn>
                <a:cxn ang="0">
                  <a:pos x="0" y="28"/>
                </a:cxn>
                <a:cxn ang="0">
                  <a:pos x="0" y="0"/>
                </a:cxn>
              </a:cxnLst>
              <a:rect l="0" t="0" r="r" b="b"/>
              <a:pathLst>
                <a:path w="70" h="57">
                  <a:moveTo>
                    <a:pt x="0" y="0"/>
                  </a:moveTo>
                  <a:lnTo>
                    <a:pt x="31" y="0"/>
                  </a:lnTo>
                  <a:lnTo>
                    <a:pt x="70" y="28"/>
                  </a:lnTo>
                  <a:lnTo>
                    <a:pt x="70" y="57"/>
                  </a:lnTo>
                  <a:lnTo>
                    <a:pt x="39" y="57"/>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1" name="Freeform 413"/>
            <p:cNvSpPr>
              <a:spLocks/>
            </p:cNvSpPr>
            <p:nvPr/>
          </p:nvSpPr>
          <p:spPr bwMode="auto">
            <a:xfrm>
              <a:off x="2084" y="3006"/>
              <a:ext cx="70" cy="57"/>
            </a:xfrm>
            <a:custGeom>
              <a:avLst/>
              <a:gdLst/>
              <a:ahLst/>
              <a:cxnLst>
                <a:cxn ang="0">
                  <a:pos x="0" y="0"/>
                </a:cxn>
                <a:cxn ang="0">
                  <a:pos x="31" y="0"/>
                </a:cxn>
                <a:cxn ang="0">
                  <a:pos x="70" y="29"/>
                </a:cxn>
                <a:cxn ang="0">
                  <a:pos x="70" y="57"/>
                </a:cxn>
                <a:cxn ang="0">
                  <a:pos x="39" y="57"/>
                </a:cxn>
                <a:cxn ang="0">
                  <a:pos x="0" y="29"/>
                </a:cxn>
                <a:cxn ang="0">
                  <a:pos x="0" y="0"/>
                </a:cxn>
              </a:cxnLst>
              <a:rect l="0" t="0" r="r" b="b"/>
              <a:pathLst>
                <a:path w="70" h="57">
                  <a:moveTo>
                    <a:pt x="0" y="0"/>
                  </a:moveTo>
                  <a:lnTo>
                    <a:pt x="31" y="0"/>
                  </a:lnTo>
                  <a:lnTo>
                    <a:pt x="70" y="29"/>
                  </a:lnTo>
                  <a:lnTo>
                    <a:pt x="70" y="57"/>
                  </a:lnTo>
                  <a:lnTo>
                    <a:pt x="39" y="57"/>
                  </a:lnTo>
                  <a:lnTo>
                    <a:pt x="0" y="29"/>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2" name="Freeform 414"/>
            <p:cNvSpPr>
              <a:spLocks/>
            </p:cNvSpPr>
            <p:nvPr/>
          </p:nvSpPr>
          <p:spPr bwMode="auto">
            <a:xfrm>
              <a:off x="2123" y="3035"/>
              <a:ext cx="78" cy="56"/>
            </a:xfrm>
            <a:custGeom>
              <a:avLst/>
              <a:gdLst/>
              <a:ahLst/>
              <a:cxnLst>
                <a:cxn ang="0">
                  <a:pos x="0" y="0"/>
                </a:cxn>
                <a:cxn ang="0">
                  <a:pos x="31" y="0"/>
                </a:cxn>
                <a:cxn ang="0">
                  <a:pos x="78" y="28"/>
                </a:cxn>
                <a:cxn ang="0">
                  <a:pos x="78" y="56"/>
                </a:cxn>
                <a:cxn ang="0">
                  <a:pos x="47" y="56"/>
                </a:cxn>
                <a:cxn ang="0">
                  <a:pos x="0" y="28"/>
                </a:cxn>
                <a:cxn ang="0">
                  <a:pos x="0" y="0"/>
                </a:cxn>
              </a:cxnLst>
              <a:rect l="0" t="0" r="r" b="b"/>
              <a:pathLst>
                <a:path w="78" h="56">
                  <a:moveTo>
                    <a:pt x="0" y="0"/>
                  </a:moveTo>
                  <a:lnTo>
                    <a:pt x="31" y="0"/>
                  </a:lnTo>
                  <a:lnTo>
                    <a:pt x="78" y="28"/>
                  </a:lnTo>
                  <a:lnTo>
                    <a:pt x="78" y="56"/>
                  </a:lnTo>
                  <a:lnTo>
                    <a:pt x="47"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3" name="Freeform 415"/>
            <p:cNvSpPr>
              <a:spLocks/>
            </p:cNvSpPr>
            <p:nvPr/>
          </p:nvSpPr>
          <p:spPr bwMode="auto">
            <a:xfrm>
              <a:off x="2170" y="3063"/>
              <a:ext cx="70" cy="56"/>
            </a:xfrm>
            <a:custGeom>
              <a:avLst/>
              <a:gdLst/>
              <a:ahLst/>
              <a:cxnLst>
                <a:cxn ang="0">
                  <a:pos x="0" y="0"/>
                </a:cxn>
                <a:cxn ang="0">
                  <a:pos x="31" y="0"/>
                </a:cxn>
                <a:cxn ang="0">
                  <a:pos x="70" y="28"/>
                </a:cxn>
                <a:cxn ang="0">
                  <a:pos x="70" y="56"/>
                </a:cxn>
                <a:cxn ang="0">
                  <a:pos x="39" y="56"/>
                </a:cxn>
                <a:cxn ang="0">
                  <a:pos x="0" y="28"/>
                </a:cxn>
                <a:cxn ang="0">
                  <a:pos x="0" y="0"/>
                </a:cxn>
              </a:cxnLst>
              <a:rect l="0" t="0" r="r" b="b"/>
              <a:pathLst>
                <a:path w="70" h="56">
                  <a:moveTo>
                    <a:pt x="0" y="0"/>
                  </a:moveTo>
                  <a:lnTo>
                    <a:pt x="31" y="0"/>
                  </a:lnTo>
                  <a:lnTo>
                    <a:pt x="70" y="28"/>
                  </a:lnTo>
                  <a:lnTo>
                    <a:pt x="70" y="56"/>
                  </a:lnTo>
                  <a:lnTo>
                    <a:pt x="39"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4" name="Freeform 416"/>
            <p:cNvSpPr>
              <a:spLocks/>
            </p:cNvSpPr>
            <p:nvPr/>
          </p:nvSpPr>
          <p:spPr bwMode="auto">
            <a:xfrm>
              <a:off x="2209" y="3091"/>
              <a:ext cx="86" cy="56"/>
            </a:xfrm>
            <a:custGeom>
              <a:avLst/>
              <a:gdLst/>
              <a:ahLst/>
              <a:cxnLst>
                <a:cxn ang="0">
                  <a:pos x="0" y="0"/>
                </a:cxn>
                <a:cxn ang="0">
                  <a:pos x="31" y="0"/>
                </a:cxn>
                <a:cxn ang="0">
                  <a:pos x="86" y="28"/>
                </a:cxn>
                <a:cxn ang="0">
                  <a:pos x="86" y="56"/>
                </a:cxn>
                <a:cxn ang="0">
                  <a:pos x="55" y="56"/>
                </a:cxn>
                <a:cxn ang="0">
                  <a:pos x="0" y="28"/>
                </a:cxn>
                <a:cxn ang="0">
                  <a:pos x="0" y="0"/>
                </a:cxn>
              </a:cxnLst>
              <a:rect l="0" t="0" r="r" b="b"/>
              <a:pathLst>
                <a:path w="86" h="56">
                  <a:moveTo>
                    <a:pt x="0" y="0"/>
                  </a:moveTo>
                  <a:lnTo>
                    <a:pt x="31" y="0"/>
                  </a:lnTo>
                  <a:lnTo>
                    <a:pt x="86" y="28"/>
                  </a:lnTo>
                  <a:lnTo>
                    <a:pt x="86" y="56"/>
                  </a:lnTo>
                  <a:lnTo>
                    <a:pt x="55"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5" name="Freeform 417"/>
            <p:cNvSpPr>
              <a:spLocks/>
            </p:cNvSpPr>
            <p:nvPr/>
          </p:nvSpPr>
          <p:spPr bwMode="auto">
            <a:xfrm>
              <a:off x="2264" y="3119"/>
              <a:ext cx="78" cy="56"/>
            </a:xfrm>
            <a:custGeom>
              <a:avLst/>
              <a:gdLst/>
              <a:ahLst/>
              <a:cxnLst>
                <a:cxn ang="0">
                  <a:pos x="0" y="0"/>
                </a:cxn>
                <a:cxn ang="0">
                  <a:pos x="31" y="0"/>
                </a:cxn>
                <a:cxn ang="0">
                  <a:pos x="78" y="28"/>
                </a:cxn>
                <a:cxn ang="0">
                  <a:pos x="78" y="56"/>
                </a:cxn>
                <a:cxn ang="0">
                  <a:pos x="46" y="56"/>
                </a:cxn>
                <a:cxn ang="0">
                  <a:pos x="0" y="28"/>
                </a:cxn>
                <a:cxn ang="0">
                  <a:pos x="0" y="0"/>
                </a:cxn>
              </a:cxnLst>
              <a:rect l="0" t="0" r="r" b="b"/>
              <a:pathLst>
                <a:path w="78" h="56">
                  <a:moveTo>
                    <a:pt x="0" y="0"/>
                  </a:moveTo>
                  <a:lnTo>
                    <a:pt x="31" y="0"/>
                  </a:lnTo>
                  <a:lnTo>
                    <a:pt x="78" y="28"/>
                  </a:lnTo>
                  <a:lnTo>
                    <a:pt x="78" y="56"/>
                  </a:lnTo>
                  <a:lnTo>
                    <a:pt x="46" y="56"/>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6" name="Freeform 418"/>
            <p:cNvSpPr>
              <a:spLocks/>
            </p:cNvSpPr>
            <p:nvPr/>
          </p:nvSpPr>
          <p:spPr bwMode="auto">
            <a:xfrm>
              <a:off x="2310" y="3147"/>
              <a:ext cx="55" cy="42"/>
            </a:xfrm>
            <a:custGeom>
              <a:avLst/>
              <a:gdLst/>
              <a:ahLst/>
              <a:cxnLst>
                <a:cxn ang="0">
                  <a:pos x="0" y="0"/>
                </a:cxn>
                <a:cxn ang="0">
                  <a:pos x="32" y="0"/>
                </a:cxn>
                <a:cxn ang="0">
                  <a:pos x="55" y="14"/>
                </a:cxn>
                <a:cxn ang="0">
                  <a:pos x="55" y="42"/>
                </a:cxn>
                <a:cxn ang="0">
                  <a:pos x="24" y="42"/>
                </a:cxn>
                <a:cxn ang="0">
                  <a:pos x="0" y="28"/>
                </a:cxn>
                <a:cxn ang="0">
                  <a:pos x="0" y="0"/>
                </a:cxn>
              </a:cxnLst>
              <a:rect l="0" t="0" r="r" b="b"/>
              <a:pathLst>
                <a:path w="55" h="42">
                  <a:moveTo>
                    <a:pt x="0" y="0"/>
                  </a:moveTo>
                  <a:lnTo>
                    <a:pt x="32" y="0"/>
                  </a:lnTo>
                  <a:lnTo>
                    <a:pt x="55" y="14"/>
                  </a:lnTo>
                  <a:lnTo>
                    <a:pt x="55" y="42"/>
                  </a:lnTo>
                  <a:lnTo>
                    <a:pt x="24" y="42"/>
                  </a:lnTo>
                  <a:lnTo>
                    <a:pt x="0" y="28"/>
                  </a:lnTo>
                  <a:lnTo>
                    <a:pt x="0" y="0"/>
                  </a:lnTo>
                  <a:close/>
                </a:path>
              </a:pathLst>
            </a:custGeom>
            <a:blipFill dpi="0" rotWithShape="0">
              <a:blip r:embed="rId3"/>
              <a:srcRect/>
              <a:tile tx="0" ty="0" sx="100000" sy="100000" flip="none" algn="tl"/>
            </a:blipFill>
            <a:ln w="9525">
              <a:noFill/>
              <a:round/>
              <a:headEnd/>
              <a:tailEnd/>
            </a:ln>
          </p:spPr>
          <p:txBody>
            <a:bodyPr>
              <a:prstTxWarp prst="textNoShape">
                <a:avLst/>
              </a:prstTxWarp>
            </a:bodyPr>
            <a:lstStyle/>
            <a:p>
              <a:endParaRPr lang="en-US"/>
            </a:p>
          </p:txBody>
        </p:sp>
        <p:sp>
          <p:nvSpPr>
            <p:cNvPr id="140707" name="Line 419"/>
            <p:cNvSpPr>
              <a:spLocks noChangeShapeType="1"/>
            </p:cNvSpPr>
            <p:nvPr/>
          </p:nvSpPr>
          <p:spPr bwMode="auto">
            <a:xfrm>
              <a:off x="3599" y="3058"/>
              <a:ext cx="5" cy="5"/>
            </a:xfrm>
            <a:prstGeom prst="line">
              <a:avLst/>
            </a:prstGeom>
            <a:noFill/>
            <a:ln w="25400">
              <a:solidFill>
                <a:srgbClr val="121212"/>
              </a:solidFill>
              <a:round/>
              <a:headEnd/>
              <a:tailEnd/>
            </a:ln>
          </p:spPr>
          <p:txBody>
            <a:bodyPr>
              <a:prstTxWarp prst="textNoShape">
                <a:avLst/>
              </a:prstTxWarp>
            </a:bodyPr>
            <a:lstStyle/>
            <a:p>
              <a:endParaRPr lang="en-US"/>
            </a:p>
          </p:txBody>
        </p:sp>
        <p:sp>
          <p:nvSpPr>
            <p:cNvPr id="140708" name="Line 420"/>
            <p:cNvSpPr>
              <a:spLocks noChangeShapeType="1"/>
            </p:cNvSpPr>
            <p:nvPr/>
          </p:nvSpPr>
          <p:spPr bwMode="auto">
            <a:xfrm>
              <a:off x="3599" y="3058"/>
              <a:ext cx="5" cy="5"/>
            </a:xfrm>
            <a:prstGeom prst="line">
              <a:avLst/>
            </a:prstGeom>
            <a:noFill/>
            <a:ln w="25400">
              <a:solidFill>
                <a:srgbClr val="181818"/>
              </a:solidFill>
              <a:round/>
              <a:headEnd/>
              <a:tailEnd/>
            </a:ln>
          </p:spPr>
          <p:txBody>
            <a:bodyPr>
              <a:prstTxWarp prst="textNoShape">
                <a:avLst/>
              </a:prstTxWarp>
            </a:bodyPr>
            <a:lstStyle/>
            <a:p>
              <a:endParaRPr lang="en-US"/>
            </a:p>
          </p:txBody>
        </p:sp>
        <p:sp>
          <p:nvSpPr>
            <p:cNvPr id="140709" name="Line 421"/>
            <p:cNvSpPr>
              <a:spLocks noChangeShapeType="1"/>
            </p:cNvSpPr>
            <p:nvPr/>
          </p:nvSpPr>
          <p:spPr bwMode="auto">
            <a:xfrm>
              <a:off x="3599" y="3044"/>
              <a:ext cx="21" cy="19"/>
            </a:xfrm>
            <a:prstGeom prst="line">
              <a:avLst/>
            </a:prstGeom>
            <a:noFill/>
            <a:ln w="25400">
              <a:solidFill>
                <a:srgbClr val="1F1F1F"/>
              </a:solidFill>
              <a:round/>
              <a:headEnd/>
              <a:tailEnd/>
            </a:ln>
          </p:spPr>
          <p:txBody>
            <a:bodyPr>
              <a:prstTxWarp prst="textNoShape">
                <a:avLst/>
              </a:prstTxWarp>
            </a:bodyPr>
            <a:lstStyle/>
            <a:p>
              <a:endParaRPr lang="en-US"/>
            </a:p>
          </p:txBody>
        </p:sp>
        <p:sp>
          <p:nvSpPr>
            <p:cNvPr id="140710" name="Line 422"/>
            <p:cNvSpPr>
              <a:spLocks noChangeShapeType="1"/>
            </p:cNvSpPr>
            <p:nvPr/>
          </p:nvSpPr>
          <p:spPr bwMode="auto">
            <a:xfrm>
              <a:off x="3599" y="3030"/>
              <a:ext cx="37" cy="33"/>
            </a:xfrm>
            <a:prstGeom prst="line">
              <a:avLst/>
            </a:prstGeom>
            <a:noFill/>
            <a:ln w="25400">
              <a:solidFill>
                <a:srgbClr val="252525"/>
              </a:solidFill>
              <a:round/>
              <a:headEnd/>
              <a:tailEnd/>
            </a:ln>
          </p:spPr>
          <p:txBody>
            <a:bodyPr>
              <a:prstTxWarp prst="textNoShape">
                <a:avLst/>
              </a:prstTxWarp>
            </a:bodyPr>
            <a:lstStyle/>
            <a:p>
              <a:endParaRPr lang="en-US"/>
            </a:p>
          </p:txBody>
        </p:sp>
        <p:sp>
          <p:nvSpPr>
            <p:cNvPr id="140711" name="Line 423"/>
            <p:cNvSpPr>
              <a:spLocks noChangeShapeType="1"/>
            </p:cNvSpPr>
            <p:nvPr/>
          </p:nvSpPr>
          <p:spPr bwMode="auto">
            <a:xfrm>
              <a:off x="3599" y="3030"/>
              <a:ext cx="37" cy="33"/>
            </a:xfrm>
            <a:prstGeom prst="line">
              <a:avLst/>
            </a:prstGeom>
            <a:noFill/>
            <a:ln w="25400">
              <a:solidFill>
                <a:srgbClr val="2B2B2B"/>
              </a:solidFill>
              <a:round/>
              <a:headEnd/>
              <a:tailEnd/>
            </a:ln>
          </p:spPr>
          <p:txBody>
            <a:bodyPr>
              <a:prstTxWarp prst="textNoShape">
                <a:avLst/>
              </a:prstTxWarp>
            </a:bodyPr>
            <a:lstStyle/>
            <a:p>
              <a:endParaRPr lang="en-US"/>
            </a:p>
          </p:txBody>
        </p:sp>
        <p:sp>
          <p:nvSpPr>
            <p:cNvPr id="140712" name="Line 424"/>
            <p:cNvSpPr>
              <a:spLocks noChangeShapeType="1"/>
            </p:cNvSpPr>
            <p:nvPr/>
          </p:nvSpPr>
          <p:spPr bwMode="auto">
            <a:xfrm>
              <a:off x="3599" y="3017"/>
              <a:ext cx="52" cy="46"/>
            </a:xfrm>
            <a:prstGeom prst="line">
              <a:avLst/>
            </a:prstGeom>
            <a:noFill/>
            <a:ln w="25400">
              <a:solidFill>
                <a:srgbClr val="313131"/>
              </a:solidFill>
              <a:round/>
              <a:headEnd/>
              <a:tailEnd/>
            </a:ln>
          </p:spPr>
          <p:txBody>
            <a:bodyPr>
              <a:prstTxWarp prst="textNoShape">
                <a:avLst/>
              </a:prstTxWarp>
            </a:bodyPr>
            <a:lstStyle/>
            <a:p>
              <a:endParaRPr lang="en-US"/>
            </a:p>
          </p:txBody>
        </p:sp>
        <p:sp>
          <p:nvSpPr>
            <p:cNvPr id="140713" name="Line 425"/>
            <p:cNvSpPr>
              <a:spLocks noChangeShapeType="1"/>
            </p:cNvSpPr>
            <p:nvPr/>
          </p:nvSpPr>
          <p:spPr bwMode="auto">
            <a:xfrm>
              <a:off x="3599" y="3003"/>
              <a:ext cx="68" cy="60"/>
            </a:xfrm>
            <a:prstGeom prst="line">
              <a:avLst/>
            </a:prstGeom>
            <a:noFill/>
            <a:ln w="25400">
              <a:solidFill>
                <a:srgbClr val="383838"/>
              </a:solidFill>
              <a:round/>
              <a:headEnd/>
              <a:tailEnd/>
            </a:ln>
          </p:spPr>
          <p:txBody>
            <a:bodyPr>
              <a:prstTxWarp prst="textNoShape">
                <a:avLst/>
              </a:prstTxWarp>
            </a:bodyPr>
            <a:lstStyle/>
            <a:p>
              <a:endParaRPr lang="en-US"/>
            </a:p>
          </p:txBody>
        </p:sp>
        <p:sp>
          <p:nvSpPr>
            <p:cNvPr id="140714" name="Line 426"/>
            <p:cNvSpPr>
              <a:spLocks noChangeShapeType="1"/>
            </p:cNvSpPr>
            <p:nvPr/>
          </p:nvSpPr>
          <p:spPr bwMode="auto">
            <a:xfrm>
              <a:off x="3599" y="2996"/>
              <a:ext cx="76" cy="67"/>
            </a:xfrm>
            <a:prstGeom prst="line">
              <a:avLst/>
            </a:prstGeom>
            <a:noFill/>
            <a:ln w="25400">
              <a:solidFill>
                <a:srgbClr val="3E3E3E"/>
              </a:solidFill>
              <a:round/>
              <a:headEnd/>
              <a:tailEnd/>
            </a:ln>
          </p:spPr>
          <p:txBody>
            <a:bodyPr>
              <a:prstTxWarp prst="textNoShape">
                <a:avLst/>
              </a:prstTxWarp>
            </a:bodyPr>
            <a:lstStyle/>
            <a:p>
              <a:endParaRPr lang="en-US"/>
            </a:p>
          </p:txBody>
        </p:sp>
        <p:sp>
          <p:nvSpPr>
            <p:cNvPr id="140715" name="Line 427"/>
            <p:cNvSpPr>
              <a:spLocks noChangeShapeType="1"/>
            </p:cNvSpPr>
            <p:nvPr/>
          </p:nvSpPr>
          <p:spPr bwMode="auto">
            <a:xfrm>
              <a:off x="3599" y="2989"/>
              <a:ext cx="85" cy="74"/>
            </a:xfrm>
            <a:prstGeom prst="line">
              <a:avLst/>
            </a:prstGeom>
            <a:noFill/>
            <a:ln w="25400">
              <a:solidFill>
                <a:srgbClr val="444444"/>
              </a:solidFill>
              <a:round/>
              <a:headEnd/>
              <a:tailEnd/>
            </a:ln>
          </p:spPr>
          <p:txBody>
            <a:bodyPr>
              <a:prstTxWarp prst="textNoShape">
                <a:avLst/>
              </a:prstTxWarp>
            </a:bodyPr>
            <a:lstStyle/>
            <a:p>
              <a:endParaRPr lang="en-US"/>
            </a:p>
          </p:txBody>
        </p:sp>
        <p:sp>
          <p:nvSpPr>
            <p:cNvPr id="140716" name="Line 428"/>
            <p:cNvSpPr>
              <a:spLocks noChangeShapeType="1"/>
            </p:cNvSpPr>
            <p:nvPr/>
          </p:nvSpPr>
          <p:spPr bwMode="auto">
            <a:xfrm>
              <a:off x="3599" y="2975"/>
              <a:ext cx="100" cy="88"/>
            </a:xfrm>
            <a:prstGeom prst="line">
              <a:avLst/>
            </a:prstGeom>
            <a:noFill/>
            <a:ln w="25400">
              <a:solidFill>
                <a:srgbClr val="4A4A4A"/>
              </a:solidFill>
              <a:round/>
              <a:headEnd/>
              <a:tailEnd/>
            </a:ln>
          </p:spPr>
          <p:txBody>
            <a:bodyPr>
              <a:prstTxWarp prst="textNoShape">
                <a:avLst/>
              </a:prstTxWarp>
            </a:bodyPr>
            <a:lstStyle/>
            <a:p>
              <a:endParaRPr lang="en-US"/>
            </a:p>
          </p:txBody>
        </p:sp>
        <p:sp>
          <p:nvSpPr>
            <p:cNvPr id="140717" name="Line 429"/>
            <p:cNvSpPr>
              <a:spLocks noChangeShapeType="1"/>
            </p:cNvSpPr>
            <p:nvPr/>
          </p:nvSpPr>
          <p:spPr bwMode="auto">
            <a:xfrm>
              <a:off x="3599" y="2968"/>
              <a:ext cx="108" cy="95"/>
            </a:xfrm>
            <a:prstGeom prst="line">
              <a:avLst/>
            </a:prstGeom>
            <a:noFill/>
            <a:ln w="25400">
              <a:solidFill>
                <a:srgbClr val="515151"/>
              </a:solidFill>
              <a:round/>
              <a:headEnd/>
              <a:tailEnd/>
            </a:ln>
          </p:spPr>
          <p:txBody>
            <a:bodyPr>
              <a:prstTxWarp prst="textNoShape">
                <a:avLst/>
              </a:prstTxWarp>
            </a:bodyPr>
            <a:lstStyle/>
            <a:p>
              <a:endParaRPr lang="en-US"/>
            </a:p>
          </p:txBody>
        </p:sp>
        <p:sp>
          <p:nvSpPr>
            <p:cNvPr id="140718" name="Line 430"/>
            <p:cNvSpPr>
              <a:spLocks noChangeShapeType="1"/>
            </p:cNvSpPr>
            <p:nvPr/>
          </p:nvSpPr>
          <p:spPr bwMode="auto">
            <a:xfrm>
              <a:off x="3599" y="2961"/>
              <a:ext cx="117" cy="102"/>
            </a:xfrm>
            <a:prstGeom prst="line">
              <a:avLst/>
            </a:prstGeom>
            <a:noFill/>
            <a:ln w="25400">
              <a:solidFill>
                <a:srgbClr val="575757"/>
              </a:solidFill>
              <a:round/>
              <a:headEnd/>
              <a:tailEnd/>
            </a:ln>
          </p:spPr>
          <p:txBody>
            <a:bodyPr>
              <a:prstTxWarp prst="textNoShape">
                <a:avLst/>
              </a:prstTxWarp>
            </a:bodyPr>
            <a:lstStyle/>
            <a:p>
              <a:endParaRPr lang="en-US"/>
            </a:p>
          </p:txBody>
        </p:sp>
        <p:sp>
          <p:nvSpPr>
            <p:cNvPr id="140719" name="Line 431"/>
            <p:cNvSpPr>
              <a:spLocks noChangeShapeType="1"/>
            </p:cNvSpPr>
            <p:nvPr/>
          </p:nvSpPr>
          <p:spPr bwMode="auto">
            <a:xfrm>
              <a:off x="3599" y="2948"/>
              <a:ext cx="132" cy="115"/>
            </a:xfrm>
            <a:prstGeom prst="line">
              <a:avLst/>
            </a:prstGeom>
            <a:noFill/>
            <a:ln w="25400">
              <a:solidFill>
                <a:srgbClr val="5D5D5D"/>
              </a:solidFill>
              <a:round/>
              <a:headEnd/>
              <a:tailEnd/>
            </a:ln>
          </p:spPr>
          <p:txBody>
            <a:bodyPr>
              <a:prstTxWarp prst="textNoShape">
                <a:avLst/>
              </a:prstTxWarp>
            </a:bodyPr>
            <a:lstStyle/>
            <a:p>
              <a:endParaRPr lang="en-US"/>
            </a:p>
          </p:txBody>
        </p:sp>
        <p:sp>
          <p:nvSpPr>
            <p:cNvPr id="140720" name="Line 432"/>
            <p:cNvSpPr>
              <a:spLocks noChangeShapeType="1"/>
            </p:cNvSpPr>
            <p:nvPr/>
          </p:nvSpPr>
          <p:spPr bwMode="auto">
            <a:xfrm>
              <a:off x="3599" y="2934"/>
              <a:ext cx="148" cy="128"/>
            </a:xfrm>
            <a:prstGeom prst="line">
              <a:avLst/>
            </a:prstGeom>
            <a:noFill/>
            <a:ln w="25400">
              <a:solidFill>
                <a:srgbClr val="636363"/>
              </a:solidFill>
              <a:round/>
              <a:headEnd/>
              <a:tailEnd/>
            </a:ln>
          </p:spPr>
          <p:txBody>
            <a:bodyPr>
              <a:prstTxWarp prst="textNoShape">
                <a:avLst/>
              </a:prstTxWarp>
            </a:bodyPr>
            <a:lstStyle/>
            <a:p>
              <a:endParaRPr lang="en-US"/>
            </a:p>
          </p:txBody>
        </p:sp>
        <p:sp>
          <p:nvSpPr>
            <p:cNvPr id="140721" name="Line 433"/>
            <p:cNvSpPr>
              <a:spLocks noChangeShapeType="1"/>
            </p:cNvSpPr>
            <p:nvPr/>
          </p:nvSpPr>
          <p:spPr bwMode="auto">
            <a:xfrm>
              <a:off x="3599" y="2927"/>
              <a:ext cx="148" cy="128"/>
            </a:xfrm>
            <a:prstGeom prst="line">
              <a:avLst/>
            </a:prstGeom>
            <a:noFill/>
            <a:ln w="25400">
              <a:solidFill>
                <a:srgbClr val="6A6A6A"/>
              </a:solidFill>
              <a:round/>
              <a:headEnd/>
              <a:tailEnd/>
            </a:ln>
          </p:spPr>
          <p:txBody>
            <a:bodyPr>
              <a:prstTxWarp prst="textNoShape">
                <a:avLst/>
              </a:prstTxWarp>
            </a:bodyPr>
            <a:lstStyle/>
            <a:p>
              <a:endParaRPr lang="en-US"/>
            </a:p>
          </p:txBody>
        </p:sp>
        <p:sp>
          <p:nvSpPr>
            <p:cNvPr id="140722" name="Line 434"/>
            <p:cNvSpPr>
              <a:spLocks noChangeShapeType="1"/>
            </p:cNvSpPr>
            <p:nvPr/>
          </p:nvSpPr>
          <p:spPr bwMode="auto">
            <a:xfrm>
              <a:off x="3599" y="2920"/>
              <a:ext cx="148" cy="128"/>
            </a:xfrm>
            <a:prstGeom prst="line">
              <a:avLst/>
            </a:prstGeom>
            <a:noFill/>
            <a:ln w="25400">
              <a:solidFill>
                <a:srgbClr val="707070"/>
              </a:solidFill>
              <a:round/>
              <a:headEnd/>
              <a:tailEnd/>
            </a:ln>
          </p:spPr>
          <p:txBody>
            <a:bodyPr>
              <a:prstTxWarp prst="textNoShape">
                <a:avLst/>
              </a:prstTxWarp>
            </a:bodyPr>
            <a:lstStyle/>
            <a:p>
              <a:endParaRPr lang="en-US"/>
            </a:p>
          </p:txBody>
        </p:sp>
        <p:sp>
          <p:nvSpPr>
            <p:cNvPr id="140723" name="Line 435"/>
            <p:cNvSpPr>
              <a:spLocks noChangeShapeType="1"/>
            </p:cNvSpPr>
            <p:nvPr/>
          </p:nvSpPr>
          <p:spPr bwMode="auto">
            <a:xfrm>
              <a:off x="3599" y="2906"/>
              <a:ext cx="148" cy="129"/>
            </a:xfrm>
            <a:prstGeom prst="line">
              <a:avLst/>
            </a:prstGeom>
            <a:noFill/>
            <a:ln w="25400">
              <a:solidFill>
                <a:srgbClr val="767676"/>
              </a:solidFill>
              <a:round/>
              <a:headEnd/>
              <a:tailEnd/>
            </a:ln>
          </p:spPr>
          <p:txBody>
            <a:bodyPr>
              <a:prstTxWarp prst="textNoShape">
                <a:avLst/>
              </a:prstTxWarp>
            </a:bodyPr>
            <a:lstStyle/>
            <a:p>
              <a:endParaRPr lang="en-US"/>
            </a:p>
          </p:txBody>
        </p:sp>
        <p:sp>
          <p:nvSpPr>
            <p:cNvPr id="140724" name="Line 436"/>
            <p:cNvSpPr>
              <a:spLocks noChangeShapeType="1"/>
            </p:cNvSpPr>
            <p:nvPr/>
          </p:nvSpPr>
          <p:spPr bwMode="auto">
            <a:xfrm>
              <a:off x="3599" y="2899"/>
              <a:ext cx="148" cy="129"/>
            </a:xfrm>
            <a:prstGeom prst="line">
              <a:avLst/>
            </a:prstGeom>
            <a:noFill/>
            <a:ln w="25400">
              <a:solidFill>
                <a:srgbClr val="7C7C7C"/>
              </a:solidFill>
              <a:round/>
              <a:headEnd/>
              <a:tailEnd/>
            </a:ln>
          </p:spPr>
          <p:txBody>
            <a:bodyPr>
              <a:prstTxWarp prst="textNoShape">
                <a:avLst/>
              </a:prstTxWarp>
            </a:bodyPr>
            <a:lstStyle/>
            <a:p>
              <a:endParaRPr lang="en-US"/>
            </a:p>
          </p:txBody>
        </p:sp>
        <p:sp>
          <p:nvSpPr>
            <p:cNvPr id="140725" name="Line 437"/>
            <p:cNvSpPr>
              <a:spLocks noChangeShapeType="1"/>
            </p:cNvSpPr>
            <p:nvPr/>
          </p:nvSpPr>
          <p:spPr bwMode="auto">
            <a:xfrm>
              <a:off x="3599" y="2892"/>
              <a:ext cx="148" cy="129"/>
            </a:xfrm>
            <a:prstGeom prst="line">
              <a:avLst/>
            </a:prstGeom>
            <a:noFill/>
            <a:ln w="25400">
              <a:solidFill>
                <a:srgbClr val="838383"/>
              </a:solidFill>
              <a:round/>
              <a:headEnd/>
              <a:tailEnd/>
            </a:ln>
          </p:spPr>
          <p:txBody>
            <a:bodyPr>
              <a:prstTxWarp prst="textNoShape">
                <a:avLst/>
              </a:prstTxWarp>
            </a:bodyPr>
            <a:lstStyle/>
            <a:p>
              <a:endParaRPr lang="en-US"/>
            </a:p>
          </p:txBody>
        </p:sp>
        <p:sp>
          <p:nvSpPr>
            <p:cNvPr id="140726" name="Line 438"/>
            <p:cNvSpPr>
              <a:spLocks noChangeShapeType="1"/>
            </p:cNvSpPr>
            <p:nvPr/>
          </p:nvSpPr>
          <p:spPr bwMode="auto">
            <a:xfrm>
              <a:off x="3599" y="2879"/>
              <a:ext cx="148" cy="128"/>
            </a:xfrm>
            <a:prstGeom prst="line">
              <a:avLst/>
            </a:prstGeom>
            <a:noFill/>
            <a:ln w="25400">
              <a:solidFill>
                <a:srgbClr val="898989"/>
              </a:solidFill>
              <a:round/>
              <a:headEnd/>
              <a:tailEnd/>
            </a:ln>
          </p:spPr>
          <p:txBody>
            <a:bodyPr>
              <a:prstTxWarp prst="textNoShape">
                <a:avLst/>
              </a:prstTxWarp>
            </a:bodyPr>
            <a:lstStyle/>
            <a:p>
              <a:endParaRPr lang="en-US"/>
            </a:p>
          </p:txBody>
        </p:sp>
        <p:sp>
          <p:nvSpPr>
            <p:cNvPr id="140727" name="Line 439"/>
            <p:cNvSpPr>
              <a:spLocks noChangeShapeType="1"/>
            </p:cNvSpPr>
            <p:nvPr/>
          </p:nvSpPr>
          <p:spPr bwMode="auto">
            <a:xfrm>
              <a:off x="3599" y="2872"/>
              <a:ext cx="148" cy="128"/>
            </a:xfrm>
            <a:prstGeom prst="line">
              <a:avLst/>
            </a:prstGeom>
            <a:noFill/>
            <a:ln w="25400">
              <a:solidFill>
                <a:srgbClr val="8F8F8F"/>
              </a:solidFill>
              <a:round/>
              <a:headEnd/>
              <a:tailEnd/>
            </a:ln>
          </p:spPr>
          <p:txBody>
            <a:bodyPr>
              <a:prstTxWarp prst="textNoShape">
                <a:avLst/>
              </a:prstTxWarp>
            </a:bodyPr>
            <a:lstStyle/>
            <a:p>
              <a:endParaRPr lang="en-US"/>
            </a:p>
          </p:txBody>
        </p:sp>
        <p:sp>
          <p:nvSpPr>
            <p:cNvPr id="140728" name="Line 440"/>
            <p:cNvSpPr>
              <a:spLocks noChangeShapeType="1"/>
            </p:cNvSpPr>
            <p:nvPr/>
          </p:nvSpPr>
          <p:spPr bwMode="auto">
            <a:xfrm>
              <a:off x="3599" y="2858"/>
              <a:ext cx="148" cy="128"/>
            </a:xfrm>
            <a:prstGeom prst="line">
              <a:avLst/>
            </a:prstGeom>
            <a:noFill/>
            <a:ln w="25400">
              <a:solidFill>
                <a:srgbClr val="959595"/>
              </a:solidFill>
              <a:round/>
              <a:headEnd/>
              <a:tailEnd/>
            </a:ln>
          </p:spPr>
          <p:txBody>
            <a:bodyPr>
              <a:prstTxWarp prst="textNoShape">
                <a:avLst/>
              </a:prstTxWarp>
            </a:bodyPr>
            <a:lstStyle/>
            <a:p>
              <a:endParaRPr lang="en-US"/>
            </a:p>
          </p:txBody>
        </p:sp>
        <p:sp>
          <p:nvSpPr>
            <p:cNvPr id="140729" name="Line 441"/>
            <p:cNvSpPr>
              <a:spLocks noChangeShapeType="1"/>
            </p:cNvSpPr>
            <p:nvPr/>
          </p:nvSpPr>
          <p:spPr bwMode="auto">
            <a:xfrm>
              <a:off x="3599" y="2851"/>
              <a:ext cx="148" cy="128"/>
            </a:xfrm>
            <a:prstGeom prst="line">
              <a:avLst/>
            </a:prstGeom>
            <a:noFill/>
            <a:ln w="25400">
              <a:solidFill>
                <a:srgbClr val="9C9C9C"/>
              </a:solidFill>
              <a:round/>
              <a:headEnd/>
              <a:tailEnd/>
            </a:ln>
          </p:spPr>
          <p:txBody>
            <a:bodyPr>
              <a:prstTxWarp prst="textNoShape">
                <a:avLst/>
              </a:prstTxWarp>
            </a:bodyPr>
            <a:lstStyle/>
            <a:p>
              <a:endParaRPr lang="en-US"/>
            </a:p>
          </p:txBody>
        </p:sp>
        <p:sp>
          <p:nvSpPr>
            <p:cNvPr id="140730" name="Line 442"/>
            <p:cNvSpPr>
              <a:spLocks noChangeShapeType="1"/>
            </p:cNvSpPr>
            <p:nvPr/>
          </p:nvSpPr>
          <p:spPr bwMode="auto">
            <a:xfrm>
              <a:off x="3600" y="2845"/>
              <a:ext cx="147" cy="127"/>
            </a:xfrm>
            <a:prstGeom prst="line">
              <a:avLst/>
            </a:prstGeom>
            <a:noFill/>
            <a:ln w="25400">
              <a:solidFill>
                <a:srgbClr val="A2A2A2"/>
              </a:solidFill>
              <a:round/>
              <a:headEnd/>
              <a:tailEnd/>
            </a:ln>
          </p:spPr>
          <p:txBody>
            <a:bodyPr>
              <a:prstTxWarp prst="textNoShape">
                <a:avLst/>
              </a:prstTxWarp>
            </a:bodyPr>
            <a:lstStyle/>
            <a:p>
              <a:endParaRPr lang="en-US"/>
            </a:p>
          </p:txBody>
        </p:sp>
        <p:sp>
          <p:nvSpPr>
            <p:cNvPr id="140731" name="Line 443"/>
            <p:cNvSpPr>
              <a:spLocks noChangeShapeType="1"/>
            </p:cNvSpPr>
            <p:nvPr/>
          </p:nvSpPr>
          <p:spPr bwMode="auto">
            <a:xfrm>
              <a:off x="3616" y="2845"/>
              <a:ext cx="131" cy="114"/>
            </a:xfrm>
            <a:prstGeom prst="line">
              <a:avLst/>
            </a:prstGeom>
            <a:noFill/>
            <a:ln w="25400">
              <a:solidFill>
                <a:srgbClr val="A8A8A8"/>
              </a:solidFill>
              <a:round/>
              <a:headEnd/>
              <a:tailEnd/>
            </a:ln>
          </p:spPr>
          <p:txBody>
            <a:bodyPr>
              <a:prstTxWarp prst="textNoShape">
                <a:avLst/>
              </a:prstTxWarp>
            </a:bodyPr>
            <a:lstStyle/>
            <a:p>
              <a:endParaRPr lang="en-US"/>
            </a:p>
          </p:txBody>
        </p:sp>
        <p:sp>
          <p:nvSpPr>
            <p:cNvPr id="140732" name="Line 444"/>
            <p:cNvSpPr>
              <a:spLocks noChangeShapeType="1"/>
            </p:cNvSpPr>
            <p:nvPr/>
          </p:nvSpPr>
          <p:spPr bwMode="auto">
            <a:xfrm>
              <a:off x="3624" y="2845"/>
              <a:ext cx="123" cy="107"/>
            </a:xfrm>
            <a:prstGeom prst="line">
              <a:avLst/>
            </a:prstGeom>
            <a:noFill/>
            <a:ln w="25400">
              <a:solidFill>
                <a:srgbClr val="AEAEAE"/>
              </a:solidFill>
              <a:round/>
              <a:headEnd/>
              <a:tailEnd/>
            </a:ln>
          </p:spPr>
          <p:txBody>
            <a:bodyPr>
              <a:prstTxWarp prst="textNoShape">
                <a:avLst/>
              </a:prstTxWarp>
            </a:bodyPr>
            <a:lstStyle/>
            <a:p>
              <a:endParaRPr lang="en-US"/>
            </a:p>
          </p:txBody>
        </p:sp>
        <p:sp>
          <p:nvSpPr>
            <p:cNvPr id="140733" name="Line 445"/>
            <p:cNvSpPr>
              <a:spLocks noChangeShapeType="1"/>
            </p:cNvSpPr>
            <p:nvPr/>
          </p:nvSpPr>
          <p:spPr bwMode="auto">
            <a:xfrm>
              <a:off x="3639" y="2845"/>
              <a:ext cx="108" cy="94"/>
            </a:xfrm>
            <a:prstGeom prst="line">
              <a:avLst/>
            </a:prstGeom>
            <a:noFill/>
            <a:ln w="25400">
              <a:solidFill>
                <a:srgbClr val="B5B5B5"/>
              </a:solidFill>
              <a:round/>
              <a:headEnd/>
              <a:tailEnd/>
            </a:ln>
          </p:spPr>
          <p:txBody>
            <a:bodyPr>
              <a:prstTxWarp prst="textNoShape">
                <a:avLst/>
              </a:prstTxWarp>
            </a:bodyPr>
            <a:lstStyle/>
            <a:p>
              <a:endParaRPr lang="en-US"/>
            </a:p>
          </p:txBody>
        </p:sp>
        <p:sp>
          <p:nvSpPr>
            <p:cNvPr id="140734" name="Line 446"/>
            <p:cNvSpPr>
              <a:spLocks noChangeShapeType="1"/>
            </p:cNvSpPr>
            <p:nvPr/>
          </p:nvSpPr>
          <p:spPr bwMode="auto">
            <a:xfrm>
              <a:off x="3648" y="2845"/>
              <a:ext cx="99" cy="86"/>
            </a:xfrm>
            <a:prstGeom prst="line">
              <a:avLst/>
            </a:prstGeom>
            <a:noFill/>
            <a:ln w="25400">
              <a:solidFill>
                <a:srgbClr val="BBBBBB"/>
              </a:solidFill>
              <a:round/>
              <a:headEnd/>
              <a:tailEnd/>
            </a:ln>
          </p:spPr>
          <p:txBody>
            <a:bodyPr>
              <a:prstTxWarp prst="textNoShape">
                <a:avLst/>
              </a:prstTxWarp>
            </a:bodyPr>
            <a:lstStyle/>
            <a:p>
              <a:endParaRPr lang="en-US"/>
            </a:p>
          </p:txBody>
        </p:sp>
        <p:sp>
          <p:nvSpPr>
            <p:cNvPr id="140735" name="Line 447"/>
            <p:cNvSpPr>
              <a:spLocks noChangeShapeType="1"/>
            </p:cNvSpPr>
            <p:nvPr/>
          </p:nvSpPr>
          <p:spPr bwMode="auto">
            <a:xfrm>
              <a:off x="3664" y="2845"/>
              <a:ext cx="83" cy="72"/>
            </a:xfrm>
            <a:prstGeom prst="line">
              <a:avLst/>
            </a:prstGeom>
            <a:noFill/>
            <a:ln w="25400">
              <a:solidFill>
                <a:srgbClr val="C1C1C1"/>
              </a:solidFill>
              <a:round/>
              <a:headEnd/>
              <a:tailEnd/>
            </a:ln>
          </p:spPr>
          <p:txBody>
            <a:bodyPr>
              <a:prstTxWarp prst="textNoShape">
                <a:avLst/>
              </a:prstTxWarp>
            </a:bodyPr>
            <a:lstStyle/>
            <a:p>
              <a:endParaRPr lang="en-US"/>
            </a:p>
          </p:txBody>
        </p:sp>
        <p:sp>
          <p:nvSpPr>
            <p:cNvPr id="140736" name="Line 448"/>
            <p:cNvSpPr>
              <a:spLocks noChangeShapeType="1"/>
            </p:cNvSpPr>
            <p:nvPr/>
          </p:nvSpPr>
          <p:spPr bwMode="auto">
            <a:xfrm>
              <a:off x="3672" y="2845"/>
              <a:ext cx="75" cy="65"/>
            </a:xfrm>
            <a:prstGeom prst="line">
              <a:avLst/>
            </a:prstGeom>
            <a:noFill/>
            <a:ln w="25400">
              <a:solidFill>
                <a:srgbClr val="C7C7C7"/>
              </a:solidFill>
              <a:round/>
              <a:headEnd/>
              <a:tailEnd/>
            </a:ln>
          </p:spPr>
          <p:txBody>
            <a:bodyPr>
              <a:prstTxWarp prst="textNoShape">
                <a:avLst/>
              </a:prstTxWarp>
            </a:bodyPr>
            <a:lstStyle/>
            <a:p>
              <a:endParaRPr lang="en-US"/>
            </a:p>
          </p:txBody>
        </p:sp>
        <p:sp>
          <p:nvSpPr>
            <p:cNvPr id="140737" name="Line 449"/>
            <p:cNvSpPr>
              <a:spLocks noChangeShapeType="1"/>
            </p:cNvSpPr>
            <p:nvPr/>
          </p:nvSpPr>
          <p:spPr bwMode="auto">
            <a:xfrm>
              <a:off x="3680" y="2845"/>
              <a:ext cx="67" cy="58"/>
            </a:xfrm>
            <a:prstGeom prst="line">
              <a:avLst/>
            </a:prstGeom>
            <a:noFill/>
            <a:ln w="25400">
              <a:solidFill>
                <a:srgbClr val="CECECE"/>
              </a:solidFill>
              <a:round/>
              <a:headEnd/>
              <a:tailEnd/>
            </a:ln>
          </p:spPr>
          <p:txBody>
            <a:bodyPr>
              <a:prstTxWarp prst="textNoShape">
                <a:avLst/>
              </a:prstTxWarp>
            </a:bodyPr>
            <a:lstStyle/>
            <a:p>
              <a:endParaRPr lang="en-US"/>
            </a:p>
          </p:txBody>
        </p:sp>
        <p:sp>
          <p:nvSpPr>
            <p:cNvPr id="140738" name="Line 450"/>
            <p:cNvSpPr>
              <a:spLocks noChangeShapeType="1"/>
            </p:cNvSpPr>
            <p:nvPr/>
          </p:nvSpPr>
          <p:spPr bwMode="auto">
            <a:xfrm>
              <a:off x="3696" y="2845"/>
              <a:ext cx="51" cy="44"/>
            </a:xfrm>
            <a:prstGeom prst="line">
              <a:avLst/>
            </a:prstGeom>
            <a:noFill/>
            <a:ln w="25400">
              <a:solidFill>
                <a:srgbClr val="D4D4D4"/>
              </a:solidFill>
              <a:round/>
              <a:headEnd/>
              <a:tailEnd/>
            </a:ln>
          </p:spPr>
          <p:txBody>
            <a:bodyPr>
              <a:prstTxWarp prst="textNoShape">
                <a:avLst/>
              </a:prstTxWarp>
            </a:bodyPr>
            <a:lstStyle/>
            <a:p>
              <a:endParaRPr lang="en-US"/>
            </a:p>
          </p:txBody>
        </p:sp>
        <p:sp>
          <p:nvSpPr>
            <p:cNvPr id="140739" name="Line 451"/>
            <p:cNvSpPr>
              <a:spLocks noChangeShapeType="1"/>
            </p:cNvSpPr>
            <p:nvPr/>
          </p:nvSpPr>
          <p:spPr bwMode="auto">
            <a:xfrm>
              <a:off x="3703" y="2845"/>
              <a:ext cx="44" cy="38"/>
            </a:xfrm>
            <a:prstGeom prst="line">
              <a:avLst/>
            </a:prstGeom>
            <a:noFill/>
            <a:ln w="25400">
              <a:solidFill>
                <a:srgbClr val="DADADA"/>
              </a:solidFill>
              <a:round/>
              <a:headEnd/>
              <a:tailEnd/>
            </a:ln>
          </p:spPr>
          <p:txBody>
            <a:bodyPr>
              <a:prstTxWarp prst="textNoShape">
                <a:avLst/>
              </a:prstTxWarp>
            </a:bodyPr>
            <a:lstStyle/>
            <a:p>
              <a:endParaRPr lang="en-US"/>
            </a:p>
          </p:txBody>
        </p:sp>
        <p:sp>
          <p:nvSpPr>
            <p:cNvPr id="140740" name="Line 452"/>
            <p:cNvSpPr>
              <a:spLocks noChangeShapeType="1"/>
            </p:cNvSpPr>
            <p:nvPr/>
          </p:nvSpPr>
          <p:spPr bwMode="auto">
            <a:xfrm>
              <a:off x="3711" y="2845"/>
              <a:ext cx="36" cy="31"/>
            </a:xfrm>
            <a:prstGeom prst="line">
              <a:avLst/>
            </a:prstGeom>
            <a:noFill/>
            <a:ln w="25400">
              <a:solidFill>
                <a:srgbClr val="E0E0E0"/>
              </a:solidFill>
              <a:round/>
              <a:headEnd/>
              <a:tailEnd/>
            </a:ln>
          </p:spPr>
          <p:txBody>
            <a:bodyPr>
              <a:prstTxWarp prst="textNoShape">
                <a:avLst/>
              </a:prstTxWarp>
            </a:bodyPr>
            <a:lstStyle/>
            <a:p>
              <a:endParaRPr lang="en-US"/>
            </a:p>
          </p:txBody>
        </p:sp>
        <p:sp>
          <p:nvSpPr>
            <p:cNvPr id="140741" name="Line 453"/>
            <p:cNvSpPr>
              <a:spLocks noChangeShapeType="1"/>
            </p:cNvSpPr>
            <p:nvPr/>
          </p:nvSpPr>
          <p:spPr bwMode="auto">
            <a:xfrm>
              <a:off x="3727" y="2845"/>
              <a:ext cx="20" cy="17"/>
            </a:xfrm>
            <a:prstGeom prst="line">
              <a:avLst/>
            </a:prstGeom>
            <a:noFill/>
            <a:ln w="25400">
              <a:solidFill>
                <a:srgbClr val="E7E7E7"/>
              </a:solidFill>
              <a:round/>
              <a:headEnd/>
              <a:tailEnd/>
            </a:ln>
          </p:spPr>
          <p:txBody>
            <a:bodyPr>
              <a:prstTxWarp prst="textNoShape">
                <a:avLst/>
              </a:prstTxWarp>
            </a:bodyPr>
            <a:lstStyle/>
            <a:p>
              <a:endParaRPr lang="en-US"/>
            </a:p>
          </p:txBody>
        </p:sp>
        <p:sp>
          <p:nvSpPr>
            <p:cNvPr id="140742" name="Line 454"/>
            <p:cNvSpPr>
              <a:spLocks noChangeShapeType="1"/>
            </p:cNvSpPr>
            <p:nvPr/>
          </p:nvSpPr>
          <p:spPr bwMode="auto">
            <a:xfrm>
              <a:off x="3743" y="2845"/>
              <a:ext cx="4" cy="3"/>
            </a:xfrm>
            <a:prstGeom prst="line">
              <a:avLst/>
            </a:prstGeom>
            <a:noFill/>
            <a:ln w="25400">
              <a:solidFill>
                <a:srgbClr val="EDEDED"/>
              </a:solidFill>
              <a:round/>
              <a:headEnd/>
              <a:tailEnd/>
            </a:ln>
          </p:spPr>
          <p:txBody>
            <a:bodyPr>
              <a:prstTxWarp prst="textNoShape">
                <a:avLst/>
              </a:prstTxWarp>
            </a:bodyPr>
            <a:lstStyle/>
            <a:p>
              <a:endParaRPr lang="en-US"/>
            </a:p>
          </p:txBody>
        </p:sp>
        <p:sp>
          <p:nvSpPr>
            <p:cNvPr id="140743" name="Line 455"/>
            <p:cNvSpPr>
              <a:spLocks noChangeShapeType="1"/>
            </p:cNvSpPr>
            <p:nvPr/>
          </p:nvSpPr>
          <p:spPr bwMode="auto">
            <a:xfrm>
              <a:off x="3743" y="2845"/>
              <a:ext cx="4" cy="3"/>
            </a:xfrm>
            <a:prstGeom prst="line">
              <a:avLst/>
            </a:prstGeom>
            <a:noFill/>
            <a:ln w="25400">
              <a:solidFill>
                <a:srgbClr val="F3F3F3"/>
              </a:solidFill>
              <a:round/>
              <a:headEnd/>
              <a:tailEnd/>
            </a:ln>
          </p:spPr>
          <p:txBody>
            <a:bodyPr>
              <a:prstTxWarp prst="textNoShape">
                <a:avLst/>
              </a:prstTxWarp>
            </a:bodyPr>
            <a:lstStyle/>
            <a:p>
              <a:endParaRPr lang="en-US"/>
            </a:p>
          </p:txBody>
        </p:sp>
        <p:sp>
          <p:nvSpPr>
            <p:cNvPr id="140744" name="Freeform 456"/>
            <p:cNvSpPr>
              <a:spLocks/>
            </p:cNvSpPr>
            <p:nvPr/>
          </p:nvSpPr>
          <p:spPr bwMode="auto">
            <a:xfrm>
              <a:off x="3599" y="2838"/>
              <a:ext cx="148" cy="225"/>
            </a:xfrm>
            <a:custGeom>
              <a:avLst/>
              <a:gdLst/>
              <a:ahLst/>
              <a:cxnLst>
                <a:cxn ang="0">
                  <a:pos x="0" y="49"/>
                </a:cxn>
                <a:cxn ang="0">
                  <a:pos x="148" y="0"/>
                </a:cxn>
                <a:cxn ang="0">
                  <a:pos x="148" y="140"/>
                </a:cxn>
                <a:cxn ang="0">
                  <a:pos x="0" y="225"/>
                </a:cxn>
                <a:cxn ang="0">
                  <a:pos x="0" y="49"/>
                </a:cxn>
              </a:cxnLst>
              <a:rect l="0" t="0" r="r" b="b"/>
              <a:pathLst>
                <a:path w="148" h="225">
                  <a:moveTo>
                    <a:pt x="0" y="49"/>
                  </a:moveTo>
                  <a:lnTo>
                    <a:pt x="148" y="0"/>
                  </a:lnTo>
                  <a:lnTo>
                    <a:pt x="148" y="140"/>
                  </a:lnTo>
                  <a:lnTo>
                    <a:pt x="0" y="225"/>
                  </a:lnTo>
                  <a:lnTo>
                    <a:pt x="0" y="49"/>
                  </a:lnTo>
                  <a:close/>
                </a:path>
              </a:pathLst>
            </a:custGeom>
            <a:noFill/>
            <a:ln w="12700">
              <a:solidFill>
                <a:srgbClr val="FFFFFF"/>
              </a:solidFill>
              <a:prstDash val="solid"/>
              <a:round/>
              <a:headEnd/>
              <a:tailEnd/>
            </a:ln>
          </p:spPr>
          <p:txBody>
            <a:bodyPr>
              <a:prstTxWarp prst="textNoShape">
                <a:avLst/>
              </a:prstTxWarp>
            </a:bodyPr>
            <a:lstStyle/>
            <a:p>
              <a:endParaRPr lang="en-US"/>
            </a:p>
          </p:txBody>
        </p:sp>
        <p:sp>
          <p:nvSpPr>
            <p:cNvPr id="140745" name="Line 457"/>
            <p:cNvSpPr>
              <a:spLocks noChangeShapeType="1"/>
            </p:cNvSpPr>
            <p:nvPr/>
          </p:nvSpPr>
          <p:spPr bwMode="auto">
            <a:xfrm flipV="1">
              <a:off x="3740" y="2881"/>
              <a:ext cx="7" cy="6"/>
            </a:xfrm>
            <a:prstGeom prst="line">
              <a:avLst/>
            </a:prstGeom>
            <a:noFill/>
            <a:ln w="25400">
              <a:solidFill>
                <a:srgbClr val="020202"/>
              </a:solidFill>
              <a:round/>
              <a:headEnd/>
              <a:tailEnd/>
            </a:ln>
          </p:spPr>
          <p:txBody>
            <a:bodyPr>
              <a:prstTxWarp prst="textNoShape">
                <a:avLst/>
              </a:prstTxWarp>
            </a:bodyPr>
            <a:lstStyle/>
            <a:p>
              <a:endParaRPr lang="en-US"/>
            </a:p>
          </p:txBody>
        </p:sp>
        <p:sp>
          <p:nvSpPr>
            <p:cNvPr id="140746" name="Line 458"/>
            <p:cNvSpPr>
              <a:spLocks noChangeShapeType="1"/>
            </p:cNvSpPr>
            <p:nvPr/>
          </p:nvSpPr>
          <p:spPr bwMode="auto">
            <a:xfrm flipV="1">
              <a:off x="3724" y="2867"/>
              <a:ext cx="23" cy="20"/>
            </a:xfrm>
            <a:prstGeom prst="line">
              <a:avLst/>
            </a:prstGeom>
            <a:noFill/>
            <a:ln w="25400">
              <a:solidFill>
                <a:srgbClr val="040404"/>
              </a:solidFill>
              <a:round/>
              <a:headEnd/>
              <a:tailEnd/>
            </a:ln>
          </p:spPr>
          <p:txBody>
            <a:bodyPr>
              <a:prstTxWarp prst="textNoShape">
                <a:avLst/>
              </a:prstTxWarp>
            </a:bodyPr>
            <a:lstStyle/>
            <a:p>
              <a:endParaRPr lang="en-US"/>
            </a:p>
          </p:txBody>
        </p:sp>
        <p:sp>
          <p:nvSpPr>
            <p:cNvPr id="140747" name="Line 459"/>
            <p:cNvSpPr>
              <a:spLocks noChangeShapeType="1"/>
            </p:cNvSpPr>
            <p:nvPr/>
          </p:nvSpPr>
          <p:spPr bwMode="auto">
            <a:xfrm flipV="1">
              <a:off x="3708" y="2852"/>
              <a:ext cx="39" cy="35"/>
            </a:xfrm>
            <a:prstGeom prst="line">
              <a:avLst/>
            </a:prstGeom>
            <a:noFill/>
            <a:ln w="25400">
              <a:solidFill>
                <a:srgbClr val="060606"/>
              </a:solidFill>
              <a:round/>
              <a:headEnd/>
              <a:tailEnd/>
            </a:ln>
          </p:spPr>
          <p:txBody>
            <a:bodyPr>
              <a:prstTxWarp prst="textNoShape">
                <a:avLst/>
              </a:prstTxWarp>
            </a:bodyPr>
            <a:lstStyle/>
            <a:p>
              <a:endParaRPr lang="en-US"/>
            </a:p>
          </p:txBody>
        </p:sp>
        <p:sp>
          <p:nvSpPr>
            <p:cNvPr id="140748" name="Line 460"/>
            <p:cNvSpPr>
              <a:spLocks noChangeShapeType="1"/>
            </p:cNvSpPr>
            <p:nvPr/>
          </p:nvSpPr>
          <p:spPr bwMode="auto">
            <a:xfrm flipV="1">
              <a:off x="3708" y="2852"/>
              <a:ext cx="39" cy="35"/>
            </a:xfrm>
            <a:prstGeom prst="line">
              <a:avLst/>
            </a:prstGeom>
            <a:noFill/>
            <a:ln w="25400">
              <a:solidFill>
                <a:srgbClr val="080808"/>
              </a:solidFill>
              <a:round/>
              <a:headEnd/>
              <a:tailEnd/>
            </a:ln>
          </p:spPr>
          <p:txBody>
            <a:bodyPr>
              <a:prstTxWarp prst="textNoShape">
                <a:avLst/>
              </a:prstTxWarp>
            </a:bodyPr>
            <a:lstStyle/>
            <a:p>
              <a:endParaRPr lang="en-US"/>
            </a:p>
          </p:txBody>
        </p:sp>
        <p:sp>
          <p:nvSpPr>
            <p:cNvPr id="140749" name="Line 461"/>
            <p:cNvSpPr>
              <a:spLocks noChangeShapeType="1"/>
            </p:cNvSpPr>
            <p:nvPr/>
          </p:nvSpPr>
          <p:spPr bwMode="auto">
            <a:xfrm flipV="1">
              <a:off x="3693" y="2839"/>
              <a:ext cx="54" cy="48"/>
            </a:xfrm>
            <a:prstGeom prst="line">
              <a:avLst/>
            </a:prstGeom>
            <a:noFill/>
            <a:ln w="25400">
              <a:solidFill>
                <a:srgbClr val="0A0A0A"/>
              </a:solidFill>
              <a:round/>
              <a:headEnd/>
              <a:tailEnd/>
            </a:ln>
          </p:spPr>
          <p:txBody>
            <a:bodyPr>
              <a:prstTxWarp prst="textNoShape">
                <a:avLst/>
              </a:prstTxWarp>
            </a:bodyPr>
            <a:lstStyle/>
            <a:p>
              <a:endParaRPr lang="en-US"/>
            </a:p>
          </p:txBody>
        </p:sp>
        <p:sp>
          <p:nvSpPr>
            <p:cNvPr id="140750" name="Line 462"/>
            <p:cNvSpPr>
              <a:spLocks noChangeShapeType="1"/>
            </p:cNvSpPr>
            <p:nvPr/>
          </p:nvSpPr>
          <p:spPr bwMode="auto">
            <a:xfrm flipV="1">
              <a:off x="3678" y="2838"/>
              <a:ext cx="54" cy="49"/>
            </a:xfrm>
            <a:prstGeom prst="line">
              <a:avLst/>
            </a:prstGeom>
            <a:noFill/>
            <a:ln w="25400">
              <a:solidFill>
                <a:srgbClr val="0C0C0C"/>
              </a:solidFill>
              <a:round/>
              <a:headEnd/>
              <a:tailEnd/>
            </a:ln>
          </p:spPr>
          <p:txBody>
            <a:bodyPr>
              <a:prstTxWarp prst="textNoShape">
                <a:avLst/>
              </a:prstTxWarp>
            </a:bodyPr>
            <a:lstStyle/>
            <a:p>
              <a:endParaRPr lang="en-US"/>
            </a:p>
          </p:txBody>
        </p:sp>
        <p:sp>
          <p:nvSpPr>
            <p:cNvPr id="140751" name="Line 463"/>
            <p:cNvSpPr>
              <a:spLocks noChangeShapeType="1"/>
            </p:cNvSpPr>
            <p:nvPr/>
          </p:nvSpPr>
          <p:spPr bwMode="auto">
            <a:xfrm flipV="1">
              <a:off x="3678" y="2838"/>
              <a:ext cx="54" cy="49"/>
            </a:xfrm>
            <a:prstGeom prst="line">
              <a:avLst/>
            </a:prstGeom>
            <a:noFill/>
            <a:ln w="25400">
              <a:solidFill>
                <a:srgbClr val="0E0E0E"/>
              </a:solidFill>
              <a:round/>
              <a:headEnd/>
              <a:tailEnd/>
            </a:ln>
          </p:spPr>
          <p:txBody>
            <a:bodyPr>
              <a:prstTxWarp prst="textNoShape">
                <a:avLst/>
              </a:prstTxWarp>
            </a:bodyPr>
            <a:lstStyle/>
            <a:p>
              <a:endParaRPr lang="en-US"/>
            </a:p>
          </p:txBody>
        </p:sp>
        <p:sp>
          <p:nvSpPr>
            <p:cNvPr id="140752" name="Line 464"/>
            <p:cNvSpPr>
              <a:spLocks noChangeShapeType="1"/>
            </p:cNvSpPr>
            <p:nvPr/>
          </p:nvSpPr>
          <p:spPr bwMode="auto">
            <a:xfrm flipV="1">
              <a:off x="3660" y="2838"/>
              <a:ext cx="54" cy="49"/>
            </a:xfrm>
            <a:prstGeom prst="line">
              <a:avLst/>
            </a:prstGeom>
            <a:noFill/>
            <a:ln w="25400">
              <a:solidFill>
                <a:srgbClr val="101010"/>
              </a:solidFill>
              <a:round/>
              <a:headEnd/>
              <a:tailEnd/>
            </a:ln>
          </p:spPr>
          <p:txBody>
            <a:bodyPr>
              <a:prstTxWarp prst="textNoShape">
                <a:avLst/>
              </a:prstTxWarp>
            </a:bodyPr>
            <a:lstStyle/>
            <a:p>
              <a:endParaRPr lang="en-US"/>
            </a:p>
          </p:txBody>
        </p:sp>
        <p:sp>
          <p:nvSpPr>
            <p:cNvPr id="140753" name="Line 465"/>
            <p:cNvSpPr>
              <a:spLocks noChangeShapeType="1"/>
            </p:cNvSpPr>
            <p:nvPr/>
          </p:nvSpPr>
          <p:spPr bwMode="auto">
            <a:xfrm flipV="1">
              <a:off x="3645" y="2838"/>
              <a:ext cx="54" cy="49"/>
            </a:xfrm>
            <a:prstGeom prst="line">
              <a:avLst/>
            </a:prstGeom>
            <a:noFill/>
            <a:ln w="25400">
              <a:solidFill>
                <a:srgbClr val="121212"/>
              </a:solidFill>
              <a:round/>
              <a:headEnd/>
              <a:tailEnd/>
            </a:ln>
          </p:spPr>
          <p:txBody>
            <a:bodyPr>
              <a:prstTxWarp prst="textNoShape">
                <a:avLst/>
              </a:prstTxWarp>
            </a:bodyPr>
            <a:lstStyle/>
            <a:p>
              <a:endParaRPr lang="en-US"/>
            </a:p>
          </p:txBody>
        </p:sp>
        <p:sp>
          <p:nvSpPr>
            <p:cNvPr id="140754" name="Line 466"/>
            <p:cNvSpPr>
              <a:spLocks noChangeShapeType="1"/>
            </p:cNvSpPr>
            <p:nvPr/>
          </p:nvSpPr>
          <p:spPr bwMode="auto">
            <a:xfrm flipV="1">
              <a:off x="3629" y="2838"/>
              <a:ext cx="54" cy="49"/>
            </a:xfrm>
            <a:prstGeom prst="line">
              <a:avLst/>
            </a:prstGeom>
            <a:noFill/>
            <a:ln w="25400">
              <a:solidFill>
                <a:srgbClr val="141414"/>
              </a:solidFill>
              <a:round/>
              <a:headEnd/>
              <a:tailEnd/>
            </a:ln>
          </p:spPr>
          <p:txBody>
            <a:bodyPr>
              <a:prstTxWarp prst="textNoShape">
                <a:avLst/>
              </a:prstTxWarp>
            </a:bodyPr>
            <a:lstStyle/>
            <a:p>
              <a:endParaRPr lang="en-US"/>
            </a:p>
          </p:txBody>
        </p:sp>
        <p:sp>
          <p:nvSpPr>
            <p:cNvPr id="140755" name="Line 467"/>
            <p:cNvSpPr>
              <a:spLocks noChangeShapeType="1"/>
            </p:cNvSpPr>
            <p:nvPr/>
          </p:nvSpPr>
          <p:spPr bwMode="auto">
            <a:xfrm flipV="1">
              <a:off x="3629" y="2838"/>
              <a:ext cx="54" cy="49"/>
            </a:xfrm>
            <a:prstGeom prst="line">
              <a:avLst/>
            </a:prstGeom>
            <a:noFill/>
            <a:ln w="25400">
              <a:solidFill>
                <a:srgbClr val="161616"/>
              </a:solidFill>
              <a:round/>
              <a:headEnd/>
              <a:tailEnd/>
            </a:ln>
          </p:spPr>
          <p:txBody>
            <a:bodyPr>
              <a:prstTxWarp prst="textNoShape">
                <a:avLst/>
              </a:prstTxWarp>
            </a:bodyPr>
            <a:lstStyle/>
            <a:p>
              <a:endParaRPr lang="en-US"/>
            </a:p>
          </p:txBody>
        </p:sp>
        <p:sp>
          <p:nvSpPr>
            <p:cNvPr id="140756" name="Line 468"/>
            <p:cNvSpPr>
              <a:spLocks noChangeShapeType="1"/>
            </p:cNvSpPr>
            <p:nvPr/>
          </p:nvSpPr>
          <p:spPr bwMode="auto">
            <a:xfrm flipV="1">
              <a:off x="3614" y="2838"/>
              <a:ext cx="54" cy="49"/>
            </a:xfrm>
            <a:prstGeom prst="line">
              <a:avLst/>
            </a:prstGeom>
            <a:noFill/>
            <a:ln w="25400">
              <a:solidFill>
                <a:srgbClr val="181818"/>
              </a:solidFill>
              <a:round/>
              <a:headEnd/>
              <a:tailEnd/>
            </a:ln>
          </p:spPr>
          <p:txBody>
            <a:bodyPr>
              <a:prstTxWarp prst="textNoShape">
                <a:avLst/>
              </a:prstTxWarp>
            </a:bodyPr>
            <a:lstStyle/>
            <a:p>
              <a:endParaRPr lang="en-US"/>
            </a:p>
          </p:txBody>
        </p:sp>
        <p:sp>
          <p:nvSpPr>
            <p:cNvPr id="140757" name="Line 469"/>
            <p:cNvSpPr>
              <a:spLocks noChangeShapeType="1"/>
            </p:cNvSpPr>
            <p:nvPr/>
          </p:nvSpPr>
          <p:spPr bwMode="auto">
            <a:xfrm flipV="1">
              <a:off x="3599" y="2838"/>
              <a:ext cx="54" cy="49"/>
            </a:xfrm>
            <a:prstGeom prst="line">
              <a:avLst/>
            </a:prstGeom>
            <a:noFill/>
            <a:ln w="25400">
              <a:solidFill>
                <a:srgbClr val="1A1A1A"/>
              </a:solidFill>
              <a:round/>
              <a:headEnd/>
              <a:tailEnd/>
            </a:ln>
          </p:spPr>
          <p:txBody>
            <a:bodyPr>
              <a:prstTxWarp prst="textNoShape">
                <a:avLst/>
              </a:prstTxWarp>
            </a:bodyPr>
            <a:lstStyle/>
            <a:p>
              <a:endParaRPr lang="en-US"/>
            </a:p>
          </p:txBody>
        </p:sp>
        <p:sp>
          <p:nvSpPr>
            <p:cNvPr id="140758" name="Line 470"/>
            <p:cNvSpPr>
              <a:spLocks noChangeShapeType="1"/>
            </p:cNvSpPr>
            <p:nvPr/>
          </p:nvSpPr>
          <p:spPr bwMode="auto">
            <a:xfrm flipV="1">
              <a:off x="3599" y="2838"/>
              <a:ext cx="54" cy="49"/>
            </a:xfrm>
            <a:prstGeom prst="line">
              <a:avLst/>
            </a:prstGeom>
            <a:noFill/>
            <a:ln w="25400">
              <a:solidFill>
                <a:srgbClr val="1C1C1C"/>
              </a:solidFill>
              <a:round/>
              <a:headEnd/>
              <a:tailEnd/>
            </a:ln>
          </p:spPr>
          <p:txBody>
            <a:bodyPr>
              <a:prstTxWarp prst="textNoShape">
                <a:avLst/>
              </a:prstTxWarp>
            </a:bodyPr>
            <a:lstStyle/>
            <a:p>
              <a:endParaRPr lang="en-US"/>
            </a:p>
          </p:txBody>
        </p:sp>
        <p:sp>
          <p:nvSpPr>
            <p:cNvPr id="140759" name="Line 471"/>
            <p:cNvSpPr>
              <a:spLocks noChangeShapeType="1"/>
            </p:cNvSpPr>
            <p:nvPr/>
          </p:nvSpPr>
          <p:spPr bwMode="auto">
            <a:xfrm flipV="1">
              <a:off x="3583" y="2838"/>
              <a:ext cx="54" cy="49"/>
            </a:xfrm>
            <a:prstGeom prst="line">
              <a:avLst/>
            </a:prstGeom>
            <a:noFill/>
            <a:ln w="25400">
              <a:solidFill>
                <a:srgbClr val="1E1E1E"/>
              </a:solidFill>
              <a:round/>
              <a:headEnd/>
              <a:tailEnd/>
            </a:ln>
          </p:spPr>
          <p:txBody>
            <a:bodyPr>
              <a:prstTxWarp prst="textNoShape">
                <a:avLst/>
              </a:prstTxWarp>
            </a:bodyPr>
            <a:lstStyle/>
            <a:p>
              <a:endParaRPr lang="en-US"/>
            </a:p>
          </p:txBody>
        </p:sp>
        <p:sp>
          <p:nvSpPr>
            <p:cNvPr id="140760" name="Line 472"/>
            <p:cNvSpPr>
              <a:spLocks noChangeShapeType="1"/>
            </p:cNvSpPr>
            <p:nvPr/>
          </p:nvSpPr>
          <p:spPr bwMode="auto">
            <a:xfrm flipV="1">
              <a:off x="3567" y="2838"/>
              <a:ext cx="54" cy="49"/>
            </a:xfrm>
            <a:prstGeom prst="line">
              <a:avLst/>
            </a:prstGeom>
            <a:noFill/>
            <a:ln w="25400">
              <a:solidFill>
                <a:srgbClr val="212121"/>
              </a:solidFill>
              <a:round/>
              <a:headEnd/>
              <a:tailEnd/>
            </a:ln>
          </p:spPr>
          <p:txBody>
            <a:bodyPr>
              <a:prstTxWarp prst="textNoShape">
                <a:avLst/>
              </a:prstTxWarp>
            </a:bodyPr>
            <a:lstStyle/>
            <a:p>
              <a:endParaRPr lang="en-US"/>
            </a:p>
          </p:txBody>
        </p:sp>
        <p:sp>
          <p:nvSpPr>
            <p:cNvPr id="140761" name="Line 473"/>
            <p:cNvSpPr>
              <a:spLocks noChangeShapeType="1"/>
            </p:cNvSpPr>
            <p:nvPr/>
          </p:nvSpPr>
          <p:spPr bwMode="auto">
            <a:xfrm flipV="1">
              <a:off x="3559" y="2838"/>
              <a:ext cx="54" cy="49"/>
            </a:xfrm>
            <a:prstGeom prst="line">
              <a:avLst/>
            </a:prstGeom>
            <a:noFill/>
            <a:ln w="25400">
              <a:solidFill>
                <a:srgbClr val="232323"/>
              </a:solidFill>
              <a:round/>
              <a:headEnd/>
              <a:tailEnd/>
            </a:ln>
          </p:spPr>
          <p:txBody>
            <a:bodyPr>
              <a:prstTxWarp prst="textNoShape">
                <a:avLst/>
              </a:prstTxWarp>
            </a:bodyPr>
            <a:lstStyle/>
            <a:p>
              <a:endParaRPr lang="en-US"/>
            </a:p>
          </p:txBody>
        </p:sp>
        <p:sp>
          <p:nvSpPr>
            <p:cNvPr id="140762" name="Line 474"/>
            <p:cNvSpPr>
              <a:spLocks noChangeShapeType="1"/>
            </p:cNvSpPr>
            <p:nvPr/>
          </p:nvSpPr>
          <p:spPr bwMode="auto">
            <a:xfrm flipV="1">
              <a:off x="3551" y="2838"/>
              <a:ext cx="54" cy="49"/>
            </a:xfrm>
            <a:prstGeom prst="line">
              <a:avLst/>
            </a:prstGeom>
            <a:noFill/>
            <a:ln w="25400">
              <a:solidFill>
                <a:srgbClr val="252525"/>
              </a:solidFill>
              <a:round/>
              <a:headEnd/>
              <a:tailEnd/>
            </a:ln>
          </p:spPr>
          <p:txBody>
            <a:bodyPr>
              <a:prstTxWarp prst="textNoShape">
                <a:avLst/>
              </a:prstTxWarp>
            </a:bodyPr>
            <a:lstStyle/>
            <a:p>
              <a:endParaRPr lang="en-US"/>
            </a:p>
          </p:txBody>
        </p:sp>
        <p:sp>
          <p:nvSpPr>
            <p:cNvPr id="140763" name="Line 475"/>
            <p:cNvSpPr>
              <a:spLocks noChangeShapeType="1"/>
            </p:cNvSpPr>
            <p:nvPr/>
          </p:nvSpPr>
          <p:spPr bwMode="auto">
            <a:xfrm flipV="1">
              <a:off x="3536" y="2838"/>
              <a:ext cx="54" cy="49"/>
            </a:xfrm>
            <a:prstGeom prst="line">
              <a:avLst/>
            </a:prstGeom>
            <a:noFill/>
            <a:ln w="25400">
              <a:solidFill>
                <a:srgbClr val="272727"/>
              </a:solidFill>
              <a:round/>
              <a:headEnd/>
              <a:tailEnd/>
            </a:ln>
          </p:spPr>
          <p:txBody>
            <a:bodyPr>
              <a:prstTxWarp prst="textNoShape">
                <a:avLst/>
              </a:prstTxWarp>
            </a:bodyPr>
            <a:lstStyle/>
            <a:p>
              <a:endParaRPr lang="en-US"/>
            </a:p>
          </p:txBody>
        </p:sp>
        <p:sp>
          <p:nvSpPr>
            <p:cNvPr id="140764" name="Line 476"/>
            <p:cNvSpPr>
              <a:spLocks noChangeShapeType="1"/>
            </p:cNvSpPr>
            <p:nvPr/>
          </p:nvSpPr>
          <p:spPr bwMode="auto">
            <a:xfrm flipV="1">
              <a:off x="3521" y="2838"/>
              <a:ext cx="54" cy="49"/>
            </a:xfrm>
            <a:prstGeom prst="line">
              <a:avLst/>
            </a:prstGeom>
            <a:noFill/>
            <a:ln w="25400">
              <a:solidFill>
                <a:srgbClr val="292929"/>
              </a:solidFill>
              <a:round/>
              <a:headEnd/>
              <a:tailEnd/>
            </a:ln>
          </p:spPr>
          <p:txBody>
            <a:bodyPr>
              <a:prstTxWarp prst="textNoShape">
                <a:avLst/>
              </a:prstTxWarp>
            </a:bodyPr>
            <a:lstStyle/>
            <a:p>
              <a:endParaRPr lang="en-US"/>
            </a:p>
          </p:txBody>
        </p:sp>
        <p:sp>
          <p:nvSpPr>
            <p:cNvPr id="140765" name="Line 477"/>
            <p:cNvSpPr>
              <a:spLocks noChangeShapeType="1"/>
            </p:cNvSpPr>
            <p:nvPr/>
          </p:nvSpPr>
          <p:spPr bwMode="auto">
            <a:xfrm flipV="1">
              <a:off x="3521" y="2838"/>
              <a:ext cx="54" cy="49"/>
            </a:xfrm>
            <a:prstGeom prst="line">
              <a:avLst/>
            </a:prstGeom>
            <a:noFill/>
            <a:ln w="25400">
              <a:solidFill>
                <a:srgbClr val="2B2B2B"/>
              </a:solidFill>
              <a:round/>
              <a:headEnd/>
              <a:tailEnd/>
            </a:ln>
          </p:spPr>
          <p:txBody>
            <a:bodyPr>
              <a:prstTxWarp prst="textNoShape">
                <a:avLst/>
              </a:prstTxWarp>
            </a:bodyPr>
            <a:lstStyle/>
            <a:p>
              <a:endParaRPr lang="en-US"/>
            </a:p>
          </p:txBody>
        </p:sp>
        <p:sp>
          <p:nvSpPr>
            <p:cNvPr id="140766" name="Line 478"/>
            <p:cNvSpPr>
              <a:spLocks noChangeShapeType="1"/>
            </p:cNvSpPr>
            <p:nvPr/>
          </p:nvSpPr>
          <p:spPr bwMode="auto">
            <a:xfrm flipV="1">
              <a:off x="3505" y="2838"/>
              <a:ext cx="54" cy="49"/>
            </a:xfrm>
            <a:prstGeom prst="line">
              <a:avLst/>
            </a:prstGeom>
            <a:noFill/>
            <a:ln w="25400">
              <a:solidFill>
                <a:srgbClr val="2D2D2D"/>
              </a:solidFill>
              <a:round/>
              <a:headEnd/>
              <a:tailEnd/>
            </a:ln>
          </p:spPr>
          <p:txBody>
            <a:bodyPr>
              <a:prstTxWarp prst="textNoShape">
                <a:avLst/>
              </a:prstTxWarp>
            </a:bodyPr>
            <a:lstStyle/>
            <a:p>
              <a:endParaRPr lang="en-US"/>
            </a:p>
          </p:txBody>
        </p:sp>
        <p:sp>
          <p:nvSpPr>
            <p:cNvPr id="140767" name="Line 479"/>
            <p:cNvSpPr>
              <a:spLocks noChangeShapeType="1"/>
            </p:cNvSpPr>
            <p:nvPr/>
          </p:nvSpPr>
          <p:spPr bwMode="auto">
            <a:xfrm flipV="1">
              <a:off x="3489" y="2838"/>
              <a:ext cx="54" cy="49"/>
            </a:xfrm>
            <a:prstGeom prst="line">
              <a:avLst/>
            </a:prstGeom>
            <a:noFill/>
            <a:ln w="25400">
              <a:solidFill>
                <a:srgbClr val="2F2F2F"/>
              </a:solidFill>
              <a:round/>
              <a:headEnd/>
              <a:tailEnd/>
            </a:ln>
          </p:spPr>
          <p:txBody>
            <a:bodyPr>
              <a:prstTxWarp prst="textNoShape">
                <a:avLst/>
              </a:prstTxWarp>
            </a:bodyPr>
            <a:lstStyle/>
            <a:p>
              <a:endParaRPr lang="en-US"/>
            </a:p>
          </p:txBody>
        </p:sp>
        <p:sp>
          <p:nvSpPr>
            <p:cNvPr id="140768" name="Line 480"/>
            <p:cNvSpPr>
              <a:spLocks noChangeShapeType="1"/>
            </p:cNvSpPr>
            <p:nvPr/>
          </p:nvSpPr>
          <p:spPr bwMode="auto">
            <a:xfrm flipV="1">
              <a:off x="3481" y="2838"/>
              <a:ext cx="54" cy="49"/>
            </a:xfrm>
            <a:prstGeom prst="line">
              <a:avLst/>
            </a:prstGeom>
            <a:noFill/>
            <a:ln w="25400">
              <a:solidFill>
                <a:srgbClr val="313131"/>
              </a:solidFill>
              <a:round/>
              <a:headEnd/>
              <a:tailEnd/>
            </a:ln>
          </p:spPr>
          <p:txBody>
            <a:bodyPr>
              <a:prstTxWarp prst="textNoShape">
                <a:avLst/>
              </a:prstTxWarp>
            </a:bodyPr>
            <a:lstStyle/>
            <a:p>
              <a:endParaRPr lang="en-US"/>
            </a:p>
          </p:txBody>
        </p:sp>
        <p:sp>
          <p:nvSpPr>
            <p:cNvPr id="140769" name="Line 481"/>
            <p:cNvSpPr>
              <a:spLocks noChangeShapeType="1"/>
            </p:cNvSpPr>
            <p:nvPr/>
          </p:nvSpPr>
          <p:spPr bwMode="auto">
            <a:xfrm flipV="1">
              <a:off x="3474" y="2838"/>
              <a:ext cx="54" cy="49"/>
            </a:xfrm>
            <a:prstGeom prst="line">
              <a:avLst/>
            </a:prstGeom>
            <a:noFill/>
            <a:ln w="25400">
              <a:solidFill>
                <a:srgbClr val="333333"/>
              </a:solidFill>
              <a:round/>
              <a:headEnd/>
              <a:tailEnd/>
            </a:ln>
          </p:spPr>
          <p:txBody>
            <a:bodyPr>
              <a:prstTxWarp prst="textNoShape">
                <a:avLst/>
              </a:prstTxWarp>
            </a:bodyPr>
            <a:lstStyle/>
            <a:p>
              <a:endParaRPr lang="en-US"/>
            </a:p>
          </p:txBody>
        </p:sp>
        <p:sp>
          <p:nvSpPr>
            <p:cNvPr id="140770" name="Line 482"/>
            <p:cNvSpPr>
              <a:spLocks noChangeShapeType="1"/>
            </p:cNvSpPr>
            <p:nvPr/>
          </p:nvSpPr>
          <p:spPr bwMode="auto">
            <a:xfrm flipV="1">
              <a:off x="3458" y="2838"/>
              <a:ext cx="54" cy="49"/>
            </a:xfrm>
            <a:prstGeom prst="line">
              <a:avLst/>
            </a:prstGeom>
            <a:noFill/>
            <a:ln w="25400">
              <a:solidFill>
                <a:srgbClr val="353535"/>
              </a:solidFill>
              <a:round/>
              <a:headEnd/>
              <a:tailEnd/>
            </a:ln>
          </p:spPr>
          <p:txBody>
            <a:bodyPr>
              <a:prstTxWarp prst="textNoShape">
                <a:avLst/>
              </a:prstTxWarp>
            </a:bodyPr>
            <a:lstStyle/>
            <a:p>
              <a:endParaRPr lang="en-US"/>
            </a:p>
          </p:txBody>
        </p:sp>
        <p:sp>
          <p:nvSpPr>
            <p:cNvPr id="140771" name="Line 483"/>
            <p:cNvSpPr>
              <a:spLocks noChangeShapeType="1"/>
            </p:cNvSpPr>
            <p:nvPr/>
          </p:nvSpPr>
          <p:spPr bwMode="auto">
            <a:xfrm flipV="1">
              <a:off x="3443" y="2838"/>
              <a:ext cx="54" cy="49"/>
            </a:xfrm>
            <a:prstGeom prst="line">
              <a:avLst/>
            </a:prstGeom>
            <a:noFill/>
            <a:ln w="25400">
              <a:solidFill>
                <a:srgbClr val="373737"/>
              </a:solidFill>
              <a:round/>
              <a:headEnd/>
              <a:tailEnd/>
            </a:ln>
          </p:spPr>
          <p:txBody>
            <a:bodyPr>
              <a:prstTxWarp prst="textNoShape">
                <a:avLst/>
              </a:prstTxWarp>
            </a:bodyPr>
            <a:lstStyle/>
            <a:p>
              <a:endParaRPr lang="en-US"/>
            </a:p>
          </p:txBody>
        </p:sp>
        <p:sp>
          <p:nvSpPr>
            <p:cNvPr id="140772" name="Line 484"/>
            <p:cNvSpPr>
              <a:spLocks noChangeShapeType="1"/>
            </p:cNvSpPr>
            <p:nvPr/>
          </p:nvSpPr>
          <p:spPr bwMode="auto">
            <a:xfrm flipV="1">
              <a:off x="3443" y="2838"/>
              <a:ext cx="54" cy="49"/>
            </a:xfrm>
            <a:prstGeom prst="line">
              <a:avLst/>
            </a:prstGeom>
            <a:noFill/>
            <a:ln w="25400">
              <a:solidFill>
                <a:srgbClr val="393939"/>
              </a:solidFill>
              <a:round/>
              <a:headEnd/>
              <a:tailEnd/>
            </a:ln>
          </p:spPr>
          <p:txBody>
            <a:bodyPr>
              <a:prstTxWarp prst="textNoShape">
                <a:avLst/>
              </a:prstTxWarp>
            </a:bodyPr>
            <a:lstStyle/>
            <a:p>
              <a:endParaRPr lang="en-US"/>
            </a:p>
          </p:txBody>
        </p:sp>
        <p:sp>
          <p:nvSpPr>
            <p:cNvPr id="140773" name="Line 485"/>
            <p:cNvSpPr>
              <a:spLocks noChangeShapeType="1"/>
            </p:cNvSpPr>
            <p:nvPr/>
          </p:nvSpPr>
          <p:spPr bwMode="auto">
            <a:xfrm flipV="1">
              <a:off x="3427" y="2838"/>
              <a:ext cx="54" cy="49"/>
            </a:xfrm>
            <a:prstGeom prst="line">
              <a:avLst/>
            </a:prstGeom>
            <a:noFill/>
            <a:ln w="25400">
              <a:solidFill>
                <a:srgbClr val="3B3B3B"/>
              </a:solidFill>
              <a:round/>
              <a:headEnd/>
              <a:tailEnd/>
            </a:ln>
          </p:spPr>
          <p:txBody>
            <a:bodyPr>
              <a:prstTxWarp prst="textNoShape">
                <a:avLst/>
              </a:prstTxWarp>
            </a:bodyPr>
            <a:lstStyle/>
            <a:p>
              <a:endParaRPr lang="en-US"/>
            </a:p>
          </p:txBody>
        </p:sp>
        <p:sp>
          <p:nvSpPr>
            <p:cNvPr id="140774" name="Line 486"/>
            <p:cNvSpPr>
              <a:spLocks noChangeShapeType="1"/>
            </p:cNvSpPr>
            <p:nvPr/>
          </p:nvSpPr>
          <p:spPr bwMode="auto">
            <a:xfrm flipV="1">
              <a:off x="3412" y="2838"/>
              <a:ext cx="54" cy="49"/>
            </a:xfrm>
            <a:prstGeom prst="line">
              <a:avLst/>
            </a:prstGeom>
            <a:noFill/>
            <a:ln w="25400">
              <a:solidFill>
                <a:srgbClr val="3D3D3D"/>
              </a:solidFill>
              <a:round/>
              <a:headEnd/>
              <a:tailEnd/>
            </a:ln>
          </p:spPr>
          <p:txBody>
            <a:bodyPr>
              <a:prstTxWarp prst="textNoShape">
                <a:avLst/>
              </a:prstTxWarp>
            </a:bodyPr>
            <a:lstStyle/>
            <a:p>
              <a:endParaRPr lang="en-US"/>
            </a:p>
          </p:txBody>
        </p:sp>
        <p:sp>
          <p:nvSpPr>
            <p:cNvPr id="140775" name="Line 487"/>
            <p:cNvSpPr>
              <a:spLocks noChangeShapeType="1"/>
            </p:cNvSpPr>
            <p:nvPr/>
          </p:nvSpPr>
          <p:spPr bwMode="auto">
            <a:xfrm flipV="1">
              <a:off x="3404" y="2838"/>
              <a:ext cx="54" cy="49"/>
            </a:xfrm>
            <a:prstGeom prst="line">
              <a:avLst/>
            </a:prstGeom>
            <a:noFill/>
            <a:ln w="25400">
              <a:solidFill>
                <a:srgbClr val="3F3F3F"/>
              </a:solidFill>
              <a:round/>
              <a:headEnd/>
              <a:tailEnd/>
            </a:ln>
          </p:spPr>
          <p:txBody>
            <a:bodyPr>
              <a:prstTxWarp prst="textNoShape">
                <a:avLst/>
              </a:prstTxWarp>
            </a:bodyPr>
            <a:lstStyle/>
            <a:p>
              <a:endParaRPr lang="en-US"/>
            </a:p>
          </p:txBody>
        </p:sp>
        <p:sp>
          <p:nvSpPr>
            <p:cNvPr id="140776" name="Line 488"/>
            <p:cNvSpPr>
              <a:spLocks noChangeShapeType="1"/>
            </p:cNvSpPr>
            <p:nvPr/>
          </p:nvSpPr>
          <p:spPr bwMode="auto">
            <a:xfrm flipV="1">
              <a:off x="3396" y="2838"/>
              <a:ext cx="54" cy="49"/>
            </a:xfrm>
            <a:prstGeom prst="line">
              <a:avLst/>
            </a:prstGeom>
            <a:noFill/>
            <a:ln w="25400">
              <a:solidFill>
                <a:srgbClr val="424242"/>
              </a:solidFill>
              <a:round/>
              <a:headEnd/>
              <a:tailEnd/>
            </a:ln>
          </p:spPr>
          <p:txBody>
            <a:bodyPr>
              <a:prstTxWarp prst="textNoShape">
                <a:avLst/>
              </a:prstTxWarp>
            </a:bodyPr>
            <a:lstStyle/>
            <a:p>
              <a:endParaRPr lang="en-US"/>
            </a:p>
          </p:txBody>
        </p:sp>
        <p:sp>
          <p:nvSpPr>
            <p:cNvPr id="140777" name="Line 489"/>
            <p:cNvSpPr>
              <a:spLocks noChangeShapeType="1"/>
            </p:cNvSpPr>
            <p:nvPr/>
          </p:nvSpPr>
          <p:spPr bwMode="auto">
            <a:xfrm flipV="1">
              <a:off x="3380" y="2838"/>
              <a:ext cx="54" cy="49"/>
            </a:xfrm>
            <a:prstGeom prst="line">
              <a:avLst/>
            </a:prstGeom>
            <a:noFill/>
            <a:ln w="25400">
              <a:solidFill>
                <a:srgbClr val="444444"/>
              </a:solidFill>
              <a:round/>
              <a:headEnd/>
              <a:tailEnd/>
            </a:ln>
          </p:spPr>
          <p:txBody>
            <a:bodyPr>
              <a:prstTxWarp prst="textNoShape">
                <a:avLst/>
              </a:prstTxWarp>
            </a:bodyPr>
            <a:lstStyle/>
            <a:p>
              <a:endParaRPr lang="en-US"/>
            </a:p>
          </p:txBody>
        </p:sp>
        <p:sp>
          <p:nvSpPr>
            <p:cNvPr id="140778" name="Line 490"/>
            <p:cNvSpPr>
              <a:spLocks noChangeShapeType="1"/>
            </p:cNvSpPr>
            <p:nvPr/>
          </p:nvSpPr>
          <p:spPr bwMode="auto">
            <a:xfrm flipV="1">
              <a:off x="3373" y="2838"/>
              <a:ext cx="54" cy="49"/>
            </a:xfrm>
            <a:prstGeom prst="line">
              <a:avLst/>
            </a:prstGeom>
            <a:noFill/>
            <a:ln w="25400">
              <a:solidFill>
                <a:srgbClr val="464646"/>
              </a:solidFill>
              <a:round/>
              <a:headEnd/>
              <a:tailEnd/>
            </a:ln>
          </p:spPr>
          <p:txBody>
            <a:bodyPr>
              <a:prstTxWarp prst="textNoShape">
                <a:avLst/>
              </a:prstTxWarp>
            </a:bodyPr>
            <a:lstStyle/>
            <a:p>
              <a:endParaRPr lang="en-US"/>
            </a:p>
          </p:txBody>
        </p:sp>
        <p:sp>
          <p:nvSpPr>
            <p:cNvPr id="140779" name="Line 491"/>
            <p:cNvSpPr>
              <a:spLocks noChangeShapeType="1"/>
            </p:cNvSpPr>
            <p:nvPr/>
          </p:nvSpPr>
          <p:spPr bwMode="auto">
            <a:xfrm flipV="1">
              <a:off x="3365" y="2838"/>
              <a:ext cx="54" cy="49"/>
            </a:xfrm>
            <a:prstGeom prst="line">
              <a:avLst/>
            </a:prstGeom>
            <a:noFill/>
            <a:ln w="25400">
              <a:solidFill>
                <a:srgbClr val="484848"/>
              </a:solidFill>
              <a:round/>
              <a:headEnd/>
              <a:tailEnd/>
            </a:ln>
          </p:spPr>
          <p:txBody>
            <a:bodyPr>
              <a:prstTxWarp prst="textNoShape">
                <a:avLst/>
              </a:prstTxWarp>
            </a:bodyPr>
            <a:lstStyle/>
            <a:p>
              <a:endParaRPr lang="en-US"/>
            </a:p>
          </p:txBody>
        </p:sp>
        <p:sp>
          <p:nvSpPr>
            <p:cNvPr id="140780" name="Line 492"/>
            <p:cNvSpPr>
              <a:spLocks noChangeShapeType="1"/>
            </p:cNvSpPr>
            <p:nvPr/>
          </p:nvSpPr>
          <p:spPr bwMode="auto">
            <a:xfrm flipV="1">
              <a:off x="3349" y="2838"/>
              <a:ext cx="54" cy="49"/>
            </a:xfrm>
            <a:prstGeom prst="line">
              <a:avLst/>
            </a:prstGeom>
            <a:noFill/>
            <a:ln w="25400">
              <a:solidFill>
                <a:srgbClr val="4A4A4A"/>
              </a:solidFill>
              <a:round/>
              <a:headEnd/>
              <a:tailEnd/>
            </a:ln>
          </p:spPr>
          <p:txBody>
            <a:bodyPr>
              <a:prstTxWarp prst="textNoShape">
                <a:avLst/>
              </a:prstTxWarp>
            </a:bodyPr>
            <a:lstStyle/>
            <a:p>
              <a:endParaRPr lang="en-US"/>
            </a:p>
          </p:txBody>
        </p:sp>
        <p:sp>
          <p:nvSpPr>
            <p:cNvPr id="140781" name="Line 493"/>
            <p:cNvSpPr>
              <a:spLocks noChangeShapeType="1"/>
            </p:cNvSpPr>
            <p:nvPr/>
          </p:nvSpPr>
          <p:spPr bwMode="auto">
            <a:xfrm flipV="1">
              <a:off x="3334" y="2838"/>
              <a:ext cx="54" cy="49"/>
            </a:xfrm>
            <a:prstGeom prst="line">
              <a:avLst/>
            </a:prstGeom>
            <a:noFill/>
            <a:ln w="25400">
              <a:solidFill>
                <a:srgbClr val="4C4C4C"/>
              </a:solidFill>
              <a:round/>
              <a:headEnd/>
              <a:tailEnd/>
            </a:ln>
          </p:spPr>
          <p:txBody>
            <a:bodyPr>
              <a:prstTxWarp prst="textNoShape">
                <a:avLst/>
              </a:prstTxWarp>
            </a:bodyPr>
            <a:lstStyle/>
            <a:p>
              <a:endParaRPr lang="en-US"/>
            </a:p>
          </p:txBody>
        </p:sp>
        <p:sp>
          <p:nvSpPr>
            <p:cNvPr id="140782" name="Line 494"/>
            <p:cNvSpPr>
              <a:spLocks noChangeShapeType="1"/>
            </p:cNvSpPr>
            <p:nvPr/>
          </p:nvSpPr>
          <p:spPr bwMode="auto">
            <a:xfrm flipV="1">
              <a:off x="3326" y="2838"/>
              <a:ext cx="54" cy="49"/>
            </a:xfrm>
            <a:prstGeom prst="line">
              <a:avLst/>
            </a:prstGeom>
            <a:noFill/>
            <a:ln w="25400">
              <a:solidFill>
                <a:srgbClr val="4E4E4E"/>
              </a:solidFill>
              <a:round/>
              <a:headEnd/>
              <a:tailEnd/>
            </a:ln>
          </p:spPr>
          <p:txBody>
            <a:bodyPr>
              <a:prstTxWarp prst="textNoShape">
                <a:avLst/>
              </a:prstTxWarp>
            </a:bodyPr>
            <a:lstStyle/>
            <a:p>
              <a:endParaRPr lang="en-US"/>
            </a:p>
          </p:txBody>
        </p:sp>
        <p:sp>
          <p:nvSpPr>
            <p:cNvPr id="140783" name="Line 495"/>
            <p:cNvSpPr>
              <a:spLocks noChangeShapeType="1"/>
            </p:cNvSpPr>
            <p:nvPr/>
          </p:nvSpPr>
          <p:spPr bwMode="auto">
            <a:xfrm flipV="1">
              <a:off x="3318" y="2838"/>
              <a:ext cx="54" cy="49"/>
            </a:xfrm>
            <a:prstGeom prst="line">
              <a:avLst/>
            </a:prstGeom>
            <a:noFill/>
            <a:ln w="25400">
              <a:solidFill>
                <a:srgbClr val="505050"/>
              </a:solidFill>
              <a:round/>
              <a:headEnd/>
              <a:tailEnd/>
            </a:ln>
          </p:spPr>
          <p:txBody>
            <a:bodyPr>
              <a:prstTxWarp prst="textNoShape">
                <a:avLst/>
              </a:prstTxWarp>
            </a:bodyPr>
            <a:lstStyle/>
            <a:p>
              <a:endParaRPr lang="en-US"/>
            </a:p>
          </p:txBody>
        </p:sp>
        <p:sp>
          <p:nvSpPr>
            <p:cNvPr id="140784" name="Line 496"/>
            <p:cNvSpPr>
              <a:spLocks noChangeShapeType="1"/>
            </p:cNvSpPr>
            <p:nvPr/>
          </p:nvSpPr>
          <p:spPr bwMode="auto">
            <a:xfrm flipV="1">
              <a:off x="3302" y="2838"/>
              <a:ext cx="54" cy="49"/>
            </a:xfrm>
            <a:prstGeom prst="line">
              <a:avLst/>
            </a:prstGeom>
            <a:noFill/>
            <a:ln w="25400">
              <a:solidFill>
                <a:srgbClr val="525252"/>
              </a:solidFill>
              <a:round/>
              <a:headEnd/>
              <a:tailEnd/>
            </a:ln>
          </p:spPr>
          <p:txBody>
            <a:bodyPr>
              <a:prstTxWarp prst="textNoShape">
                <a:avLst/>
              </a:prstTxWarp>
            </a:bodyPr>
            <a:lstStyle/>
            <a:p>
              <a:endParaRPr lang="en-US"/>
            </a:p>
          </p:txBody>
        </p:sp>
        <p:sp>
          <p:nvSpPr>
            <p:cNvPr id="140785" name="Line 497"/>
            <p:cNvSpPr>
              <a:spLocks noChangeShapeType="1"/>
            </p:cNvSpPr>
            <p:nvPr/>
          </p:nvSpPr>
          <p:spPr bwMode="auto">
            <a:xfrm flipV="1">
              <a:off x="3295" y="2838"/>
              <a:ext cx="54" cy="49"/>
            </a:xfrm>
            <a:prstGeom prst="line">
              <a:avLst/>
            </a:prstGeom>
            <a:noFill/>
            <a:ln w="25400">
              <a:solidFill>
                <a:srgbClr val="545454"/>
              </a:solidFill>
              <a:round/>
              <a:headEnd/>
              <a:tailEnd/>
            </a:ln>
          </p:spPr>
          <p:txBody>
            <a:bodyPr>
              <a:prstTxWarp prst="textNoShape">
                <a:avLst/>
              </a:prstTxWarp>
            </a:bodyPr>
            <a:lstStyle/>
            <a:p>
              <a:endParaRPr lang="en-US"/>
            </a:p>
          </p:txBody>
        </p:sp>
        <p:sp>
          <p:nvSpPr>
            <p:cNvPr id="140786" name="Line 498"/>
            <p:cNvSpPr>
              <a:spLocks noChangeShapeType="1"/>
            </p:cNvSpPr>
            <p:nvPr/>
          </p:nvSpPr>
          <p:spPr bwMode="auto">
            <a:xfrm flipV="1">
              <a:off x="3287" y="2838"/>
              <a:ext cx="54" cy="49"/>
            </a:xfrm>
            <a:prstGeom prst="line">
              <a:avLst/>
            </a:prstGeom>
            <a:noFill/>
            <a:ln w="25400">
              <a:solidFill>
                <a:srgbClr val="565656"/>
              </a:solidFill>
              <a:round/>
              <a:headEnd/>
              <a:tailEnd/>
            </a:ln>
          </p:spPr>
          <p:txBody>
            <a:bodyPr>
              <a:prstTxWarp prst="textNoShape">
                <a:avLst/>
              </a:prstTxWarp>
            </a:bodyPr>
            <a:lstStyle/>
            <a:p>
              <a:endParaRPr lang="en-US"/>
            </a:p>
          </p:txBody>
        </p:sp>
        <p:sp>
          <p:nvSpPr>
            <p:cNvPr id="140787" name="Line 499"/>
            <p:cNvSpPr>
              <a:spLocks noChangeShapeType="1"/>
            </p:cNvSpPr>
            <p:nvPr/>
          </p:nvSpPr>
          <p:spPr bwMode="auto">
            <a:xfrm flipV="1">
              <a:off x="3272" y="2838"/>
              <a:ext cx="54" cy="49"/>
            </a:xfrm>
            <a:prstGeom prst="line">
              <a:avLst/>
            </a:prstGeom>
            <a:noFill/>
            <a:ln w="25400">
              <a:solidFill>
                <a:srgbClr val="585858"/>
              </a:solidFill>
              <a:round/>
              <a:headEnd/>
              <a:tailEnd/>
            </a:ln>
          </p:spPr>
          <p:txBody>
            <a:bodyPr>
              <a:prstTxWarp prst="textNoShape">
                <a:avLst/>
              </a:prstTxWarp>
            </a:bodyPr>
            <a:lstStyle/>
            <a:p>
              <a:endParaRPr lang="en-US"/>
            </a:p>
          </p:txBody>
        </p:sp>
        <p:sp>
          <p:nvSpPr>
            <p:cNvPr id="140788" name="Line 500"/>
            <p:cNvSpPr>
              <a:spLocks noChangeShapeType="1"/>
            </p:cNvSpPr>
            <p:nvPr/>
          </p:nvSpPr>
          <p:spPr bwMode="auto">
            <a:xfrm flipV="1">
              <a:off x="3264" y="2838"/>
              <a:ext cx="54" cy="49"/>
            </a:xfrm>
            <a:prstGeom prst="line">
              <a:avLst/>
            </a:prstGeom>
            <a:noFill/>
            <a:ln w="25400">
              <a:solidFill>
                <a:srgbClr val="5A5A5A"/>
              </a:solidFill>
              <a:round/>
              <a:headEnd/>
              <a:tailEnd/>
            </a:ln>
          </p:spPr>
          <p:txBody>
            <a:bodyPr>
              <a:prstTxWarp prst="textNoShape">
                <a:avLst/>
              </a:prstTxWarp>
            </a:bodyPr>
            <a:lstStyle/>
            <a:p>
              <a:endParaRPr lang="en-US"/>
            </a:p>
          </p:txBody>
        </p:sp>
        <p:sp>
          <p:nvSpPr>
            <p:cNvPr id="140789" name="Line 501"/>
            <p:cNvSpPr>
              <a:spLocks noChangeShapeType="1"/>
            </p:cNvSpPr>
            <p:nvPr/>
          </p:nvSpPr>
          <p:spPr bwMode="auto">
            <a:xfrm flipV="1">
              <a:off x="3248" y="2838"/>
              <a:ext cx="54" cy="49"/>
            </a:xfrm>
            <a:prstGeom prst="line">
              <a:avLst/>
            </a:prstGeom>
            <a:noFill/>
            <a:ln w="25400">
              <a:solidFill>
                <a:srgbClr val="5C5C5C"/>
              </a:solidFill>
              <a:round/>
              <a:headEnd/>
              <a:tailEnd/>
            </a:ln>
          </p:spPr>
          <p:txBody>
            <a:bodyPr>
              <a:prstTxWarp prst="textNoShape">
                <a:avLst/>
              </a:prstTxWarp>
            </a:bodyPr>
            <a:lstStyle/>
            <a:p>
              <a:endParaRPr lang="en-US"/>
            </a:p>
          </p:txBody>
        </p:sp>
        <p:sp>
          <p:nvSpPr>
            <p:cNvPr id="140790" name="Line 502"/>
            <p:cNvSpPr>
              <a:spLocks noChangeShapeType="1"/>
            </p:cNvSpPr>
            <p:nvPr/>
          </p:nvSpPr>
          <p:spPr bwMode="auto">
            <a:xfrm flipV="1">
              <a:off x="3240" y="2838"/>
              <a:ext cx="54" cy="49"/>
            </a:xfrm>
            <a:prstGeom prst="line">
              <a:avLst/>
            </a:prstGeom>
            <a:noFill/>
            <a:ln w="25400">
              <a:solidFill>
                <a:srgbClr val="5E5E5E"/>
              </a:solidFill>
              <a:round/>
              <a:headEnd/>
              <a:tailEnd/>
            </a:ln>
          </p:spPr>
          <p:txBody>
            <a:bodyPr>
              <a:prstTxWarp prst="textNoShape">
                <a:avLst/>
              </a:prstTxWarp>
            </a:bodyPr>
            <a:lstStyle/>
            <a:p>
              <a:endParaRPr lang="en-US"/>
            </a:p>
          </p:txBody>
        </p:sp>
        <p:sp>
          <p:nvSpPr>
            <p:cNvPr id="140791" name="Line 503"/>
            <p:cNvSpPr>
              <a:spLocks noChangeShapeType="1"/>
            </p:cNvSpPr>
            <p:nvPr/>
          </p:nvSpPr>
          <p:spPr bwMode="auto">
            <a:xfrm flipV="1">
              <a:off x="3224" y="2838"/>
              <a:ext cx="54" cy="49"/>
            </a:xfrm>
            <a:prstGeom prst="line">
              <a:avLst/>
            </a:prstGeom>
            <a:noFill/>
            <a:ln w="25400">
              <a:solidFill>
                <a:srgbClr val="616161"/>
              </a:solidFill>
              <a:round/>
              <a:headEnd/>
              <a:tailEnd/>
            </a:ln>
          </p:spPr>
          <p:txBody>
            <a:bodyPr>
              <a:prstTxWarp prst="textNoShape">
                <a:avLst/>
              </a:prstTxWarp>
            </a:bodyPr>
            <a:lstStyle/>
            <a:p>
              <a:endParaRPr lang="en-US"/>
            </a:p>
          </p:txBody>
        </p:sp>
        <p:sp>
          <p:nvSpPr>
            <p:cNvPr id="140792" name="Line 504"/>
            <p:cNvSpPr>
              <a:spLocks noChangeShapeType="1"/>
            </p:cNvSpPr>
            <p:nvPr/>
          </p:nvSpPr>
          <p:spPr bwMode="auto">
            <a:xfrm flipV="1">
              <a:off x="3217" y="2838"/>
              <a:ext cx="54" cy="49"/>
            </a:xfrm>
            <a:prstGeom prst="line">
              <a:avLst/>
            </a:prstGeom>
            <a:noFill/>
            <a:ln w="25400">
              <a:solidFill>
                <a:srgbClr val="636363"/>
              </a:solidFill>
              <a:round/>
              <a:headEnd/>
              <a:tailEnd/>
            </a:ln>
          </p:spPr>
          <p:txBody>
            <a:bodyPr>
              <a:prstTxWarp prst="textNoShape">
                <a:avLst/>
              </a:prstTxWarp>
            </a:bodyPr>
            <a:lstStyle/>
            <a:p>
              <a:endParaRPr lang="en-US"/>
            </a:p>
          </p:txBody>
        </p:sp>
        <p:sp>
          <p:nvSpPr>
            <p:cNvPr id="140793" name="Line 505"/>
            <p:cNvSpPr>
              <a:spLocks noChangeShapeType="1"/>
            </p:cNvSpPr>
            <p:nvPr/>
          </p:nvSpPr>
          <p:spPr bwMode="auto">
            <a:xfrm flipV="1">
              <a:off x="3208" y="2838"/>
              <a:ext cx="54" cy="49"/>
            </a:xfrm>
            <a:prstGeom prst="line">
              <a:avLst/>
            </a:prstGeom>
            <a:noFill/>
            <a:ln w="25400">
              <a:solidFill>
                <a:srgbClr val="656565"/>
              </a:solidFill>
              <a:round/>
              <a:headEnd/>
              <a:tailEnd/>
            </a:ln>
          </p:spPr>
          <p:txBody>
            <a:bodyPr>
              <a:prstTxWarp prst="textNoShape">
                <a:avLst/>
              </a:prstTxWarp>
            </a:bodyPr>
            <a:lstStyle/>
            <a:p>
              <a:endParaRPr lang="en-US"/>
            </a:p>
          </p:txBody>
        </p:sp>
        <p:sp>
          <p:nvSpPr>
            <p:cNvPr id="140794" name="Line 506"/>
            <p:cNvSpPr>
              <a:spLocks noChangeShapeType="1"/>
            </p:cNvSpPr>
            <p:nvPr/>
          </p:nvSpPr>
          <p:spPr bwMode="auto">
            <a:xfrm flipV="1">
              <a:off x="3192" y="2838"/>
              <a:ext cx="54" cy="49"/>
            </a:xfrm>
            <a:prstGeom prst="line">
              <a:avLst/>
            </a:prstGeom>
            <a:noFill/>
            <a:ln w="25400">
              <a:solidFill>
                <a:srgbClr val="676767"/>
              </a:solidFill>
              <a:round/>
              <a:headEnd/>
              <a:tailEnd/>
            </a:ln>
          </p:spPr>
          <p:txBody>
            <a:bodyPr>
              <a:prstTxWarp prst="textNoShape">
                <a:avLst/>
              </a:prstTxWarp>
            </a:bodyPr>
            <a:lstStyle/>
            <a:p>
              <a:endParaRPr lang="en-US"/>
            </a:p>
          </p:txBody>
        </p:sp>
        <p:sp>
          <p:nvSpPr>
            <p:cNvPr id="140795" name="Line 507"/>
            <p:cNvSpPr>
              <a:spLocks noChangeShapeType="1"/>
            </p:cNvSpPr>
            <p:nvPr/>
          </p:nvSpPr>
          <p:spPr bwMode="auto">
            <a:xfrm flipV="1">
              <a:off x="3184" y="2838"/>
              <a:ext cx="54" cy="49"/>
            </a:xfrm>
            <a:prstGeom prst="line">
              <a:avLst/>
            </a:prstGeom>
            <a:noFill/>
            <a:ln w="25400">
              <a:solidFill>
                <a:srgbClr val="696969"/>
              </a:solidFill>
              <a:round/>
              <a:headEnd/>
              <a:tailEnd/>
            </a:ln>
          </p:spPr>
          <p:txBody>
            <a:bodyPr>
              <a:prstTxWarp prst="textNoShape">
                <a:avLst/>
              </a:prstTxWarp>
            </a:bodyPr>
            <a:lstStyle/>
            <a:p>
              <a:endParaRPr lang="en-US"/>
            </a:p>
          </p:txBody>
        </p:sp>
        <p:sp>
          <p:nvSpPr>
            <p:cNvPr id="140796" name="Line 508"/>
            <p:cNvSpPr>
              <a:spLocks noChangeShapeType="1"/>
            </p:cNvSpPr>
            <p:nvPr/>
          </p:nvSpPr>
          <p:spPr bwMode="auto">
            <a:xfrm flipV="1">
              <a:off x="3169" y="2838"/>
              <a:ext cx="54" cy="49"/>
            </a:xfrm>
            <a:prstGeom prst="line">
              <a:avLst/>
            </a:prstGeom>
            <a:noFill/>
            <a:ln w="25400">
              <a:solidFill>
                <a:srgbClr val="6B6B6B"/>
              </a:solidFill>
              <a:round/>
              <a:headEnd/>
              <a:tailEnd/>
            </a:ln>
          </p:spPr>
          <p:txBody>
            <a:bodyPr>
              <a:prstTxWarp prst="textNoShape">
                <a:avLst/>
              </a:prstTxWarp>
            </a:bodyPr>
            <a:lstStyle/>
            <a:p>
              <a:endParaRPr lang="en-US"/>
            </a:p>
          </p:txBody>
        </p:sp>
        <p:sp>
          <p:nvSpPr>
            <p:cNvPr id="140797" name="Line 509"/>
            <p:cNvSpPr>
              <a:spLocks noChangeShapeType="1"/>
            </p:cNvSpPr>
            <p:nvPr/>
          </p:nvSpPr>
          <p:spPr bwMode="auto">
            <a:xfrm flipV="1">
              <a:off x="3161" y="2838"/>
              <a:ext cx="54" cy="49"/>
            </a:xfrm>
            <a:prstGeom prst="line">
              <a:avLst/>
            </a:prstGeom>
            <a:noFill/>
            <a:ln w="25400">
              <a:solidFill>
                <a:srgbClr val="6D6D6D"/>
              </a:solidFill>
              <a:round/>
              <a:headEnd/>
              <a:tailEnd/>
            </a:ln>
          </p:spPr>
          <p:txBody>
            <a:bodyPr>
              <a:prstTxWarp prst="textNoShape">
                <a:avLst/>
              </a:prstTxWarp>
            </a:bodyPr>
            <a:lstStyle/>
            <a:p>
              <a:endParaRPr lang="en-US"/>
            </a:p>
          </p:txBody>
        </p:sp>
        <p:sp>
          <p:nvSpPr>
            <p:cNvPr id="140798" name="Line 510"/>
            <p:cNvSpPr>
              <a:spLocks noChangeShapeType="1"/>
            </p:cNvSpPr>
            <p:nvPr/>
          </p:nvSpPr>
          <p:spPr bwMode="auto">
            <a:xfrm flipV="1">
              <a:off x="3145" y="2838"/>
              <a:ext cx="54" cy="49"/>
            </a:xfrm>
            <a:prstGeom prst="line">
              <a:avLst/>
            </a:prstGeom>
            <a:noFill/>
            <a:ln w="25400">
              <a:solidFill>
                <a:srgbClr val="6F6F6F"/>
              </a:solidFill>
              <a:round/>
              <a:headEnd/>
              <a:tailEnd/>
            </a:ln>
          </p:spPr>
          <p:txBody>
            <a:bodyPr>
              <a:prstTxWarp prst="textNoShape">
                <a:avLst/>
              </a:prstTxWarp>
            </a:bodyPr>
            <a:lstStyle/>
            <a:p>
              <a:endParaRPr lang="en-US"/>
            </a:p>
          </p:txBody>
        </p:sp>
        <p:sp>
          <p:nvSpPr>
            <p:cNvPr id="140799" name="Line 511"/>
            <p:cNvSpPr>
              <a:spLocks noChangeShapeType="1"/>
            </p:cNvSpPr>
            <p:nvPr/>
          </p:nvSpPr>
          <p:spPr bwMode="auto">
            <a:xfrm flipV="1">
              <a:off x="3137" y="2838"/>
              <a:ext cx="54" cy="49"/>
            </a:xfrm>
            <a:prstGeom prst="line">
              <a:avLst/>
            </a:prstGeom>
            <a:noFill/>
            <a:ln w="25400">
              <a:solidFill>
                <a:srgbClr val="717171"/>
              </a:solidFill>
              <a:round/>
              <a:headEnd/>
              <a:tailEnd/>
            </a:ln>
          </p:spPr>
          <p:txBody>
            <a:bodyPr>
              <a:prstTxWarp prst="textNoShape">
                <a:avLst/>
              </a:prstTxWarp>
            </a:bodyPr>
            <a:lstStyle/>
            <a:p>
              <a:endParaRPr lang="en-US"/>
            </a:p>
          </p:txBody>
        </p:sp>
        <p:sp>
          <p:nvSpPr>
            <p:cNvPr id="140800" name="Line 512"/>
            <p:cNvSpPr>
              <a:spLocks noChangeShapeType="1"/>
            </p:cNvSpPr>
            <p:nvPr/>
          </p:nvSpPr>
          <p:spPr bwMode="auto">
            <a:xfrm flipV="1">
              <a:off x="3130" y="2838"/>
              <a:ext cx="54" cy="49"/>
            </a:xfrm>
            <a:prstGeom prst="line">
              <a:avLst/>
            </a:prstGeom>
            <a:noFill/>
            <a:ln w="25400">
              <a:solidFill>
                <a:srgbClr val="737373"/>
              </a:solidFill>
              <a:round/>
              <a:headEnd/>
              <a:tailEnd/>
            </a:ln>
          </p:spPr>
          <p:txBody>
            <a:bodyPr>
              <a:prstTxWarp prst="textNoShape">
                <a:avLst/>
              </a:prstTxWarp>
            </a:bodyPr>
            <a:lstStyle/>
            <a:p>
              <a:endParaRPr lang="en-US"/>
            </a:p>
          </p:txBody>
        </p:sp>
        <p:sp>
          <p:nvSpPr>
            <p:cNvPr id="140801" name="Line 513"/>
            <p:cNvSpPr>
              <a:spLocks noChangeShapeType="1"/>
            </p:cNvSpPr>
            <p:nvPr/>
          </p:nvSpPr>
          <p:spPr bwMode="auto">
            <a:xfrm flipV="1">
              <a:off x="3115" y="2838"/>
              <a:ext cx="54" cy="49"/>
            </a:xfrm>
            <a:prstGeom prst="line">
              <a:avLst/>
            </a:prstGeom>
            <a:noFill/>
            <a:ln w="25400">
              <a:solidFill>
                <a:srgbClr val="757575"/>
              </a:solidFill>
              <a:round/>
              <a:headEnd/>
              <a:tailEnd/>
            </a:ln>
          </p:spPr>
          <p:txBody>
            <a:bodyPr>
              <a:prstTxWarp prst="textNoShape">
                <a:avLst/>
              </a:prstTxWarp>
            </a:bodyPr>
            <a:lstStyle/>
            <a:p>
              <a:endParaRPr lang="en-US"/>
            </a:p>
          </p:txBody>
        </p:sp>
        <p:sp>
          <p:nvSpPr>
            <p:cNvPr id="140802" name="Line 514"/>
            <p:cNvSpPr>
              <a:spLocks noChangeShapeType="1"/>
            </p:cNvSpPr>
            <p:nvPr/>
          </p:nvSpPr>
          <p:spPr bwMode="auto">
            <a:xfrm flipV="1">
              <a:off x="3107" y="2838"/>
              <a:ext cx="54" cy="49"/>
            </a:xfrm>
            <a:prstGeom prst="line">
              <a:avLst/>
            </a:prstGeom>
            <a:noFill/>
            <a:ln w="25400">
              <a:solidFill>
                <a:srgbClr val="777777"/>
              </a:solidFill>
              <a:round/>
              <a:headEnd/>
              <a:tailEnd/>
            </a:ln>
          </p:spPr>
          <p:txBody>
            <a:bodyPr>
              <a:prstTxWarp prst="textNoShape">
                <a:avLst/>
              </a:prstTxWarp>
            </a:bodyPr>
            <a:lstStyle/>
            <a:p>
              <a:endParaRPr lang="en-US"/>
            </a:p>
          </p:txBody>
        </p:sp>
        <p:sp>
          <p:nvSpPr>
            <p:cNvPr id="140803" name="Line 515"/>
            <p:cNvSpPr>
              <a:spLocks noChangeShapeType="1"/>
            </p:cNvSpPr>
            <p:nvPr/>
          </p:nvSpPr>
          <p:spPr bwMode="auto">
            <a:xfrm flipV="1">
              <a:off x="3091" y="2838"/>
              <a:ext cx="54" cy="49"/>
            </a:xfrm>
            <a:prstGeom prst="line">
              <a:avLst/>
            </a:prstGeom>
            <a:noFill/>
            <a:ln w="25400">
              <a:solidFill>
                <a:srgbClr val="797979"/>
              </a:solidFill>
              <a:round/>
              <a:headEnd/>
              <a:tailEnd/>
            </a:ln>
          </p:spPr>
          <p:txBody>
            <a:bodyPr>
              <a:prstTxWarp prst="textNoShape">
                <a:avLst/>
              </a:prstTxWarp>
            </a:bodyPr>
            <a:lstStyle/>
            <a:p>
              <a:endParaRPr lang="en-US"/>
            </a:p>
          </p:txBody>
        </p:sp>
        <p:sp>
          <p:nvSpPr>
            <p:cNvPr id="140804" name="Line 516"/>
            <p:cNvSpPr>
              <a:spLocks noChangeShapeType="1"/>
            </p:cNvSpPr>
            <p:nvPr/>
          </p:nvSpPr>
          <p:spPr bwMode="auto">
            <a:xfrm flipV="1">
              <a:off x="3083" y="2838"/>
              <a:ext cx="54" cy="49"/>
            </a:xfrm>
            <a:prstGeom prst="line">
              <a:avLst/>
            </a:prstGeom>
            <a:noFill/>
            <a:ln w="25400">
              <a:solidFill>
                <a:srgbClr val="7B7B7B"/>
              </a:solidFill>
              <a:round/>
              <a:headEnd/>
              <a:tailEnd/>
            </a:ln>
          </p:spPr>
          <p:txBody>
            <a:bodyPr>
              <a:prstTxWarp prst="textNoShape">
                <a:avLst/>
              </a:prstTxWarp>
            </a:bodyPr>
            <a:lstStyle/>
            <a:p>
              <a:endParaRPr lang="en-US"/>
            </a:p>
          </p:txBody>
        </p:sp>
        <p:sp>
          <p:nvSpPr>
            <p:cNvPr id="140805" name="Line 517"/>
            <p:cNvSpPr>
              <a:spLocks noChangeShapeType="1"/>
            </p:cNvSpPr>
            <p:nvPr/>
          </p:nvSpPr>
          <p:spPr bwMode="auto">
            <a:xfrm flipV="1">
              <a:off x="3075" y="2838"/>
              <a:ext cx="54" cy="49"/>
            </a:xfrm>
            <a:prstGeom prst="line">
              <a:avLst/>
            </a:prstGeom>
            <a:noFill/>
            <a:ln w="25400">
              <a:solidFill>
                <a:srgbClr val="7D7D7D"/>
              </a:solidFill>
              <a:round/>
              <a:headEnd/>
              <a:tailEnd/>
            </a:ln>
          </p:spPr>
          <p:txBody>
            <a:bodyPr>
              <a:prstTxWarp prst="textNoShape">
                <a:avLst/>
              </a:prstTxWarp>
            </a:bodyPr>
            <a:lstStyle/>
            <a:p>
              <a:endParaRPr lang="en-US"/>
            </a:p>
          </p:txBody>
        </p:sp>
        <p:sp>
          <p:nvSpPr>
            <p:cNvPr id="140806" name="Line 518"/>
            <p:cNvSpPr>
              <a:spLocks noChangeShapeType="1"/>
            </p:cNvSpPr>
            <p:nvPr/>
          </p:nvSpPr>
          <p:spPr bwMode="auto">
            <a:xfrm flipV="1">
              <a:off x="3060" y="2838"/>
              <a:ext cx="54" cy="49"/>
            </a:xfrm>
            <a:prstGeom prst="line">
              <a:avLst/>
            </a:prstGeom>
            <a:noFill/>
            <a:ln w="25400">
              <a:solidFill>
                <a:srgbClr val="7F7F7F"/>
              </a:solidFill>
              <a:round/>
              <a:headEnd/>
              <a:tailEnd/>
            </a:ln>
          </p:spPr>
          <p:txBody>
            <a:bodyPr>
              <a:prstTxWarp prst="textNoShape">
                <a:avLst/>
              </a:prstTxWarp>
            </a:bodyPr>
            <a:lstStyle/>
            <a:p>
              <a:endParaRPr lang="en-US"/>
            </a:p>
          </p:txBody>
        </p:sp>
        <p:sp>
          <p:nvSpPr>
            <p:cNvPr id="140807" name="Line 519"/>
            <p:cNvSpPr>
              <a:spLocks noChangeShapeType="1"/>
            </p:cNvSpPr>
            <p:nvPr/>
          </p:nvSpPr>
          <p:spPr bwMode="auto">
            <a:xfrm flipV="1">
              <a:off x="3052" y="2838"/>
              <a:ext cx="54" cy="49"/>
            </a:xfrm>
            <a:prstGeom prst="line">
              <a:avLst/>
            </a:prstGeom>
            <a:noFill/>
            <a:ln w="25400">
              <a:solidFill>
                <a:srgbClr val="828282"/>
              </a:solidFill>
              <a:round/>
              <a:headEnd/>
              <a:tailEnd/>
            </a:ln>
          </p:spPr>
          <p:txBody>
            <a:bodyPr>
              <a:prstTxWarp prst="textNoShape">
                <a:avLst/>
              </a:prstTxWarp>
            </a:bodyPr>
            <a:lstStyle/>
            <a:p>
              <a:endParaRPr lang="en-US"/>
            </a:p>
          </p:txBody>
        </p:sp>
        <p:sp>
          <p:nvSpPr>
            <p:cNvPr id="140808" name="Line 520"/>
            <p:cNvSpPr>
              <a:spLocks noChangeShapeType="1"/>
            </p:cNvSpPr>
            <p:nvPr/>
          </p:nvSpPr>
          <p:spPr bwMode="auto">
            <a:xfrm flipV="1">
              <a:off x="3037" y="2838"/>
              <a:ext cx="54" cy="49"/>
            </a:xfrm>
            <a:prstGeom prst="line">
              <a:avLst/>
            </a:prstGeom>
            <a:noFill/>
            <a:ln w="25400">
              <a:solidFill>
                <a:srgbClr val="848484"/>
              </a:solidFill>
              <a:round/>
              <a:headEnd/>
              <a:tailEnd/>
            </a:ln>
          </p:spPr>
          <p:txBody>
            <a:bodyPr>
              <a:prstTxWarp prst="textNoShape">
                <a:avLst/>
              </a:prstTxWarp>
            </a:bodyPr>
            <a:lstStyle/>
            <a:p>
              <a:endParaRPr lang="en-US"/>
            </a:p>
          </p:txBody>
        </p:sp>
        <p:sp>
          <p:nvSpPr>
            <p:cNvPr id="140809" name="Line 521"/>
            <p:cNvSpPr>
              <a:spLocks noChangeShapeType="1"/>
            </p:cNvSpPr>
            <p:nvPr/>
          </p:nvSpPr>
          <p:spPr bwMode="auto">
            <a:xfrm flipV="1">
              <a:off x="3029" y="2838"/>
              <a:ext cx="54" cy="49"/>
            </a:xfrm>
            <a:prstGeom prst="line">
              <a:avLst/>
            </a:prstGeom>
            <a:noFill/>
            <a:ln w="25400">
              <a:solidFill>
                <a:srgbClr val="868686"/>
              </a:solidFill>
              <a:round/>
              <a:headEnd/>
              <a:tailEnd/>
            </a:ln>
          </p:spPr>
          <p:txBody>
            <a:bodyPr>
              <a:prstTxWarp prst="textNoShape">
                <a:avLst/>
              </a:prstTxWarp>
            </a:bodyPr>
            <a:lstStyle/>
            <a:p>
              <a:endParaRPr lang="en-US"/>
            </a:p>
          </p:txBody>
        </p:sp>
        <p:sp>
          <p:nvSpPr>
            <p:cNvPr id="140810" name="Line 522"/>
            <p:cNvSpPr>
              <a:spLocks noChangeShapeType="1"/>
            </p:cNvSpPr>
            <p:nvPr/>
          </p:nvSpPr>
          <p:spPr bwMode="auto">
            <a:xfrm flipV="1">
              <a:off x="3021" y="2838"/>
              <a:ext cx="54" cy="49"/>
            </a:xfrm>
            <a:prstGeom prst="line">
              <a:avLst/>
            </a:prstGeom>
            <a:noFill/>
            <a:ln w="25400">
              <a:solidFill>
                <a:srgbClr val="888888"/>
              </a:solidFill>
              <a:round/>
              <a:headEnd/>
              <a:tailEnd/>
            </a:ln>
          </p:spPr>
          <p:txBody>
            <a:bodyPr>
              <a:prstTxWarp prst="textNoShape">
                <a:avLst/>
              </a:prstTxWarp>
            </a:bodyPr>
            <a:lstStyle/>
            <a:p>
              <a:endParaRPr lang="en-US"/>
            </a:p>
          </p:txBody>
        </p:sp>
        <p:sp>
          <p:nvSpPr>
            <p:cNvPr id="140811" name="Line 523"/>
            <p:cNvSpPr>
              <a:spLocks noChangeShapeType="1"/>
            </p:cNvSpPr>
            <p:nvPr/>
          </p:nvSpPr>
          <p:spPr bwMode="auto">
            <a:xfrm flipV="1">
              <a:off x="3005" y="2838"/>
              <a:ext cx="54" cy="49"/>
            </a:xfrm>
            <a:prstGeom prst="line">
              <a:avLst/>
            </a:prstGeom>
            <a:noFill/>
            <a:ln w="25400">
              <a:solidFill>
                <a:srgbClr val="8A8A8A"/>
              </a:solidFill>
              <a:round/>
              <a:headEnd/>
              <a:tailEnd/>
            </a:ln>
          </p:spPr>
          <p:txBody>
            <a:bodyPr>
              <a:prstTxWarp prst="textNoShape">
                <a:avLst/>
              </a:prstTxWarp>
            </a:bodyPr>
            <a:lstStyle/>
            <a:p>
              <a:endParaRPr lang="en-US"/>
            </a:p>
          </p:txBody>
        </p:sp>
        <p:sp>
          <p:nvSpPr>
            <p:cNvPr id="140812" name="Line 524"/>
            <p:cNvSpPr>
              <a:spLocks noChangeShapeType="1"/>
            </p:cNvSpPr>
            <p:nvPr/>
          </p:nvSpPr>
          <p:spPr bwMode="auto">
            <a:xfrm flipV="1">
              <a:off x="2997" y="2838"/>
              <a:ext cx="54" cy="49"/>
            </a:xfrm>
            <a:prstGeom prst="line">
              <a:avLst/>
            </a:prstGeom>
            <a:noFill/>
            <a:ln w="25400">
              <a:solidFill>
                <a:srgbClr val="8C8C8C"/>
              </a:solidFill>
              <a:round/>
              <a:headEnd/>
              <a:tailEnd/>
            </a:ln>
          </p:spPr>
          <p:txBody>
            <a:bodyPr>
              <a:prstTxWarp prst="textNoShape">
                <a:avLst/>
              </a:prstTxWarp>
            </a:bodyPr>
            <a:lstStyle/>
            <a:p>
              <a:endParaRPr lang="en-US"/>
            </a:p>
          </p:txBody>
        </p:sp>
        <p:sp>
          <p:nvSpPr>
            <p:cNvPr id="140813" name="Line 525"/>
            <p:cNvSpPr>
              <a:spLocks noChangeShapeType="1"/>
            </p:cNvSpPr>
            <p:nvPr/>
          </p:nvSpPr>
          <p:spPr bwMode="auto">
            <a:xfrm flipV="1">
              <a:off x="2982" y="2838"/>
              <a:ext cx="54" cy="49"/>
            </a:xfrm>
            <a:prstGeom prst="line">
              <a:avLst/>
            </a:prstGeom>
            <a:noFill/>
            <a:ln w="25400">
              <a:solidFill>
                <a:srgbClr val="8E8E8E"/>
              </a:solidFill>
              <a:round/>
              <a:headEnd/>
              <a:tailEnd/>
            </a:ln>
          </p:spPr>
          <p:txBody>
            <a:bodyPr>
              <a:prstTxWarp prst="textNoShape">
                <a:avLst/>
              </a:prstTxWarp>
            </a:bodyPr>
            <a:lstStyle/>
            <a:p>
              <a:endParaRPr lang="en-US"/>
            </a:p>
          </p:txBody>
        </p:sp>
        <p:sp>
          <p:nvSpPr>
            <p:cNvPr id="140814" name="Line 526"/>
            <p:cNvSpPr>
              <a:spLocks noChangeShapeType="1"/>
            </p:cNvSpPr>
            <p:nvPr/>
          </p:nvSpPr>
          <p:spPr bwMode="auto">
            <a:xfrm flipV="1">
              <a:off x="2974" y="2838"/>
              <a:ext cx="54" cy="49"/>
            </a:xfrm>
            <a:prstGeom prst="line">
              <a:avLst/>
            </a:prstGeom>
            <a:noFill/>
            <a:ln w="25400">
              <a:solidFill>
                <a:srgbClr val="909090"/>
              </a:solidFill>
              <a:round/>
              <a:headEnd/>
              <a:tailEnd/>
            </a:ln>
          </p:spPr>
          <p:txBody>
            <a:bodyPr>
              <a:prstTxWarp prst="textNoShape">
                <a:avLst/>
              </a:prstTxWarp>
            </a:bodyPr>
            <a:lstStyle/>
            <a:p>
              <a:endParaRPr lang="en-US"/>
            </a:p>
          </p:txBody>
        </p:sp>
        <p:sp>
          <p:nvSpPr>
            <p:cNvPr id="140815" name="Line 527"/>
            <p:cNvSpPr>
              <a:spLocks noChangeShapeType="1"/>
            </p:cNvSpPr>
            <p:nvPr/>
          </p:nvSpPr>
          <p:spPr bwMode="auto">
            <a:xfrm flipV="1">
              <a:off x="2967" y="2838"/>
              <a:ext cx="54" cy="49"/>
            </a:xfrm>
            <a:prstGeom prst="line">
              <a:avLst/>
            </a:prstGeom>
            <a:noFill/>
            <a:ln w="25400">
              <a:solidFill>
                <a:srgbClr val="929292"/>
              </a:solidFill>
              <a:round/>
              <a:headEnd/>
              <a:tailEnd/>
            </a:ln>
          </p:spPr>
          <p:txBody>
            <a:bodyPr>
              <a:prstTxWarp prst="textNoShape">
                <a:avLst/>
              </a:prstTxWarp>
            </a:bodyPr>
            <a:lstStyle/>
            <a:p>
              <a:endParaRPr lang="en-US"/>
            </a:p>
          </p:txBody>
        </p:sp>
        <p:sp>
          <p:nvSpPr>
            <p:cNvPr id="140816" name="Line 528"/>
            <p:cNvSpPr>
              <a:spLocks noChangeShapeType="1"/>
            </p:cNvSpPr>
            <p:nvPr/>
          </p:nvSpPr>
          <p:spPr bwMode="auto">
            <a:xfrm flipV="1">
              <a:off x="2951" y="2838"/>
              <a:ext cx="54" cy="49"/>
            </a:xfrm>
            <a:prstGeom prst="line">
              <a:avLst/>
            </a:prstGeom>
            <a:noFill/>
            <a:ln w="25400">
              <a:solidFill>
                <a:srgbClr val="949494"/>
              </a:solidFill>
              <a:round/>
              <a:headEnd/>
              <a:tailEnd/>
            </a:ln>
          </p:spPr>
          <p:txBody>
            <a:bodyPr>
              <a:prstTxWarp prst="textNoShape">
                <a:avLst/>
              </a:prstTxWarp>
            </a:bodyPr>
            <a:lstStyle/>
            <a:p>
              <a:endParaRPr lang="en-US"/>
            </a:p>
          </p:txBody>
        </p:sp>
        <p:sp>
          <p:nvSpPr>
            <p:cNvPr id="140817" name="Line 529"/>
            <p:cNvSpPr>
              <a:spLocks noChangeShapeType="1"/>
            </p:cNvSpPr>
            <p:nvPr/>
          </p:nvSpPr>
          <p:spPr bwMode="auto">
            <a:xfrm flipV="1">
              <a:off x="2943" y="2838"/>
              <a:ext cx="54" cy="49"/>
            </a:xfrm>
            <a:prstGeom prst="line">
              <a:avLst/>
            </a:prstGeom>
            <a:noFill/>
            <a:ln w="25400">
              <a:solidFill>
                <a:srgbClr val="969696"/>
              </a:solidFill>
              <a:round/>
              <a:headEnd/>
              <a:tailEnd/>
            </a:ln>
          </p:spPr>
          <p:txBody>
            <a:bodyPr>
              <a:prstTxWarp prst="textNoShape">
                <a:avLst/>
              </a:prstTxWarp>
            </a:bodyPr>
            <a:lstStyle/>
            <a:p>
              <a:endParaRPr lang="en-US"/>
            </a:p>
          </p:txBody>
        </p:sp>
        <p:sp>
          <p:nvSpPr>
            <p:cNvPr id="140818" name="Line 530"/>
            <p:cNvSpPr>
              <a:spLocks noChangeShapeType="1"/>
            </p:cNvSpPr>
            <p:nvPr/>
          </p:nvSpPr>
          <p:spPr bwMode="auto">
            <a:xfrm flipV="1">
              <a:off x="2928" y="2838"/>
              <a:ext cx="54" cy="49"/>
            </a:xfrm>
            <a:prstGeom prst="line">
              <a:avLst/>
            </a:prstGeom>
            <a:noFill/>
            <a:ln w="25400">
              <a:solidFill>
                <a:srgbClr val="989898"/>
              </a:solidFill>
              <a:round/>
              <a:headEnd/>
              <a:tailEnd/>
            </a:ln>
          </p:spPr>
          <p:txBody>
            <a:bodyPr>
              <a:prstTxWarp prst="textNoShape">
                <a:avLst/>
              </a:prstTxWarp>
            </a:bodyPr>
            <a:lstStyle/>
            <a:p>
              <a:endParaRPr lang="en-US"/>
            </a:p>
          </p:txBody>
        </p:sp>
        <p:sp>
          <p:nvSpPr>
            <p:cNvPr id="140819" name="Line 531"/>
            <p:cNvSpPr>
              <a:spLocks noChangeShapeType="1"/>
            </p:cNvSpPr>
            <p:nvPr/>
          </p:nvSpPr>
          <p:spPr bwMode="auto">
            <a:xfrm flipV="1">
              <a:off x="2920" y="2838"/>
              <a:ext cx="54" cy="49"/>
            </a:xfrm>
            <a:prstGeom prst="line">
              <a:avLst/>
            </a:prstGeom>
            <a:noFill/>
            <a:ln w="25400">
              <a:solidFill>
                <a:srgbClr val="9A9A9A"/>
              </a:solidFill>
              <a:round/>
              <a:headEnd/>
              <a:tailEnd/>
            </a:ln>
          </p:spPr>
          <p:txBody>
            <a:bodyPr>
              <a:prstTxWarp prst="textNoShape">
                <a:avLst/>
              </a:prstTxWarp>
            </a:bodyPr>
            <a:lstStyle/>
            <a:p>
              <a:endParaRPr lang="en-US"/>
            </a:p>
          </p:txBody>
        </p:sp>
        <p:sp>
          <p:nvSpPr>
            <p:cNvPr id="140820" name="Line 532"/>
            <p:cNvSpPr>
              <a:spLocks noChangeShapeType="1"/>
            </p:cNvSpPr>
            <p:nvPr/>
          </p:nvSpPr>
          <p:spPr bwMode="auto">
            <a:xfrm flipV="1">
              <a:off x="2904" y="2838"/>
              <a:ext cx="54" cy="49"/>
            </a:xfrm>
            <a:prstGeom prst="line">
              <a:avLst/>
            </a:prstGeom>
            <a:noFill/>
            <a:ln w="25400">
              <a:solidFill>
                <a:srgbClr val="9C9C9C"/>
              </a:solidFill>
              <a:round/>
              <a:headEnd/>
              <a:tailEnd/>
            </a:ln>
          </p:spPr>
          <p:txBody>
            <a:bodyPr>
              <a:prstTxWarp prst="textNoShape">
                <a:avLst/>
              </a:prstTxWarp>
            </a:bodyPr>
            <a:lstStyle/>
            <a:p>
              <a:endParaRPr lang="en-US"/>
            </a:p>
          </p:txBody>
        </p:sp>
        <p:sp>
          <p:nvSpPr>
            <p:cNvPr id="140821" name="Line 533"/>
            <p:cNvSpPr>
              <a:spLocks noChangeShapeType="1"/>
            </p:cNvSpPr>
            <p:nvPr/>
          </p:nvSpPr>
          <p:spPr bwMode="auto">
            <a:xfrm flipV="1">
              <a:off x="2896" y="2838"/>
              <a:ext cx="54" cy="49"/>
            </a:xfrm>
            <a:prstGeom prst="line">
              <a:avLst/>
            </a:prstGeom>
            <a:noFill/>
            <a:ln w="25400">
              <a:solidFill>
                <a:srgbClr val="9E9E9E"/>
              </a:solidFill>
              <a:round/>
              <a:headEnd/>
              <a:tailEnd/>
            </a:ln>
          </p:spPr>
          <p:txBody>
            <a:bodyPr>
              <a:prstTxWarp prst="textNoShape">
                <a:avLst/>
              </a:prstTxWarp>
            </a:bodyPr>
            <a:lstStyle/>
            <a:p>
              <a:endParaRPr lang="en-US"/>
            </a:p>
          </p:txBody>
        </p:sp>
        <p:sp>
          <p:nvSpPr>
            <p:cNvPr id="140822" name="Line 534"/>
            <p:cNvSpPr>
              <a:spLocks noChangeShapeType="1"/>
            </p:cNvSpPr>
            <p:nvPr/>
          </p:nvSpPr>
          <p:spPr bwMode="auto">
            <a:xfrm flipV="1">
              <a:off x="2889" y="2838"/>
              <a:ext cx="54" cy="49"/>
            </a:xfrm>
            <a:prstGeom prst="line">
              <a:avLst/>
            </a:prstGeom>
            <a:noFill/>
            <a:ln w="25400">
              <a:solidFill>
                <a:srgbClr val="A1A1A1"/>
              </a:solidFill>
              <a:round/>
              <a:headEnd/>
              <a:tailEnd/>
            </a:ln>
          </p:spPr>
          <p:txBody>
            <a:bodyPr>
              <a:prstTxWarp prst="textNoShape">
                <a:avLst/>
              </a:prstTxWarp>
            </a:bodyPr>
            <a:lstStyle/>
            <a:p>
              <a:endParaRPr lang="en-US"/>
            </a:p>
          </p:txBody>
        </p:sp>
        <p:sp>
          <p:nvSpPr>
            <p:cNvPr id="140823" name="Line 535"/>
            <p:cNvSpPr>
              <a:spLocks noChangeShapeType="1"/>
            </p:cNvSpPr>
            <p:nvPr/>
          </p:nvSpPr>
          <p:spPr bwMode="auto">
            <a:xfrm flipV="1">
              <a:off x="2873" y="2838"/>
              <a:ext cx="54" cy="49"/>
            </a:xfrm>
            <a:prstGeom prst="line">
              <a:avLst/>
            </a:prstGeom>
            <a:noFill/>
            <a:ln w="25400">
              <a:solidFill>
                <a:srgbClr val="A3A3A3"/>
              </a:solidFill>
              <a:round/>
              <a:headEnd/>
              <a:tailEnd/>
            </a:ln>
          </p:spPr>
          <p:txBody>
            <a:bodyPr>
              <a:prstTxWarp prst="textNoShape">
                <a:avLst/>
              </a:prstTxWarp>
            </a:bodyPr>
            <a:lstStyle/>
            <a:p>
              <a:endParaRPr lang="en-US"/>
            </a:p>
          </p:txBody>
        </p:sp>
        <p:sp>
          <p:nvSpPr>
            <p:cNvPr id="140824" name="Line 536"/>
            <p:cNvSpPr>
              <a:spLocks noChangeShapeType="1"/>
            </p:cNvSpPr>
            <p:nvPr/>
          </p:nvSpPr>
          <p:spPr bwMode="auto">
            <a:xfrm flipV="1">
              <a:off x="2865" y="2838"/>
              <a:ext cx="54" cy="49"/>
            </a:xfrm>
            <a:prstGeom prst="line">
              <a:avLst/>
            </a:prstGeom>
            <a:noFill/>
            <a:ln w="25400">
              <a:solidFill>
                <a:srgbClr val="A5A5A5"/>
              </a:solidFill>
              <a:round/>
              <a:headEnd/>
              <a:tailEnd/>
            </a:ln>
          </p:spPr>
          <p:txBody>
            <a:bodyPr>
              <a:prstTxWarp prst="textNoShape">
                <a:avLst/>
              </a:prstTxWarp>
            </a:bodyPr>
            <a:lstStyle/>
            <a:p>
              <a:endParaRPr lang="en-US"/>
            </a:p>
          </p:txBody>
        </p:sp>
        <p:sp>
          <p:nvSpPr>
            <p:cNvPr id="140825" name="Line 537"/>
            <p:cNvSpPr>
              <a:spLocks noChangeShapeType="1"/>
            </p:cNvSpPr>
            <p:nvPr/>
          </p:nvSpPr>
          <p:spPr bwMode="auto">
            <a:xfrm flipV="1">
              <a:off x="2850" y="2838"/>
              <a:ext cx="54" cy="49"/>
            </a:xfrm>
            <a:prstGeom prst="line">
              <a:avLst/>
            </a:prstGeom>
            <a:noFill/>
            <a:ln w="25400">
              <a:solidFill>
                <a:srgbClr val="A7A7A7"/>
              </a:solidFill>
              <a:round/>
              <a:headEnd/>
              <a:tailEnd/>
            </a:ln>
          </p:spPr>
          <p:txBody>
            <a:bodyPr>
              <a:prstTxWarp prst="textNoShape">
                <a:avLst/>
              </a:prstTxWarp>
            </a:bodyPr>
            <a:lstStyle/>
            <a:p>
              <a:endParaRPr lang="en-US"/>
            </a:p>
          </p:txBody>
        </p:sp>
        <p:sp>
          <p:nvSpPr>
            <p:cNvPr id="140826" name="Line 538"/>
            <p:cNvSpPr>
              <a:spLocks noChangeShapeType="1"/>
            </p:cNvSpPr>
            <p:nvPr/>
          </p:nvSpPr>
          <p:spPr bwMode="auto">
            <a:xfrm flipV="1">
              <a:off x="2842" y="2838"/>
              <a:ext cx="54" cy="49"/>
            </a:xfrm>
            <a:prstGeom prst="line">
              <a:avLst/>
            </a:prstGeom>
            <a:noFill/>
            <a:ln w="25400">
              <a:solidFill>
                <a:srgbClr val="A9A9A9"/>
              </a:solidFill>
              <a:round/>
              <a:headEnd/>
              <a:tailEnd/>
            </a:ln>
          </p:spPr>
          <p:txBody>
            <a:bodyPr>
              <a:prstTxWarp prst="textNoShape">
                <a:avLst/>
              </a:prstTxWarp>
            </a:bodyPr>
            <a:lstStyle/>
            <a:p>
              <a:endParaRPr lang="en-US"/>
            </a:p>
          </p:txBody>
        </p:sp>
        <p:sp>
          <p:nvSpPr>
            <p:cNvPr id="140827" name="Line 539"/>
            <p:cNvSpPr>
              <a:spLocks noChangeShapeType="1"/>
            </p:cNvSpPr>
            <p:nvPr/>
          </p:nvSpPr>
          <p:spPr bwMode="auto">
            <a:xfrm flipV="1">
              <a:off x="2826" y="2838"/>
              <a:ext cx="54" cy="49"/>
            </a:xfrm>
            <a:prstGeom prst="line">
              <a:avLst/>
            </a:prstGeom>
            <a:noFill/>
            <a:ln w="25400">
              <a:solidFill>
                <a:srgbClr val="ABABAB"/>
              </a:solidFill>
              <a:round/>
              <a:headEnd/>
              <a:tailEnd/>
            </a:ln>
          </p:spPr>
          <p:txBody>
            <a:bodyPr>
              <a:prstTxWarp prst="textNoShape">
                <a:avLst/>
              </a:prstTxWarp>
            </a:bodyPr>
            <a:lstStyle/>
            <a:p>
              <a:endParaRPr lang="en-US"/>
            </a:p>
          </p:txBody>
        </p:sp>
        <p:sp>
          <p:nvSpPr>
            <p:cNvPr id="140828" name="Line 540"/>
            <p:cNvSpPr>
              <a:spLocks noChangeShapeType="1"/>
            </p:cNvSpPr>
            <p:nvPr/>
          </p:nvSpPr>
          <p:spPr bwMode="auto">
            <a:xfrm flipV="1">
              <a:off x="2818" y="2838"/>
              <a:ext cx="54" cy="49"/>
            </a:xfrm>
            <a:prstGeom prst="line">
              <a:avLst/>
            </a:prstGeom>
            <a:noFill/>
            <a:ln w="25400">
              <a:solidFill>
                <a:srgbClr val="ADADAD"/>
              </a:solidFill>
              <a:round/>
              <a:headEnd/>
              <a:tailEnd/>
            </a:ln>
          </p:spPr>
          <p:txBody>
            <a:bodyPr>
              <a:prstTxWarp prst="textNoShape">
                <a:avLst/>
              </a:prstTxWarp>
            </a:bodyPr>
            <a:lstStyle/>
            <a:p>
              <a:endParaRPr lang="en-US"/>
            </a:p>
          </p:txBody>
        </p:sp>
        <p:sp>
          <p:nvSpPr>
            <p:cNvPr id="140829" name="Line 541"/>
            <p:cNvSpPr>
              <a:spLocks noChangeShapeType="1"/>
            </p:cNvSpPr>
            <p:nvPr/>
          </p:nvSpPr>
          <p:spPr bwMode="auto">
            <a:xfrm flipV="1">
              <a:off x="2811" y="2838"/>
              <a:ext cx="54" cy="49"/>
            </a:xfrm>
            <a:prstGeom prst="line">
              <a:avLst/>
            </a:prstGeom>
            <a:noFill/>
            <a:ln w="25400">
              <a:solidFill>
                <a:srgbClr val="AFAFAF"/>
              </a:solidFill>
              <a:round/>
              <a:headEnd/>
              <a:tailEnd/>
            </a:ln>
          </p:spPr>
          <p:txBody>
            <a:bodyPr>
              <a:prstTxWarp prst="textNoShape">
                <a:avLst/>
              </a:prstTxWarp>
            </a:bodyPr>
            <a:lstStyle/>
            <a:p>
              <a:endParaRPr lang="en-US"/>
            </a:p>
          </p:txBody>
        </p:sp>
        <p:sp>
          <p:nvSpPr>
            <p:cNvPr id="140830" name="Line 542"/>
            <p:cNvSpPr>
              <a:spLocks noChangeShapeType="1"/>
            </p:cNvSpPr>
            <p:nvPr/>
          </p:nvSpPr>
          <p:spPr bwMode="auto">
            <a:xfrm flipV="1">
              <a:off x="2795" y="2838"/>
              <a:ext cx="54" cy="49"/>
            </a:xfrm>
            <a:prstGeom prst="line">
              <a:avLst/>
            </a:prstGeom>
            <a:noFill/>
            <a:ln w="25400">
              <a:solidFill>
                <a:srgbClr val="B1B1B1"/>
              </a:solidFill>
              <a:round/>
              <a:headEnd/>
              <a:tailEnd/>
            </a:ln>
          </p:spPr>
          <p:txBody>
            <a:bodyPr>
              <a:prstTxWarp prst="textNoShape">
                <a:avLst/>
              </a:prstTxWarp>
            </a:bodyPr>
            <a:lstStyle/>
            <a:p>
              <a:endParaRPr lang="en-US"/>
            </a:p>
          </p:txBody>
        </p:sp>
        <p:sp>
          <p:nvSpPr>
            <p:cNvPr id="140831" name="Line 543"/>
            <p:cNvSpPr>
              <a:spLocks noChangeShapeType="1"/>
            </p:cNvSpPr>
            <p:nvPr/>
          </p:nvSpPr>
          <p:spPr bwMode="auto">
            <a:xfrm flipV="1">
              <a:off x="2788" y="2838"/>
              <a:ext cx="54" cy="49"/>
            </a:xfrm>
            <a:prstGeom prst="line">
              <a:avLst/>
            </a:prstGeom>
            <a:noFill/>
            <a:ln w="25400">
              <a:solidFill>
                <a:srgbClr val="B3B3B3"/>
              </a:solidFill>
              <a:round/>
              <a:headEnd/>
              <a:tailEnd/>
            </a:ln>
          </p:spPr>
          <p:txBody>
            <a:bodyPr>
              <a:prstTxWarp prst="textNoShape">
                <a:avLst/>
              </a:prstTxWarp>
            </a:bodyPr>
            <a:lstStyle/>
            <a:p>
              <a:endParaRPr lang="en-US"/>
            </a:p>
          </p:txBody>
        </p:sp>
        <p:sp>
          <p:nvSpPr>
            <p:cNvPr id="140832" name="Line 544"/>
            <p:cNvSpPr>
              <a:spLocks noChangeShapeType="1"/>
            </p:cNvSpPr>
            <p:nvPr/>
          </p:nvSpPr>
          <p:spPr bwMode="auto">
            <a:xfrm flipV="1">
              <a:off x="2780" y="2838"/>
              <a:ext cx="54" cy="49"/>
            </a:xfrm>
            <a:prstGeom prst="line">
              <a:avLst/>
            </a:prstGeom>
            <a:noFill/>
            <a:ln w="25400">
              <a:solidFill>
                <a:srgbClr val="B5B5B5"/>
              </a:solidFill>
              <a:round/>
              <a:headEnd/>
              <a:tailEnd/>
            </a:ln>
          </p:spPr>
          <p:txBody>
            <a:bodyPr>
              <a:prstTxWarp prst="textNoShape">
                <a:avLst/>
              </a:prstTxWarp>
            </a:bodyPr>
            <a:lstStyle/>
            <a:p>
              <a:endParaRPr lang="en-US"/>
            </a:p>
          </p:txBody>
        </p:sp>
        <p:sp>
          <p:nvSpPr>
            <p:cNvPr id="140833" name="Line 545"/>
            <p:cNvSpPr>
              <a:spLocks noChangeShapeType="1"/>
            </p:cNvSpPr>
            <p:nvPr/>
          </p:nvSpPr>
          <p:spPr bwMode="auto">
            <a:xfrm flipV="1">
              <a:off x="2764" y="2838"/>
              <a:ext cx="54" cy="49"/>
            </a:xfrm>
            <a:prstGeom prst="line">
              <a:avLst/>
            </a:prstGeom>
            <a:noFill/>
            <a:ln w="25400">
              <a:solidFill>
                <a:srgbClr val="B7B7B7"/>
              </a:solidFill>
              <a:round/>
              <a:headEnd/>
              <a:tailEnd/>
            </a:ln>
          </p:spPr>
          <p:txBody>
            <a:bodyPr>
              <a:prstTxWarp prst="textNoShape">
                <a:avLst/>
              </a:prstTxWarp>
            </a:bodyPr>
            <a:lstStyle/>
            <a:p>
              <a:endParaRPr lang="en-US"/>
            </a:p>
          </p:txBody>
        </p:sp>
        <p:sp>
          <p:nvSpPr>
            <p:cNvPr id="140834" name="Line 546"/>
            <p:cNvSpPr>
              <a:spLocks noChangeShapeType="1"/>
            </p:cNvSpPr>
            <p:nvPr/>
          </p:nvSpPr>
          <p:spPr bwMode="auto">
            <a:xfrm flipV="1">
              <a:off x="2747" y="2838"/>
              <a:ext cx="54" cy="49"/>
            </a:xfrm>
            <a:prstGeom prst="line">
              <a:avLst/>
            </a:prstGeom>
            <a:noFill/>
            <a:ln w="25400">
              <a:solidFill>
                <a:srgbClr val="B9B9B9"/>
              </a:solidFill>
              <a:round/>
              <a:headEnd/>
              <a:tailEnd/>
            </a:ln>
          </p:spPr>
          <p:txBody>
            <a:bodyPr>
              <a:prstTxWarp prst="textNoShape">
                <a:avLst/>
              </a:prstTxWarp>
            </a:bodyPr>
            <a:lstStyle/>
            <a:p>
              <a:endParaRPr lang="en-US"/>
            </a:p>
          </p:txBody>
        </p:sp>
        <p:sp>
          <p:nvSpPr>
            <p:cNvPr id="140835" name="Line 547"/>
            <p:cNvSpPr>
              <a:spLocks noChangeShapeType="1"/>
            </p:cNvSpPr>
            <p:nvPr/>
          </p:nvSpPr>
          <p:spPr bwMode="auto">
            <a:xfrm flipV="1">
              <a:off x="2739" y="2838"/>
              <a:ext cx="54" cy="49"/>
            </a:xfrm>
            <a:prstGeom prst="line">
              <a:avLst/>
            </a:prstGeom>
            <a:noFill/>
            <a:ln w="25400">
              <a:solidFill>
                <a:srgbClr val="BBBBBB"/>
              </a:solidFill>
              <a:round/>
              <a:headEnd/>
              <a:tailEnd/>
            </a:ln>
          </p:spPr>
          <p:txBody>
            <a:bodyPr>
              <a:prstTxWarp prst="textNoShape">
                <a:avLst/>
              </a:prstTxWarp>
            </a:bodyPr>
            <a:lstStyle/>
            <a:p>
              <a:endParaRPr lang="en-US"/>
            </a:p>
          </p:txBody>
        </p:sp>
        <p:sp>
          <p:nvSpPr>
            <p:cNvPr id="140836" name="Line 548"/>
            <p:cNvSpPr>
              <a:spLocks noChangeShapeType="1"/>
            </p:cNvSpPr>
            <p:nvPr/>
          </p:nvSpPr>
          <p:spPr bwMode="auto">
            <a:xfrm flipV="1">
              <a:off x="2732" y="2838"/>
              <a:ext cx="54" cy="49"/>
            </a:xfrm>
            <a:prstGeom prst="line">
              <a:avLst/>
            </a:prstGeom>
            <a:noFill/>
            <a:ln w="25400">
              <a:solidFill>
                <a:srgbClr val="BDBDBD"/>
              </a:solidFill>
              <a:round/>
              <a:headEnd/>
              <a:tailEnd/>
            </a:ln>
          </p:spPr>
          <p:txBody>
            <a:bodyPr>
              <a:prstTxWarp prst="textNoShape">
                <a:avLst/>
              </a:prstTxWarp>
            </a:bodyPr>
            <a:lstStyle/>
            <a:p>
              <a:endParaRPr lang="en-US"/>
            </a:p>
          </p:txBody>
        </p:sp>
        <p:sp>
          <p:nvSpPr>
            <p:cNvPr id="140837" name="Line 549"/>
            <p:cNvSpPr>
              <a:spLocks noChangeShapeType="1"/>
            </p:cNvSpPr>
            <p:nvPr/>
          </p:nvSpPr>
          <p:spPr bwMode="auto">
            <a:xfrm flipV="1">
              <a:off x="2716" y="2838"/>
              <a:ext cx="54" cy="49"/>
            </a:xfrm>
            <a:prstGeom prst="line">
              <a:avLst/>
            </a:prstGeom>
            <a:noFill/>
            <a:ln w="25400">
              <a:solidFill>
                <a:srgbClr val="BFBFBF"/>
              </a:solidFill>
              <a:round/>
              <a:headEnd/>
              <a:tailEnd/>
            </a:ln>
          </p:spPr>
          <p:txBody>
            <a:bodyPr>
              <a:prstTxWarp prst="textNoShape">
                <a:avLst/>
              </a:prstTxWarp>
            </a:bodyPr>
            <a:lstStyle/>
            <a:p>
              <a:endParaRPr lang="en-US"/>
            </a:p>
          </p:txBody>
        </p:sp>
        <p:sp>
          <p:nvSpPr>
            <p:cNvPr id="140838" name="Line 550"/>
            <p:cNvSpPr>
              <a:spLocks noChangeShapeType="1"/>
            </p:cNvSpPr>
            <p:nvPr/>
          </p:nvSpPr>
          <p:spPr bwMode="auto">
            <a:xfrm flipV="1">
              <a:off x="2709" y="2838"/>
              <a:ext cx="54" cy="49"/>
            </a:xfrm>
            <a:prstGeom prst="line">
              <a:avLst/>
            </a:prstGeom>
            <a:noFill/>
            <a:ln w="25400">
              <a:solidFill>
                <a:srgbClr val="C2C2C2"/>
              </a:solidFill>
              <a:round/>
              <a:headEnd/>
              <a:tailEnd/>
            </a:ln>
          </p:spPr>
          <p:txBody>
            <a:bodyPr>
              <a:prstTxWarp prst="textNoShape">
                <a:avLst/>
              </a:prstTxWarp>
            </a:bodyPr>
            <a:lstStyle/>
            <a:p>
              <a:endParaRPr lang="en-US"/>
            </a:p>
          </p:txBody>
        </p:sp>
        <p:sp>
          <p:nvSpPr>
            <p:cNvPr id="140839" name="Line 551"/>
            <p:cNvSpPr>
              <a:spLocks noChangeShapeType="1"/>
            </p:cNvSpPr>
            <p:nvPr/>
          </p:nvSpPr>
          <p:spPr bwMode="auto">
            <a:xfrm flipV="1">
              <a:off x="2701" y="2838"/>
              <a:ext cx="54" cy="49"/>
            </a:xfrm>
            <a:prstGeom prst="line">
              <a:avLst/>
            </a:prstGeom>
            <a:noFill/>
            <a:ln w="25400">
              <a:solidFill>
                <a:srgbClr val="C4C4C4"/>
              </a:solidFill>
              <a:round/>
              <a:headEnd/>
              <a:tailEnd/>
            </a:ln>
          </p:spPr>
          <p:txBody>
            <a:bodyPr>
              <a:prstTxWarp prst="textNoShape">
                <a:avLst/>
              </a:prstTxWarp>
            </a:bodyPr>
            <a:lstStyle/>
            <a:p>
              <a:endParaRPr lang="en-US"/>
            </a:p>
          </p:txBody>
        </p:sp>
        <p:sp>
          <p:nvSpPr>
            <p:cNvPr id="140840" name="Line 552"/>
            <p:cNvSpPr>
              <a:spLocks noChangeShapeType="1"/>
            </p:cNvSpPr>
            <p:nvPr/>
          </p:nvSpPr>
          <p:spPr bwMode="auto">
            <a:xfrm flipV="1">
              <a:off x="2685" y="2838"/>
              <a:ext cx="54" cy="49"/>
            </a:xfrm>
            <a:prstGeom prst="line">
              <a:avLst/>
            </a:prstGeom>
            <a:noFill/>
            <a:ln w="25400">
              <a:solidFill>
                <a:srgbClr val="C6C6C6"/>
              </a:solidFill>
              <a:round/>
              <a:headEnd/>
              <a:tailEnd/>
            </a:ln>
          </p:spPr>
          <p:txBody>
            <a:bodyPr>
              <a:prstTxWarp prst="textNoShape">
                <a:avLst/>
              </a:prstTxWarp>
            </a:bodyPr>
            <a:lstStyle/>
            <a:p>
              <a:endParaRPr lang="en-US"/>
            </a:p>
          </p:txBody>
        </p:sp>
        <p:sp>
          <p:nvSpPr>
            <p:cNvPr id="140841" name="Line 553"/>
            <p:cNvSpPr>
              <a:spLocks noChangeShapeType="1"/>
            </p:cNvSpPr>
            <p:nvPr/>
          </p:nvSpPr>
          <p:spPr bwMode="auto">
            <a:xfrm flipV="1">
              <a:off x="2669" y="2838"/>
              <a:ext cx="54" cy="49"/>
            </a:xfrm>
            <a:prstGeom prst="line">
              <a:avLst/>
            </a:prstGeom>
            <a:noFill/>
            <a:ln w="25400">
              <a:solidFill>
                <a:srgbClr val="C8C8C8"/>
              </a:solidFill>
              <a:round/>
              <a:headEnd/>
              <a:tailEnd/>
            </a:ln>
          </p:spPr>
          <p:txBody>
            <a:bodyPr>
              <a:prstTxWarp prst="textNoShape">
                <a:avLst/>
              </a:prstTxWarp>
            </a:bodyPr>
            <a:lstStyle/>
            <a:p>
              <a:endParaRPr lang="en-US"/>
            </a:p>
          </p:txBody>
        </p:sp>
        <p:sp>
          <p:nvSpPr>
            <p:cNvPr id="140842" name="Line 554"/>
            <p:cNvSpPr>
              <a:spLocks noChangeShapeType="1"/>
            </p:cNvSpPr>
            <p:nvPr/>
          </p:nvSpPr>
          <p:spPr bwMode="auto">
            <a:xfrm flipV="1">
              <a:off x="2669" y="2838"/>
              <a:ext cx="54" cy="49"/>
            </a:xfrm>
            <a:prstGeom prst="line">
              <a:avLst/>
            </a:prstGeom>
            <a:noFill/>
            <a:ln w="25400">
              <a:solidFill>
                <a:srgbClr val="CACACA"/>
              </a:solidFill>
              <a:round/>
              <a:headEnd/>
              <a:tailEnd/>
            </a:ln>
          </p:spPr>
          <p:txBody>
            <a:bodyPr>
              <a:prstTxWarp prst="textNoShape">
                <a:avLst/>
              </a:prstTxWarp>
            </a:bodyPr>
            <a:lstStyle/>
            <a:p>
              <a:endParaRPr lang="en-US"/>
            </a:p>
          </p:txBody>
        </p:sp>
        <p:sp>
          <p:nvSpPr>
            <p:cNvPr id="140843" name="Line 555"/>
            <p:cNvSpPr>
              <a:spLocks noChangeShapeType="1"/>
            </p:cNvSpPr>
            <p:nvPr/>
          </p:nvSpPr>
          <p:spPr bwMode="auto">
            <a:xfrm flipV="1">
              <a:off x="2653" y="2838"/>
              <a:ext cx="54" cy="49"/>
            </a:xfrm>
            <a:prstGeom prst="line">
              <a:avLst/>
            </a:prstGeom>
            <a:noFill/>
            <a:ln w="25400">
              <a:solidFill>
                <a:srgbClr val="CCCCCC"/>
              </a:solidFill>
              <a:round/>
              <a:headEnd/>
              <a:tailEnd/>
            </a:ln>
          </p:spPr>
          <p:txBody>
            <a:bodyPr>
              <a:prstTxWarp prst="textNoShape">
                <a:avLst/>
              </a:prstTxWarp>
            </a:bodyPr>
            <a:lstStyle/>
            <a:p>
              <a:endParaRPr lang="en-US"/>
            </a:p>
          </p:txBody>
        </p:sp>
        <p:sp>
          <p:nvSpPr>
            <p:cNvPr id="140844" name="Line 556"/>
            <p:cNvSpPr>
              <a:spLocks noChangeShapeType="1"/>
            </p:cNvSpPr>
            <p:nvPr/>
          </p:nvSpPr>
          <p:spPr bwMode="auto">
            <a:xfrm flipV="1">
              <a:off x="2639" y="2838"/>
              <a:ext cx="54" cy="49"/>
            </a:xfrm>
            <a:prstGeom prst="line">
              <a:avLst/>
            </a:prstGeom>
            <a:noFill/>
            <a:ln w="25400">
              <a:solidFill>
                <a:srgbClr val="CECECE"/>
              </a:solidFill>
              <a:round/>
              <a:headEnd/>
              <a:tailEnd/>
            </a:ln>
          </p:spPr>
          <p:txBody>
            <a:bodyPr>
              <a:prstTxWarp prst="textNoShape">
                <a:avLst/>
              </a:prstTxWarp>
            </a:bodyPr>
            <a:lstStyle/>
            <a:p>
              <a:endParaRPr lang="en-US"/>
            </a:p>
          </p:txBody>
        </p:sp>
        <p:sp>
          <p:nvSpPr>
            <p:cNvPr id="140845" name="Line 557"/>
            <p:cNvSpPr>
              <a:spLocks noChangeShapeType="1"/>
            </p:cNvSpPr>
            <p:nvPr/>
          </p:nvSpPr>
          <p:spPr bwMode="auto">
            <a:xfrm flipV="1">
              <a:off x="2631" y="2838"/>
              <a:ext cx="54" cy="49"/>
            </a:xfrm>
            <a:prstGeom prst="line">
              <a:avLst/>
            </a:prstGeom>
            <a:noFill/>
            <a:ln w="25400">
              <a:solidFill>
                <a:srgbClr val="D0D0D0"/>
              </a:solidFill>
              <a:round/>
              <a:headEnd/>
              <a:tailEnd/>
            </a:ln>
          </p:spPr>
          <p:txBody>
            <a:bodyPr>
              <a:prstTxWarp prst="textNoShape">
                <a:avLst/>
              </a:prstTxWarp>
            </a:bodyPr>
            <a:lstStyle/>
            <a:p>
              <a:endParaRPr lang="en-US"/>
            </a:p>
          </p:txBody>
        </p:sp>
        <p:sp>
          <p:nvSpPr>
            <p:cNvPr id="140846" name="Line 558"/>
            <p:cNvSpPr>
              <a:spLocks noChangeShapeType="1"/>
            </p:cNvSpPr>
            <p:nvPr/>
          </p:nvSpPr>
          <p:spPr bwMode="auto">
            <a:xfrm flipV="1">
              <a:off x="2623" y="2838"/>
              <a:ext cx="54" cy="49"/>
            </a:xfrm>
            <a:prstGeom prst="line">
              <a:avLst/>
            </a:prstGeom>
            <a:noFill/>
            <a:ln w="25400">
              <a:solidFill>
                <a:srgbClr val="D2D2D2"/>
              </a:solidFill>
              <a:round/>
              <a:headEnd/>
              <a:tailEnd/>
            </a:ln>
          </p:spPr>
          <p:txBody>
            <a:bodyPr>
              <a:prstTxWarp prst="textNoShape">
                <a:avLst/>
              </a:prstTxWarp>
            </a:bodyPr>
            <a:lstStyle/>
            <a:p>
              <a:endParaRPr lang="en-US"/>
            </a:p>
          </p:txBody>
        </p:sp>
        <p:sp>
          <p:nvSpPr>
            <p:cNvPr id="140847" name="Line 559"/>
            <p:cNvSpPr>
              <a:spLocks noChangeShapeType="1"/>
            </p:cNvSpPr>
            <p:nvPr/>
          </p:nvSpPr>
          <p:spPr bwMode="auto">
            <a:xfrm flipV="1">
              <a:off x="2607" y="2838"/>
              <a:ext cx="54" cy="49"/>
            </a:xfrm>
            <a:prstGeom prst="line">
              <a:avLst/>
            </a:prstGeom>
            <a:noFill/>
            <a:ln w="25400">
              <a:solidFill>
                <a:srgbClr val="D4D4D4"/>
              </a:solidFill>
              <a:round/>
              <a:headEnd/>
              <a:tailEnd/>
            </a:ln>
          </p:spPr>
          <p:txBody>
            <a:bodyPr>
              <a:prstTxWarp prst="textNoShape">
                <a:avLst/>
              </a:prstTxWarp>
            </a:bodyPr>
            <a:lstStyle/>
            <a:p>
              <a:endParaRPr lang="en-US"/>
            </a:p>
          </p:txBody>
        </p:sp>
        <p:sp>
          <p:nvSpPr>
            <p:cNvPr id="140848" name="Line 560"/>
            <p:cNvSpPr>
              <a:spLocks noChangeShapeType="1"/>
            </p:cNvSpPr>
            <p:nvPr/>
          </p:nvSpPr>
          <p:spPr bwMode="auto">
            <a:xfrm flipV="1">
              <a:off x="2591" y="2838"/>
              <a:ext cx="54" cy="49"/>
            </a:xfrm>
            <a:prstGeom prst="line">
              <a:avLst/>
            </a:prstGeom>
            <a:noFill/>
            <a:ln w="25400">
              <a:solidFill>
                <a:srgbClr val="D6D6D6"/>
              </a:solidFill>
              <a:round/>
              <a:headEnd/>
              <a:tailEnd/>
            </a:ln>
          </p:spPr>
          <p:txBody>
            <a:bodyPr>
              <a:prstTxWarp prst="textNoShape">
                <a:avLst/>
              </a:prstTxWarp>
            </a:bodyPr>
            <a:lstStyle/>
            <a:p>
              <a:endParaRPr lang="en-US"/>
            </a:p>
          </p:txBody>
        </p:sp>
        <p:sp>
          <p:nvSpPr>
            <p:cNvPr id="140849" name="Line 561"/>
            <p:cNvSpPr>
              <a:spLocks noChangeShapeType="1"/>
            </p:cNvSpPr>
            <p:nvPr/>
          </p:nvSpPr>
          <p:spPr bwMode="auto">
            <a:xfrm flipV="1">
              <a:off x="2591" y="2838"/>
              <a:ext cx="54" cy="49"/>
            </a:xfrm>
            <a:prstGeom prst="line">
              <a:avLst/>
            </a:prstGeom>
            <a:noFill/>
            <a:ln w="25400">
              <a:solidFill>
                <a:srgbClr val="D8D8D8"/>
              </a:solidFill>
              <a:round/>
              <a:headEnd/>
              <a:tailEnd/>
            </a:ln>
          </p:spPr>
          <p:txBody>
            <a:bodyPr>
              <a:prstTxWarp prst="textNoShape">
                <a:avLst/>
              </a:prstTxWarp>
            </a:bodyPr>
            <a:lstStyle/>
            <a:p>
              <a:endParaRPr lang="en-US"/>
            </a:p>
          </p:txBody>
        </p:sp>
        <p:sp>
          <p:nvSpPr>
            <p:cNvPr id="140850" name="Line 562"/>
            <p:cNvSpPr>
              <a:spLocks noChangeShapeType="1"/>
            </p:cNvSpPr>
            <p:nvPr/>
          </p:nvSpPr>
          <p:spPr bwMode="auto">
            <a:xfrm flipV="1">
              <a:off x="2576" y="2838"/>
              <a:ext cx="54" cy="49"/>
            </a:xfrm>
            <a:prstGeom prst="line">
              <a:avLst/>
            </a:prstGeom>
            <a:noFill/>
            <a:ln w="25400">
              <a:solidFill>
                <a:srgbClr val="DADADA"/>
              </a:solidFill>
              <a:round/>
              <a:headEnd/>
              <a:tailEnd/>
            </a:ln>
          </p:spPr>
          <p:txBody>
            <a:bodyPr>
              <a:prstTxWarp prst="textNoShape">
                <a:avLst/>
              </a:prstTxWarp>
            </a:bodyPr>
            <a:lstStyle/>
            <a:p>
              <a:endParaRPr lang="en-US"/>
            </a:p>
          </p:txBody>
        </p:sp>
        <p:sp>
          <p:nvSpPr>
            <p:cNvPr id="140851" name="Line 563"/>
            <p:cNvSpPr>
              <a:spLocks noChangeShapeType="1"/>
            </p:cNvSpPr>
            <p:nvPr/>
          </p:nvSpPr>
          <p:spPr bwMode="auto">
            <a:xfrm flipV="1">
              <a:off x="2560" y="2838"/>
              <a:ext cx="54" cy="49"/>
            </a:xfrm>
            <a:prstGeom prst="line">
              <a:avLst/>
            </a:prstGeom>
            <a:noFill/>
            <a:ln w="25400">
              <a:solidFill>
                <a:srgbClr val="DCDCDC"/>
              </a:solidFill>
              <a:round/>
              <a:headEnd/>
              <a:tailEnd/>
            </a:ln>
          </p:spPr>
          <p:txBody>
            <a:bodyPr>
              <a:prstTxWarp prst="textNoShape">
                <a:avLst/>
              </a:prstTxWarp>
            </a:bodyPr>
            <a:lstStyle/>
            <a:p>
              <a:endParaRPr lang="en-US"/>
            </a:p>
          </p:txBody>
        </p:sp>
        <p:sp>
          <p:nvSpPr>
            <p:cNvPr id="140852" name="Line 564"/>
            <p:cNvSpPr>
              <a:spLocks noChangeShapeType="1"/>
            </p:cNvSpPr>
            <p:nvPr/>
          </p:nvSpPr>
          <p:spPr bwMode="auto">
            <a:xfrm flipV="1">
              <a:off x="2552" y="2838"/>
              <a:ext cx="54" cy="49"/>
            </a:xfrm>
            <a:prstGeom prst="line">
              <a:avLst/>
            </a:prstGeom>
            <a:noFill/>
            <a:ln w="25400">
              <a:solidFill>
                <a:srgbClr val="DEDEDE"/>
              </a:solidFill>
              <a:round/>
              <a:headEnd/>
              <a:tailEnd/>
            </a:ln>
          </p:spPr>
          <p:txBody>
            <a:bodyPr>
              <a:prstTxWarp prst="textNoShape">
                <a:avLst/>
              </a:prstTxWarp>
            </a:bodyPr>
            <a:lstStyle/>
            <a:p>
              <a:endParaRPr lang="en-US"/>
            </a:p>
          </p:txBody>
        </p:sp>
        <p:sp>
          <p:nvSpPr>
            <p:cNvPr id="140853" name="Line 565"/>
            <p:cNvSpPr>
              <a:spLocks noChangeShapeType="1"/>
            </p:cNvSpPr>
            <p:nvPr/>
          </p:nvSpPr>
          <p:spPr bwMode="auto">
            <a:xfrm flipV="1">
              <a:off x="2545" y="2838"/>
              <a:ext cx="54" cy="49"/>
            </a:xfrm>
            <a:prstGeom prst="line">
              <a:avLst/>
            </a:prstGeom>
            <a:noFill/>
            <a:ln w="25400">
              <a:solidFill>
                <a:srgbClr val="E1E1E1"/>
              </a:solidFill>
              <a:round/>
              <a:headEnd/>
              <a:tailEnd/>
            </a:ln>
          </p:spPr>
          <p:txBody>
            <a:bodyPr>
              <a:prstTxWarp prst="textNoShape">
                <a:avLst/>
              </a:prstTxWarp>
            </a:bodyPr>
            <a:lstStyle/>
            <a:p>
              <a:endParaRPr lang="en-US"/>
            </a:p>
          </p:txBody>
        </p:sp>
        <p:sp>
          <p:nvSpPr>
            <p:cNvPr id="140854" name="Line 566"/>
            <p:cNvSpPr>
              <a:spLocks noChangeShapeType="1"/>
            </p:cNvSpPr>
            <p:nvPr/>
          </p:nvSpPr>
          <p:spPr bwMode="auto">
            <a:xfrm flipV="1">
              <a:off x="2529" y="2838"/>
              <a:ext cx="54" cy="49"/>
            </a:xfrm>
            <a:prstGeom prst="line">
              <a:avLst/>
            </a:prstGeom>
            <a:noFill/>
            <a:ln w="25400">
              <a:solidFill>
                <a:srgbClr val="E3E3E3"/>
              </a:solidFill>
              <a:round/>
              <a:headEnd/>
              <a:tailEnd/>
            </a:ln>
          </p:spPr>
          <p:txBody>
            <a:bodyPr>
              <a:prstTxWarp prst="textNoShape">
                <a:avLst/>
              </a:prstTxWarp>
            </a:bodyPr>
            <a:lstStyle/>
            <a:p>
              <a:endParaRPr lang="en-US"/>
            </a:p>
          </p:txBody>
        </p:sp>
        <p:sp>
          <p:nvSpPr>
            <p:cNvPr id="140855" name="Line 567"/>
            <p:cNvSpPr>
              <a:spLocks noChangeShapeType="1"/>
            </p:cNvSpPr>
            <p:nvPr/>
          </p:nvSpPr>
          <p:spPr bwMode="auto">
            <a:xfrm flipV="1">
              <a:off x="2514" y="2838"/>
              <a:ext cx="54" cy="49"/>
            </a:xfrm>
            <a:prstGeom prst="line">
              <a:avLst/>
            </a:prstGeom>
            <a:noFill/>
            <a:ln w="25400">
              <a:solidFill>
                <a:srgbClr val="E5E5E5"/>
              </a:solidFill>
              <a:round/>
              <a:headEnd/>
              <a:tailEnd/>
            </a:ln>
          </p:spPr>
          <p:txBody>
            <a:bodyPr>
              <a:prstTxWarp prst="textNoShape">
                <a:avLst/>
              </a:prstTxWarp>
            </a:bodyPr>
            <a:lstStyle/>
            <a:p>
              <a:endParaRPr lang="en-US"/>
            </a:p>
          </p:txBody>
        </p:sp>
        <p:sp>
          <p:nvSpPr>
            <p:cNvPr id="140856" name="Line 568"/>
            <p:cNvSpPr>
              <a:spLocks noChangeShapeType="1"/>
            </p:cNvSpPr>
            <p:nvPr/>
          </p:nvSpPr>
          <p:spPr bwMode="auto">
            <a:xfrm flipV="1">
              <a:off x="2514" y="2838"/>
              <a:ext cx="54" cy="49"/>
            </a:xfrm>
            <a:prstGeom prst="line">
              <a:avLst/>
            </a:prstGeom>
            <a:noFill/>
            <a:ln w="25400">
              <a:solidFill>
                <a:srgbClr val="E7E7E7"/>
              </a:solidFill>
              <a:round/>
              <a:headEnd/>
              <a:tailEnd/>
            </a:ln>
          </p:spPr>
          <p:txBody>
            <a:bodyPr>
              <a:prstTxWarp prst="textNoShape">
                <a:avLst/>
              </a:prstTxWarp>
            </a:bodyPr>
            <a:lstStyle/>
            <a:p>
              <a:endParaRPr lang="en-US"/>
            </a:p>
          </p:txBody>
        </p:sp>
        <p:sp>
          <p:nvSpPr>
            <p:cNvPr id="140857" name="Line 569"/>
            <p:cNvSpPr>
              <a:spLocks noChangeShapeType="1"/>
            </p:cNvSpPr>
            <p:nvPr/>
          </p:nvSpPr>
          <p:spPr bwMode="auto">
            <a:xfrm flipV="1">
              <a:off x="2513" y="2838"/>
              <a:ext cx="38" cy="35"/>
            </a:xfrm>
            <a:prstGeom prst="line">
              <a:avLst/>
            </a:prstGeom>
            <a:noFill/>
            <a:ln w="25400">
              <a:solidFill>
                <a:srgbClr val="E9E9E9"/>
              </a:solidFill>
              <a:round/>
              <a:headEnd/>
              <a:tailEnd/>
            </a:ln>
          </p:spPr>
          <p:txBody>
            <a:bodyPr>
              <a:prstTxWarp prst="textNoShape">
                <a:avLst/>
              </a:prstTxWarp>
            </a:bodyPr>
            <a:lstStyle/>
            <a:p>
              <a:endParaRPr lang="en-US"/>
            </a:p>
          </p:txBody>
        </p:sp>
        <p:sp>
          <p:nvSpPr>
            <p:cNvPr id="140858" name="Line 570"/>
            <p:cNvSpPr>
              <a:spLocks noChangeShapeType="1"/>
            </p:cNvSpPr>
            <p:nvPr/>
          </p:nvSpPr>
          <p:spPr bwMode="auto">
            <a:xfrm flipV="1">
              <a:off x="2513" y="2838"/>
              <a:ext cx="24" cy="22"/>
            </a:xfrm>
            <a:prstGeom prst="line">
              <a:avLst/>
            </a:prstGeom>
            <a:noFill/>
            <a:ln w="25400">
              <a:solidFill>
                <a:srgbClr val="EBEBEB"/>
              </a:solidFill>
              <a:round/>
              <a:headEnd/>
              <a:tailEnd/>
            </a:ln>
          </p:spPr>
          <p:txBody>
            <a:bodyPr>
              <a:prstTxWarp prst="textNoShape">
                <a:avLst/>
              </a:prstTxWarp>
            </a:bodyPr>
            <a:lstStyle/>
            <a:p>
              <a:endParaRPr lang="en-US"/>
            </a:p>
          </p:txBody>
        </p:sp>
        <p:sp>
          <p:nvSpPr>
            <p:cNvPr id="140859" name="Line 571"/>
            <p:cNvSpPr>
              <a:spLocks noChangeShapeType="1"/>
            </p:cNvSpPr>
            <p:nvPr/>
          </p:nvSpPr>
          <p:spPr bwMode="auto">
            <a:xfrm flipV="1">
              <a:off x="2513" y="2838"/>
              <a:ext cx="24" cy="22"/>
            </a:xfrm>
            <a:prstGeom prst="line">
              <a:avLst/>
            </a:prstGeom>
            <a:noFill/>
            <a:ln w="25400">
              <a:solidFill>
                <a:srgbClr val="EDEDED"/>
              </a:solidFill>
              <a:round/>
              <a:headEnd/>
              <a:tailEnd/>
            </a:ln>
          </p:spPr>
          <p:txBody>
            <a:bodyPr>
              <a:prstTxWarp prst="textNoShape">
                <a:avLst/>
              </a:prstTxWarp>
            </a:bodyPr>
            <a:lstStyle/>
            <a:p>
              <a:endParaRPr lang="en-US"/>
            </a:p>
          </p:txBody>
        </p:sp>
        <p:sp>
          <p:nvSpPr>
            <p:cNvPr id="140860" name="Line 572"/>
            <p:cNvSpPr>
              <a:spLocks noChangeShapeType="1"/>
            </p:cNvSpPr>
            <p:nvPr/>
          </p:nvSpPr>
          <p:spPr bwMode="auto">
            <a:xfrm flipV="1">
              <a:off x="2513" y="2838"/>
              <a:ext cx="8" cy="8"/>
            </a:xfrm>
            <a:prstGeom prst="line">
              <a:avLst/>
            </a:prstGeom>
            <a:noFill/>
            <a:ln w="25400">
              <a:solidFill>
                <a:srgbClr val="EFEFEF"/>
              </a:solidFill>
              <a:round/>
              <a:headEnd/>
              <a:tailEnd/>
            </a:ln>
          </p:spPr>
          <p:txBody>
            <a:bodyPr>
              <a:prstTxWarp prst="textNoShape">
                <a:avLst/>
              </a:prstTxWarp>
            </a:bodyPr>
            <a:lstStyle/>
            <a:p>
              <a:endParaRPr lang="en-US"/>
            </a:p>
          </p:txBody>
        </p:sp>
        <p:sp>
          <p:nvSpPr>
            <p:cNvPr id="140861" name="Freeform 573"/>
            <p:cNvSpPr>
              <a:spLocks/>
            </p:cNvSpPr>
            <p:nvPr/>
          </p:nvSpPr>
          <p:spPr bwMode="auto">
            <a:xfrm>
              <a:off x="2490" y="2838"/>
              <a:ext cx="1257" cy="49"/>
            </a:xfrm>
            <a:custGeom>
              <a:avLst/>
              <a:gdLst/>
              <a:ahLst/>
              <a:cxnLst>
                <a:cxn ang="0">
                  <a:pos x="0" y="49"/>
                </a:cxn>
                <a:cxn ang="0">
                  <a:pos x="1109" y="49"/>
                </a:cxn>
                <a:cxn ang="0">
                  <a:pos x="1257" y="0"/>
                </a:cxn>
                <a:cxn ang="0">
                  <a:pos x="180" y="0"/>
                </a:cxn>
                <a:cxn ang="0">
                  <a:pos x="0" y="49"/>
                </a:cxn>
              </a:cxnLst>
              <a:rect l="0" t="0" r="r" b="b"/>
              <a:pathLst>
                <a:path w="1257" h="49">
                  <a:moveTo>
                    <a:pt x="0" y="49"/>
                  </a:moveTo>
                  <a:lnTo>
                    <a:pt x="1109" y="49"/>
                  </a:lnTo>
                  <a:lnTo>
                    <a:pt x="1257" y="0"/>
                  </a:lnTo>
                  <a:lnTo>
                    <a:pt x="180" y="0"/>
                  </a:lnTo>
                  <a:lnTo>
                    <a:pt x="0" y="49"/>
                  </a:lnTo>
                  <a:close/>
                </a:path>
              </a:pathLst>
            </a:custGeom>
            <a:noFill/>
            <a:ln w="12700">
              <a:solidFill>
                <a:srgbClr val="FFFFFF"/>
              </a:solidFill>
              <a:prstDash val="solid"/>
              <a:round/>
              <a:headEnd/>
              <a:tailEnd/>
            </a:ln>
          </p:spPr>
          <p:txBody>
            <a:bodyPr>
              <a:prstTxWarp prst="textNoShape">
                <a:avLst/>
              </a:prstTxWarp>
            </a:bodyPr>
            <a:lstStyle/>
            <a:p>
              <a:endParaRPr lang="en-US"/>
            </a:p>
          </p:txBody>
        </p:sp>
        <p:sp>
          <p:nvSpPr>
            <p:cNvPr id="140862" name="Line 574"/>
            <p:cNvSpPr>
              <a:spLocks noChangeShapeType="1"/>
            </p:cNvSpPr>
            <p:nvPr/>
          </p:nvSpPr>
          <p:spPr bwMode="auto">
            <a:xfrm>
              <a:off x="2896" y="2725"/>
              <a:ext cx="1" cy="14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140863" name="Line 575"/>
            <p:cNvSpPr>
              <a:spLocks noChangeShapeType="1"/>
            </p:cNvSpPr>
            <p:nvPr/>
          </p:nvSpPr>
          <p:spPr bwMode="auto">
            <a:xfrm>
              <a:off x="2904" y="2725"/>
              <a:ext cx="1" cy="141"/>
            </a:xfrm>
            <a:prstGeom prst="line">
              <a:avLst/>
            </a:prstGeom>
            <a:noFill/>
            <a:ln w="36513">
              <a:solidFill>
                <a:srgbClr val="0B0B0B"/>
              </a:solidFill>
              <a:round/>
              <a:headEnd/>
              <a:tailEnd/>
            </a:ln>
          </p:spPr>
          <p:txBody>
            <a:bodyPr>
              <a:prstTxWarp prst="textNoShape">
                <a:avLst/>
              </a:prstTxWarp>
            </a:bodyPr>
            <a:lstStyle/>
            <a:p>
              <a:endParaRPr lang="en-US"/>
            </a:p>
          </p:txBody>
        </p:sp>
        <p:sp>
          <p:nvSpPr>
            <p:cNvPr id="140864" name="Line 576"/>
            <p:cNvSpPr>
              <a:spLocks noChangeShapeType="1"/>
            </p:cNvSpPr>
            <p:nvPr/>
          </p:nvSpPr>
          <p:spPr bwMode="auto">
            <a:xfrm>
              <a:off x="2912" y="2725"/>
              <a:ext cx="1" cy="141"/>
            </a:xfrm>
            <a:prstGeom prst="line">
              <a:avLst/>
            </a:prstGeom>
            <a:noFill/>
            <a:ln w="36513">
              <a:solidFill>
                <a:srgbClr val="171717"/>
              </a:solidFill>
              <a:round/>
              <a:headEnd/>
              <a:tailEnd/>
            </a:ln>
          </p:spPr>
          <p:txBody>
            <a:bodyPr>
              <a:prstTxWarp prst="textNoShape">
                <a:avLst/>
              </a:prstTxWarp>
            </a:bodyPr>
            <a:lstStyle/>
            <a:p>
              <a:endParaRPr lang="en-US"/>
            </a:p>
          </p:txBody>
        </p:sp>
        <p:sp>
          <p:nvSpPr>
            <p:cNvPr id="140865" name="Line 577"/>
            <p:cNvSpPr>
              <a:spLocks noChangeShapeType="1"/>
            </p:cNvSpPr>
            <p:nvPr/>
          </p:nvSpPr>
          <p:spPr bwMode="auto">
            <a:xfrm>
              <a:off x="2919" y="2725"/>
              <a:ext cx="1" cy="141"/>
            </a:xfrm>
            <a:prstGeom prst="line">
              <a:avLst/>
            </a:prstGeom>
            <a:noFill/>
            <a:ln w="36513">
              <a:solidFill>
                <a:srgbClr val="222222"/>
              </a:solidFill>
              <a:round/>
              <a:headEnd/>
              <a:tailEnd/>
            </a:ln>
          </p:spPr>
          <p:txBody>
            <a:bodyPr>
              <a:prstTxWarp prst="textNoShape">
                <a:avLst/>
              </a:prstTxWarp>
            </a:bodyPr>
            <a:lstStyle/>
            <a:p>
              <a:endParaRPr lang="en-US"/>
            </a:p>
          </p:txBody>
        </p:sp>
        <p:sp>
          <p:nvSpPr>
            <p:cNvPr id="140866" name="Line 578"/>
            <p:cNvSpPr>
              <a:spLocks noChangeShapeType="1"/>
            </p:cNvSpPr>
            <p:nvPr/>
          </p:nvSpPr>
          <p:spPr bwMode="auto">
            <a:xfrm>
              <a:off x="2927" y="2725"/>
              <a:ext cx="1" cy="141"/>
            </a:xfrm>
            <a:prstGeom prst="line">
              <a:avLst/>
            </a:prstGeom>
            <a:noFill/>
            <a:ln w="36513">
              <a:solidFill>
                <a:srgbClr val="2E2E2E"/>
              </a:solidFill>
              <a:round/>
              <a:headEnd/>
              <a:tailEnd/>
            </a:ln>
          </p:spPr>
          <p:txBody>
            <a:bodyPr>
              <a:prstTxWarp prst="textNoShape">
                <a:avLst/>
              </a:prstTxWarp>
            </a:bodyPr>
            <a:lstStyle/>
            <a:p>
              <a:endParaRPr lang="en-US"/>
            </a:p>
          </p:txBody>
        </p:sp>
        <p:sp>
          <p:nvSpPr>
            <p:cNvPr id="140867" name="Line 579"/>
            <p:cNvSpPr>
              <a:spLocks noChangeShapeType="1"/>
            </p:cNvSpPr>
            <p:nvPr/>
          </p:nvSpPr>
          <p:spPr bwMode="auto">
            <a:xfrm>
              <a:off x="2935" y="2725"/>
              <a:ext cx="1" cy="141"/>
            </a:xfrm>
            <a:prstGeom prst="line">
              <a:avLst/>
            </a:prstGeom>
            <a:noFill/>
            <a:ln w="36513">
              <a:solidFill>
                <a:srgbClr val="3A3A3A"/>
              </a:solidFill>
              <a:round/>
              <a:headEnd/>
              <a:tailEnd/>
            </a:ln>
          </p:spPr>
          <p:txBody>
            <a:bodyPr>
              <a:prstTxWarp prst="textNoShape">
                <a:avLst/>
              </a:prstTxWarp>
            </a:bodyPr>
            <a:lstStyle/>
            <a:p>
              <a:endParaRPr lang="en-US"/>
            </a:p>
          </p:txBody>
        </p:sp>
        <p:sp>
          <p:nvSpPr>
            <p:cNvPr id="140868" name="Line 580"/>
            <p:cNvSpPr>
              <a:spLocks noChangeShapeType="1"/>
            </p:cNvSpPr>
            <p:nvPr/>
          </p:nvSpPr>
          <p:spPr bwMode="auto">
            <a:xfrm>
              <a:off x="2943" y="2725"/>
              <a:ext cx="1" cy="141"/>
            </a:xfrm>
            <a:prstGeom prst="line">
              <a:avLst/>
            </a:prstGeom>
            <a:noFill/>
            <a:ln w="36513">
              <a:solidFill>
                <a:srgbClr val="454545"/>
              </a:solidFill>
              <a:round/>
              <a:headEnd/>
              <a:tailEnd/>
            </a:ln>
          </p:spPr>
          <p:txBody>
            <a:bodyPr>
              <a:prstTxWarp prst="textNoShape">
                <a:avLst/>
              </a:prstTxWarp>
            </a:bodyPr>
            <a:lstStyle/>
            <a:p>
              <a:endParaRPr lang="en-US"/>
            </a:p>
          </p:txBody>
        </p:sp>
        <p:sp>
          <p:nvSpPr>
            <p:cNvPr id="140869" name="Line 581"/>
            <p:cNvSpPr>
              <a:spLocks noChangeShapeType="1"/>
            </p:cNvSpPr>
            <p:nvPr/>
          </p:nvSpPr>
          <p:spPr bwMode="auto">
            <a:xfrm>
              <a:off x="2951" y="2725"/>
              <a:ext cx="1" cy="141"/>
            </a:xfrm>
            <a:prstGeom prst="line">
              <a:avLst/>
            </a:prstGeom>
            <a:noFill/>
            <a:ln w="36513">
              <a:solidFill>
                <a:srgbClr val="515151"/>
              </a:solidFill>
              <a:round/>
              <a:headEnd/>
              <a:tailEnd/>
            </a:ln>
          </p:spPr>
          <p:txBody>
            <a:bodyPr>
              <a:prstTxWarp prst="textNoShape">
                <a:avLst/>
              </a:prstTxWarp>
            </a:bodyPr>
            <a:lstStyle/>
            <a:p>
              <a:endParaRPr lang="en-US"/>
            </a:p>
          </p:txBody>
        </p:sp>
        <p:sp>
          <p:nvSpPr>
            <p:cNvPr id="140870" name="Line 582"/>
            <p:cNvSpPr>
              <a:spLocks noChangeShapeType="1"/>
            </p:cNvSpPr>
            <p:nvPr/>
          </p:nvSpPr>
          <p:spPr bwMode="auto">
            <a:xfrm>
              <a:off x="2958" y="2725"/>
              <a:ext cx="1" cy="141"/>
            </a:xfrm>
            <a:prstGeom prst="line">
              <a:avLst/>
            </a:prstGeom>
            <a:noFill/>
            <a:ln w="36513">
              <a:solidFill>
                <a:srgbClr val="5D5D5D"/>
              </a:solidFill>
              <a:round/>
              <a:headEnd/>
              <a:tailEnd/>
            </a:ln>
          </p:spPr>
          <p:txBody>
            <a:bodyPr>
              <a:prstTxWarp prst="textNoShape">
                <a:avLst/>
              </a:prstTxWarp>
            </a:bodyPr>
            <a:lstStyle/>
            <a:p>
              <a:endParaRPr lang="en-US"/>
            </a:p>
          </p:txBody>
        </p:sp>
        <p:sp>
          <p:nvSpPr>
            <p:cNvPr id="140871" name="Line 583"/>
            <p:cNvSpPr>
              <a:spLocks noChangeShapeType="1"/>
            </p:cNvSpPr>
            <p:nvPr/>
          </p:nvSpPr>
          <p:spPr bwMode="auto">
            <a:xfrm>
              <a:off x="2966" y="2725"/>
              <a:ext cx="1" cy="141"/>
            </a:xfrm>
            <a:prstGeom prst="line">
              <a:avLst/>
            </a:prstGeom>
            <a:noFill/>
            <a:ln w="36513">
              <a:solidFill>
                <a:srgbClr val="686868"/>
              </a:solidFill>
              <a:round/>
              <a:headEnd/>
              <a:tailEnd/>
            </a:ln>
          </p:spPr>
          <p:txBody>
            <a:bodyPr>
              <a:prstTxWarp prst="textNoShape">
                <a:avLst/>
              </a:prstTxWarp>
            </a:bodyPr>
            <a:lstStyle/>
            <a:p>
              <a:endParaRPr lang="en-US"/>
            </a:p>
          </p:txBody>
        </p:sp>
        <p:sp>
          <p:nvSpPr>
            <p:cNvPr id="140872" name="Line 584"/>
            <p:cNvSpPr>
              <a:spLocks noChangeShapeType="1"/>
            </p:cNvSpPr>
            <p:nvPr/>
          </p:nvSpPr>
          <p:spPr bwMode="auto">
            <a:xfrm>
              <a:off x="2974" y="2725"/>
              <a:ext cx="1" cy="141"/>
            </a:xfrm>
            <a:prstGeom prst="line">
              <a:avLst/>
            </a:prstGeom>
            <a:noFill/>
            <a:ln w="36513">
              <a:solidFill>
                <a:srgbClr val="747474"/>
              </a:solidFill>
              <a:round/>
              <a:headEnd/>
              <a:tailEnd/>
            </a:ln>
          </p:spPr>
          <p:txBody>
            <a:bodyPr>
              <a:prstTxWarp prst="textNoShape">
                <a:avLst/>
              </a:prstTxWarp>
            </a:bodyPr>
            <a:lstStyle/>
            <a:p>
              <a:endParaRPr lang="en-US"/>
            </a:p>
          </p:txBody>
        </p:sp>
        <p:sp>
          <p:nvSpPr>
            <p:cNvPr id="140873" name="Line 585"/>
            <p:cNvSpPr>
              <a:spLocks noChangeShapeType="1"/>
            </p:cNvSpPr>
            <p:nvPr/>
          </p:nvSpPr>
          <p:spPr bwMode="auto">
            <a:xfrm>
              <a:off x="2982" y="2725"/>
              <a:ext cx="1" cy="141"/>
            </a:xfrm>
            <a:prstGeom prst="line">
              <a:avLst/>
            </a:prstGeom>
            <a:noFill/>
            <a:ln w="36513">
              <a:solidFill>
                <a:srgbClr val="7F7F7F"/>
              </a:solidFill>
              <a:round/>
              <a:headEnd/>
              <a:tailEnd/>
            </a:ln>
          </p:spPr>
          <p:txBody>
            <a:bodyPr>
              <a:prstTxWarp prst="textNoShape">
                <a:avLst/>
              </a:prstTxWarp>
            </a:bodyPr>
            <a:lstStyle/>
            <a:p>
              <a:endParaRPr lang="en-US"/>
            </a:p>
          </p:txBody>
        </p:sp>
        <p:sp>
          <p:nvSpPr>
            <p:cNvPr id="140874" name="Line 586"/>
            <p:cNvSpPr>
              <a:spLocks noChangeShapeType="1"/>
            </p:cNvSpPr>
            <p:nvPr/>
          </p:nvSpPr>
          <p:spPr bwMode="auto">
            <a:xfrm>
              <a:off x="2990" y="2725"/>
              <a:ext cx="1" cy="141"/>
            </a:xfrm>
            <a:prstGeom prst="line">
              <a:avLst/>
            </a:prstGeom>
            <a:noFill/>
            <a:ln w="36513">
              <a:solidFill>
                <a:srgbClr val="8B8B8B"/>
              </a:solidFill>
              <a:round/>
              <a:headEnd/>
              <a:tailEnd/>
            </a:ln>
          </p:spPr>
          <p:txBody>
            <a:bodyPr>
              <a:prstTxWarp prst="textNoShape">
                <a:avLst/>
              </a:prstTxWarp>
            </a:bodyPr>
            <a:lstStyle/>
            <a:p>
              <a:endParaRPr lang="en-US"/>
            </a:p>
          </p:txBody>
        </p:sp>
        <p:sp>
          <p:nvSpPr>
            <p:cNvPr id="140875" name="Line 587"/>
            <p:cNvSpPr>
              <a:spLocks noChangeShapeType="1"/>
            </p:cNvSpPr>
            <p:nvPr/>
          </p:nvSpPr>
          <p:spPr bwMode="auto">
            <a:xfrm>
              <a:off x="2997" y="2725"/>
              <a:ext cx="1" cy="141"/>
            </a:xfrm>
            <a:prstGeom prst="line">
              <a:avLst/>
            </a:prstGeom>
            <a:noFill/>
            <a:ln w="36513">
              <a:solidFill>
                <a:srgbClr val="979797"/>
              </a:solidFill>
              <a:round/>
              <a:headEnd/>
              <a:tailEnd/>
            </a:ln>
          </p:spPr>
          <p:txBody>
            <a:bodyPr>
              <a:prstTxWarp prst="textNoShape">
                <a:avLst/>
              </a:prstTxWarp>
            </a:bodyPr>
            <a:lstStyle/>
            <a:p>
              <a:endParaRPr lang="en-US"/>
            </a:p>
          </p:txBody>
        </p:sp>
        <p:sp>
          <p:nvSpPr>
            <p:cNvPr id="140876" name="Line 588"/>
            <p:cNvSpPr>
              <a:spLocks noChangeShapeType="1"/>
            </p:cNvSpPr>
            <p:nvPr/>
          </p:nvSpPr>
          <p:spPr bwMode="auto">
            <a:xfrm>
              <a:off x="3005" y="2725"/>
              <a:ext cx="1" cy="141"/>
            </a:xfrm>
            <a:prstGeom prst="line">
              <a:avLst/>
            </a:prstGeom>
            <a:noFill/>
            <a:ln w="36513">
              <a:solidFill>
                <a:srgbClr val="A2A2A2"/>
              </a:solidFill>
              <a:round/>
              <a:headEnd/>
              <a:tailEnd/>
            </a:ln>
          </p:spPr>
          <p:txBody>
            <a:bodyPr>
              <a:prstTxWarp prst="textNoShape">
                <a:avLst/>
              </a:prstTxWarp>
            </a:bodyPr>
            <a:lstStyle/>
            <a:p>
              <a:endParaRPr lang="en-US"/>
            </a:p>
          </p:txBody>
        </p:sp>
        <p:sp>
          <p:nvSpPr>
            <p:cNvPr id="140877" name="Line 589"/>
            <p:cNvSpPr>
              <a:spLocks noChangeShapeType="1"/>
            </p:cNvSpPr>
            <p:nvPr/>
          </p:nvSpPr>
          <p:spPr bwMode="auto">
            <a:xfrm>
              <a:off x="3013" y="2725"/>
              <a:ext cx="1" cy="141"/>
            </a:xfrm>
            <a:prstGeom prst="line">
              <a:avLst/>
            </a:prstGeom>
            <a:noFill/>
            <a:ln w="36513">
              <a:solidFill>
                <a:srgbClr val="AEAEAE"/>
              </a:solidFill>
              <a:round/>
              <a:headEnd/>
              <a:tailEnd/>
            </a:ln>
          </p:spPr>
          <p:txBody>
            <a:bodyPr>
              <a:prstTxWarp prst="textNoShape">
                <a:avLst/>
              </a:prstTxWarp>
            </a:bodyPr>
            <a:lstStyle/>
            <a:p>
              <a:endParaRPr lang="en-US"/>
            </a:p>
          </p:txBody>
        </p:sp>
        <p:sp>
          <p:nvSpPr>
            <p:cNvPr id="140878" name="Line 590"/>
            <p:cNvSpPr>
              <a:spLocks noChangeShapeType="1"/>
            </p:cNvSpPr>
            <p:nvPr/>
          </p:nvSpPr>
          <p:spPr bwMode="auto">
            <a:xfrm>
              <a:off x="3021" y="2725"/>
              <a:ext cx="1" cy="141"/>
            </a:xfrm>
            <a:prstGeom prst="line">
              <a:avLst/>
            </a:prstGeom>
            <a:noFill/>
            <a:ln w="36513">
              <a:solidFill>
                <a:srgbClr val="BABABA"/>
              </a:solidFill>
              <a:round/>
              <a:headEnd/>
              <a:tailEnd/>
            </a:ln>
          </p:spPr>
          <p:txBody>
            <a:bodyPr>
              <a:prstTxWarp prst="textNoShape">
                <a:avLst/>
              </a:prstTxWarp>
            </a:bodyPr>
            <a:lstStyle/>
            <a:p>
              <a:endParaRPr lang="en-US"/>
            </a:p>
          </p:txBody>
        </p:sp>
        <p:sp>
          <p:nvSpPr>
            <p:cNvPr id="140879" name="Line 591"/>
            <p:cNvSpPr>
              <a:spLocks noChangeShapeType="1"/>
            </p:cNvSpPr>
            <p:nvPr/>
          </p:nvSpPr>
          <p:spPr bwMode="auto">
            <a:xfrm>
              <a:off x="3029" y="2725"/>
              <a:ext cx="1" cy="141"/>
            </a:xfrm>
            <a:prstGeom prst="line">
              <a:avLst/>
            </a:prstGeom>
            <a:noFill/>
            <a:ln w="36513">
              <a:solidFill>
                <a:srgbClr val="C5C5C5"/>
              </a:solidFill>
              <a:round/>
              <a:headEnd/>
              <a:tailEnd/>
            </a:ln>
          </p:spPr>
          <p:txBody>
            <a:bodyPr>
              <a:prstTxWarp prst="textNoShape">
                <a:avLst/>
              </a:prstTxWarp>
            </a:bodyPr>
            <a:lstStyle/>
            <a:p>
              <a:endParaRPr lang="en-US"/>
            </a:p>
          </p:txBody>
        </p:sp>
        <p:sp>
          <p:nvSpPr>
            <p:cNvPr id="140880" name="Line 592"/>
            <p:cNvSpPr>
              <a:spLocks noChangeShapeType="1"/>
            </p:cNvSpPr>
            <p:nvPr/>
          </p:nvSpPr>
          <p:spPr bwMode="auto">
            <a:xfrm>
              <a:off x="3037" y="2725"/>
              <a:ext cx="1" cy="141"/>
            </a:xfrm>
            <a:prstGeom prst="line">
              <a:avLst/>
            </a:prstGeom>
            <a:noFill/>
            <a:ln w="36513">
              <a:solidFill>
                <a:srgbClr val="D1D1D1"/>
              </a:solidFill>
              <a:round/>
              <a:headEnd/>
              <a:tailEnd/>
            </a:ln>
          </p:spPr>
          <p:txBody>
            <a:bodyPr>
              <a:prstTxWarp prst="textNoShape">
                <a:avLst/>
              </a:prstTxWarp>
            </a:bodyPr>
            <a:lstStyle/>
            <a:p>
              <a:endParaRPr lang="en-US"/>
            </a:p>
          </p:txBody>
        </p:sp>
        <p:sp>
          <p:nvSpPr>
            <p:cNvPr id="140881" name="Line 593"/>
            <p:cNvSpPr>
              <a:spLocks noChangeShapeType="1"/>
            </p:cNvSpPr>
            <p:nvPr/>
          </p:nvSpPr>
          <p:spPr bwMode="auto">
            <a:xfrm>
              <a:off x="3044" y="2725"/>
              <a:ext cx="1" cy="141"/>
            </a:xfrm>
            <a:prstGeom prst="line">
              <a:avLst/>
            </a:prstGeom>
            <a:noFill/>
            <a:ln w="36513">
              <a:solidFill>
                <a:srgbClr val="DDDDDD"/>
              </a:solidFill>
              <a:round/>
              <a:headEnd/>
              <a:tailEnd/>
            </a:ln>
          </p:spPr>
          <p:txBody>
            <a:bodyPr>
              <a:prstTxWarp prst="textNoShape">
                <a:avLst/>
              </a:prstTxWarp>
            </a:bodyPr>
            <a:lstStyle/>
            <a:p>
              <a:endParaRPr lang="en-US"/>
            </a:p>
          </p:txBody>
        </p:sp>
        <p:sp>
          <p:nvSpPr>
            <p:cNvPr id="140882" name="Line 594"/>
            <p:cNvSpPr>
              <a:spLocks noChangeShapeType="1"/>
            </p:cNvSpPr>
            <p:nvPr/>
          </p:nvSpPr>
          <p:spPr bwMode="auto">
            <a:xfrm>
              <a:off x="3052" y="2725"/>
              <a:ext cx="1" cy="141"/>
            </a:xfrm>
            <a:prstGeom prst="line">
              <a:avLst/>
            </a:prstGeom>
            <a:noFill/>
            <a:ln w="36513">
              <a:solidFill>
                <a:srgbClr val="E8E8E8"/>
              </a:solidFill>
              <a:round/>
              <a:headEnd/>
              <a:tailEnd/>
            </a:ln>
          </p:spPr>
          <p:txBody>
            <a:bodyPr>
              <a:prstTxWarp prst="textNoShape">
                <a:avLst/>
              </a:prstTxWarp>
            </a:bodyPr>
            <a:lstStyle/>
            <a:p>
              <a:endParaRPr lang="en-US"/>
            </a:p>
          </p:txBody>
        </p:sp>
        <p:sp>
          <p:nvSpPr>
            <p:cNvPr id="140883" name="Line 595"/>
            <p:cNvSpPr>
              <a:spLocks noChangeShapeType="1"/>
            </p:cNvSpPr>
            <p:nvPr/>
          </p:nvSpPr>
          <p:spPr bwMode="auto">
            <a:xfrm>
              <a:off x="3060" y="2725"/>
              <a:ext cx="1" cy="141"/>
            </a:xfrm>
            <a:prstGeom prst="line">
              <a:avLst/>
            </a:prstGeom>
            <a:noFill/>
            <a:ln w="36513">
              <a:solidFill>
                <a:srgbClr val="F4F4F4"/>
              </a:solidFill>
              <a:round/>
              <a:headEnd/>
              <a:tailEnd/>
            </a:ln>
          </p:spPr>
          <p:txBody>
            <a:bodyPr>
              <a:prstTxWarp prst="textNoShape">
                <a:avLst/>
              </a:prstTxWarp>
            </a:bodyPr>
            <a:lstStyle/>
            <a:p>
              <a:endParaRPr lang="en-US"/>
            </a:p>
          </p:txBody>
        </p:sp>
        <p:sp>
          <p:nvSpPr>
            <p:cNvPr id="140884" name="Line 596"/>
            <p:cNvSpPr>
              <a:spLocks noChangeShapeType="1"/>
            </p:cNvSpPr>
            <p:nvPr/>
          </p:nvSpPr>
          <p:spPr bwMode="auto">
            <a:xfrm>
              <a:off x="3068" y="2725"/>
              <a:ext cx="1" cy="141"/>
            </a:xfrm>
            <a:prstGeom prst="line">
              <a:avLst/>
            </a:prstGeom>
            <a:noFill/>
            <a:ln w="36513">
              <a:solidFill>
                <a:srgbClr val="FFFFFF"/>
              </a:solidFill>
              <a:round/>
              <a:headEnd/>
              <a:tailEnd/>
            </a:ln>
          </p:spPr>
          <p:txBody>
            <a:bodyPr>
              <a:prstTxWarp prst="textNoShape">
                <a:avLst/>
              </a:prstTxWarp>
            </a:bodyPr>
            <a:lstStyle/>
            <a:p>
              <a:endParaRPr lang="en-US"/>
            </a:p>
          </p:txBody>
        </p:sp>
        <p:sp>
          <p:nvSpPr>
            <p:cNvPr id="140885" name="Arc 597"/>
            <p:cNvSpPr>
              <a:spLocks/>
            </p:cNvSpPr>
            <p:nvPr/>
          </p:nvSpPr>
          <p:spPr bwMode="auto">
            <a:xfrm>
              <a:off x="2892" y="2729"/>
              <a:ext cx="176" cy="141"/>
            </a:xfrm>
            <a:custGeom>
              <a:avLst/>
              <a:gdLst>
                <a:gd name="G0" fmla="+- 21600 0 0"/>
                <a:gd name="G1" fmla="+- 21600 0 0"/>
                <a:gd name="G2" fmla="+- 21600 0 0"/>
                <a:gd name="T0" fmla="*/ 0 w 21600"/>
                <a:gd name="T1" fmla="*/ 21460 h 21600"/>
                <a:gd name="T2" fmla="*/ 21600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460"/>
                  </a:moveTo>
                  <a:cubicBezTo>
                    <a:pt x="77" y="9585"/>
                    <a:pt x="9725" y="-1"/>
                    <a:pt x="21600" y="-1"/>
                  </a:cubicBezTo>
                </a:path>
                <a:path w="21600" h="21600" stroke="0" extrusionOk="0">
                  <a:moveTo>
                    <a:pt x="0" y="21460"/>
                  </a:moveTo>
                  <a:cubicBezTo>
                    <a:pt x="77" y="9585"/>
                    <a:pt x="9725" y="-1"/>
                    <a:pt x="21600" y="-1"/>
                  </a:cubicBezTo>
                  <a:lnTo>
                    <a:pt x="21600" y="21600"/>
                  </a:lnTo>
                  <a:close/>
                </a:path>
              </a:pathLst>
            </a:custGeom>
            <a:solidFill>
              <a:srgbClr val="FFFFFF"/>
            </a:solidFill>
            <a:ln w="12700">
              <a:solidFill>
                <a:srgbClr val="000000"/>
              </a:solidFill>
              <a:round/>
              <a:headEnd/>
              <a:tailEnd/>
            </a:ln>
          </p:spPr>
          <p:txBody>
            <a:bodyPr>
              <a:prstTxWarp prst="textNoShape">
                <a:avLst/>
              </a:prstTxWarp>
            </a:bodyPr>
            <a:lstStyle/>
            <a:p>
              <a:endParaRPr lang="en-US"/>
            </a:p>
          </p:txBody>
        </p:sp>
        <p:sp>
          <p:nvSpPr>
            <p:cNvPr id="140886" name="Line 598"/>
            <p:cNvSpPr>
              <a:spLocks noChangeShapeType="1"/>
            </p:cNvSpPr>
            <p:nvPr/>
          </p:nvSpPr>
          <p:spPr bwMode="auto">
            <a:xfrm>
              <a:off x="3068" y="2732"/>
              <a:ext cx="1" cy="134"/>
            </a:xfrm>
            <a:prstGeom prst="line">
              <a:avLst/>
            </a:prstGeom>
            <a:noFill/>
            <a:ln w="36513">
              <a:solidFill>
                <a:srgbClr val="FFFFFF"/>
              </a:solidFill>
              <a:round/>
              <a:headEnd/>
              <a:tailEnd/>
            </a:ln>
          </p:spPr>
          <p:txBody>
            <a:bodyPr>
              <a:prstTxWarp prst="textNoShape">
                <a:avLst/>
              </a:prstTxWarp>
            </a:bodyPr>
            <a:lstStyle/>
            <a:p>
              <a:endParaRPr lang="en-US"/>
            </a:p>
          </p:txBody>
        </p:sp>
        <p:sp>
          <p:nvSpPr>
            <p:cNvPr id="140887" name="Line 599"/>
            <p:cNvSpPr>
              <a:spLocks noChangeShapeType="1"/>
            </p:cNvSpPr>
            <p:nvPr/>
          </p:nvSpPr>
          <p:spPr bwMode="auto">
            <a:xfrm>
              <a:off x="3076" y="2732"/>
              <a:ext cx="1" cy="134"/>
            </a:xfrm>
            <a:prstGeom prst="line">
              <a:avLst/>
            </a:prstGeom>
            <a:noFill/>
            <a:ln w="36513">
              <a:solidFill>
                <a:srgbClr val="F3F3F3"/>
              </a:solidFill>
              <a:round/>
              <a:headEnd/>
              <a:tailEnd/>
            </a:ln>
          </p:spPr>
          <p:txBody>
            <a:bodyPr>
              <a:prstTxWarp prst="textNoShape">
                <a:avLst/>
              </a:prstTxWarp>
            </a:bodyPr>
            <a:lstStyle/>
            <a:p>
              <a:endParaRPr lang="en-US"/>
            </a:p>
          </p:txBody>
        </p:sp>
        <p:sp>
          <p:nvSpPr>
            <p:cNvPr id="140888" name="Line 600"/>
            <p:cNvSpPr>
              <a:spLocks noChangeShapeType="1"/>
            </p:cNvSpPr>
            <p:nvPr/>
          </p:nvSpPr>
          <p:spPr bwMode="auto">
            <a:xfrm>
              <a:off x="3083" y="2732"/>
              <a:ext cx="1" cy="134"/>
            </a:xfrm>
            <a:prstGeom prst="line">
              <a:avLst/>
            </a:prstGeom>
            <a:noFill/>
            <a:ln w="36513">
              <a:solidFill>
                <a:srgbClr val="E7E7E7"/>
              </a:solidFill>
              <a:round/>
              <a:headEnd/>
              <a:tailEnd/>
            </a:ln>
          </p:spPr>
          <p:txBody>
            <a:bodyPr>
              <a:prstTxWarp prst="textNoShape">
                <a:avLst/>
              </a:prstTxWarp>
            </a:bodyPr>
            <a:lstStyle/>
            <a:p>
              <a:endParaRPr lang="en-US"/>
            </a:p>
          </p:txBody>
        </p:sp>
        <p:sp>
          <p:nvSpPr>
            <p:cNvPr id="140889" name="Line 601"/>
            <p:cNvSpPr>
              <a:spLocks noChangeShapeType="1"/>
            </p:cNvSpPr>
            <p:nvPr/>
          </p:nvSpPr>
          <p:spPr bwMode="auto">
            <a:xfrm>
              <a:off x="3091" y="2732"/>
              <a:ext cx="1" cy="134"/>
            </a:xfrm>
            <a:prstGeom prst="line">
              <a:avLst/>
            </a:prstGeom>
            <a:noFill/>
            <a:ln w="36513">
              <a:solidFill>
                <a:srgbClr val="DBDBDB"/>
              </a:solidFill>
              <a:round/>
              <a:headEnd/>
              <a:tailEnd/>
            </a:ln>
          </p:spPr>
          <p:txBody>
            <a:bodyPr>
              <a:prstTxWarp prst="textNoShape">
                <a:avLst/>
              </a:prstTxWarp>
            </a:bodyPr>
            <a:lstStyle/>
            <a:p>
              <a:endParaRPr lang="en-US"/>
            </a:p>
          </p:txBody>
        </p:sp>
        <p:sp>
          <p:nvSpPr>
            <p:cNvPr id="140890" name="Line 602"/>
            <p:cNvSpPr>
              <a:spLocks noChangeShapeType="1"/>
            </p:cNvSpPr>
            <p:nvPr/>
          </p:nvSpPr>
          <p:spPr bwMode="auto">
            <a:xfrm>
              <a:off x="3099" y="2732"/>
              <a:ext cx="1" cy="134"/>
            </a:xfrm>
            <a:prstGeom prst="line">
              <a:avLst/>
            </a:prstGeom>
            <a:noFill/>
            <a:ln w="36513">
              <a:solidFill>
                <a:srgbClr val="CFCFCF"/>
              </a:solidFill>
              <a:round/>
              <a:headEnd/>
              <a:tailEnd/>
            </a:ln>
          </p:spPr>
          <p:txBody>
            <a:bodyPr>
              <a:prstTxWarp prst="textNoShape">
                <a:avLst/>
              </a:prstTxWarp>
            </a:bodyPr>
            <a:lstStyle/>
            <a:p>
              <a:endParaRPr lang="en-US"/>
            </a:p>
          </p:txBody>
        </p:sp>
        <p:sp>
          <p:nvSpPr>
            <p:cNvPr id="140891" name="Line 603"/>
            <p:cNvSpPr>
              <a:spLocks noChangeShapeType="1"/>
            </p:cNvSpPr>
            <p:nvPr/>
          </p:nvSpPr>
          <p:spPr bwMode="auto">
            <a:xfrm>
              <a:off x="3107" y="2732"/>
              <a:ext cx="1" cy="134"/>
            </a:xfrm>
            <a:prstGeom prst="line">
              <a:avLst/>
            </a:prstGeom>
            <a:noFill/>
            <a:ln w="36513">
              <a:solidFill>
                <a:srgbClr val="C3C3C3"/>
              </a:solidFill>
              <a:round/>
              <a:headEnd/>
              <a:tailEnd/>
            </a:ln>
          </p:spPr>
          <p:txBody>
            <a:bodyPr>
              <a:prstTxWarp prst="textNoShape">
                <a:avLst/>
              </a:prstTxWarp>
            </a:bodyPr>
            <a:lstStyle/>
            <a:p>
              <a:endParaRPr lang="en-US"/>
            </a:p>
          </p:txBody>
        </p:sp>
        <p:sp>
          <p:nvSpPr>
            <p:cNvPr id="140892" name="Line 604"/>
            <p:cNvSpPr>
              <a:spLocks noChangeShapeType="1"/>
            </p:cNvSpPr>
            <p:nvPr/>
          </p:nvSpPr>
          <p:spPr bwMode="auto">
            <a:xfrm>
              <a:off x="3115" y="2732"/>
              <a:ext cx="1" cy="134"/>
            </a:xfrm>
            <a:prstGeom prst="line">
              <a:avLst/>
            </a:prstGeom>
            <a:noFill/>
            <a:ln w="36513">
              <a:solidFill>
                <a:srgbClr val="B6B6B6"/>
              </a:solidFill>
              <a:round/>
              <a:headEnd/>
              <a:tailEnd/>
            </a:ln>
          </p:spPr>
          <p:txBody>
            <a:bodyPr>
              <a:prstTxWarp prst="textNoShape">
                <a:avLst/>
              </a:prstTxWarp>
            </a:bodyPr>
            <a:lstStyle/>
            <a:p>
              <a:endParaRPr lang="en-US"/>
            </a:p>
          </p:txBody>
        </p:sp>
        <p:sp>
          <p:nvSpPr>
            <p:cNvPr id="140893" name="Line 605"/>
            <p:cNvSpPr>
              <a:spLocks noChangeShapeType="1"/>
            </p:cNvSpPr>
            <p:nvPr/>
          </p:nvSpPr>
          <p:spPr bwMode="auto">
            <a:xfrm>
              <a:off x="3122" y="2732"/>
              <a:ext cx="1" cy="134"/>
            </a:xfrm>
            <a:prstGeom prst="line">
              <a:avLst/>
            </a:prstGeom>
            <a:noFill/>
            <a:ln w="36513">
              <a:solidFill>
                <a:srgbClr val="AAAAAA"/>
              </a:solidFill>
              <a:round/>
              <a:headEnd/>
              <a:tailEnd/>
            </a:ln>
          </p:spPr>
          <p:txBody>
            <a:bodyPr>
              <a:prstTxWarp prst="textNoShape">
                <a:avLst/>
              </a:prstTxWarp>
            </a:bodyPr>
            <a:lstStyle/>
            <a:p>
              <a:endParaRPr lang="en-US"/>
            </a:p>
          </p:txBody>
        </p:sp>
        <p:sp>
          <p:nvSpPr>
            <p:cNvPr id="140894" name="Line 606"/>
            <p:cNvSpPr>
              <a:spLocks noChangeShapeType="1"/>
            </p:cNvSpPr>
            <p:nvPr/>
          </p:nvSpPr>
          <p:spPr bwMode="auto">
            <a:xfrm>
              <a:off x="3130" y="2732"/>
              <a:ext cx="1" cy="134"/>
            </a:xfrm>
            <a:prstGeom prst="line">
              <a:avLst/>
            </a:prstGeom>
            <a:noFill/>
            <a:ln w="36513">
              <a:solidFill>
                <a:srgbClr val="9E9E9E"/>
              </a:solidFill>
              <a:round/>
              <a:headEnd/>
              <a:tailEnd/>
            </a:ln>
          </p:spPr>
          <p:txBody>
            <a:bodyPr>
              <a:prstTxWarp prst="textNoShape">
                <a:avLst/>
              </a:prstTxWarp>
            </a:bodyPr>
            <a:lstStyle/>
            <a:p>
              <a:endParaRPr lang="en-US"/>
            </a:p>
          </p:txBody>
        </p:sp>
        <p:sp>
          <p:nvSpPr>
            <p:cNvPr id="140895" name="Line 607"/>
            <p:cNvSpPr>
              <a:spLocks noChangeShapeType="1"/>
            </p:cNvSpPr>
            <p:nvPr/>
          </p:nvSpPr>
          <p:spPr bwMode="auto">
            <a:xfrm>
              <a:off x="3138" y="2732"/>
              <a:ext cx="1" cy="134"/>
            </a:xfrm>
            <a:prstGeom prst="line">
              <a:avLst/>
            </a:prstGeom>
            <a:noFill/>
            <a:ln w="36513">
              <a:solidFill>
                <a:srgbClr val="929292"/>
              </a:solidFill>
              <a:round/>
              <a:headEnd/>
              <a:tailEnd/>
            </a:ln>
          </p:spPr>
          <p:txBody>
            <a:bodyPr>
              <a:prstTxWarp prst="textNoShape">
                <a:avLst/>
              </a:prstTxWarp>
            </a:bodyPr>
            <a:lstStyle/>
            <a:p>
              <a:endParaRPr lang="en-US"/>
            </a:p>
          </p:txBody>
        </p:sp>
        <p:sp>
          <p:nvSpPr>
            <p:cNvPr id="140896" name="Line 608"/>
            <p:cNvSpPr>
              <a:spLocks noChangeShapeType="1"/>
            </p:cNvSpPr>
            <p:nvPr/>
          </p:nvSpPr>
          <p:spPr bwMode="auto">
            <a:xfrm>
              <a:off x="3146" y="2732"/>
              <a:ext cx="1" cy="134"/>
            </a:xfrm>
            <a:prstGeom prst="line">
              <a:avLst/>
            </a:prstGeom>
            <a:noFill/>
            <a:ln w="36513">
              <a:solidFill>
                <a:srgbClr val="868686"/>
              </a:solidFill>
              <a:round/>
              <a:headEnd/>
              <a:tailEnd/>
            </a:ln>
          </p:spPr>
          <p:txBody>
            <a:bodyPr>
              <a:prstTxWarp prst="textNoShape">
                <a:avLst/>
              </a:prstTxWarp>
            </a:bodyPr>
            <a:lstStyle/>
            <a:p>
              <a:endParaRPr lang="en-US"/>
            </a:p>
          </p:txBody>
        </p:sp>
        <p:sp>
          <p:nvSpPr>
            <p:cNvPr id="140897" name="Line 609"/>
            <p:cNvSpPr>
              <a:spLocks noChangeShapeType="1"/>
            </p:cNvSpPr>
            <p:nvPr/>
          </p:nvSpPr>
          <p:spPr bwMode="auto">
            <a:xfrm>
              <a:off x="3154" y="2732"/>
              <a:ext cx="1" cy="134"/>
            </a:xfrm>
            <a:prstGeom prst="line">
              <a:avLst/>
            </a:prstGeom>
            <a:noFill/>
            <a:ln w="36513">
              <a:solidFill>
                <a:srgbClr val="797979"/>
              </a:solidFill>
              <a:round/>
              <a:headEnd/>
              <a:tailEnd/>
            </a:ln>
          </p:spPr>
          <p:txBody>
            <a:bodyPr>
              <a:prstTxWarp prst="textNoShape">
                <a:avLst/>
              </a:prstTxWarp>
            </a:bodyPr>
            <a:lstStyle/>
            <a:p>
              <a:endParaRPr lang="en-US"/>
            </a:p>
          </p:txBody>
        </p:sp>
        <p:sp>
          <p:nvSpPr>
            <p:cNvPr id="140898" name="Line 610"/>
            <p:cNvSpPr>
              <a:spLocks noChangeShapeType="1"/>
            </p:cNvSpPr>
            <p:nvPr/>
          </p:nvSpPr>
          <p:spPr bwMode="auto">
            <a:xfrm>
              <a:off x="3161" y="2732"/>
              <a:ext cx="1" cy="134"/>
            </a:xfrm>
            <a:prstGeom prst="line">
              <a:avLst/>
            </a:prstGeom>
            <a:noFill/>
            <a:ln w="36513">
              <a:solidFill>
                <a:srgbClr val="6D6D6D"/>
              </a:solidFill>
              <a:round/>
              <a:headEnd/>
              <a:tailEnd/>
            </a:ln>
          </p:spPr>
          <p:txBody>
            <a:bodyPr>
              <a:prstTxWarp prst="textNoShape">
                <a:avLst/>
              </a:prstTxWarp>
            </a:bodyPr>
            <a:lstStyle/>
            <a:p>
              <a:endParaRPr lang="en-US"/>
            </a:p>
          </p:txBody>
        </p:sp>
        <p:sp>
          <p:nvSpPr>
            <p:cNvPr id="140899" name="Line 611"/>
            <p:cNvSpPr>
              <a:spLocks noChangeShapeType="1"/>
            </p:cNvSpPr>
            <p:nvPr/>
          </p:nvSpPr>
          <p:spPr bwMode="auto">
            <a:xfrm>
              <a:off x="3169" y="2732"/>
              <a:ext cx="1" cy="134"/>
            </a:xfrm>
            <a:prstGeom prst="line">
              <a:avLst/>
            </a:prstGeom>
            <a:noFill/>
            <a:ln w="36513">
              <a:solidFill>
                <a:srgbClr val="616161"/>
              </a:solidFill>
              <a:round/>
              <a:headEnd/>
              <a:tailEnd/>
            </a:ln>
          </p:spPr>
          <p:txBody>
            <a:bodyPr>
              <a:prstTxWarp prst="textNoShape">
                <a:avLst/>
              </a:prstTxWarp>
            </a:bodyPr>
            <a:lstStyle/>
            <a:p>
              <a:endParaRPr lang="en-US"/>
            </a:p>
          </p:txBody>
        </p:sp>
        <p:sp>
          <p:nvSpPr>
            <p:cNvPr id="140900" name="Line 612"/>
            <p:cNvSpPr>
              <a:spLocks noChangeShapeType="1"/>
            </p:cNvSpPr>
            <p:nvPr/>
          </p:nvSpPr>
          <p:spPr bwMode="auto">
            <a:xfrm>
              <a:off x="3177" y="2732"/>
              <a:ext cx="1" cy="134"/>
            </a:xfrm>
            <a:prstGeom prst="line">
              <a:avLst/>
            </a:prstGeom>
            <a:noFill/>
            <a:ln w="36513">
              <a:solidFill>
                <a:srgbClr val="555555"/>
              </a:solidFill>
              <a:round/>
              <a:headEnd/>
              <a:tailEnd/>
            </a:ln>
          </p:spPr>
          <p:txBody>
            <a:bodyPr>
              <a:prstTxWarp prst="textNoShape">
                <a:avLst/>
              </a:prstTxWarp>
            </a:bodyPr>
            <a:lstStyle/>
            <a:p>
              <a:endParaRPr lang="en-US"/>
            </a:p>
          </p:txBody>
        </p:sp>
        <p:sp>
          <p:nvSpPr>
            <p:cNvPr id="140901" name="Line 613"/>
            <p:cNvSpPr>
              <a:spLocks noChangeShapeType="1"/>
            </p:cNvSpPr>
            <p:nvPr/>
          </p:nvSpPr>
          <p:spPr bwMode="auto">
            <a:xfrm>
              <a:off x="3185" y="2732"/>
              <a:ext cx="1" cy="134"/>
            </a:xfrm>
            <a:prstGeom prst="line">
              <a:avLst/>
            </a:prstGeom>
            <a:noFill/>
            <a:ln w="36513">
              <a:solidFill>
                <a:srgbClr val="494949"/>
              </a:solidFill>
              <a:round/>
              <a:headEnd/>
              <a:tailEnd/>
            </a:ln>
          </p:spPr>
          <p:txBody>
            <a:bodyPr>
              <a:prstTxWarp prst="textNoShape">
                <a:avLst/>
              </a:prstTxWarp>
            </a:bodyPr>
            <a:lstStyle/>
            <a:p>
              <a:endParaRPr lang="en-US"/>
            </a:p>
          </p:txBody>
        </p:sp>
        <p:sp>
          <p:nvSpPr>
            <p:cNvPr id="140902" name="Line 614"/>
            <p:cNvSpPr>
              <a:spLocks noChangeShapeType="1"/>
            </p:cNvSpPr>
            <p:nvPr/>
          </p:nvSpPr>
          <p:spPr bwMode="auto">
            <a:xfrm>
              <a:off x="3193" y="2732"/>
              <a:ext cx="1" cy="134"/>
            </a:xfrm>
            <a:prstGeom prst="line">
              <a:avLst/>
            </a:prstGeom>
            <a:noFill/>
            <a:ln w="36513">
              <a:solidFill>
                <a:srgbClr val="3C3C3C"/>
              </a:solidFill>
              <a:round/>
              <a:headEnd/>
              <a:tailEnd/>
            </a:ln>
          </p:spPr>
          <p:txBody>
            <a:bodyPr>
              <a:prstTxWarp prst="textNoShape">
                <a:avLst/>
              </a:prstTxWarp>
            </a:bodyPr>
            <a:lstStyle/>
            <a:p>
              <a:endParaRPr lang="en-US"/>
            </a:p>
          </p:txBody>
        </p:sp>
        <p:sp>
          <p:nvSpPr>
            <p:cNvPr id="140903" name="Line 615"/>
            <p:cNvSpPr>
              <a:spLocks noChangeShapeType="1"/>
            </p:cNvSpPr>
            <p:nvPr/>
          </p:nvSpPr>
          <p:spPr bwMode="auto">
            <a:xfrm>
              <a:off x="3200" y="2732"/>
              <a:ext cx="1" cy="134"/>
            </a:xfrm>
            <a:prstGeom prst="line">
              <a:avLst/>
            </a:prstGeom>
            <a:noFill/>
            <a:ln w="36513">
              <a:solidFill>
                <a:srgbClr val="303030"/>
              </a:solidFill>
              <a:round/>
              <a:headEnd/>
              <a:tailEnd/>
            </a:ln>
          </p:spPr>
          <p:txBody>
            <a:bodyPr>
              <a:prstTxWarp prst="textNoShape">
                <a:avLst/>
              </a:prstTxWarp>
            </a:bodyPr>
            <a:lstStyle/>
            <a:p>
              <a:endParaRPr lang="en-US"/>
            </a:p>
          </p:txBody>
        </p:sp>
        <p:sp>
          <p:nvSpPr>
            <p:cNvPr id="140904" name="Line 616"/>
            <p:cNvSpPr>
              <a:spLocks noChangeShapeType="1"/>
            </p:cNvSpPr>
            <p:nvPr/>
          </p:nvSpPr>
          <p:spPr bwMode="auto">
            <a:xfrm>
              <a:off x="3208" y="2732"/>
              <a:ext cx="1" cy="134"/>
            </a:xfrm>
            <a:prstGeom prst="line">
              <a:avLst/>
            </a:prstGeom>
            <a:noFill/>
            <a:ln w="36513">
              <a:solidFill>
                <a:srgbClr val="242424"/>
              </a:solidFill>
              <a:round/>
              <a:headEnd/>
              <a:tailEnd/>
            </a:ln>
          </p:spPr>
          <p:txBody>
            <a:bodyPr>
              <a:prstTxWarp prst="textNoShape">
                <a:avLst/>
              </a:prstTxWarp>
            </a:bodyPr>
            <a:lstStyle/>
            <a:p>
              <a:endParaRPr lang="en-US"/>
            </a:p>
          </p:txBody>
        </p:sp>
        <p:sp>
          <p:nvSpPr>
            <p:cNvPr id="140905" name="Line 617"/>
            <p:cNvSpPr>
              <a:spLocks noChangeShapeType="1"/>
            </p:cNvSpPr>
            <p:nvPr/>
          </p:nvSpPr>
          <p:spPr bwMode="auto">
            <a:xfrm>
              <a:off x="3216" y="2732"/>
              <a:ext cx="1" cy="134"/>
            </a:xfrm>
            <a:prstGeom prst="line">
              <a:avLst/>
            </a:prstGeom>
            <a:noFill/>
            <a:ln w="36513">
              <a:solidFill>
                <a:srgbClr val="181818"/>
              </a:solidFill>
              <a:round/>
              <a:headEnd/>
              <a:tailEnd/>
            </a:ln>
          </p:spPr>
          <p:txBody>
            <a:bodyPr>
              <a:prstTxWarp prst="textNoShape">
                <a:avLst/>
              </a:prstTxWarp>
            </a:bodyPr>
            <a:lstStyle/>
            <a:p>
              <a:endParaRPr lang="en-US"/>
            </a:p>
          </p:txBody>
        </p:sp>
        <p:sp>
          <p:nvSpPr>
            <p:cNvPr id="140906" name="Line 618"/>
            <p:cNvSpPr>
              <a:spLocks noChangeShapeType="1"/>
            </p:cNvSpPr>
            <p:nvPr/>
          </p:nvSpPr>
          <p:spPr bwMode="auto">
            <a:xfrm>
              <a:off x="3224" y="2732"/>
              <a:ext cx="1" cy="134"/>
            </a:xfrm>
            <a:prstGeom prst="line">
              <a:avLst/>
            </a:prstGeom>
            <a:noFill/>
            <a:ln w="36513">
              <a:solidFill>
                <a:srgbClr val="0C0C0C"/>
              </a:solidFill>
              <a:round/>
              <a:headEnd/>
              <a:tailEnd/>
            </a:ln>
          </p:spPr>
          <p:txBody>
            <a:bodyPr>
              <a:prstTxWarp prst="textNoShape">
                <a:avLst/>
              </a:prstTxWarp>
            </a:bodyPr>
            <a:lstStyle/>
            <a:p>
              <a:endParaRPr lang="en-US"/>
            </a:p>
          </p:txBody>
        </p:sp>
        <p:sp>
          <p:nvSpPr>
            <p:cNvPr id="140907" name="Line 619"/>
            <p:cNvSpPr>
              <a:spLocks noChangeShapeType="1"/>
            </p:cNvSpPr>
            <p:nvPr/>
          </p:nvSpPr>
          <p:spPr bwMode="auto">
            <a:xfrm>
              <a:off x="3232" y="2732"/>
              <a:ext cx="1" cy="13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140908" name="Arc 620"/>
            <p:cNvSpPr>
              <a:spLocks/>
            </p:cNvSpPr>
            <p:nvPr/>
          </p:nvSpPr>
          <p:spPr bwMode="auto">
            <a:xfrm>
              <a:off x="3060" y="2736"/>
              <a:ext cx="176" cy="1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solidFill>
              <a:srgbClr val="FFFFFF"/>
            </a:solidFill>
            <a:ln w="12700">
              <a:solidFill>
                <a:srgbClr val="000000"/>
              </a:solidFill>
              <a:round/>
              <a:headEnd/>
              <a:tailEnd/>
            </a:ln>
          </p:spPr>
          <p:txBody>
            <a:bodyPr>
              <a:prstTxWarp prst="textNoShape">
                <a:avLst/>
              </a:prstTxWarp>
            </a:bodyPr>
            <a:lstStyle/>
            <a:p>
              <a:endParaRPr lang="en-US"/>
            </a:p>
          </p:txBody>
        </p:sp>
        <p:sp>
          <p:nvSpPr>
            <p:cNvPr id="140909" name="Line 621"/>
            <p:cNvSpPr>
              <a:spLocks noChangeShapeType="1"/>
            </p:cNvSpPr>
            <p:nvPr/>
          </p:nvSpPr>
          <p:spPr bwMode="auto">
            <a:xfrm flipH="1">
              <a:off x="2545" y="2268"/>
              <a:ext cx="5" cy="4"/>
            </a:xfrm>
            <a:prstGeom prst="line">
              <a:avLst/>
            </a:prstGeom>
            <a:noFill/>
            <a:ln w="25400">
              <a:solidFill>
                <a:srgbClr val="161616"/>
              </a:solidFill>
              <a:round/>
              <a:headEnd/>
              <a:tailEnd/>
            </a:ln>
          </p:spPr>
          <p:txBody>
            <a:bodyPr>
              <a:prstTxWarp prst="textNoShape">
                <a:avLst/>
              </a:prstTxWarp>
            </a:bodyPr>
            <a:lstStyle/>
            <a:p>
              <a:endParaRPr lang="en-US"/>
            </a:p>
          </p:txBody>
        </p:sp>
        <p:sp>
          <p:nvSpPr>
            <p:cNvPr id="140910" name="Line 622"/>
            <p:cNvSpPr>
              <a:spLocks noChangeShapeType="1"/>
            </p:cNvSpPr>
            <p:nvPr/>
          </p:nvSpPr>
          <p:spPr bwMode="auto">
            <a:xfrm flipH="1">
              <a:off x="2545" y="2268"/>
              <a:ext cx="20" cy="18"/>
            </a:xfrm>
            <a:prstGeom prst="line">
              <a:avLst/>
            </a:prstGeom>
            <a:noFill/>
            <a:ln w="25400">
              <a:solidFill>
                <a:srgbClr val="1A1A1A"/>
              </a:solidFill>
              <a:round/>
              <a:headEnd/>
              <a:tailEnd/>
            </a:ln>
          </p:spPr>
          <p:txBody>
            <a:bodyPr>
              <a:prstTxWarp prst="textNoShape">
                <a:avLst/>
              </a:prstTxWarp>
            </a:bodyPr>
            <a:lstStyle/>
            <a:p>
              <a:endParaRPr lang="en-US"/>
            </a:p>
          </p:txBody>
        </p:sp>
        <p:sp>
          <p:nvSpPr>
            <p:cNvPr id="140911" name="Line 623"/>
            <p:cNvSpPr>
              <a:spLocks noChangeShapeType="1"/>
            </p:cNvSpPr>
            <p:nvPr/>
          </p:nvSpPr>
          <p:spPr bwMode="auto">
            <a:xfrm flipH="1">
              <a:off x="2545" y="2268"/>
              <a:ext cx="20" cy="18"/>
            </a:xfrm>
            <a:prstGeom prst="line">
              <a:avLst/>
            </a:prstGeom>
            <a:noFill/>
            <a:ln w="25400">
              <a:solidFill>
                <a:srgbClr val="1E1E1E"/>
              </a:solidFill>
              <a:round/>
              <a:headEnd/>
              <a:tailEnd/>
            </a:ln>
          </p:spPr>
          <p:txBody>
            <a:bodyPr>
              <a:prstTxWarp prst="textNoShape">
                <a:avLst/>
              </a:prstTxWarp>
            </a:bodyPr>
            <a:lstStyle/>
            <a:p>
              <a:endParaRPr lang="en-US"/>
            </a:p>
          </p:txBody>
        </p:sp>
        <p:sp>
          <p:nvSpPr>
            <p:cNvPr id="140912" name="Line 624"/>
            <p:cNvSpPr>
              <a:spLocks noChangeShapeType="1"/>
            </p:cNvSpPr>
            <p:nvPr/>
          </p:nvSpPr>
          <p:spPr bwMode="auto">
            <a:xfrm flipH="1">
              <a:off x="2545" y="2268"/>
              <a:ext cx="36" cy="33"/>
            </a:xfrm>
            <a:prstGeom prst="line">
              <a:avLst/>
            </a:prstGeom>
            <a:noFill/>
            <a:ln w="25400">
              <a:solidFill>
                <a:srgbClr val="232323"/>
              </a:solidFill>
              <a:round/>
              <a:headEnd/>
              <a:tailEnd/>
            </a:ln>
          </p:spPr>
          <p:txBody>
            <a:bodyPr>
              <a:prstTxWarp prst="textNoShape">
                <a:avLst/>
              </a:prstTxWarp>
            </a:bodyPr>
            <a:lstStyle/>
            <a:p>
              <a:endParaRPr lang="en-US"/>
            </a:p>
          </p:txBody>
        </p:sp>
        <p:sp>
          <p:nvSpPr>
            <p:cNvPr id="140913" name="Line 625"/>
            <p:cNvSpPr>
              <a:spLocks noChangeShapeType="1"/>
            </p:cNvSpPr>
            <p:nvPr/>
          </p:nvSpPr>
          <p:spPr bwMode="auto">
            <a:xfrm flipH="1">
              <a:off x="2545" y="2268"/>
              <a:ext cx="51" cy="47"/>
            </a:xfrm>
            <a:prstGeom prst="line">
              <a:avLst/>
            </a:prstGeom>
            <a:noFill/>
            <a:ln w="25400">
              <a:solidFill>
                <a:srgbClr val="272727"/>
              </a:solidFill>
              <a:round/>
              <a:headEnd/>
              <a:tailEnd/>
            </a:ln>
          </p:spPr>
          <p:txBody>
            <a:bodyPr>
              <a:prstTxWarp prst="textNoShape">
                <a:avLst/>
              </a:prstTxWarp>
            </a:bodyPr>
            <a:lstStyle/>
            <a:p>
              <a:endParaRPr lang="en-US"/>
            </a:p>
          </p:txBody>
        </p:sp>
        <p:sp>
          <p:nvSpPr>
            <p:cNvPr id="140914" name="Line 626"/>
            <p:cNvSpPr>
              <a:spLocks noChangeShapeType="1"/>
            </p:cNvSpPr>
            <p:nvPr/>
          </p:nvSpPr>
          <p:spPr bwMode="auto">
            <a:xfrm flipH="1">
              <a:off x="2545" y="2268"/>
              <a:ext cx="67" cy="61"/>
            </a:xfrm>
            <a:prstGeom prst="line">
              <a:avLst/>
            </a:prstGeom>
            <a:noFill/>
            <a:ln w="25400">
              <a:solidFill>
                <a:srgbClr val="2C2C2C"/>
              </a:solidFill>
              <a:round/>
              <a:headEnd/>
              <a:tailEnd/>
            </a:ln>
          </p:spPr>
          <p:txBody>
            <a:bodyPr>
              <a:prstTxWarp prst="textNoShape">
                <a:avLst/>
              </a:prstTxWarp>
            </a:bodyPr>
            <a:lstStyle/>
            <a:p>
              <a:endParaRPr lang="en-US"/>
            </a:p>
          </p:txBody>
        </p:sp>
        <p:sp>
          <p:nvSpPr>
            <p:cNvPr id="140915" name="Line 627"/>
            <p:cNvSpPr>
              <a:spLocks noChangeShapeType="1"/>
            </p:cNvSpPr>
            <p:nvPr/>
          </p:nvSpPr>
          <p:spPr bwMode="auto">
            <a:xfrm flipH="1">
              <a:off x="2545" y="2268"/>
              <a:ext cx="67" cy="61"/>
            </a:xfrm>
            <a:prstGeom prst="line">
              <a:avLst/>
            </a:prstGeom>
            <a:noFill/>
            <a:ln w="25400">
              <a:solidFill>
                <a:srgbClr val="303030"/>
              </a:solidFill>
              <a:round/>
              <a:headEnd/>
              <a:tailEnd/>
            </a:ln>
          </p:spPr>
          <p:txBody>
            <a:bodyPr>
              <a:prstTxWarp prst="textNoShape">
                <a:avLst/>
              </a:prstTxWarp>
            </a:bodyPr>
            <a:lstStyle/>
            <a:p>
              <a:endParaRPr lang="en-US"/>
            </a:p>
          </p:txBody>
        </p:sp>
        <p:sp>
          <p:nvSpPr>
            <p:cNvPr id="140916" name="Line 628"/>
            <p:cNvSpPr>
              <a:spLocks noChangeShapeType="1"/>
            </p:cNvSpPr>
            <p:nvPr/>
          </p:nvSpPr>
          <p:spPr bwMode="auto">
            <a:xfrm flipH="1">
              <a:off x="2545" y="2268"/>
              <a:ext cx="81" cy="74"/>
            </a:xfrm>
            <a:prstGeom prst="line">
              <a:avLst/>
            </a:prstGeom>
            <a:noFill/>
            <a:ln w="25400">
              <a:solidFill>
                <a:srgbClr val="343434"/>
              </a:solidFill>
              <a:round/>
              <a:headEnd/>
              <a:tailEnd/>
            </a:ln>
          </p:spPr>
          <p:txBody>
            <a:bodyPr>
              <a:prstTxWarp prst="textNoShape">
                <a:avLst/>
              </a:prstTxWarp>
            </a:bodyPr>
            <a:lstStyle/>
            <a:p>
              <a:endParaRPr lang="en-US"/>
            </a:p>
          </p:txBody>
        </p:sp>
        <p:sp>
          <p:nvSpPr>
            <p:cNvPr id="140917" name="Line 629"/>
            <p:cNvSpPr>
              <a:spLocks noChangeShapeType="1"/>
            </p:cNvSpPr>
            <p:nvPr/>
          </p:nvSpPr>
          <p:spPr bwMode="auto">
            <a:xfrm flipH="1">
              <a:off x="2545" y="2268"/>
              <a:ext cx="97" cy="89"/>
            </a:xfrm>
            <a:prstGeom prst="line">
              <a:avLst/>
            </a:prstGeom>
            <a:noFill/>
            <a:ln w="25400">
              <a:solidFill>
                <a:srgbClr val="393939"/>
              </a:solidFill>
              <a:round/>
              <a:headEnd/>
              <a:tailEnd/>
            </a:ln>
          </p:spPr>
          <p:txBody>
            <a:bodyPr>
              <a:prstTxWarp prst="textNoShape">
                <a:avLst/>
              </a:prstTxWarp>
            </a:bodyPr>
            <a:lstStyle/>
            <a:p>
              <a:endParaRPr lang="en-US"/>
            </a:p>
          </p:txBody>
        </p:sp>
        <p:sp>
          <p:nvSpPr>
            <p:cNvPr id="140918" name="Line 630"/>
            <p:cNvSpPr>
              <a:spLocks noChangeShapeType="1"/>
            </p:cNvSpPr>
            <p:nvPr/>
          </p:nvSpPr>
          <p:spPr bwMode="auto">
            <a:xfrm flipH="1">
              <a:off x="2545" y="2268"/>
              <a:ext cx="97" cy="89"/>
            </a:xfrm>
            <a:prstGeom prst="line">
              <a:avLst/>
            </a:prstGeom>
            <a:noFill/>
            <a:ln w="25400">
              <a:solidFill>
                <a:srgbClr val="3D3D3D"/>
              </a:solidFill>
              <a:round/>
              <a:headEnd/>
              <a:tailEnd/>
            </a:ln>
          </p:spPr>
          <p:txBody>
            <a:bodyPr>
              <a:prstTxWarp prst="textNoShape">
                <a:avLst/>
              </a:prstTxWarp>
            </a:bodyPr>
            <a:lstStyle/>
            <a:p>
              <a:endParaRPr lang="en-US"/>
            </a:p>
          </p:txBody>
        </p:sp>
        <p:sp>
          <p:nvSpPr>
            <p:cNvPr id="140919" name="Line 631"/>
            <p:cNvSpPr>
              <a:spLocks noChangeShapeType="1"/>
            </p:cNvSpPr>
            <p:nvPr/>
          </p:nvSpPr>
          <p:spPr bwMode="auto">
            <a:xfrm flipH="1">
              <a:off x="2545" y="2268"/>
              <a:ext cx="112" cy="103"/>
            </a:xfrm>
            <a:prstGeom prst="line">
              <a:avLst/>
            </a:prstGeom>
            <a:noFill/>
            <a:ln w="25400">
              <a:solidFill>
                <a:srgbClr val="424242"/>
              </a:solidFill>
              <a:round/>
              <a:headEnd/>
              <a:tailEnd/>
            </a:ln>
          </p:spPr>
          <p:txBody>
            <a:bodyPr>
              <a:prstTxWarp prst="textNoShape">
                <a:avLst/>
              </a:prstTxWarp>
            </a:bodyPr>
            <a:lstStyle/>
            <a:p>
              <a:endParaRPr lang="en-US"/>
            </a:p>
          </p:txBody>
        </p:sp>
        <p:sp>
          <p:nvSpPr>
            <p:cNvPr id="140920" name="Line 632"/>
            <p:cNvSpPr>
              <a:spLocks noChangeShapeType="1"/>
            </p:cNvSpPr>
            <p:nvPr/>
          </p:nvSpPr>
          <p:spPr bwMode="auto">
            <a:xfrm flipH="1">
              <a:off x="2545" y="2268"/>
              <a:ext cx="128" cy="118"/>
            </a:xfrm>
            <a:prstGeom prst="line">
              <a:avLst/>
            </a:prstGeom>
            <a:noFill/>
            <a:ln w="25400">
              <a:solidFill>
                <a:srgbClr val="464646"/>
              </a:solidFill>
              <a:round/>
              <a:headEnd/>
              <a:tailEnd/>
            </a:ln>
          </p:spPr>
          <p:txBody>
            <a:bodyPr>
              <a:prstTxWarp prst="textNoShape">
                <a:avLst/>
              </a:prstTxWarp>
            </a:bodyPr>
            <a:lstStyle/>
            <a:p>
              <a:endParaRPr lang="en-US"/>
            </a:p>
          </p:txBody>
        </p:sp>
        <p:sp>
          <p:nvSpPr>
            <p:cNvPr id="140921" name="Line 633"/>
            <p:cNvSpPr>
              <a:spLocks noChangeShapeType="1"/>
            </p:cNvSpPr>
            <p:nvPr/>
          </p:nvSpPr>
          <p:spPr bwMode="auto">
            <a:xfrm flipH="1">
              <a:off x="2545" y="2268"/>
              <a:ext cx="144" cy="132"/>
            </a:xfrm>
            <a:prstGeom prst="line">
              <a:avLst/>
            </a:prstGeom>
            <a:noFill/>
            <a:ln w="25400">
              <a:solidFill>
                <a:srgbClr val="4B4B4B"/>
              </a:solidFill>
              <a:round/>
              <a:headEnd/>
              <a:tailEnd/>
            </a:ln>
          </p:spPr>
          <p:txBody>
            <a:bodyPr>
              <a:prstTxWarp prst="textNoShape">
                <a:avLst/>
              </a:prstTxWarp>
            </a:bodyPr>
            <a:lstStyle/>
            <a:p>
              <a:endParaRPr lang="en-US"/>
            </a:p>
          </p:txBody>
        </p:sp>
        <p:sp>
          <p:nvSpPr>
            <p:cNvPr id="140922" name="Line 634"/>
            <p:cNvSpPr>
              <a:spLocks noChangeShapeType="1"/>
            </p:cNvSpPr>
            <p:nvPr/>
          </p:nvSpPr>
          <p:spPr bwMode="auto">
            <a:xfrm flipH="1">
              <a:off x="2545" y="2268"/>
              <a:ext cx="144" cy="132"/>
            </a:xfrm>
            <a:prstGeom prst="line">
              <a:avLst/>
            </a:prstGeom>
            <a:noFill/>
            <a:ln w="25400">
              <a:solidFill>
                <a:srgbClr val="4F4F4F"/>
              </a:solidFill>
              <a:round/>
              <a:headEnd/>
              <a:tailEnd/>
            </a:ln>
          </p:spPr>
          <p:txBody>
            <a:bodyPr>
              <a:prstTxWarp prst="textNoShape">
                <a:avLst/>
              </a:prstTxWarp>
            </a:bodyPr>
            <a:lstStyle/>
            <a:p>
              <a:endParaRPr lang="en-US"/>
            </a:p>
          </p:txBody>
        </p:sp>
        <p:sp>
          <p:nvSpPr>
            <p:cNvPr id="140923" name="Line 635"/>
            <p:cNvSpPr>
              <a:spLocks noChangeShapeType="1"/>
            </p:cNvSpPr>
            <p:nvPr/>
          </p:nvSpPr>
          <p:spPr bwMode="auto">
            <a:xfrm flipH="1">
              <a:off x="2545" y="2268"/>
              <a:ext cx="158" cy="145"/>
            </a:xfrm>
            <a:prstGeom prst="line">
              <a:avLst/>
            </a:prstGeom>
            <a:noFill/>
            <a:ln w="25400">
              <a:solidFill>
                <a:srgbClr val="535353"/>
              </a:solidFill>
              <a:round/>
              <a:headEnd/>
              <a:tailEnd/>
            </a:ln>
          </p:spPr>
          <p:txBody>
            <a:bodyPr>
              <a:prstTxWarp prst="textNoShape">
                <a:avLst/>
              </a:prstTxWarp>
            </a:bodyPr>
            <a:lstStyle/>
            <a:p>
              <a:endParaRPr lang="en-US"/>
            </a:p>
          </p:txBody>
        </p:sp>
        <p:sp>
          <p:nvSpPr>
            <p:cNvPr id="140924" name="Line 636"/>
            <p:cNvSpPr>
              <a:spLocks noChangeShapeType="1"/>
            </p:cNvSpPr>
            <p:nvPr/>
          </p:nvSpPr>
          <p:spPr bwMode="auto">
            <a:xfrm flipH="1">
              <a:off x="2545" y="2268"/>
              <a:ext cx="174" cy="160"/>
            </a:xfrm>
            <a:prstGeom prst="line">
              <a:avLst/>
            </a:prstGeom>
            <a:noFill/>
            <a:ln w="25400">
              <a:solidFill>
                <a:srgbClr val="585858"/>
              </a:solidFill>
              <a:round/>
              <a:headEnd/>
              <a:tailEnd/>
            </a:ln>
          </p:spPr>
          <p:txBody>
            <a:bodyPr>
              <a:prstTxWarp prst="textNoShape">
                <a:avLst/>
              </a:prstTxWarp>
            </a:bodyPr>
            <a:lstStyle/>
            <a:p>
              <a:endParaRPr lang="en-US"/>
            </a:p>
          </p:txBody>
        </p:sp>
        <p:sp>
          <p:nvSpPr>
            <p:cNvPr id="140925" name="Line 637"/>
            <p:cNvSpPr>
              <a:spLocks noChangeShapeType="1"/>
            </p:cNvSpPr>
            <p:nvPr/>
          </p:nvSpPr>
          <p:spPr bwMode="auto">
            <a:xfrm flipH="1">
              <a:off x="2545" y="2268"/>
              <a:ext cx="174" cy="160"/>
            </a:xfrm>
            <a:prstGeom prst="line">
              <a:avLst/>
            </a:prstGeom>
            <a:noFill/>
            <a:ln w="25400">
              <a:solidFill>
                <a:srgbClr val="5C5C5C"/>
              </a:solidFill>
              <a:round/>
              <a:headEnd/>
              <a:tailEnd/>
            </a:ln>
          </p:spPr>
          <p:txBody>
            <a:bodyPr>
              <a:prstTxWarp prst="textNoShape">
                <a:avLst/>
              </a:prstTxWarp>
            </a:bodyPr>
            <a:lstStyle/>
            <a:p>
              <a:endParaRPr lang="en-US"/>
            </a:p>
          </p:txBody>
        </p:sp>
        <p:sp>
          <p:nvSpPr>
            <p:cNvPr id="140926" name="Line 638"/>
            <p:cNvSpPr>
              <a:spLocks noChangeShapeType="1"/>
            </p:cNvSpPr>
            <p:nvPr/>
          </p:nvSpPr>
          <p:spPr bwMode="auto">
            <a:xfrm flipH="1">
              <a:off x="2559" y="2268"/>
              <a:ext cx="175" cy="162"/>
            </a:xfrm>
            <a:prstGeom prst="line">
              <a:avLst/>
            </a:prstGeom>
            <a:noFill/>
            <a:ln w="25400">
              <a:solidFill>
                <a:srgbClr val="616161"/>
              </a:solidFill>
              <a:round/>
              <a:headEnd/>
              <a:tailEnd/>
            </a:ln>
          </p:spPr>
          <p:txBody>
            <a:bodyPr>
              <a:prstTxWarp prst="textNoShape">
                <a:avLst/>
              </a:prstTxWarp>
            </a:bodyPr>
            <a:lstStyle/>
            <a:p>
              <a:endParaRPr lang="en-US"/>
            </a:p>
          </p:txBody>
        </p:sp>
        <p:sp>
          <p:nvSpPr>
            <p:cNvPr id="140927" name="Line 639"/>
            <p:cNvSpPr>
              <a:spLocks noChangeShapeType="1"/>
            </p:cNvSpPr>
            <p:nvPr/>
          </p:nvSpPr>
          <p:spPr bwMode="auto">
            <a:xfrm flipH="1">
              <a:off x="2575" y="2268"/>
              <a:ext cx="175" cy="162"/>
            </a:xfrm>
            <a:prstGeom prst="line">
              <a:avLst/>
            </a:prstGeom>
            <a:noFill/>
            <a:ln w="25400">
              <a:solidFill>
                <a:srgbClr val="656565"/>
              </a:solidFill>
              <a:round/>
              <a:headEnd/>
              <a:tailEnd/>
            </a:ln>
          </p:spPr>
          <p:txBody>
            <a:bodyPr>
              <a:prstTxWarp prst="textNoShape">
                <a:avLst/>
              </a:prstTxWarp>
            </a:bodyPr>
            <a:lstStyle/>
            <a:p>
              <a:endParaRPr lang="en-US"/>
            </a:p>
          </p:txBody>
        </p:sp>
        <p:sp>
          <p:nvSpPr>
            <p:cNvPr id="140928" name="Line 640"/>
            <p:cNvSpPr>
              <a:spLocks noChangeShapeType="1"/>
            </p:cNvSpPr>
            <p:nvPr/>
          </p:nvSpPr>
          <p:spPr bwMode="auto">
            <a:xfrm flipH="1">
              <a:off x="2591" y="2268"/>
              <a:ext cx="175" cy="162"/>
            </a:xfrm>
            <a:prstGeom prst="line">
              <a:avLst/>
            </a:prstGeom>
            <a:noFill/>
            <a:ln w="25400">
              <a:solidFill>
                <a:srgbClr val="696969"/>
              </a:solidFill>
              <a:round/>
              <a:headEnd/>
              <a:tailEnd/>
            </a:ln>
          </p:spPr>
          <p:txBody>
            <a:bodyPr>
              <a:prstTxWarp prst="textNoShape">
                <a:avLst/>
              </a:prstTxWarp>
            </a:bodyPr>
            <a:lstStyle/>
            <a:p>
              <a:endParaRPr lang="en-US"/>
            </a:p>
          </p:txBody>
        </p:sp>
        <p:sp>
          <p:nvSpPr>
            <p:cNvPr id="140929" name="Line 641"/>
            <p:cNvSpPr>
              <a:spLocks noChangeShapeType="1"/>
            </p:cNvSpPr>
            <p:nvPr/>
          </p:nvSpPr>
          <p:spPr bwMode="auto">
            <a:xfrm flipH="1">
              <a:off x="2591" y="2268"/>
              <a:ext cx="175" cy="162"/>
            </a:xfrm>
            <a:prstGeom prst="line">
              <a:avLst/>
            </a:prstGeom>
            <a:noFill/>
            <a:ln w="25400">
              <a:solidFill>
                <a:srgbClr val="6E6E6E"/>
              </a:solidFill>
              <a:round/>
              <a:headEnd/>
              <a:tailEnd/>
            </a:ln>
          </p:spPr>
          <p:txBody>
            <a:bodyPr>
              <a:prstTxWarp prst="textNoShape">
                <a:avLst/>
              </a:prstTxWarp>
            </a:bodyPr>
            <a:lstStyle/>
            <a:p>
              <a:endParaRPr lang="en-US"/>
            </a:p>
          </p:txBody>
        </p:sp>
        <p:sp>
          <p:nvSpPr>
            <p:cNvPr id="140930" name="Line 642"/>
            <p:cNvSpPr>
              <a:spLocks noChangeShapeType="1"/>
            </p:cNvSpPr>
            <p:nvPr/>
          </p:nvSpPr>
          <p:spPr bwMode="auto">
            <a:xfrm flipH="1">
              <a:off x="2605" y="2268"/>
              <a:ext cx="175" cy="162"/>
            </a:xfrm>
            <a:prstGeom prst="line">
              <a:avLst/>
            </a:prstGeom>
            <a:noFill/>
            <a:ln w="25400">
              <a:solidFill>
                <a:srgbClr val="727272"/>
              </a:solidFill>
              <a:round/>
              <a:headEnd/>
              <a:tailEnd/>
            </a:ln>
          </p:spPr>
          <p:txBody>
            <a:bodyPr>
              <a:prstTxWarp prst="textNoShape">
                <a:avLst/>
              </a:prstTxWarp>
            </a:bodyPr>
            <a:lstStyle/>
            <a:p>
              <a:endParaRPr lang="en-US"/>
            </a:p>
          </p:txBody>
        </p:sp>
        <p:sp>
          <p:nvSpPr>
            <p:cNvPr id="140931" name="Line 643"/>
            <p:cNvSpPr>
              <a:spLocks noChangeShapeType="1"/>
            </p:cNvSpPr>
            <p:nvPr/>
          </p:nvSpPr>
          <p:spPr bwMode="auto">
            <a:xfrm flipH="1">
              <a:off x="2621" y="2268"/>
              <a:ext cx="175" cy="162"/>
            </a:xfrm>
            <a:prstGeom prst="line">
              <a:avLst/>
            </a:prstGeom>
            <a:noFill/>
            <a:ln w="25400">
              <a:solidFill>
                <a:srgbClr val="777777"/>
              </a:solidFill>
              <a:round/>
              <a:headEnd/>
              <a:tailEnd/>
            </a:ln>
          </p:spPr>
          <p:txBody>
            <a:bodyPr>
              <a:prstTxWarp prst="textNoShape">
                <a:avLst/>
              </a:prstTxWarp>
            </a:bodyPr>
            <a:lstStyle/>
            <a:p>
              <a:endParaRPr lang="en-US"/>
            </a:p>
          </p:txBody>
        </p:sp>
        <p:sp>
          <p:nvSpPr>
            <p:cNvPr id="140932" name="Line 644"/>
            <p:cNvSpPr>
              <a:spLocks noChangeShapeType="1"/>
            </p:cNvSpPr>
            <p:nvPr/>
          </p:nvSpPr>
          <p:spPr bwMode="auto">
            <a:xfrm flipH="1">
              <a:off x="2621" y="2268"/>
              <a:ext cx="175" cy="162"/>
            </a:xfrm>
            <a:prstGeom prst="line">
              <a:avLst/>
            </a:prstGeom>
            <a:noFill/>
            <a:ln w="25400">
              <a:solidFill>
                <a:srgbClr val="7B7B7B"/>
              </a:solidFill>
              <a:round/>
              <a:headEnd/>
              <a:tailEnd/>
            </a:ln>
          </p:spPr>
          <p:txBody>
            <a:bodyPr>
              <a:prstTxWarp prst="textNoShape">
                <a:avLst/>
              </a:prstTxWarp>
            </a:bodyPr>
            <a:lstStyle/>
            <a:p>
              <a:endParaRPr lang="en-US"/>
            </a:p>
          </p:txBody>
        </p:sp>
        <p:sp>
          <p:nvSpPr>
            <p:cNvPr id="140933" name="Line 645"/>
            <p:cNvSpPr>
              <a:spLocks noChangeShapeType="1"/>
            </p:cNvSpPr>
            <p:nvPr/>
          </p:nvSpPr>
          <p:spPr bwMode="auto">
            <a:xfrm flipH="1">
              <a:off x="2636" y="2268"/>
              <a:ext cx="175" cy="162"/>
            </a:xfrm>
            <a:prstGeom prst="line">
              <a:avLst/>
            </a:prstGeom>
            <a:noFill/>
            <a:ln w="25400">
              <a:solidFill>
                <a:srgbClr val="7F7F7F"/>
              </a:solidFill>
              <a:round/>
              <a:headEnd/>
              <a:tailEnd/>
            </a:ln>
          </p:spPr>
          <p:txBody>
            <a:bodyPr>
              <a:prstTxWarp prst="textNoShape">
                <a:avLst/>
              </a:prstTxWarp>
            </a:bodyPr>
            <a:lstStyle/>
            <a:p>
              <a:endParaRPr lang="en-US"/>
            </a:p>
          </p:txBody>
        </p:sp>
        <p:sp>
          <p:nvSpPr>
            <p:cNvPr id="140934" name="Line 646"/>
            <p:cNvSpPr>
              <a:spLocks noChangeShapeType="1"/>
            </p:cNvSpPr>
            <p:nvPr/>
          </p:nvSpPr>
          <p:spPr bwMode="auto">
            <a:xfrm flipH="1">
              <a:off x="2652" y="2268"/>
              <a:ext cx="175" cy="162"/>
            </a:xfrm>
            <a:prstGeom prst="line">
              <a:avLst/>
            </a:prstGeom>
            <a:noFill/>
            <a:ln w="25400">
              <a:solidFill>
                <a:srgbClr val="848484"/>
              </a:solidFill>
              <a:round/>
              <a:headEnd/>
              <a:tailEnd/>
            </a:ln>
          </p:spPr>
          <p:txBody>
            <a:bodyPr>
              <a:prstTxWarp prst="textNoShape">
                <a:avLst/>
              </a:prstTxWarp>
            </a:bodyPr>
            <a:lstStyle/>
            <a:p>
              <a:endParaRPr lang="en-US"/>
            </a:p>
          </p:txBody>
        </p:sp>
        <p:sp>
          <p:nvSpPr>
            <p:cNvPr id="140935" name="Line 647"/>
            <p:cNvSpPr>
              <a:spLocks noChangeShapeType="1"/>
            </p:cNvSpPr>
            <p:nvPr/>
          </p:nvSpPr>
          <p:spPr bwMode="auto">
            <a:xfrm flipH="1">
              <a:off x="2667" y="2268"/>
              <a:ext cx="175" cy="162"/>
            </a:xfrm>
            <a:prstGeom prst="line">
              <a:avLst/>
            </a:prstGeom>
            <a:noFill/>
            <a:ln w="25400">
              <a:solidFill>
                <a:srgbClr val="888888"/>
              </a:solidFill>
              <a:round/>
              <a:headEnd/>
              <a:tailEnd/>
            </a:ln>
          </p:spPr>
          <p:txBody>
            <a:bodyPr>
              <a:prstTxWarp prst="textNoShape">
                <a:avLst/>
              </a:prstTxWarp>
            </a:bodyPr>
            <a:lstStyle/>
            <a:p>
              <a:endParaRPr lang="en-US"/>
            </a:p>
          </p:txBody>
        </p:sp>
        <p:sp>
          <p:nvSpPr>
            <p:cNvPr id="140936" name="Line 648"/>
            <p:cNvSpPr>
              <a:spLocks noChangeShapeType="1"/>
            </p:cNvSpPr>
            <p:nvPr/>
          </p:nvSpPr>
          <p:spPr bwMode="auto">
            <a:xfrm flipH="1">
              <a:off x="2667" y="2268"/>
              <a:ext cx="175" cy="162"/>
            </a:xfrm>
            <a:prstGeom prst="line">
              <a:avLst/>
            </a:prstGeom>
            <a:noFill/>
            <a:ln w="25400">
              <a:solidFill>
                <a:srgbClr val="8D8D8D"/>
              </a:solidFill>
              <a:round/>
              <a:headEnd/>
              <a:tailEnd/>
            </a:ln>
          </p:spPr>
          <p:txBody>
            <a:bodyPr>
              <a:prstTxWarp prst="textNoShape">
                <a:avLst/>
              </a:prstTxWarp>
            </a:bodyPr>
            <a:lstStyle/>
            <a:p>
              <a:endParaRPr lang="en-US"/>
            </a:p>
          </p:txBody>
        </p:sp>
        <p:sp>
          <p:nvSpPr>
            <p:cNvPr id="140937" name="Line 649"/>
            <p:cNvSpPr>
              <a:spLocks noChangeShapeType="1"/>
            </p:cNvSpPr>
            <p:nvPr/>
          </p:nvSpPr>
          <p:spPr bwMode="auto">
            <a:xfrm flipH="1">
              <a:off x="2683" y="2268"/>
              <a:ext cx="175" cy="162"/>
            </a:xfrm>
            <a:prstGeom prst="line">
              <a:avLst/>
            </a:prstGeom>
            <a:noFill/>
            <a:ln w="25400">
              <a:solidFill>
                <a:srgbClr val="919191"/>
              </a:solidFill>
              <a:round/>
              <a:headEnd/>
              <a:tailEnd/>
            </a:ln>
          </p:spPr>
          <p:txBody>
            <a:bodyPr>
              <a:prstTxWarp prst="textNoShape">
                <a:avLst/>
              </a:prstTxWarp>
            </a:bodyPr>
            <a:lstStyle/>
            <a:p>
              <a:endParaRPr lang="en-US"/>
            </a:p>
          </p:txBody>
        </p:sp>
        <p:sp>
          <p:nvSpPr>
            <p:cNvPr id="140938" name="Line 650"/>
            <p:cNvSpPr>
              <a:spLocks noChangeShapeType="1"/>
            </p:cNvSpPr>
            <p:nvPr/>
          </p:nvSpPr>
          <p:spPr bwMode="auto">
            <a:xfrm flipH="1">
              <a:off x="2699" y="2268"/>
              <a:ext cx="175" cy="162"/>
            </a:xfrm>
            <a:prstGeom prst="line">
              <a:avLst/>
            </a:prstGeom>
            <a:noFill/>
            <a:ln w="25400">
              <a:solidFill>
                <a:srgbClr val="969696"/>
              </a:solidFill>
              <a:round/>
              <a:headEnd/>
              <a:tailEnd/>
            </a:ln>
          </p:spPr>
          <p:txBody>
            <a:bodyPr>
              <a:prstTxWarp prst="textNoShape">
                <a:avLst/>
              </a:prstTxWarp>
            </a:bodyPr>
            <a:lstStyle/>
            <a:p>
              <a:endParaRPr lang="en-US"/>
            </a:p>
          </p:txBody>
        </p:sp>
        <p:sp>
          <p:nvSpPr>
            <p:cNvPr id="140939" name="Line 651"/>
            <p:cNvSpPr>
              <a:spLocks noChangeShapeType="1"/>
            </p:cNvSpPr>
            <p:nvPr/>
          </p:nvSpPr>
          <p:spPr bwMode="auto">
            <a:xfrm flipH="1">
              <a:off x="2699" y="2268"/>
              <a:ext cx="175" cy="162"/>
            </a:xfrm>
            <a:prstGeom prst="line">
              <a:avLst/>
            </a:prstGeom>
            <a:noFill/>
            <a:ln w="25400">
              <a:solidFill>
                <a:srgbClr val="9A9A9A"/>
              </a:solidFill>
              <a:round/>
              <a:headEnd/>
              <a:tailEnd/>
            </a:ln>
          </p:spPr>
          <p:txBody>
            <a:bodyPr>
              <a:prstTxWarp prst="textNoShape">
                <a:avLst/>
              </a:prstTxWarp>
            </a:bodyPr>
            <a:lstStyle/>
            <a:p>
              <a:endParaRPr lang="en-US"/>
            </a:p>
          </p:txBody>
        </p:sp>
        <p:sp>
          <p:nvSpPr>
            <p:cNvPr id="140940" name="Line 652"/>
            <p:cNvSpPr>
              <a:spLocks noChangeShapeType="1"/>
            </p:cNvSpPr>
            <p:nvPr/>
          </p:nvSpPr>
          <p:spPr bwMode="auto">
            <a:xfrm flipH="1">
              <a:off x="2714" y="2268"/>
              <a:ext cx="175" cy="162"/>
            </a:xfrm>
            <a:prstGeom prst="line">
              <a:avLst/>
            </a:prstGeom>
            <a:noFill/>
            <a:ln w="25400">
              <a:solidFill>
                <a:srgbClr val="9E9E9E"/>
              </a:solidFill>
              <a:round/>
              <a:headEnd/>
              <a:tailEnd/>
            </a:ln>
          </p:spPr>
          <p:txBody>
            <a:bodyPr>
              <a:prstTxWarp prst="textNoShape">
                <a:avLst/>
              </a:prstTxWarp>
            </a:bodyPr>
            <a:lstStyle/>
            <a:p>
              <a:endParaRPr lang="en-US"/>
            </a:p>
          </p:txBody>
        </p:sp>
        <p:sp>
          <p:nvSpPr>
            <p:cNvPr id="140941" name="Line 653"/>
            <p:cNvSpPr>
              <a:spLocks noChangeShapeType="1"/>
            </p:cNvSpPr>
            <p:nvPr/>
          </p:nvSpPr>
          <p:spPr bwMode="auto">
            <a:xfrm flipH="1">
              <a:off x="2730" y="2268"/>
              <a:ext cx="175" cy="162"/>
            </a:xfrm>
            <a:prstGeom prst="line">
              <a:avLst/>
            </a:prstGeom>
            <a:noFill/>
            <a:ln w="25400">
              <a:solidFill>
                <a:srgbClr val="A3A3A3"/>
              </a:solidFill>
              <a:round/>
              <a:headEnd/>
              <a:tailEnd/>
            </a:ln>
          </p:spPr>
          <p:txBody>
            <a:bodyPr>
              <a:prstTxWarp prst="textNoShape">
                <a:avLst/>
              </a:prstTxWarp>
            </a:bodyPr>
            <a:lstStyle/>
            <a:p>
              <a:endParaRPr lang="en-US"/>
            </a:p>
          </p:txBody>
        </p:sp>
        <p:sp>
          <p:nvSpPr>
            <p:cNvPr id="140942" name="Line 654"/>
            <p:cNvSpPr>
              <a:spLocks noChangeShapeType="1"/>
            </p:cNvSpPr>
            <p:nvPr/>
          </p:nvSpPr>
          <p:spPr bwMode="auto">
            <a:xfrm flipH="1">
              <a:off x="2745" y="2268"/>
              <a:ext cx="175" cy="162"/>
            </a:xfrm>
            <a:prstGeom prst="line">
              <a:avLst/>
            </a:prstGeom>
            <a:noFill/>
            <a:ln w="25400">
              <a:solidFill>
                <a:srgbClr val="A7A7A7"/>
              </a:solidFill>
              <a:round/>
              <a:headEnd/>
              <a:tailEnd/>
            </a:ln>
          </p:spPr>
          <p:txBody>
            <a:bodyPr>
              <a:prstTxWarp prst="textNoShape">
                <a:avLst/>
              </a:prstTxWarp>
            </a:bodyPr>
            <a:lstStyle/>
            <a:p>
              <a:endParaRPr lang="en-US"/>
            </a:p>
          </p:txBody>
        </p:sp>
        <p:sp>
          <p:nvSpPr>
            <p:cNvPr id="140943" name="Line 655"/>
            <p:cNvSpPr>
              <a:spLocks noChangeShapeType="1"/>
            </p:cNvSpPr>
            <p:nvPr/>
          </p:nvSpPr>
          <p:spPr bwMode="auto">
            <a:xfrm flipH="1">
              <a:off x="2745" y="2268"/>
              <a:ext cx="175" cy="162"/>
            </a:xfrm>
            <a:prstGeom prst="line">
              <a:avLst/>
            </a:prstGeom>
            <a:noFill/>
            <a:ln w="25400">
              <a:solidFill>
                <a:srgbClr val="ACACAC"/>
              </a:solidFill>
              <a:round/>
              <a:headEnd/>
              <a:tailEnd/>
            </a:ln>
          </p:spPr>
          <p:txBody>
            <a:bodyPr>
              <a:prstTxWarp prst="textNoShape">
                <a:avLst/>
              </a:prstTxWarp>
            </a:bodyPr>
            <a:lstStyle/>
            <a:p>
              <a:endParaRPr lang="en-US"/>
            </a:p>
          </p:txBody>
        </p:sp>
        <p:sp>
          <p:nvSpPr>
            <p:cNvPr id="140944" name="Line 656"/>
            <p:cNvSpPr>
              <a:spLocks noChangeShapeType="1"/>
            </p:cNvSpPr>
            <p:nvPr/>
          </p:nvSpPr>
          <p:spPr bwMode="auto">
            <a:xfrm flipH="1">
              <a:off x="2760" y="2268"/>
              <a:ext cx="175" cy="162"/>
            </a:xfrm>
            <a:prstGeom prst="line">
              <a:avLst/>
            </a:prstGeom>
            <a:noFill/>
            <a:ln w="25400">
              <a:solidFill>
                <a:srgbClr val="B0B0B0"/>
              </a:solidFill>
              <a:round/>
              <a:headEnd/>
              <a:tailEnd/>
            </a:ln>
          </p:spPr>
          <p:txBody>
            <a:bodyPr>
              <a:prstTxWarp prst="textNoShape">
                <a:avLst/>
              </a:prstTxWarp>
            </a:bodyPr>
            <a:lstStyle/>
            <a:p>
              <a:endParaRPr lang="en-US"/>
            </a:p>
          </p:txBody>
        </p:sp>
        <p:sp>
          <p:nvSpPr>
            <p:cNvPr id="140945" name="Line 657"/>
            <p:cNvSpPr>
              <a:spLocks noChangeShapeType="1"/>
            </p:cNvSpPr>
            <p:nvPr/>
          </p:nvSpPr>
          <p:spPr bwMode="auto">
            <a:xfrm flipH="1">
              <a:off x="2775" y="2268"/>
              <a:ext cx="175" cy="162"/>
            </a:xfrm>
            <a:prstGeom prst="line">
              <a:avLst/>
            </a:prstGeom>
            <a:noFill/>
            <a:ln w="25400">
              <a:solidFill>
                <a:srgbClr val="B4B4B4"/>
              </a:solidFill>
              <a:round/>
              <a:headEnd/>
              <a:tailEnd/>
            </a:ln>
          </p:spPr>
          <p:txBody>
            <a:bodyPr>
              <a:prstTxWarp prst="textNoShape">
                <a:avLst/>
              </a:prstTxWarp>
            </a:bodyPr>
            <a:lstStyle/>
            <a:p>
              <a:endParaRPr lang="en-US"/>
            </a:p>
          </p:txBody>
        </p:sp>
        <p:sp>
          <p:nvSpPr>
            <p:cNvPr id="140946" name="Line 658"/>
            <p:cNvSpPr>
              <a:spLocks noChangeShapeType="1"/>
            </p:cNvSpPr>
            <p:nvPr/>
          </p:nvSpPr>
          <p:spPr bwMode="auto">
            <a:xfrm flipH="1">
              <a:off x="2775" y="2268"/>
              <a:ext cx="175" cy="162"/>
            </a:xfrm>
            <a:prstGeom prst="line">
              <a:avLst/>
            </a:prstGeom>
            <a:noFill/>
            <a:ln w="25400">
              <a:solidFill>
                <a:srgbClr val="B9B9B9"/>
              </a:solidFill>
              <a:round/>
              <a:headEnd/>
              <a:tailEnd/>
            </a:ln>
          </p:spPr>
          <p:txBody>
            <a:bodyPr>
              <a:prstTxWarp prst="textNoShape">
                <a:avLst/>
              </a:prstTxWarp>
            </a:bodyPr>
            <a:lstStyle/>
            <a:p>
              <a:endParaRPr lang="en-US"/>
            </a:p>
          </p:txBody>
        </p:sp>
        <p:sp>
          <p:nvSpPr>
            <p:cNvPr id="140947" name="Line 659"/>
            <p:cNvSpPr>
              <a:spLocks noChangeShapeType="1"/>
            </p:cNvSpPr>
            <p:nvPr/>
          </p:nvSpPr>
          <p:spPr bwMode="auto">
            <a:xfrm flipH="1">
              <a:off x="2790" y="2281"/>
              <a:ext cx="161" cy="149"/>
            </a:xfrm>
            <a:prstGeom prst="line">
              <a:avLst/>
            </a:prstGeom>
            <a:noFill/>
            <a:ln w="25400">
              <a:solidFill>
                <a:srgbClr val="BDBDBD"/>
              </a:solidFill>
              <a:round/>
              <a:headEnd/>
              <a:tailEnd/>
            </a:ln>
          </p:spPr>
          <p:txBody>
            <a:bodyPr>
              <a:prstTxWarp prst="textNoShape">
                <a:avLst/>
              </a:prstTxWarp>
            </a:bodyPr>
            <a:lstStyle/>
            <a:p>
              <a:endParaRPr lang="en-US"/>
            </a:p>
          </p:txBody>
        </p:sp>
        <p:sp>
          <p:nvSpPr>
            <p:cNvPr id="140948" name="Line 660"/>
            <p:cNvSpPr>
              <a:spLocks noChangeShapeType="1"/>
            </p:cNvSpPr>
            <p:nvPr/>
          </p:nvSpPr>
          <p:spPr bwMode="auto">
            <a:xfrm flipH="1">
              <a:off x="2806" y="2296"/>
              <a:ext cx="145" cy="134"/>
            </a:xfrm>
            <a:prstGeom prst="line">
              <a:avLst/>
            </a:prstGeom>
            <a:noFill/>
            <a:ln w="25400">
              <a:solidFill>
                <a:srgbClr val="C2C2C2"/>
              </a:solidFill>
              <a:round/>
              <a:headEnd/>
              <a:tailEnd/>
            </a:ln>
          </p:spPr>
          <p:txBody>
            <a:bodyPr>
              <a:prstTxWarp prst="textNoShape">
                <a:avLst/>
              </a:prstTxWarp>
            </a:bodyPr>
            <a:lstStyle/>
            <a:p>
              <a:endParaRPr lang="en-US"/>
            </a:p>
          </p:txBody>
        </p:sp>
        <p:sp>
          <p:nvSpPr>
            <p:cNvPr id="140949" name="Line 661"/>
            <p:cNvSpPr>
              <a:spLocks noChangeShapeType="1"/>
            </p:cNvSpPr>
            <p:nvPr/>
          </p:nvSpPr>
          <p:spPr bwMode="auto">
            <a:xfrm flipH="1">
              <a:off x="2821" y="2310"/>
              <a:ext cx="130" cy="120"/>
            </a:xfrm>
            <a:prstGeom prst="line">
              <a:avLst/>
            </a:prstGeom>
            <a:noFill/>
            <a:ln w="25400">
              <a:solidFill>
                <a:srgbClr val="C6C6C6"/>
              </a:solidFill>
              <a:round/>
              <a:headEnd/>
              <a:tailEnd/>
            </a:ln>
          </p:spPr>
          <p:txBody>
            <a:bodyPr>
              <a:prstTxWarp prst="textNoShape">
                <a:avLst/>
              </a:prstTxWarp>
            </a:bodyPr>
            <a:lstStyle/>
            <a:p>
              <a:endParaRPr lang="en-US"/>
            </a:p>
          </p:txBody>
        </p:sp>
        <p:sp>
          <p:nvSpPr>
            <p:cNvPr id="140950" name="Line 662"/>
            <p:cNvSpPr>
              <a:spLocks noChangeShapeType="1"/>
            </p:cNvSpPr>
            <p:nvPr/>
          </p:nvSpPr>
          <p:spPr bwMode="auto">
            <a:xfrm flipH="1">
              <a:off x="2821" y="2310"/>
              <a:ext cx="130" cy="120"/>
            </a:xfrm>
            <a:prstGeom prst="line">
              <a:avLst/>
            </a:prstGeom>
            <a:noFill/>
            <a:ln w="25400">
              <a:solidFill>
                <a:srgbClr val="CBCBCB"/>
              </a:solidFill>
              <a:round/>
              <a:headEnd/>
              <a:tailEnd/>
            </a:ln>
          </p:spPr>
          <p:txBody>
            <a:bodyPr>
              <a:prstTxWarp prst="textNoShape">
                <a:avLst/>
              </a:prstTxWarp>
            </a:bodyPr>
            <a:lstStyle/>
            <a:p>
              <a:endParaRPr lang="en-US"/>
            </a:p>
          </p:txBody>
        </p:sp>
        <p:sp>
          <p:nvSpPr>
            <p:cNvPr id="140951" name="Line 663"/>
            <p:cNvSpPr>
              <a:spLocks noChangeShapeType="1"/>
            </p:cNvSpPr>
            <p:nvPr/>
          </p:nvSpPr>
          <p:spPr bwMode="auto">
            <a:xfrm flipH="1">
              <a:off x="2837" y="2324"/>
              <a:ext cx="114" cy="106"/>
            </a:xfrm>
            <a:prstGeom prst="line">
              <a:avLst/>
            </a:prstGeom>
            <a:noFill/>
            <a:ln w="25400">
              <a:solidFill>
                <a:srgbClr val="CFCFCF"/>
              </a:solidFill>
              <a:round/>
              <a:headEnd/>
              <a:tailEnd/>
            </a:ln>
          </p:spPr>
          <p:txBody>
            <a:bodyPr>
              <a:prstTxWarp prst="textNoShape">
                <a:avLst/>
              </a:prstTxWarp>
            </a:bodyPr>
            <a:lstStyle/>
            <a:p>
              <a:endParaRPr lang="en-US"/>
            </a:p>
          </p:txBody>
        </p:sp>
        <p:sp>
          <p:nvSpPr>
            <p:cNvPr id="140952" name="Line 664"/>
            <p:cNvSpPr>
              <a:spLocks noChangeShapeType="1"/>
            </p:cNvSpPr>
            <p:nvPr/>
          </p:nvSpPr>
          <p:spPr bwMode="auto">
            <a:xfrm flipH="1">
              <a:off x="2853" y="2339"/>
              <a:ext cx="98" cy="91"/>
            </a:xfrm>
            <a:prstGeom prst="line">
              <a:avLst/>
            </a:prstGeom>
            <a:noFill/>
            <a:ln w="25400">
              <a:solidFill>
                <a:srgbClr val="D3D3D3"/>
              </a:solidFill>
              <a:round/>
              <a:headEnd/>
              <a:tailEnd/>
            </a:ln>
          </p:spPr>
          <p:txBody>
            <a:bodyPr>
              <a:prstTxWarp prst="textNoShape">
                <a:avLst/>
              </a:prstTxWarp>
            </a:bodyPr>
            <a:lstStyle/>
            <a:p>
              <a:endParaRPr lang="en-US"/>
            </a:p>
          </p:txBody>
        </p:sp>
        <p:sp>
          <p:nvSpPr>
            <p:cNvPr id="140953" name="Line 665"/>
            <p:cNvSpPr>
              <a:spLocks noChangeShapeType="1"/>
            </p:cNvSpPr>
            <p:nvPr/>
          </p:nvSpPr>
          <p:spPr bwMode="auto">
            <a:xfrm flipH="1">
              <a:off x="2853" y="2339"/>
              <a:ext cx="98" cy="91"/>
            </a:xfrm>
            <a:prstGeom prst="line">
              <a:avLst/>
            </a:prstGeom>
            <a:noFill/>
            <a:ln w="25400">
              <a:solidFill>
                <a:srgbClr val="D8D8D8"/>
              </a:solidFill>
              <a:round/>
              <a:headEnd/>
              <a:tailEnd/>
            </a:ln>
          </p:spPr>
          <p:txBody>
            <a:bodyPr>
              <a:prstTxWarp prst="textNoShape">
                <a:avLst/>
              </a:prstTxWarp>
            </a:bodyPr>
            <a:lstStyle/>
            <a:p>
              <a:endParaRPr lang="en-US"/>
            </a:p>
          </p:txBody>
        </p:sp>
        <p:sp>
          <p:nvSpPr>
            <p:cNvPr id="140954" name="Line 666"/>
            <p:cNvSpPr>
              <a:spLocks noChangeShapeType="1"/>
            </p:cNvSpPr>
            <p:nvPr/>
          </p:nvSpPr>
          <p:spPr bwMode="auto">
            <a:xfrm flipH="1">
              <a:off x="2868" y="2353"/>
              <a:ext cx="83" cy="77"/>
            </a:xfrm>
            <a:prstGeom prst="line">
              <a:avLst/>
            </a:prstGeom>
            <a:noFill/>
            <a:ln w="25400">
              <a:solidFill>
                <a:srgbClr val="DCDCDC"/>
              </a:solidFill>
              <a:round/>
              <a:headEnd/>
              <a:tailEnd/>
            </a:ln>
          </p:spPr>
          <p:txBody>
            <a:bodyPr>
              <a:prstTxWarp prst="textNoShape">
                <a:avLst/>
              </a:prstTxWarp>
            </a:bodyPr>
            <a:lstStyle/>
            <a:p>
              <a:endParaRPr lang="en-US"/>
            </a:p>
          </p:txBody>
        </p:sp>
        <p:sp>
          <p:nvSpPr>
            <p:cNvPr id="140955" name="Line 667"/>
            <p:cNvSpPr>
              <a:spLocks noChangeShapeType="1"/>
            </p:cNvSpPr>
            <p:nvPr/>
          </p:nvSpPr>
          <p:spPr bwMode="auto">
            <a:xfrm flipH="1">
              <a:off x="2883" y="2367"/>
              <a:ext cx="68" cy="63"/>
            </a:xfrm>
            <a:prstGeom prst="line">
              <a:avLst/>
            </a:prstGeom>
            <a:noFill/>
            <a:ln w="25400">
              <a:solidFill>
                <a:srgbClr val="E1E1E1"/>
              </a:solidFill>
              <a:round/>
              <a:headEnd/>
              <a:tailEnd/>
            </a:ln>
          </p:spPr>
          <p:txBody>
            <a:bodyPr>
              <a:prstTxWarp prst="textNoShape">
                <a:avLst/>
              </a:prstTxWarp>
            </a:bodyPr>
            <a:lstStyle/>
            <a:p>
              <a:endParaRPr lang="en-US"/>
            </a:p>
          </p:txBody>
        </p:sp>
        <p:sp>
          <p:nvSpPr>
            <p:cNvPr id="140956" name="Line 668"/>
            <p:cNvSpPr>
              <a:spLocks noChangeShapeType="1"/>
            </p:cNvSpPr>
            <p:nvPr/>
          </p:nvSpPr>
          <p:spPr bwMode="auto">
            <a:xfrm flipH="1">
              <a:off x="2899" y="2382"/>
              <a:ext cx="52" cy="48"/>
            </a:xfrm>
            <a:prstGeom prst="line">
              <a:avLst/>
            </a:prstGeom>
            <a:noFill/>
            <a:ln w="25400">
              <a:solidFill>
                <a:srgbClr val="E5E5E5"/>
              </a:solidFill>
              <a:round/>
              <a:headEnd/>
              <a:tailEnd/>
            </a:ln>
          </p:spPr>
          <p:txBody>
            <a:bodyPr>
              <a:prstTxWarp prst="textNoShape">
                <a:avLst/>
              </a:prstTxWarp>
            </a:bodyPr>
            <a:lstStyle/>
            <a:p>
              <a:endParaRPr lang="en-US"/>
            </a:p>
          </p:txBody>
        </p:sp>
        <p:sp>
          <p:nvSpPr>
            <p:cNvPr id="140957" name="Line 669"/>
            <p:cNvSpPr>
              <a:spLocks noChangeShapeType="1"/>
            </p:cNvSpPr>
            <p:nvPr/>
          </p:nvSpPr>
          <p:spPr bwMode="auto">
            <a:xfrm flipH="1">
              <a:off x="2899" y="2382"/>
              <a:ext cx="52" cy="48"/>
            </a:xfrm>
            <a:prstGeom prst="line">
              <a:avLst/>
            </a:prstGeom>
            <a:noFill/>
            <a:ln w="25400">
              <a:solidFill>
                <a:srgbClr val="E9E9E9"/>
              </a:solidFill>
              <a:round/>
              <a:headEnd/>
              <a:tailEnd/>
            </a:ln>
          </p:spPr>
          <p:txBody>
            <a:bodyPr>
              <a:prstTxWarp prst="textNoShape">
                <a:avLst/>
              </a:prstTxWarp>
            </a:bodyPr>
            <a:lstStyle/>
            <a:p>
              <a:endParaRPr lang="en-US"/>
            </a:p>
          </p:txBody>
        </p:sp>
        <p:sp>
          <p:nvSpPr>
            <p:cNvPr id="140958" name="Line 670"/>
            <p:cNvSpPr>
              <a:spLocks noChangeShapeType="1"/>
            </p:cNvSpPr>
            <p:nvPr/>
          </p:nvSpPr>
          <p:spPr bwMode="auto">
            <a:xfrm flipH="1">
              <a:off x="2915" y="2396"/>
              <a:ext cx="36" cy="34"/>
            </a:xfrm>
            <a:prstGeom prst="line">
              <a:avLst/>
            </a:prstGeom>
            <a:noFill/>
            <a:ln w="25400">
              <a:solidFill>
                <a:srgbClr val="EEEEEE"/>
              </a:solidFill>
              <a:round/>
              <a:headEnd/>
              <a:tailEnd/>
            </a:ln>
          </p:spPr>
          <p:txBody>
            <a:bodyPr>
              <a:prstTxWarp prst="textNoShape">
                <a:avLst/>
              </a:prstTxWarp>
            </a:bodyPr>
            <a:lstStyle/>
            <a:p>
              <a:endParaRPr lang="en-US"/>
            </a:p>
          </p:txBody>
        </p:sp>
        <p:sp>
          <p:nvSpPr>
            <p:cNvPr id="140959" name="Line 671"/>
            <p:cNvSpPr>
              <a:spLocks noChangeShapeType="1"/>
            </p:cNvSpPr>
            <p:nvPr/>
          </p:nvSpPr>
          <p:spPr bwMode="auto">
            <a:xfrm flipH="1">
              <a:off x="2930" y="2410"/>
              <a:ext cx="21" cy="20"/>
            </a:xfrm>
            <a:prstGeom prst="line">
              <a:avLst/>
            </a:prstGeom>
            <a:noFill/>
            <a:ln w="25400">
              <a:solidFill>
                <a:srgbClr val="F2F2F2"/>
              </a:solidFill>
              <a:round/>
              <a:headEnd/>
              <a:tailEnd/>
            </a:ln>
          </p:spPr>
          <p:txBody>
            <a:bodyPr>
              <a:prstTxWarp prst="textNoShape">
                <a:avLst/>
              </a:prstTxWarp>
            </a:bodyPr>
            <a:lstStyle/>
            <a:p>
              <a:endParaRPr lang="en-US"/>
            </a:p>
          </p:txBody>
        </p:sp>
        <p:sp>
          <p:nvSpPr>
            <p:cNvPr id="140960" name="Line 672"/>
            <p:cNvSpPr>
              <a:spLocks noChangeShapeType="1"/>
            </p:cNvSpPr>
            <p:nvPr/>
          </p:nvSpPr>
          <p:spPr bwMode="auto">
            <a:xfrm flipH="1">
              <a:off x="2930" y="2410"/>
              <a:ext cx="21" cy="20"/>
            </a:xfrm>
            <a:prstGeom prst="line">
              <a:avLst/>
            </a:prstGeom>
            <a:noFill/>
            <a:ln w="25400">
              <a:solidFill>
                <a:srgbClr val="F7F7F7"/>
              </a:solidFill>
              <a:round/>
              <a:headEnd/>
              <a:tailEnd/>
            </a:ln>
          </p:spPr>
          <p:txBody>
            <a:bodyPr>
              <a:prstTxWarp prst="textNoShape">
                <a:avLst/>
              </a:prstTxWarp>
            </a:bodyPr>
            <a:lstStyle/>
            <a:p>
              <a:endParaRPr lang="en-US"/>
            </a:p>
          </p:txBody>
        </p:sp>
        <p:sp>
          <p:nvSpPr>
            <p:cNvPr id="140961" name="Line 673"/>
            <p:cNvSpPr>
              <a:spLocks noChangeShapeType="1"/>
            </p:cNvSpPr>
            <p:nvPr/>
          </p:nvSpPr>
          <p:spPr bwMode="auto">
            <a:xfrm flipH="1">
              <a:off x="2945" y="2424"/>
              <a:ext cx="6" cy="6"/>
            </a:xfrm>
            <a:prstGeom prst="line">
              <a:avLst/>
            </a:prstGeom>
            <a:noFill/>
            <a:ln w="25400">
              <a:solidFill>
                <a:srgbClr val="FBFBFB"/>
              </a:solidFill>
              <a:round/>
              <a:headEnd/>
              <a:tailEnd/>
            </a:ln>
          </p:spPr>
          <p:txBody>
            <a:bodyPr>
              <a:prstTxWarp prst="textNoShape">
                <a:avLst/>
              </a:prstTxWarp>
            </a:bodyPr>
            <a:lstStyle/>
            <a:p>
              <a:endParaRPr lang="en-US"/>
            </a:p>
          </p:txBody>
        </p:sp>
        <p:sp>
          <p:nvSpPr>
            <p:cNvPr id="140962" name="Freeform 674"/>
            <p:cNvSpPr>
              <a:spLocks/>
            </p:cNvSpPr>
            <p:nvPr/>
          </p:nvSpPr>
          <p:spPr bwMode="auto">
            <a:xfrm>
              <a:off x="2545" y="2268"/>
              <a:ext cx="406" cy="162"/>
            </a:xfrm>
            <a:custGeom>
              <a:avLst/>
              <a:gdLst/>
              <a:ahLst/>
              <a:cxnLst>
                <a:cxn ang="0">
                  <a:pos x="0" y="14"/>
                </a:cxn>
                <a:cxn ang="0">
                  <a:pos x="31" y="0"/>
                </a:cxn>
                <a:cxn ang="0">
                  <a:pos x="54" y="7"/>
                </a:cxn>
                <a:cxn ang="0">
                  <a:pos x="70" y="28"/>
                </a:cxn>
                <a:cxn ang="0">
                  <a:pos x="93" y="56"/>
                </a:cxn>
                <a:cxn ang="0">
                  <a:pos x="117" y="63"/>
                </a:cxn>
                <a:cxn ang="0">
                  <a:pos x="148" y="77"/>
                </a:cxn>
                <a:cxn ang="0">
                  <a:pos x="218" y="63"/>
                </a:cxn>
                <a:cxn ang="0">
                  <a:pos x="296" y="49"/>
                </a:cxn>
                <a:cxn ang="0">
                  <a:pos x="320" y="42"/>
                </a:cxn>
                <a:cxn ang="0">
                  <a:pos x="351" y="49"/>
                </a:cxn>
                <a:cxn ang="0">
                  <a:pos x="406" y="77"/>
                </a:cxn>
                <a:cxn ang="0">
                  <a:pos x="406" y="84"/>
                </a:cxn>
                <a:cxn ang="0">
                  <a:pos x="406" y="98"/>
                </a:cxn>
                <a:cxn ang="0">
                  <a:pos x="398" y="105"/>
                </a:cxn>
                <a:cxn ang="0">
                  <a:pos x="398" y="119"/>
                </a:cxn>
                <a:cxn ang="0">
                  <a:pos x="367" y="126"/>
                </a:cxn>
                <a:cxn ang="0">
                  <a:pos x="343" y="134"/>
                </a:cxn>
                <a:cxn ang="0">
                  <a:pos x="289" y="134"/>
                </a:cxn>
                <a:cxn ang="0">
                  <a:pos x="250" y="141"/>
                </a:cxn>
                <a:cxn ang="0">
                  <a:pos x="148" y="155"/>
                </a:cxn>
                <a:cxn ang="0">
                  <a:pos x="101" y="162"/>
                </a:cxn>
                <a:cxn ang="0">
                  <a:pos x="62" y="148"/>
                </a:cxn>
                <a:cxn ang="0">
                  <a:pos x="54" y="134"/>
                </a:cxn>
                <a:cxn ang="0">
                  <a:pos x="31" y="91"/>
                </a:cxn>
                <a:cxn ang="0">
                  <a:pos x="15" y="49"/>
                </a:cxn>
                <a:cxn ang="0">
                  <a:pos x="7" y="35"/>
                </a:cxn>
                <a:cxn ang="0">
                  <a:pos x="0" y="21"/>
                </a:cxn>
                <a:cxn ang="0">
                  <a:pos x="0" y="14"/>
                </a:cxn>
              </a:cxnLst>
              <a:rect l="0" t="0" r="r" b="b"/>
              <a:pathLst>
                <a:path w="406" h="162">
                  <a:moveTo>
                    <a:pt x="0" y="14"/>
                  </a:moveTo>
                  <a:lnTo>
                    <a:pt x="31" y="0"/>
                  </a:lnTo>
                  <a:lnTo>
                    <a:pt x="54" y="7"/>
                  </a:lnTo>
                  <a:lnTo>
                    <a:pt x="70" y="28"/>
                  </a:lnTo>
                  <a:lnTo>
                    <a:pt x="93" y="56"/>
                  </a:lnTo>
                  <a:lnTo>
                    <a:pt x="117" y="63"/>
                  </a:lnTo>
                  <a:lnTo>
                    <a:pt x="148" y="77"/>
                  </a:lnTo>
                  <a:lnTo>
                    <a:pt x="218" y="63"/>
                  </a:lnTo>
                  <a:lnTo>
                    <a:pt x="296" y="49"/>
                  </a:lnTo>
                  <a:lnTo>
                    <a:pt x="320" y="42"/>
                  </a:lnTo>
                  <a:lnTo>
                    <a:pt x="351" y="49"/>
                  </a:lnTo>
                  <a:lnTo>
                    <a:pt x="406" y="77"/>
                  </a:lnTo>
                  <a:lnTo>
                    <a:pt x="406" y="84"/>
                  </a:lnTo>
                  <a:lnTo>
                    <a:pt x="406" y="98"/>
                  </a:lnTo>
                  <a:lnTo>
                    <a:pt x="398" y="105"/>
                  </a:lnTo>
                  <a:lnTo>
                    <a:pt x="398" y="119"/>
                  </a:lnTo>
                  <a:lnTo>
                    <a:pt x="367" y="126"/>
                  </a:lnTo>
                  <a:lnTo>
                    <a:pt x="343" y="134"/>
                  </a:lnTo>
                  <a:lnTo>
                    <a:pt x="289" y="134"/>
                  </a:lnTo>
                  <a:lnTo>
                    <a:pt x="250" y="141"/>
                  </a:lnTo>
                  <a:lnTo>
                    <a:pt x="148" y="155"/>
                  </a:lnTo>
                  <a:lnTo>
                    <a:pt x="101" y="162"/>
                  </a:lnTo>
                  <a:lnTo>
                    <a:pt x="62" y="148"/>
                  </a:lnTo>
                  <a:lnTo>
                    <a:pt x="54" y="134"/>
                  </a:lnTo>
                  <a:lnTo>
                    <a:pt x="31" y="91"/>
                  </a:lnTo>
                  <a:lnTo>
                    <a:pt x="15" y="49"/>
                  </a:lnTo>
                  <a:lnTo>
                    <a:pt x="7" y="35"/>
                  </a:lnTo>
                  <a:lnTo>
                    <a:pt x="0" y="21"/>
                  </a:lnTo>
                  <a:lnTo>
                    <a:pt x="0" y="14"/>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963" name="Line 675"/>
            <p:cNvSpPr>
              <a:spLocks noChangeShapeType="1"/>
            </p:cNvSpPr>
            <p:nvPr/>
          </p:nvSpPr>
          <p:spPr bwMode="auto">
            <a:xfrm flipH="1">
              <a:off x="2607" y="2380"/>
              <a:ext cx="8" cy="7"/>
            </a:xfrm>
            <a:prstGeom prst="line">
              <a:avLst/>
            </a:prstGeom>
            <a:noFill/>
            <a:ln w="25400">
              <a:solidFill>
                <a:srgbClr val="272727"/>
              </a:solidFill>
              <a:round/>
              <a:headEnd/>
              <a:tailEnd/>
            </a:ln>
          </p:spPr>
          <p:txBody>
            <a:bodyPr>
              <a:prstTxWarp prst="textNoShape">
                <a:avLst/>
              </a:prstTxWarp>
            </a:bodyPr>
            <a:lstStyle/>
            <a:p>
              <a:endParaRPr lang="en-US"/>
            </a:p>
          </p:txBody>
        </p:sp>
        <p:sp>
          <p:nvSpPr>
            <p:cNvPr id="140964" name="Line 676"/>
            <p:cNvSpPr>
              <a:spLocks noChangeShapeType="1"/>
            </p:cNvSpPr>
            <p:nvPr/>
          </p:nvSpPr>
          <p:spPr bwMode="auto">
            <a:xfrm flipH="1">
              <a:off x="2607" y="2380"/>
              <a:ext cx="24" cy="21"/>
            </a:xfrm>
            <a:prstGeom prst="line">
              <a:avLst/>
            </a:prstGeom>
            <a:noFill/>
            <a:ln w="25400">
              <a:solidFill>
                <a:srgbClr val="2F2F2F"/>
              </a:solidFill>
              <a:round/>
              <a:headEnd/>
              <a:tailEnd/>
            </a:ln>
          </p:spPr>
          <p:txBody>
            <a:bodyPr>
              <a:prstTxWarp prst="textNoShape">
                <a:avLst/>
              </a:prstTxWarp>
            </a:bodyPr>
            <a:lstStyle/>
            <a:p>
              <a:endParaRPr lang="en-US"/>
            </a:p>
          </p:txBody>
        </p:sp>
        <p:sp>
          <p:nvSpPr>
            <p:cNvPr id="140965" name="Line 677"/>
            <p:cNvSpPr>
              <a:spLocks noChangeShapeType="1"/>
            </p:cNvSpPr>
            <p:nvPr/>
          </p:nvSpPr>
          <p:spPr bwMode="auto">
            <a:xfrm flipH="1">
              <a:off x="2607" y="2380"/>
              <a:ext cx="32" cy="28"/>
            </a:xfrm>
            <a:prstGeom prst="line">
              <a:avLst/>
            </a:prstGeom>
            <a:noFill/>
            <a:ln w="25400">
              <a:solidFill>
                <a:srgbClr val="373737"/>
              </a:solidFill>
              <a:round/>
              <a:headEnd/>
              <a:tailEnd/>
            </a:ln>
          </p:spPr>
          <p:txBody>
            <a:bodyPr>
              <a:prstTxWarp prst="textNoShape">
                <a:avLst/>
              </a:prstTxWarp>
            </a:bodyPr>
            <a:lstStyle/>
            <a:p>
              <a:endParaRPr lang="en-US"/>
            </a:p>
          </p:txBody>
        </p:sp>
        <p:sp>
          <p:nvSpPr>
            <p:cNvPr id="140966" name="Line 678"/>
            <p:cNvSpPr>
              <a:spLocks noChangeShapeType="1"/>
            </p:cNvSpPr>
            <p:nvPr/>
          </p:nvSpPr>
          <p:spPr bwMode="auto">
            <a:xfrm flipH="1">
              <a:off x="2607" y="2380"/>
              <a:ext cx="40" cy="36"/>
            </a:xfrm>
            <a:prstGeom prst="line">
              <a:avLst/>
            </a:prstGeom>
            <a:noFill/>
            <a:ln w="25400">
              <a:solidFill>
                <a:srgbClr val="3F3F3F"/>
              </a:solidFill>
              <a:round/>
              <a:headEnd/>
              <a:tailEnd/>
            </a:ln>
          </p:spPr>
          <p:txBody>
            <a:bodyPr>
              <a:prstTxWarp prst="textNoShape">
                <a:avLst/>
              </a:prstTxWarp>
            </a:bodyPr>
            <a:lstStyle/>
            <a:p>
              <a:endParaRPr lang="en-US"/>
            </a:p>
          </p:txBody>
        </p:sp>
        <p:sp>
          <p:nvSpPr>
            <p:cNvPr id="140967" name="Line 679"/>
            <p:cNvSpPr>
              <a:spLocks noChangeShapeType="1"/>
            </p:cNvSpPr>
            <p:nvPr/>
          </p:nvSpPr>
          <p:spPr bwMode="auto">
            <a:xfrm flipH="1">
              <a:off x="2607" y="2380"/>
              <a:ext cx="56" cy="50"/>
            </a:xfrm>
            <a:prstGeom prst="line">
              <a:avLst/>
            </a:prstGeom>
            <a:noFill/>
            <a:ln w="25400">
              <a:solidFill>
                <a:srgbClr val="474747"/>
              </a:solidFill>
              <a:round/>
              <a:headEnd/>
              <a:tailEnd/>
            </a:ln>
          </p:spPr>
          <p:txBody>
            <a:bodyPr>
              <a:prstTxWarp prst="textNoShape">
                <a:avLst/>
              </a:prstTxWarp>
            </a:bodyPr>
            <a:lstStyle/>
            <a:p>
              <a:endParaRPr lang="en-US"/>
            </a:p>
          </p:txBody>
        </p:sp>
        <p:sp>
          <p:nvSpPr>
            <p:cNvPr id="140968" name="Line 680"/>
            <p:cNvSpPr>
              <a:spLocks noChangeShapeType="1"/>
            </p:cNvSpPr>
            <p:nvPr/>
          </p:nvSpPr>
          <p:spPr bwMode="auto">
            <a:xfrm flipH="1">
              <a:off x="2607" y="2380"/>
              <a:ext cx="64" cy="57"/>
            </a:xfrm>
            <a:prstGeom prst="line">
              <a:avLst/>
            </a:prstGeom>
            <a:noFill/>
            <a:ln w="25400">
              <a:solidFill>
                <a:srgbClr val="4F4F4F"/>
              </a:solidFill>
              <a:round/>
              <a:headEnd/>
              <a:tailEnd/>
            </a:ln>
          </p:spPr>
          <p:txBody>
            <a:bodyPr>
              <a:prstTxWarp prst="textNoShape">
                <a:avLst/>
              </a:prstTxWarp>
            </a:bodyPr>
            <a:lstStyle/>
            <a:p>
              <a:endParaRPr lang="en-US"/>
            </a:p>
          </p:txBody>
        </p:sp>
        <p:sp>
          <p:nvSpPr>
            <p:cNvPr id="140969" name="Line 681"/>
            <p:cNvSpPr>
              <a:spLocks noChangeShapeType="1"/>
            </p:cNvSpPr>
            <p:nvPr/>
          </p:nvSpPr>
          <p:spPr bwMode="auto">
            <a:xfrm flipH="1">
              <a:off x="2607" y="2380"/>
              <a:ext cx="71" cy="64"/>
            </a:xfrm>
            <a:prstGeom prst="line">
              <a:avLst/>
            </a:prstGeom>
            <a:noFill/>
            <a:ln w="25400">
              <a:solidFill>
                <a:srgbClr val="575757"/>
              </a:solidFill>
              <a:round/>
              <a:headEnd/>
              <a:tailEnd/>
            </a:ln>
          </p:spPr>
          <p:txBody>
            <a:bodyPr>
              <a:prstTxWarp prst="textNoShape">
                <a:avLst/>
              </a:prstTxWarp>
            </a:bodyPr>
            <a:lstStyle/>
            <a:p>
              <a:endParaRPr lang="en-US"/>
            </a:p>
          </p:txBody>
        </p:sp>
        <p:sp>
          <p:nvSpPr>
            <p:cNvPr id="140970" name="Line 682"/>
            <p:cNvSpPr>
              <a:spLocks noChangeShapeType="1"/>
            </p:cNvSpPr>
            <p:nvPr/>
          </p:nvSpPr>
          <p:spPr bwMode="auto">
            <a:xfrm flipH="1">
              <a:off x="2616" y="2380"/>
              <a:ext cx="78" cy="71"/>
            </a:xfrm>
            <a:prstGeom prst="line">
              <a:avLst/>
            </a:prstGeom>
            <a:noFill/>
            <a:ln w="25400">
              <a:solidFill>
                <a:srgbClr val="5F5F5F"/>
              </a:solidFill>
              <a:round/>
              <a:headEnd/>
              <a:tailEnd/>
            </a:ln>
          </p:spPr>
          <p:txBody>
            <a:bodyPr>
              <a:prstTxWarp prst="textNoShape">
                <a:avLst/>
              </a:prstTxWarp>
            </a:bodyPr>
            <a:lstStyle/>
            <a:p>
              <a:endParaRPr lang="en-US"/>
            </a:p>
          </p:txBody>
        </p:sp>
        <p:sp>
          <p:nvSpPr>
            <p:cNvPr id="140971" name="Line 683"/>
            <p:cNvSpPr>
              <a:spLocks noChangeShapeType="1"/>
            </p:cNvSpPr>
            <p:nvPr/>
          </p:nvSpPr>
          <p:spPr bwMode="auto">
            <a:xfrm flipH="1">
              <a:off x="2631" y="2380"/>
              <a:ext cx="78" cy="71"/>
            </a:xfrm>
            <a:prstGeom prst="line">
              <a:avLst/>
            </a:prstGeom>
            <a:noFill/>
            <a:ln w="25400">
              <a:solidFill>
                <a:srgbClr val="676767"/>
              </a:solidFill>
              <a:round/>
              <a:headEnd/>
              <a:tailEnd/>
            </a:ln>
          </p:spPr>
          <p:txBody>
            <a:bodyPr>
              <a:prstTxWarp prst="textNoShape">
                <a:avLst/>
              </a:prstTxWarp>
            </a:bodyPr>
            <a:lstStyle/>
            <a:p>
              <a:endParaRPr lang="en-US"/>
            </a:p>
          </p:txBody>
        </p:sp>
        <p:sp>
          <p:nvSpPr>
            <p:cNvPr id="140972" name="Line 684"/>
            <p:cNvSpPr>
              <a:spLocks noChangeShapeType="1"/>
            </p:cNvSpPr>
            <p:nvPr/>
          </p:nvSpPr>
          <p:spPr bwMode="auto">
            <a:xfrm flipH="1">
              <a:off x="2639" y="2380"/>
              <a:ext cx="78" cy="71"/>
            </a:xfrm>
            <a:prstGeom prst="line">
              <a:avLst/>
            </a:prstGeom>
            <a:noFill/>
            <a:ln w="25400">
              <a:solidFill>
                <a:srgbClr val="6F6F6F"/>
              </a:solidFill>
              <a:round/>
              <a:headEnd/>
              <a:tailEnd/>
            </a:ln>
          </p:spPr>
          <p:txBody>
            <a:bodyPr>
              <a:prstTxWarp prst="textNoShape">
                <a:avLst/>
              </a:prstTxWarp>
            </a:bodyPr>
            <a:lstStyle/>
            <a:p>
              <a:endParaRPr lang="en-US"/>
            </a:p>
          </p:txBody>
        </p:sp>
        <p:sp>
          <p:nvSpPr>
            <p:cNvPr id="140973" name="Line 685"/>
            <p:cNvSpPr>
              <a:spLocks noChangeShapeType="1"/>
            </p:cNvSpPr>
            <p:nvPr/>
          </p:nvSpPr>
          <p:spPr bwMode="auto">
            <a:xfrm flipH="1">
              <a:off x="2647" y="2380"/>
              <a:ext cx="78" cy="71"/>
            </a:xfrm>
            <a:prstGeom prst="line">
              <a:avLst/>
            </a:prstGeom>
            <a:noFill/>
            <a:ln w="25400">
              <a:solidFill>
                <a:srgbClr val="777777"/>
              </a:solidFill>
              <a:round/>
              <a:headEnd/>
              <a:tailEnd/>
            </a:ln>
          </p:spPr>
          <p:txBody>
            <a:bodyPr>
              <a:prstTxWarp prst="textNoShape">
                <a:avLst/>
              </a:prstTxWarp>
            </a:bodyPr>
            <a:lstStyle/>
            <a:p>
              <a:endParaRPr lang="en-US"/>
            </a:p>
          </p:txBody>
        </p:sp>
        <p:sp>
          <p:nvSpPr>
            <p:cNvPr id="140974" name="Line 686"/>
            <p:cNvSpPr>
              <a:spLocks noChangeShapeType="1"/>
            </p:cNvSpPr>
            <p:nvPr/>
          </p:nvSpPr>
          <p:spPr bwMode="auto">
            <a:xfrm flipH="1">
              <a:off x="2662" y="2380"/>
              <a:ext cx="78" cy="71"/>
            </a:xfrm>
            <a:prstGeom prst="line">
              <a:avLst/>
            </a:prstGeom>
            <a:noFill/>
            <a:ln w="25400">
              <a:solidFill>
                <a:srgbClr val="7F7F7F"/>
              </a:solidFill>
              <a:round/>
              <a:headEnd/>
              <a:tailEnd/>
            </a:ln>
          </p:spPr>
          <p:txBody>
            <a:bodyPr>
              <a:prstTxWarp prst="textNoShape">
                <a:avLst/>
              </a:prstTxWarp>
            </a:bodyPr>
            <a:lstStyle/>
            <a:p>
              <a:endParaRPr lang="en-US"/>
            </a:p>
          </p:txBody>
        </p:sp>
        <p:sp>
          <p:nvSpPr>
            <p:cNvPr id="140975" name="Line 687"/>
            <p:cNvSpPr>
              <a:spLocks noChangeShapeType="1"/>
            </p:cNvSpPr>
            <p:nvPr/>
          </p:nvSpPr>
          <p:spPr bwMode="auto">
            <a:xfrm flipH="1">
              <a:off x="2670" y="2380"/>
              <a:ext cx="78" cy="71"/>
            </a:xfrm>
            <a:prstGeom prst="line">
              <a:avLst/>
            </a:prstGeom>
            <a:noFill/>
            <a:ln w="25400">
              <a:solidFill>
                <a:srgbClr val="878787"/>
              </a:solidFill>
              <a:round/>
              <a:headEnd/>
              <a:tailEnd/>
            </a:ln>
          </p:spPr>
          <p:txBody>
            <a:bodyPr>
              <a:prstTxWarp prst="textNoShape">
                <a:avLst/>
              </a:prstTxWarp>
            </a:bodyPr>
            <a:lstStyle/>
            <a:p>
              <a:endParaRPr lang="en-US"/>
            </a:p>
          </p:txBody>
        </p:sp>
        <p:sp>
          <p:nvSpPr>
            <p:cNvPr id="140976" name="Line 688"/>
            <p:cNvSpPr>
              <a:spLocks noChangeShapeType="1"/>
            </p:cNvSpPr>
            <p:nvPr/>
          </p:nvSpPr>
          <p:spPr bwMode="auto">
            <a:xfrm flipH="1">
              <a:off x="2686" y="2380"/>
              <a:ext cx="78" cy="71"/>
            </a:xfrm>
            <a:prstGeom prst="line">
              <a:avLst/>
            </a:prstGeom>
            <a:noFill/>
            <a:ln w="25400">
              <a:solidFill>
                <a:srgbClr val="8F8F8F"/>
              </a:solidFill>
              <a:round/>
              <a:headEnd/>
              <a:tailEnd/>
            </a:ln>
          </p:spPr>
          <p:txBody>
            <a:bodyPr>
              <a:prstTxWarp prst="textNoShape">
                <a:avLst/>
              </a:prstTxWarp>
            </a:bodyPr>
            <a:lstStyle/>
            <a:p>
              <a:endParaRPr lang="en-US"/>
            </a:p>
          </p:txBody>
        </p:sp>
        <p:sp>
          <p:nvSpPr>
            <p:cNvPr id="140977" name="Line 689"/>
            <p:cNvSpPr>
              <a:spLocks noChangeShapeType="1"/>
            </p:cNvSpPr>
            <p:nvPr/>
          </p:nvSpPr>
          <p:spPr bwMode="auto">
            <a:xfrm flipH="1">
              <a:off x="2694" y="2380"/>
              <a:ext cx="78" cy="71"/>
            </a:xfrm>
            <a:prstGeom prst="line">
              <a:avLst/>
            </a:prstGeom>
            <a:noFill/>
            <a:ln w="25400">
              <a:solidFill>
                <a:srgbClr val="979797"/>
              </a:solidFill>
              <a:round/>
              <a:headEnd/>
              <a:tailEnd/>
            </a:ln>
          </p:spPr>
          <p:txBody>
            <a:bodyPr>
              <a:prstTxWarp prst="textNoShape">
                <a:avLst/>
              </a:prstTxWarp>
            </a:bodyPr>
            <a:lstStyle/>
            <a:p>
              <a:endParaRPr lang="en-US"/>
            </a:p>
          </p:txBody>
        </p:sp>
        <p:sp>
          <p:nvSpPr>
            <p:cNvPr id="140978" name="Line 690"/>
            <p:cNvSpPr>
              <a:spLocks noChangeShapeType="1"/>
            </p:cNvSpPr>
            <p:nvPr/>
          </p:nvSpPr>
          <p:spPr bwMode="auto">
            <a:xfrm flipH="1">
              <a:off x="2701" y="2380"/>
              <a:ext cx="78" cy="71"/>
            </a:xfrm>
            <a:prstGeom prst="line">
              <a:avLst/>
            </a:prstGeom>
            <a:noFill/>
            <a:ln w="25400">
              <a:solidFill>
                <a:srgbClr val="9F9F9F"/>
              </a:solidFill>
              <a:round/>
              <a:headEnd/>
              <a:tailEnd/>
            </a:ln>
          </p:spPr>
          <p:txBody>
            <a:bodyPr>
              <a:prstTxWarp prst="textNoShape">
                <a:avLst/>
              </a:prstTxWarp>
            </a:bodyPr>
            <a:lstStyle/>
            <a:p>
              <a:endParaRPr lang="en-US"/>
            </a:p>
          </p:txBody>
        </p:sp>
        <p:sp>
          <p:nvSpPr>
            <p:cNvPr id="140979" name="Line 691"/>
            <p:cNvSpPr>
              <a:spLocks noChangeShapeType="1"/>
            </p:cNvSpPr>
            <p:nvPr/>
          </p:nvSpPr>
          <p:spPr bwMode="auto">
            <a:xfrm flipH="1">
              <a:off x="2716" y="2380"/>
              <a:ext cx="78" cy="71"/>
            </a:xfrm>
            <a:prstGeom prst="line">
              <a:avLst/>
            </a:prstGeom>
            <a:noFill/>
            <a:ln w="25400">
              <a:solidFill>
                <a:srgbClr val="A7A7A7"/>
              </a:solidFill>
              <a:round/>
              <a:headEnd/>
              <a:tailEnd/>
            </a:ln>
          </p:spPr>
          <p:txBody>
            <a:bodyPr>
              <a:prstTxWarp prst="textNoShape">
                <a:avLst/>
              </a:prstTxWarp>
            </a:bodyPr>
            <a:lstStyle/>
            <a:p>
              <a:endParaRPr lang="en-US"/>
            </a:p>
          </p:txBody>
        </p:sp>
        <p:sp>
          <p:nvSpPr>
            <p:cNvPr id="140980" name="Line 692"/>
            <p:cNvSpPr>
              <a:spLocks noChangeShapeType="1"/>
            </p:cNvSpPr>
            <p:nvPr/>
          </p:nvSpPr>
          <p:spPr bwMode="auto">
            <a:xfrm flipH="1">
              <a:off x="2725" y="2380"/>
              <a:ext cx="78" cy="71"/>
            </a:xfrm>
            <a:prstGeom prst="line">
              <a:avLst/>
            </a:prstGeom>
            <a:noFill/>
            <a:ln w="25400">
              <a:solidFill>
                <a:srgbClr val="AFAFAF"/>
              </a:solidFill>
              <a:round/>
              <a:headEnd/>
              <a:tailEnd/>
            </a:ln>
          </p:spPr>
          <p:txBody>
            <a:bodyPr>
              <a:prstTxWarp prst="textNoShape">
                <a:avLst/>
              </a:prstTxWarp>
            </a:bodyPr>
            <a:lstStyle/>
            <a:p>
              <a:endParaRPr lang="en-US"/>
            </a:p>
          </p:txBody>
        </p:sp>
        <p:sp>
          <p:nvSpPr>
            <p:cNvPr id="140981" name="Line 693"/>
            <p:cNvSpPr>
              <a:spLocks noChangeShapeType="1"/>
            </p:cNvSpPr>
            <p:nvPr/>
          </p:nvSpPr>
          <p:spPr bwMode="auto">
            <a:xfrm flipH="1">
              <a:off x="2741" y="2380"/>
              <a:ext cx="78" cy="71"/>
            </a:xfrm>
            <a:prstGeom prst="line">
              <a:avLst/>
            </a:prstGeom>
            <a:noFill/>
            <a:ln w="25400">
              <a:solidFill>
                <a:srgbClr val="B7B7B7"/>
              </a:solidFill>
              <a:round/>
              <a:headEnd/>
              <a:tailEnd/>
            </a:ln>
          </p:spPr>
          <p:txBody>
            <a:bodyPr>
              <a:prstTxWarp prst="textNoShape">
                <a:avLst/>
              </a:prstTxWarp>
            </a:bodyPr>
            <a:lstStyle/>
            <a:p>
              <a:endParaRPr lang="en-US"/>
            </a:p>
          </p:txBody>
        </p:sp>
        <p:sp>
          <p:nvSpPr>
            <p:cNvPr id="140982" name="Line 694"/>
            <p:cNvSpPr>
              <a:spLocks noChangeShapeType="1"/>
            </p:cNvSpPr>
            <p:nvPr/>
          </p:nvSpPr>
          <p:spPr bwMode="auto">
            <a:xfrm flipH="1">
              <a:off x="2748" y="2380"/>
              <a:ext cx="78" cy="71"/>
            </a:xfrm>
            <a:prstGeom prst="line">
              <a:avLst/>
            </a:prstGeom>
            <a:noFill/>
            <a:ln w="25400">
              <a:solidFill>
                <a:srgbClr val="BFBFBF"/>
              </a:solidFill>
              <a:round/>
              <a:headEnd/>
              <a:tailEnd/>
            </a:ln>
          </p:spPr>
          <p:txBody>
            <a:bodyPr>
              <a:prstTxWarp prst="textNoShape">
                <a:avLst/>
              </a:prstTxWarp>
            </a:bodyPr>
            <a:lstStyle/>
            <a:p>
              <a:endParaRPr lang="en-US"/>
            </a:p>
          </p:txBody>
        </p:sp>
        <p:sp>
          <p:nvSpPr>
            <p:cNvPr id="140983" name="Line 695"/>
            <p:cNvSpPr>
              <a:spLocks noChangeShapeType="1"/>
            </p:cNvSpPr>
            <p:nvPr/>
          </p:nvSpPr>
          <p:spPr bwMode="auto">
            <a:xfrm flipH="1">
              <a:off x="2763" y="2394"/>
              <a:ext cx="63" cy="57"/>
            </a:xfrm>
            <a:prstGeom prst="line">
              <a:avLst/>
            </a:prstGeom>
            <a:noFill/>
            <a:ln w="25400">
              <a:solidFill>
                <a:srgbClr val="C7C7C7"/>
              </a:solidFill>
              <a:round/>
              <a:headEnd/>
              <a:tailEnd/>
            </a:ln>
          </p:spPr>
          <p:txBody>
            <a:bodyPr>
              <a:prstTxWarp prst="textNoShape">
                <a:avLst/>
              </a:prstTxWarp>
            </a:bodyPr>
            <a:lstStyle/>
            <a:p>
              <a:endParaRPr lang="en-US"/>
            </a:p>
          </p:txBody>
        </p:sp>
        <p:sp>
          <p:nvSpPr>
            <p:cNvPr id="140984" name="Line 696"/>
            <p:cNvSpPr>
              <a:spLocks noChangeShapeType="1"/>
            </p:cNvSpPr>
            <p:nvPr/>
          </p:nvSpPr>
          <p:spPr bwMode="auto">
            <a:xfrm flipH="1">
              <a:off x="2771" y="2401"/>
              <a:ext cx="55" cy="50"/>
            </a:xfrm>
            <a:prstGeom prst="line">
              <a:avLst/>
            </a:prstGeom>
            <a:noFill/>
            <a:ln w="25400">
              <a:solidFill>
                <a:srgbClr val="CFCFCF"/>
              </a:solidFill>
              <a:round/>
              <a:headEnd/>
              <a:tailEnd/>
            </a:ln>
          </p:spPr>
          <p:txBody>
            <a:bodyPr>
              <a:prstTxWarp prst="textNoShape">
                <a:avLst/>
              </a:prstTxWarp>
            </a:bodyPr>
            <a:lstStyle/>
            <a:p>
              <a:endParaRPr lang="en-US"/>
            </a:p>
          </p:txBody>
        </p:sp>
        <p:sp>
          <p:nvSpPr>
            <p:cNvPr id="140985" name="Line 697"/>
            <p:cNvSpPr>
              <a:spLocks noChangeShapeType="1"/>
            </p:cNvSpPr>
            <p:nvPr/>
          </p:nvSpPr>
          <p:spPr bwMode="auto">
            <a:xfrm flipH="1">
              <a:off x="2779" y="2408"/>
              <a:ext cx="47" cy="43"/>
            </a:xfrm>
            <a:prstGeom prst="line">
              <a:avLst/>
            </a:prstGeom>
            <a:noFill/>
            <a:ln w="25400">
              <a:solidFill>
                <a:srgbClr val="D7D7D7"/>
              </a:solidFill>
              <a:round/>
              <a:headEnd/>
              <a:tailEnd/>
            </a:ln>
          </p:spPr>
          <p:txBody>
            <a:bodyPr>
              <a:prstTxWarp prst="textNoShape">
                <a:avLst/>
              </a:prstTxWarp>
            </a:bodyPr>
            <a:lstStyle/>
            <a:p>
              <a:endParaRPr lang="en-US"/>
            </a:p>
          </p:txBody>
        </p:sp>
        <p:sp>
          <p:nvSpPr>
            <p:cNvPr id="140986" name="Line 698"/>
            <p:cNvSpPr>
              <a:spLocks noChangeShapeType="1"/>
            </p:cNvSpPr>
            <p:nvPr/>
          </p:nvSpPr>
          <p:spPr bwMode="auto">
            <a:xfrm flipH="1">
              <a:off x="2794" y="2422"/>
              <a:ext cx="32" cy="29"/>
            </a:xfrm>
            <a:prstGeom prst="line">
              <a:avLst/>
            </a:prstGeom>
            <a:noFill/>
            <a:ln w="25400">
              <a:solidFill>
                <a:srgbClr val="DFDFDF"/>
              </a:solidFill>
              <a:round/>
              <a:headEnd/>
              <a:tailEnd/>
            </a:ln>
          </p:spPr>
          <p:txBody>
            <a:bodyPr>
              <a:prstTxWarp prst="textNoShape">
                <a:avLst/>
              </a:prstTxWarp>
            </a:bodyPr>
            <a:lstStyle/>
            <a:p>
              <a:endParaRPr lang="en-US"/>
            </a:p>
          </p:txBody>
        </p:sp>
        <p:sp>
          <p:nvSpPr>
            <p:cNvPr id="140987" name="Line 699"/>
            <p:cNvSpPr>
              <a:spLocks noChangeShapeType="1"/>
            </p:cNvSpPr>
            <p:nvPr/>
          </p:nvSpPr>
          <p:spPr bwMode="auto">
            <a:xfrm flipH="1">
              <a:off x="2810" y="2436"/>
              <a:ext cx="16" cy="15"/>
            </a:xfrm>
            <a:prstGeom prst="line">
              <a:avLst/>
            </a:prstGeom>
            <a:noFill/>
            <a:ln w="25400">
              <a:solidFill>
                <a:srgbClr val="E7E7E7"/>
              </a:solidFill>
              <a:round/>
              <a:headEnd/>
              <a:tailEnd/>
            </a:ln>
          </p:spPr>
          <p:txBody>
            <a:bodyPr>
              <a:prstTxWarp prst="textNoShape">
                <a:avLst/>
              </a:prstTxWarp>
            </a:bodyPr>
            <a:lstStyle/>
            <a:p>
              <a:endParaRPr lang="en-US"/>
            </a:p>
          </p:txBody>
        </p:sp>
        <p:sp>
          <p:nvSpPr>
            <p:cNvPr id="140988" name="Line 700"/>
            <p:cNvSpPr>
              <a:spLocks noChangeShapeType="1"/>
            </p:cNvSpPr>
            <p:nvPr/>
          </p:nvSpPr>
          <p:spPr bwMode="auto">
            <a:xfrm flipH="1">
              <a:off x="2810" y="2436"/>
              <a:ext cx="16" cy="15"/>
            </a:xfrm>
            <a:prstGeom prst="line">
              <a:avLst/>
            </a:prstGeom>
            <a:noFill/>
            <a:ln w="25400">
              <a:solidFill>
                <a:srgbClr val="EFEFEF"/>
              </a:solidFill>
              <a:round/>
              <a:headEnd/>
              <a:tailEnd/>
            </a:ln>
          </p:spPr>
          <p:txBody>
            <a:bodyPr>
              <a:prstTxWarp prst="textNoShape">
                <a:avLst/>
              </a:prstTxWarp>
            </a:bodyPr>
            <a:lstStyle/>
            <a:p>
              <a:endParaRPr lang="en-US"/>
            </a:p>
          </p:txBody>
        </p:sp>
        <p:sp>
          <p:nvSpPr>
            <p:cNvPr id="140989" name="Line 701"/>
            <p:cNvSpPr>
              <a:spLocks noChangeShapeType="1"/>
            </p:cNvSpPr>
            <p:nvPr/>
          </p:nvSpPr>
          <p:spPr bwMode="auto">
            <a:xfrm flipH="1">
              <a:off x="2825" y="2450"/>
              <a:ext cx="1" cy="1"/>
            </a:xfrm>
            <a:prstGeom prst="line">
              <a:avLst/>
            </a:prstGeom>
            <a:noFill/>
            <a:ln w="25400">
              <a:solidFill>
                <a:srgbClr val="F7F7F7"/>
              </a:solidFill>
              <a:round/>
              <a:headEnd/>
              <a:tailEnd/>
            </a:ln>
          </p:spPr>
          <p:txBody>
            <a:bodyPr>
              <a:prstTxWarp prst="textNoShape">
                <a:avLst/>
              </a:prstTxWarp>
            </a:bodyPr>
            <a:lstStyle/>
            <a:p>
              <a:endParaRPr lang="en-US"/>
            </a:p>
          </p:txBody>
        </p:sp>
        <p:sp>
          <p:nvSpPr>
            <p:cNvPr id="140990" name="Freeform 702"/>
            <p:cNvSpPr>
              <a:spLocks/>
            </p:cNvSpPr>
            <p:nvPr/>
          </p:nvSpPr>
          <p:spPr bwMode="auto">
            <a:xfrm>
              <a:off x="2607" y="2380"/>
              <a:ext cx="219" cy="71"/>
            </a:xfrm>
            <a:custGeom>
              <a:avLst/>
              <a:gdLst/>
              <a:ahLst/>
              <a:cxnLst>
                <a:cxn ang="0">
                  <a:pos x="219" y="7"/>
                </a:cxn>
                <a:cxn ang="0">
                  <a:pos x="195" y="0"/>
                </a:cxn>
                <a:cxn ang="0">
                  <a:pos x="55" y="14"/>
                </a:cxn>
                <a:cxn ang="0">
                  <a:pos x="47" y="22"/>
                </a:cxn>
                <a:cxn ang="0">
                  <a:pos x="24" y="29"/>
                </a:cxn>
                <a:cxn ang="0">
                  <a:pos x="0" y="57"/>
                </a:cxn>
                <a:cxn ang="0">
                  <a:pos x="0" y="64"/>
                </a:cxn>
                <a:cxn ang="0">
                  <a:pos x="8" y="71"/>
                </a:cxn>
                <a:cxn ang="0">
                  <a:pos x="31" y="64"/>
                </a:cxn>
                <a:cxn ang="0">
                  <a:pos x="47" y="64"/>
                </a:cxn>
                <a:cxn ang="0">
                  <a:pos x="219" y="7"/>
                </a:cxn>
              </a:cxnLst>
              <a:rect l="0" t="0" r="r" b="b"/>
              <a:pathLst>
                <a:path w="219" h="71">
                  <a:moveTo>
                    <a:pt x="219" y="7"/>
                  </a:moveTo>
                  <a:lnTo>
                    <a:pt x="195" y="0"/>
                  </a:lnTo>
                  <a:lnTo>
                    <a:pt x="55" y="14"/>
                  </a:lnTo>
                  <a:lnTo>
                    <a:pt x="47" y="22"/>
                  </a:lnTo>
                  <a:lnTo>
                    <a:pt x="24" y="29"/>
                  </a:lnTo>
                  <a:lnTo>
                    <a:pt x="0" y="57"/>
                  </a:lnTo>
                  <a:lnTo>
                    <a:pt x="0" y="64"/>
                  </a:lnTo>
                  <a:lnTo>
                    <a:pt x="8" y="71"/>
                  </a:lnTo>
                  <a:lnTo>
                    <a:pt x="31" y="64"/>
                  </a:lnTo>
                  <a:lnTo>
                    <a:pt x="47" y="64"/>
                  </a:lnTo>
                  <a:lnTo>
                    <a:pt x="219" y="7"/>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0991" name="Line 703"/>
            <p:cNvSpPr>
              <a:spLocks noChangeShapeType="1"/>
            </p:cNvSpPr>
            <p:nvPr/>
          </p:nvSpPr>
          <p:spPr bwMode="auto">
            <a:xfrm flipH="1">
              <a:off x="2693" y="2331"/>
              <a:ext cx="125" cy="11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40992" name="Line 704"/>
            <p:cNvSpPr>
              <a:spLocks noChangeShapeType="1"/>
            </p:cNvSpPr>
            <p:nvPr/>
          </p:nvSpPr>
          <p:spPr bwMode="auto">
            <a:xfrm flipH="1">
              <a:off x="2693" y="2331"/>
              <a:ext cx="125" cy="113"/>
            </a:xfrm>
            <a:prstGeom prst="line">
              <a:avLst/>
            </a:prstGeom>
            <a:noFill/>
            <a:ln w="25400">
              <a:solidFill>
                <a:srgbClr val="0E0E0E"/>
              </a:solidFill>
              <a:round/>
              <a:headEnd/>
              <a:tailEnd/>
            </a:ln>
          </p:spPr>
          <p:txBody>
            <a:bodyPr>
              <a:prstTxWarp prst="textNoShape">
                <a:avLst/>
              </a:prstTxWarp>
            </a:bodyPr>
            <a:lstStyle/>
            <a:p>
              <a:endParaRPr lang="en-US"/>
            </a:p>
          </p:txBody>
        </p:sp>
        <p:sp>
          <p:nvSpPr>
            <p:cNvPr id="140993" name="Line 705"/>
            <p:cNvSpPr>
              <a:spLocks noChangeShapeType="1"/>
            </p:cNvSpPr>
            <p:nvPr/>
          </p:nvSpPr>
          <p:spPr bwMode="auto">
            <a:xfrm flipH="1">
              <a:off x="2701" y="2331"/>
              <a:ext cx="133" cy="120"/>
            </a:xfrm>
            <a:prstGeom prst="line">
              <a:avLst/>
            </a:prstGeom>
            <a:noFill/>
            <a:ln w="25400">
              <a:solidFill>
                <a:srgbClr val="1C1C1C"/>
              </a:solidFill>
              <a:round/>
              <a:headEnd/>
              <a:tailEnd/>
            </a:ln>
          </p:spPr>
          <p:txBody>
            <a:bodyPr>
              <a:prstTxWarp prst="textNoShape">
                <a:avLst/>
              </a:prstTxWarp>
            </a:bodyPr>
            <a:lstStyle/>
            <a:p>
              <a:endParaRPr lang="en-US" dirty="0"/>
            </a:p>
          </p:txBody>
        </p:sp>
        <p:sp>
          <p:nvSpPr>
            <p:cNvPr id="140994" name="Line 706"/>
            <p:cNvSpPr>
              <a:spLocks noChangeShapeType="1"/>
            </p:cNvSpPr>
            <p:nvPr/>
          </p:nvSpPr>
          <p:spPr bwMode="auto">
            <a:xfrm flipH="1">
              <a:off x="2709" y="2331"/>
              <a:ext cx="141" cy="127"/>
            </a:xfrm>
            <a:prstGeom prst="line">
              <a:avLst/>
            </a:prstGeom>
            <a:noFill/>
            <a:ln w="25400">
              <a:solidFill>
                <a:srgbClr val="2A2A2A"/>
              </a:solidFill>
              <a:round/>
              <a:headEnd/>
              <a:tailEnd/>
            </a:ln>
          </p:spPr>
          <p:txBody>
            <a:bodyPr>
              <a:prstTxWarp prst="textNoShape">
                <a:avLst/>
              </a:prstTxWarp>
            </a:bodyPr>
            <a:lstStyle/>
            <a:p>
              <a:endParaRPr lang="en-US"/>
            </a:p>
          </p:txBody>
        </p:sp>
        <p:sp>
          <p:nvSpPr>
            <p:cNvPr id="140995" name="Line 707"/>
            <p:cNvSpPr>
              <a:spLocks noChangeShapeType="1"/>
            </p:cNvSpPr>
            <p:nvPr/>
          </p:nvSpPr>
          <p:spPr bwMode="auto">
            <a:xfrm flipH="1">
              <a:off x="2709" y="2331"/>
              <a:ext cx="141" cy="127"/>
            </a:xfrm>
            <a:prstGeom prst="line">
              <a:avLst/>
            </a:prstGeom>
            <a:noFill/>
            <a:ln w="25400">
              <a:solidFill>
                <a:srgbClr val="383838"/>
              </a:solidFill>
              <a:round/>
              <a:headEnd/>
              <a:tailEnd/>
            </a:ln>
          </p:spPr>
          <p:txBody>
            <a:bodyPr>
              <a:prstTxWarp prst="textNoShape">
                <a:avLst/>
              </a:prstTxWarp>
            </a:bodyPr>
            <a:lstStyle/>
            <a:p>
              <a:endParaRPr lang="en-US"/>
            </a:p>
          </p:txBody>
        </p:sp>
        <p:sp>
          <p:nvSpPr>
            <p:cNvPr id="140996" name="Line 708"/>
            <p:cNvSpPr>
              <a:spLocks noChangeShapeType="1"/>
            </p:cNvSpPr>
            <p:nvPr/>
          </p:nvSpPr>
          <p:spPr bwMode="auto">
            <a:xfrm flipH="1">
              <a:off x="2716" y="2331"/>
              <a:ext cx="148" cy="134"/>
            </a:xfrm>
            <a:prstGeom prst="line">
              <a:avLst/>
            </a:prstGeom>
            <a:noFill/>
            <a:ln w="25400">
              <a:solidFill>
                <a:srgbClr val="474747"/>
              </a:solidFill>
              <a:round/>
              <a:headEnd/>
              <a:tailEnd/>
            </a:ln>
          </p:spPr>
          <p:txBody>
            <a:bodyPr>
              <a:prstTxWarp prst="textNoShape">
                <a:avLst/>
              </a:prstTxWarp>
            </a:bodyPr>
            <a:lstStyle/>
            <a:p>
              <a:endParaRPr lang="en-US"/>
            </a:p>
          </p:txBody>
        </p:sp>
        <p:sp>
          <p:nvSpPr>
            <p:cNvPr id="140997" name="Line 709"/>
            <p:cNvSpPr>
              <a:spLocks noChangeShapeType="1"/>
            </p:cNvSpPr>
            <p:nvPr/>
          </p:nvSpPr>
          <p:spPr bwMode="auto">
            <a:xfrm flipH="1">
              <a:off x="2865" y="2331"/>
              <a:ext cx="16" cy="14"/>
            </a:xfrm>
            <a:prstGeom prst="line">
              <a:avLst/>
            </a:prstGeom>
            <a:noFill/>
            <a:ln w="25400">
              <a:solidFill>
                <a:srgbClr val="555555"/>
              </a:solidFill>
              <a:round/>
              <a:headEnd/>
              <a:tailEnd/>
            </a:ln>
          </p:spPr>
          <p:txBody>
            <a:bodyPr>
              <a:prstTxWarp prst="textNoShape">
                <a:avLst/>
              </a:prstTxWarp>
            </a:bodyPr>
            <a:lstStyle/>
            <a:p>
              <a:endParaRPr lang="en-US"/>
            </a:p>
          </p:txBody>
        </p:sp>
        <p:sp>
          <p:nvSpPr>
            <p:cNvPr id="140998" name="Line 710"/>
            <p:cNvSpPr>
              <a:spLocks noChangeShapeType="1"/>
            </p:cNvSpPr>
            <p:nvPr/>
          </p:nvSpPr>
          <p:spPr bwMode="auto">
            <a:xfrm flipH="1">
              <a:off x="2865" y="2331"/>
              <a:ext cx="24" cy="21"/>
            </a:xfrm>
            <a:prstGeom prst="line">
              <a:avLst/>
            </a:prstGeom>
            <a:noFill/>
            <a:ln w="25400">
              <a:solidFill>
                <a:srgbClr val="636363"/>
              </a:solidFill>
              <a:round/>
              <a:headEnd/>
              <a:tailEnd/>
            </a:ln>
          </p:spPr>
          <p:txBody>
            <a:bodyPr>
              <a:prstTxWarp prst="textNoShape">
                <a:avLst/>
              </a:prstTxWarp>
            </a:bodyPr>
            <a:lstStyle/>
            <a:p>
              <a:endParaRPr lang="en-US"/>
            </a:p>
          </p:txBody>
        </p:sp>
        <p:sp>
          <p:nvSpPr>
            <p:cNvPr id="140999" name="Line 711"/>
            <p:cNvSpPr>
              <a:spLocks noChangeShapeType="1"/>
            </p:cNvSpPr>
            <p:nvPr/>
          </p:nvSpPr>
          <p:spPr bwMode="auto">
            <a:xfrm flipH="1">
              <a:off x="2865" y="2331"/>
              <a:ext cx="32" cy="28"/>
            </a:xfrm>
            <a:prstGeom prst="line">
              <a:avLst/>
            </a:prstGeom>
            <a:noFill/>
            <a:ln w="25400">
              <a:solidFill>
                <a:srgbClr val="717171"/>
              </a:solidFill>
              <a:round/>
              <a:headEnd/>
              <a:tailEnd/>
            </a:ln>
          </p:spPr>
          <p:txBody>
            <a:bodyPr>
              <a:prstTxWarp prst="textNoShape">
                <a:avLst/>
              </a:prstTxWarp>
            </a:bodyPr>
            <a:lstStyle/>
            <a:p>
              <a:endParaRPr lang="en-US"/>
            </a:p>
          </p:txBody>
        </p:sp>
        <p:sp>
          <p:nvSpPr>
            <p:cNvPr id="141000" name="Line 712"/>
            <p:cNvSpPr>
              <a:spLocks noChangeShapeType="1"/>
            </p:cNvSpPr>
            <p:nvPr/>
          </p:nvSpPr>
          <p:spPr bwMode="auto">
            <a:xfrm flipH="1">
              <a:off x="2865" y="2331"/>
              <a:ext cx="47" cy="42"/>
            </a:xfrm>
            <a:prstGeom prst="line">
              <a:avLst/>
            </a:prstGeom>
            <a:noFill/>
            <a:ln w="25400">
              <a:solidFill>
                <a:srgbClr val="7F7F7F"/>
              </a:solidFill>
              <a:round/>
              <a:headEnd/>
              <a:tailEnd/>
            </a:ln>
          </p:spPr>
          <p:txBody>
            <a:bodyPr>
              <a:prstTxWarp prst="textNoShape">
                <a:avLst/>
              </a:prstTxWarp>
            </a:bodyPr>
            <a:lstStyle/>
            <a:p>
              <a:endParaRPr lang="en-US"/>
            </a:p>
          </p:txBody>
        </p:sp>
        <p:sp>
          <p:nvSpPr>
            <p:cNvPr id="141001" name="Line 713"/>
            <p:cNvSpPr>
              <a:spLocks noChangeShapeType="1"/>
            </p:cNvSpPr>
            <p:nvPr/>
          </p:nvSpPr>
          <p:spPr bwMode="auto">
            <a:xfrm flipH="1">
              <a:off x="2874" y="2331"/>
              <a:ext cx="46" cy="42"/>
            </a:xfrm>
            <a:prstGeom prst="line">
              <a:avLst/>
            </a:prstGeom>
            <a:noFill/>
            <a:ln w="25400">
              <a:solidFill>
                <a:srgbClr val="8E8E8E"/>
              </a:solidFill>
              <a:round/>
              <a:headEnd/>
              <a:tailEnd/>
            </a:ln>
          </p:spPr>
          <p:txBody>
            <a:bodyPr>
              <a:prstTxWarp prst="textNoShape">
                <a:avLst/>
              </a:prstTxWarp>
            </a:bodyPr>
            <a:lstStyle/>
            <a:p>
              <a:endParaRPr lang="en-US"/>
            </a:p>
          </p:txBody>
        </p:sp>
        <p:sp>
          <p:nvSpPr>
            <p:cNvPr id="141002" name="Line 714"/>
            <p:cNvSpPr>
              <a:spLocks noChangeShapeType="1"/>
            </p:cNvSpPr>
            <p:nvPr/>
          </p:nvSpPr>
          <p:spPr bwMode="auto">
            <a:xfrm flipH="1">
              <a:off x="2889" y="2331"/>
              <a:ext cx="46" cy="42"/>
            </a:xfrm>
            <a:prstGeom prst="line">
              <a:avLst/>
            </a:prstGeom>
            <a:noFill/>
            <a:ln w="25400">
              <a:solidFill>
                <a:srgbClr val="9C9C9C"/>
              </a:solidFill>
              <a:round/>
              <a:headEnd/>
              <a:tailEnd/>
            </a:ln>
          </p:spPr>
          <p:txBody>
            <a:bodyPr>
              <a:prstTxWarp prst="textNoShape">
                <a:avLst/>
              </a:prstTxWarp>
            </a:bodyPr>
            <a:lstStyle/>
            <a:p>
              <a:endParaRPr lang="en-US"/>
            </a:p>
          </p:txBody>
        </p:sp>
        <p:sp>
          <p:nvSpPr>
            <p:cNvPr id="141003" name="Line 715"/>
            <p:cNvSpPr>
              <a:spLocks noChangeShapeType="1"/>
            </p:cNvSpPr>
            <p:nvPr/>
          </p:nvSpPr>
          <p:spPr bwMode="auto">
            <a:xfrm flipH="1">
              <a:off x="2897" y="2331"/>
              <a:ext cx="46" cy="42"/>
            </a:xfrm>
            <a:prstGeom prst="line">
              <a:avLst/>
            </a:prstGeom>
            <a:noFill/>
            <a:ln w="25400">
              <a:solidFill>
                <a:srgbClr val="AAAAAA"/>
              </a:solidFill>
              <a:round/>
              <a:headEnd/>
              <a:tailEnd/>
            </a:ln>
          </p:spPr>
          <p:txBody>
            <a:bodyPr>
              <a:prstTxWarp prst="textNoShape">
                <a:avLst/>
              </a:prstTxWarp>
            </a:bodyPr>
            <a:lstStyle/>
            <a:p>
              <a:endParaRPr lang="en-US"/>
            </a:p>
          </p:txBody>
        </p:sp>
        <p:sp>
          <p:nvSpPr>
            <p:cNvPr id="141004" name="Line 716"/>
            <p:cNvSpPr>
              <a:spLocks noChangeShapeType="1"/>
            </p:cNvSpPr>
            <p:nvPr/>
          </p:nvSpPr>
          <p:spPr bwMode="auto">
            <a:xfrm flipH="1">
              <a:off x="2905" y="2331"/>
              <a:ext cx="46" cy="42"/>
            </a:xfrm>
            <a:prstGeom prst="line">
              <a:avLst/>
            </a:prstGeom>
            <a:noFill/>
            <a:ln w="25400">
              <a:solidFill>
                <a:srgbClr val="B8B8B8"/>
              </a:solidFill>
              <a:round/>
              <a:headEnd/>
              <a:tailEnd/>
            </a:ln>
          </p:spPr>
          <p:txBody>
            <a:bodyPr>
              <a:prstTxWarp prst="textNoShape">
                <a:avLst/>
              </a:prstTxWarp>
            </a:bodyPr>
            <a:lstStyle/>
            <a:p>
              <a:endParaRPr lang="en-US"/>
            </a:p>
          </p:txBody>
        </p:sp>
        <p:sp>
          <p:nvSpPr>
            <p:cNvPr id="141005" name="Line 717"/>
            <p:cNvSpPr>
              <a:spLocks noChangeShapeType="1"/>
            </p:cNvSpPr>
            <p:nvPr/>
          </p:nvSpPr>
          <p:spPr bwMode="auto">
            <a:xfrm flipH="1">
              <a:off x="2920" y="2345"/>
              <a:ext cx="31" cy="28"/>
            </a:xfrm>
            <a:prstGeom prst="line">
              <a:avLst/>
            </a:prstGeom>
            <a:noFill/>
            <a:ln w="25400">
              <a:solidFill>
                <a:srgbClr val="C7C7C7"/>
              </a:solidFill>
              <a:round/>
              <a:headEnd/>
              <a:tailEnd/>
            </a:ln>
          </p:spPr>
          <p:txBody>
            <a:bodyPr>
              <a:prstTxWarp prst="textNoShape">
                <a:avLst/>
              </a:prstTxWarp>
            </a:bodyPr>
            <a:lstStyle/>
            <a:p>
              <a:endParaRPr lang="en-US"/>
            </a:p>
          </p:txBody>
        </p:sp>
        <p:sp>
          <p:nvSpPr>
            <p:cNvPr id="141006" name="Line 718"/>
            <p:cNvSpPr>
              <a:spLocks noChangeShapeType="1"/>
            </p:cNvSpPr>
            <p:nvPr/>
          </p:nvSpPr>
          <p:spPr bwMode="auto">
            <a:xfrm flipH="1">
              <a:off x="2935" y="2358"/>
              <a:ext cx="16" cy="15"/>
            </a:xfrm>
            <a:prstGeom prst="line">
              <a:avLst/>
            </a:prstGeom>
            <a:noFill/>
            <a:ln w="25400">
              <a:solidFill>
                <a:srgbClr val="D5D5D5"/>
              </a:solidFill>
              <a:round/>
              <a:headEnd/>
              <a:tailEnd/>
            </a:ln>
          </p:spPr>
          <p:txBody>
            <a:bodyPr>
              <a:prstTxWarp prst="textNoShape">
                <a:avLst/>
              </a:prstTxWarp>
            </a:bodyPr>
            <a:lstStyle/>
            <a:p>
              <a:endParaRPr lang="en-US"/>
            </a:p>
          </p:txBody>
        </p:sp>
        <p:sp>
          <p:nvSpPr>
            <p:cNvPr id="141007" name="Line 719"/>
            <p:cNvSpPr>
              <a:spLocks noChangeShapeType="1"/>
            </p:cNvSpPr>
            <p:nvPr/>
          </p:nvSpPr>
          <p:spPr bwMode="auto">
            <a:xfrm flipH="1">
              <a:off x="2935" y="2358"/>
              <a:ext cx="16" cy="15"/>
            </a:xfrm>
            <a:prstGeom prst="line">
              <a:avLst/>
            </a:prstGeom>
            <a:noFill/>
            <a:ln w="25400">
              <a:solidFill>
                <a:srgbClr val="E3E3E3"/>
              </a:solidFill>
              <a:round/>
              <a:headEnd/>
              <a:tailEnd/>
            </a:ln>
          </p:spPr>
          <p:txBody>
            <a:bodyPr>
              <a:prstTxWarp prst="textNoShape">
                <a:avLst/>
              </a:prstTxWarp>
            </a:bodyPr>
            <a:lstStyle/>
            <a:p>
              <a:endParaRPr lang="en-US"/>
            </a:p>
          </p:txBody>
        </p:sp>
        <p:sp>
          <p:nvSpPr>
            <p:cNvPr id="141008" name="Line 720"/>
            <p:cNvSpPr>
              <a:spLocks noChangeShapeType="1"/>
            </p:cNvSpPr>
            <p:nvPr/>
          </p:nvSpPr>
          <p:spPr bwMode="auto">
            <a:xfrm flipH="1">
              <a:off x="2951" y="2373"/>
              <a:ext cx="1" cy="1"/>
            </a:xfrm>
            <a:prstGeom prst="line">
              <a:avLst/>
            </a:prstGeom>
            <a:noFill/>
            <a:ln w="25400">
              <a:solidFill>
                <a:srgbClr val="F1F1F1"/>
              </a:solidFill>
              <a:round/>
              <a:headEnd/>
              <a:tailEnd/>
            </a:ln>
          </p:spPr>
          <p:txBody>
            <a:bodyPr>
              <a:prstTxWarp prst="textNoShape">
                <a:avLst/>
              </a:prstTxWarp>
            </a:bodyPr>
            <a:lstStyle/>
            <a:p>
              <a:endParaRPr lang="en-US"/>
            </a:p>
          </p:txBody>
        </p:sp>
        <p:sp>
          <p:nvSpPr>
            <p:cNvPr id="141009" name="Freeform 721"/>
            <p:cNvSpPr>
              <a:spLocks/>
            </p:cNvSpPr>
            <p:nvPr/>
          </p:nvSpPr>
          <p:spPr bwMode="auto">
            <a:xfrm>
              <a:off x="2857" y="2331"/>
              <a:ext cx="94" cy="42"/>
            </a:xfrm>
            <a:custGeom>
              <a:avLst/>
              <a:gdLst/>
              <a:ahLst/>
              <a:cxnLst>
                <a:cxn ang="0">
                  <a:pos x="70" y="0"/>
                </a:cxn>
                <a:cxn ang="0">
                  <a:pos x="0" y="21"/>
                </a:cxn>
                <a:cxn ang="0">
                  <a:pos x="16" y="42"/>
                </a:cxn>
                <a:cxn ang="0">
                  <a:pos x="94" y="21"/>
                </a:cxn>
                <a:cxn ang="0">
                  <a:pos x="70" y="0"/>
                </a:cxn>
              </a:cxnLst>
              <a:rect l="0" t="0" r="r" b="b"/>
              <a:pathLst>
                <a:path w="94" h="42">
                  <a:moveTo>
                    <a:pt x="70" y="0"/>
                  </a:moveTo>
                  <a:lnTo>
                    <a:pt x="0" y="21"/>
                  </a:lnTo>
                  <a:lnTo>
                    <a:pt x="16" y="42"/>
                  </a:lnTo>
                  <a:lnTo>
                    <a:pt x="94" y="21"/>
                  </a:lnTo>
                  <a:lnTo>
                    <a:pt x="70"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010" name="Freeform 722"/>
            <p:cNvSpPr>
              <a:spLocks/>
            </p:cNvSpPr>
            <p:nvPr/>
          </p:nvSpPr>
          <p:spPr bwMode="auto">
            <a:xfrm>
              <a:off x="3138" y="1747"/>
              <a:ext cx="351" cy="436"/>
            </a:xfrm>
            <a:custGeom>
              <a:avLst/>
              <a:gdLst/>
              <a:ahLst/>
              <a:cxnLst>
                <a:cxn ang="0">
                  <a:pos x="312" y="78"/>
                </a:cxn>
                <a:cxn ang="0">
                  <a:pos x="351" y="162"/>
                </a:cxn>
                <a:cxn ang="0">
                  <a:pos x="336" y="261"/>
                </a:cxn>
                <a:cxn ang="0">
                  <a:pos x="297" y="338"/>
                </a:cxn>
                <a:cxn ang="0">
                  <a:pos x="226" y="387"/>
                </a:cxn>
                <a:cxn ang="0">
                  <a:pos x="125" y="422"/>
                </a:cxn>
                <a:cxn ang="0">
                  <a:pos x="0" y="436"/>
                </a:cxn>
                <a:cxn ang="0">
                  <a:pos x="141" y="373"/>
                </a:cxn>
                <a:cxn ang="0">
                  <a:pos x="203" y="331"/>
                </a:cxn>
                <a:cxn ang="0">
                  <a:pos x="242" y="282"/>
                </a:cxn>
                <a:cxn ang="0">
                  <a:pos x="265" y="197"/>
                </a:cxn>
                <a:cxn ang="0">
                  <a:pos x="265" y="106"/>
                </a:cxn>
                <a:cxn ang="0">
                  <a:pos x="195" y="0"/>
                </a:cxn>
                <a:cxn ang="0">
                  <a:pos x="312" y="78"/>
                </a:cxn>
              </a:cxnLst>
              <a:rect l="0" t="0" r="r" b="b"/>
              <a:pathLst>
                <a:path w="351" h="436">
                  <a:moveTo>
                    <a:pt x="312" y="78"/>
                  </a:moveTo>
                  <a:lnTo>
                    <a:pt x="351" y="162"/>
                  </a:lnTo>
                  <a:lnTo>
                    <a:pt x="336" y="261"/>
                  </a:lnTo>
                  <a:lnTo>
                    <a:pt x="297" y="338"/>
                  </a:lnTo>
                  <a:lnTo>
                    <a:pt x="226" y="387"/>
                  </a:lnTo>
                  <a:lnTo>
                    <a:pt x="125" y="422"/>
                  </a:lnTo>
                  <a:lnTo>
                    <a:pt x="0" y="436"/>
                  </a:lnTo>
                  <a:lnTo>
                    <a:pt x="141" y="373"/>
                  </a:lnTo>
                  <a:lnTo>
                    <a:pt x="203" y="331"/>
                  </a:lnTo>
                  <a:lnTo>
                    <a:pt x="242" y="282"/>
                  </a:lnTo>
                  <a:lnTo>
                    <a:pt x="265" y="197"/>
                  </a:lnTo>
                  <a:lnTo>
                    <a:pt x="265" y="106"/>
                  </a:lnTo>
                  <a:lnTo>
                    <a:pt x="195" y="0"/>
                  </a:lnTo>
                  <a:lnTo>
                    <a:pt x="312" y="78"/>
                  </a:lnTo>
                  <a:close/>
                </a:path>
              </a:pathLst>
            </a:custGeom>
            <a:solidFill>
              <a:srgbClr val="FCF305"/>
            </a:solidFill>
            <a:ln w="12700">
              <a:solidFill>
                <a:srgbClr val="FCF305"/>
              </a:solidFill>
              <a:prstDash val="solid"/>
              <a:round/>
              <a:headEnd/>
              <a:tailEnd/>
            </a:ln>
          </p:spPr>
          <p:txBody>
            <a:bodyPr>
              <a:prstTxWarp prst="textNoShape">
                <a:avLst/>
              </a:prstTxWarp>
            </a:bodyPr>
            <a:lstStyle/>
            <a:p>
              <a:endParaRPr lang="en-US"/>
            </a:p>
          </p:txBody>
        </p:sp>
        <p:sp>
          <p:nvSpPr>
            <p:cNvPr id="141011" name="Line 723"/>
            <p:cNvSpPr>
              <a:spLocks noChangeShapeType="1"/>
            </p:cNvSpPr>
            <p:nvPr/>
          </p:nvSpPr>
          <p:spPr bwMode="auto">
            <a:xfrm flipH="1">
              <a:off x="2474" y="1290"/>
              <a:ext cx="1" cy="1"/>
            </a:xfrm>
            <a:prstGeom prst="line">
              <a:avLst/>
            </a:prstGeom>
            <a:noFill/>
            <a:ln w="25400">
              <a:solidFill>
                <a:srgbClr val="151515"/>
              </a:solidFill>
              <a:round/>
              <a:headEnd/>
              <a:tailEnd/>
            </a:ln>
          </p:spPr>
          <p:txBody>
            <a:bodyPr>
              <a:prstTxWarp prst="textNoShape">
                <a:avLst/>
              </a:prstTxWarp>
            </a:bodyPr>
            <a:lstStyle/>
            <a:p>
              <a:endParaRPr lang="en-US"/>
            </a:p>
          </p:txBody>
        </p:sp>
        <p:sp>
          <p:nvSpPr>
            <p:cNvPr id="141012" name="Line 724"/>
            <p:cNvSpPr>
              <a:spLocks noChangeShapeType="1"/>
            </p:cNvSpPr>
            <p:nvPr/>
          </p:nvSpPr>
          <p:spPr bwMode="auto">
            <a:xfrm flipH="1">
              <a:off x="2474" y="1290"/>
              <a:ext cx="17" cy="15"/>
            </a:xfrm>
            <a:prstGeom prst="line">
              <a:avLst/>
            </a:prstGeom>
            <a:noFill/>
            <a:ln w="25400">
              <a:solidFill>
                <a:srgbClr val="1A1A1A"/>
              </a:solidFill>
              <a:round/>
              <a:headEnd/>
              <a:tailEnd/>
            </a:ln>
          </p:spPr>
          <p:txBody>
            <a:bodyPr>
              <a:prstTxWarp prst="textNoShape">
                <a:avLst/>
              </a:prstTxWarp>
            </a:bodyPr>
            <a:lstStyle/>
            <a:p>
              <a:endParaRPr lang="en-US"/>
            </a:p>
          </p:txBody>
        </p:sp>
        <p:sp>
          <p:nvSpPr>
            <p:cNvPr id="141013" name="Line 725"/>
            <p:cNvSpPr>
              <a:spLocks noChangeShapeType="1"/>
            </p:cNvSpPr>
            <p:nvPr/>
          </p:nvSpPr>
          <p:spPr bwMode="auto">
            <a:xfrm flipH="1">
              <a:off x="2474" y="1290"/>
              <a:ext cx="17" cy="15"/>
            </a:xfrm>
            <a:prstGeom prst="line">
              <a:avLst/>
            </a:prstGeom>
            <a:noFill/>
            <a:ln w="25400">
              <a:solidFill>
                <a:srgbClr val="1E1E1E"/>
              </a:solidFill>
              <a:round/>
              <a:headEnd/>
              <a:tailEnd/>
            </a:ln>
          </p:spPr>
          <p:txBody>
            <a:bodyPr>
              <a:prstTxWarp prst="textNoShape">
                <a:avLst/>
              </a:prstTxWarp>
            </a:bodyPr>
            <a:lstStyle/>
            <a:p>
              <a:endParaRPr lang="en-US"/>
            </a:p>
          </p:txBody>
        </p:sp>
        <p:sp>
          <p:nvSpPr>
            <p:cNvPr id="141014" name="Line 726"/>
            <p:cNvSpPr>
              <a:spLocks noChangeShapeType="1"/>
            </p:cNvSpPr>
            <p:nvPr/>
          </p:nvSpPr>
          <p:spPr bwMode="auto">
            <a:xfrm flipH="1">
              <a:off x="2474" y="1290"/>
              <a:ext cx="33" cy="29"/>
            </a:xfrm>
            <a:prstGeom prst="line">
              <a:avLst/>
            </a:prstGeom>
            <a:noFill/>
            <a:ln w="25400">
              <a:solidFill>
                <a:srgbClr val="222222"/>
              </a:solidFill>
              <a:round/>
              <a:headEnd/>
              <a:tailEnd/>
            </a:ln>
          </p:spPr>
          <p:txBody>
            <a:bodyPr>
              <a:prstTxWarp prst="textNoShape">
                <a:avLst/>
              </a:prstTxWarp>
            </a:bodyPr>
            <a:lstStyle/>
            <a:p>
              <a:endParaRPr lang="en-US"/>
            </a:p>
          </p:txBody>
        </p:sp>
        <p:sp>
          <p:nvSpPr>
            <p:cNvPr id="141015" name="Line 727"/>
            <p:cNvSpPr>
              <a:spLocks noChangeShapeType="1"/>
            </p:cNvSpPr>
            <p:nvPr/>
          </p:nvSpPr>
          <p:spPr bwMode="auto">
            <a:xfrm flipH="1">
              <a:off x="2474" y="1290"/>
              <a:ext cx="47" cy="42"/>
            </a:xfrm>
            <a:prstGeom prst="line">
              <a:avLst/>
            </a:prstGeom>
            <a:noFill/>
            <a:ln w="25400">
              <a:solidFill>
                <a:srgbClr val="272727"/>
              </a:solidFill>
              <a:round/>
              <a:headEnd/>
              <a:tailEnd/>
            </a:ln>
          </p:spPr>
          <p:txBody>
            <a:bodyPr>
              <a:prstTxWarp prst="textNoShape">
                <a:avLst/>
              </a:prstTxWarp>
            </a:bodyPr>
            <a:lstStyle/>
            <a:p>
              <a:endParaRPr lang="en-US"/>
            </a:p>
          </p:txBody>
        </p:sp>
        <p:sp>
          <p:nvSpPr>
            <p:cNvPr id="141016" name="Line 728"/>
            <p:cNvSpPr>
              <a:spLocks noChangeShapeType="1"/>
            </p:cNvSpPr>
            <p:nvPr/>
          </p:nvSpPr>
          <p:spPr bwMode="auto">
            <a:xfrm flipH="1">
              <a:off x="2474" y="1290"/>
              <a:ext cx="47" cy="42"/>
            </a:xfrm>
            <a:prstGeom prst="line">
              <a:avLst/>
            </a:prstGeom>
            <a:noFill/>
            <a:ln w="25400">
              <a:solidFill>
                <a:srgbClr val="2B2B2B"/>
              </a:solidFill>
              <a:round/>
              <a:headEnd/>
              <a:tailEnd/>
            </a:ln>
          </p:spPr>
          <p:txBody>
            <a:bodyPr>
              <a:prstTxWarp prst="textNoShape">
                <a:avLst/>
              </a:prstTxWarp>
            </a:bodyPr>
            <a:lstStyle/>
            <a:p>
              <a:endParaRPr lang="en-US"/>
            </a:p>
          </p:txBody>
        </p:sp>
        <p:sp>
          <p:nvSpPr>
            <p:cNvPr id="141017" name="Line 729"/>
            <p:cNvSpPr>
              <a:spLocks noChangeShapeType="1"/>
            </p:cNvSpPr>
            <p:nvPr/>
          </p:nvSpPr>
          <p:spPr bwMode="auto">
            <a:xfrm flipH="1">
              <a:off x="2474" y="1290"/>
              <a:ext cx="63" cy="56"/>
            </a:xfrm>
            <a:prstGeom prst="line">
              <a:avLst/>
            </a:prstGeom>
            <a:noFill/>
            <a:ln w="25400">
              <a:solidFill>
                <a:srgbClr val="2F2F2F"/>
              </a:solidFill>
              <a:round/>
              <a:headEnd/>
              <a:tailEnd/>
            </a:ln>
          </p:spPr>
          <p:txBody>
            <a:bodyPr>
              <a:prstTxWarp prst="textNoShape">
                <a:avLst/>
              </a:prstTxWarp>
            </a:bodyPr>
            <a:lstStyle/>
            <a:p>
              <a:endParaRPr lang="en-US"/>
            </a:p>
          </p:txBody>
        </p:sp>
        <p:sp>
          <p:nvSpPr>
            <p:cNvPr id="141018" name="Line 730"/>
            <p:cNvSpPr>
              <a:spLocks noChangeShapeType="1"/>
            </p:cNvSpPr>
            <p:nvPr/>
          </p:nvSpPr>
          <p:spPr bwMode="auto">
            <a:xfrm flipH="1">
              <a:off x="2474" y="1290"/>
              <a:ext cx="79" cy="71"/>
            </a:xfrm>
            <a:prstGeom prst="line">
              <a:avLst/>
            </a:prstGeom>
            <a:noFill/>
            <a:ln w="25400">
              <a:solidFill>
                <a:srgbClr val="343434"/>
              </a:solidFill>
              <a:round/>
              <a:headEnd/>
              <a:tailEnd/>
            </a:ln>
          </p:spPr>
          <p:txBody>
            <a:bodyPr>
              <a:prstTxWarp prst="textNoShape">
                <a:avLst/>
              </a:prstTxWarp>
            </a:bodyPr>
            <a:lstStyle/>
            <a:p>
              <a:endParaRPr lang="en-US"/>
            </a:p>
          </p:txBody>
        </p:sp>
        <p:sp>
          <p:nvSpPr>
            <p:cNvPr id="141019" name="Line 731"/>
            <p:cNvSpPr>
              <a:spLocks noChangeShapeType="1"/>
            </p:cNvSpPr>
            <p:nvPr/>
          </p:nvSpPr>
          <p:spPr bwMode="auto">
            <a:xfrm flipH="1">
              <a:off x="2474" y="1290"/>
              <a:ext cx="95" cy="85"/>
            </a:xfrm>
            <a:prstGeom prst="line">
              <a:avLst/>
            </a:prstGeom>
            <a:noFill/>
            <a:ln w="25400">
              <a:solidFill>
                <a:srgbClr val="383838"/>
              </a:solidFill>
              <a:round/>
              <a:headEnd/>
              <a:tailEnd/>
            </a:ln>
          </p:spPr>
          <p:txBody>
            <a:bodyPr>
              <a:prstTxWarp prst="textNoShape">
                <a:avLst/>
              </a:prstTxWarp>
            </a:bodyPr>
            <a:lstStyle/>
            <a:p>
              <a:endParaRPr lang="en-US"/>
            </a:p>
          </p:txBody>
        </p:sp>
        <p:sp>
          <p:nvSpPr>
            <p:cNvPr id="141020" name="Line 732"/>
            <p:cNvSpPr>
              <a:spLocks noChangeShapeType="1"/>
            </p:cNvSpPr>
            <p:nvPr/>
          </p:nvSpPr>
          <p:spPr bwMode="auto">
            <a:xfrm flipH="1">
              <a:off x="2474" y="1290"/>
              <a:ext cx="95" cy="85"/>
            </a:xfrm>
            <a:prstGeom prst="line">
              <a:avLst/>
            </a:prstGeom>
            <a:noFill/>
            <a:ln w="25400">
              <a:solidFill>
                <a:srgbClr val="3C3C3C"/>
              </a:solidFill>
              <a:round/>
              <a:headEnd/>
              <a:tailEnd/>
            </a:ln>
          </p:spPr>
          <p:txBody>
            <a:bodyPr>
              <a:prstTxWarp prst="textNoShape">
                <a:avLst/>
              </a:prstTxWarp>
            </a:bodyPr>
            <a:lstStyle/>
            <a:p>
              <a:endParaRPr lang="en-US"/>
            </a:p>
          </p:txBody>
        </p:sp>
        <p:sp>
          <p:nvSpPr>
            <p:cNvPr id="141021" name="Line 733"/>
            <p:cNvSpPr>
              <a:spLocks noChangeShapeType="1"/>
            </p:cNvSpPr>
            <p:nvPr/>
          </p:nvSpPr>
          <p:spPr bwMode="auto">
            <a:xfrm flipH="1">
              <a:off x="2474" y="1290"/>
              <a:ext cx="110" cy="99"/>
            </a:xfrm>
            <a:prstGeom prst="line">
              <a:avLst/>
            </a:prstGeom>
            <a:noFill/>
            <a:ln w="25400">
              <a:solidFill>
                <a:srgbClr val="414141"/>
              </a:solidFill>
              <a:round/>
              <a:headEnd/>
              <a:tailEnd/>
            </a:ln>
          </p:spPr>
          <p:txBody>
            <a:bodyPr>
              <a:prstTxWarp prst="textNoShape">
                <a:avLst/>
              </a:prstTxWarp>
            </a:bodyPr>
            <a:lstStyle/>
            <a:p>
              <a:endParaRPr lang="en-US"/>
            </a:p>
          </p:txBody>
        </p:sp>
        <p:sp>
          <p:nvSpPr>
            <p:cNvPr id="141022" name="Line 734"/>
            <p:cNvSpPr>
              <a:spLocks noChangeShapeType="1"/>
            </p:cNvSpPr>
            <p:nvPr/>
          </p:nvSpPr>
          <p:spPr bwMode="auto">
            <a:xfrm flipH="1">
              <a:off x="2474" y="1290"/>
              <a:ext cx="125" cy="112"/>
            </a:xfrm>
            <a:prstGeom prst="line">
              <a:avLst/>
            </a:prstGeom>
            <a:noFill/>
            <a:ln w="25400">
              <a:solidFill>
                <a:srgbClr val="454545"/>
              </a:solidFill>
              <a:round/>
              <a:headEnd/>
              <a:tailEnd/>
            </a:ln>
          </p:spPr>
          <p:txBody>
            <a:bodyPr>
              <a:prstTxWarp prst="textNoShape">
                <a:avLst/>
              </a:prstTxWarp>
            </a:bodyPr>
            <a:lstStyle/>
            <a:p>
              <a:endParaRPr lang="en-US"/>
            </a:p>
          </p:txBody>
        </p:sp>
        <p:sp>
          <p:nvSpPr>
            <p:cNvPr id="141023" name="Line 735"/>
            <p:cNvSpPr>
              <a:spLocks noChangeShapeType="1"/>
            </p:cNvSpPr>
            <p:nvPr/>
          </p:nvSpPr>
          <p:spPr bwMode="auto">
            <a:xfrm flipH="1">
              <a:off x="2474" y="1290"/>
              <a:ext cx="125" cy="112"/>
            </a:xfrm>
            <a:prstGeom prst="line">
              <a:avLst/>
            </a:prstGeom>
            <a:noFill/>
            <a:ln w="25400">
              <a:solidFill>
                <a:srgbClr val="494949"/>
              </a:solidFill>
              <a:round/>
              <a:headEnd/>
              <a:tailEnd/>
            </a:ln>
          </p:spPr>
          <p:txBody>
            <a:bodyPr>
              <a:prstTxWarp prst="textNoShape">
                <a:avLst/>
              </a:prstTxWarp>
            </a:bodyPr>
            <a:lstStyle/>
            <a:p>
              <a:endParaRPr lang="en-US"/>
            </a:p>
          </p:txBody>
        </p:sp>
        <p:sp>
          <p:nvSpPr>
            <p:cNvPr id="141024" name="Line 736"/>
            <p:cNvSpPr>
              <a:spLocks noChangeShapeType="1"/>
            </p:cNvSpPr>
            <p:nvPr/>
          </p:nvSpPr>
          <p:spPr bwMode="auto">
            <a:xfrm flipH="1">
              <a:off x="2474" y="1290"/>
              <a:ext cx="141" cy="126"/>
            </a:xfrm>
            <a:prstGeom prst="line">
              <a:avLst/>
            </a:prstGeom>
            <a:noFill/>
            <a:ln w="25400">
              <a:solidFill>
                <a:srgbClr val="4E4E4E"/>
              </a:solidFill>
              <a:round/>
              <a:headEnd/>
              <a:tailEnd/>
            </a:ln>
          </p:spPr>
          <p:txBody>
            <a:bodyPr>
              <a:prstTxWarp prst="textNoShape">
                <a:avLst/>
              </a:prstTxWarp>
            </a:bodyPr>
            <a:lstStyle/>
            <a:p>
              <a:endParaRPr lang="en-US"/>
            </a:p>
          </p:txBody>
        </p:sp>
        <p:sp>
          <p:nvSpPr>
            <p:cNvPr id="141025" name="Line 737"/>
            <p:cNvSpPr>
              <a:spLocks noChangeShapeType="1"/>
            </p:cNvSpPr>
            <p:nvPr/>
          </p:nvSpPr>
          <p:spPr bwMode="auto">
            <a:xfrm flipH="1">
              <a:off x="2474" y="1290"/>
              <a:ext cx="157" cy="141"/>
            </a:xfrm>
            <a:prstGeom prst="line">
              <a:avLst/>
            </a:prstGeom>
            <a:noFill/>
            <a:ln w="25400">
              <a:solidFill>
                <a:srgbClr val="525252"/>
              </a:solidFill>
              <a:round/>
              <a:headEnd/>
              <a:tailEnd/>
            </a:ln>
          </p:spPr>
          <p:txBody>
            <a:bodyPr>
              <a:prstTxWarp prst="textNoShape">
                <a:avLst/>
              </a:prstTxWarp>
            </a:bodyPr>
            <a:lstStyle/>
            <a:p>
              <a:endParaRPr lang="en-US"/>
            </a:p>
          </p:txBody>
        </p:sp>
        <p:sp>
          <p:nvSpPr>
            <p:cNvPr id="141026" name="Line 738"/>
            <p:cNvSpPr>
              <a:spLocks noChangeShapeType="1"/>
            </p:cNvSpPr>
            <p:nvPr/>
          </p:nvSpPr>
          <p:spPr bwMode="auto">
            <a:xfrm flipH="1">
              <a:off x="2474" y="1290"/>
              <a:ext cx="157" cy="141"/>
            </a:xfrm>
            <a:prstGeom prst="line">
              <a:avLst/>
            </a:prstGeom>
            <a:noFill/>
            <a:ln w="25400">
              <a:solidFill>
                <a:srgbClr val="565656"/>
              </a:solidFill>
              <a:round/>
              <a:headEnd/>
              <a:tailEnd/>
            </a:ln>
          </p:spPr>
          <p:txBody>
            <a:bodyPr>
              <a:prstTxWarp prst="textNoShape">
                <a:avLst/>
              </a:prstTxWarp>
            </a:bodyPr>
            <a:lstStyle/>
            <a:p>
              <a:endParaRPr lang="en-US"/>
            </a:p>
          </p:txBody>
        </p:sp>
        <p:sp>
          <p:nvSpPr>
            <p:cNvPr id="141027" name="Line 739"/>
            <p:cNvSpPr>
              <a:spLocks noChangeShapeType="1"/>
            </p:cNvSpPr>
            <p:nvPr/>
          </p:nvSpPr>
          <p:spPr bwMode="auto">
            <a:xfrm flipH="1">
              <a:off x="2474" y="1290"/>
              <a:ext cx="172" cy="154"/>
            </a:xfrm>
            <a:prstGeom prst="line">
              <a:avLst/>
            </a:prstGeom>
            <a:noFill/>
            <a:ln w="25400">
              <a:solidFill>
                <a:srgbClr val="5B5B5B"/>
              </a:solidFill>
              <a:round/>
              <a:headEnd/>
              <a:tailEnd/>
            </a:ln>
          </p:spPr>
          <p:txBody>
            <a:bodyPr>
              <a:prstTxWarp prst="textNoShape">
                <a:avLst/>
              </a:prstTxWarp>
            </a:bodyPr>
            <a:lstStyle/>
            <a:p>
              <a:endParaRPr lang="en-US"/>
            </a:p>
          </p:txBody>
        </p:sp>
        <p:sp>
          <p:nvSpPr>
            <p:cNvPr id="141028" name="Line 740"/>
            <p:cNvSpPr>
              <a:spLocks noChangeShapeType="1"/>
            </p:cNvSpPr>
            <p:nvPr/>
          </p:nvSpPr>
          <p:spPr bwMode="auto">
            <a:xfrm flipH="1">
              <a:off x="2483" y="1290"/>
              <a:ext cx="179" cy="162"/>
            </a:xfrm>
            <a:prstGeom prst="line">
              <a:avLst/>
            </a:prstGeom>
            <a:noFill/>
            <a:ln w="25400">
              <a:solidFill>
                <a:srgbClr val="5F5F5F"/>
              </a:solidFill>
              <a:round/>
              <a:headEnd/>
              <a:tailEnd/>
            </a:ln>
          </p:spPr>
          <p:txBody>
            <a:bodyPr>
              <a:prstTxWarp prst="textNoShape">
                <a:avLst/>
              </a:prstTxWarp>
            </a:bodyPr>
            <a:lstStyle/>
            <a:p>
              <a:endParaRPr lang="en-US"/>
            </a:p>
          </p:txBody>
        </p:sp>
        <p:sp>
          <p:nvSpPr>
            <p:cNvPr id="141029" name="Line 741"/>
            <p:cNvSpPr>
              <a:spLocks noChangeShapeType="1"/>
            </p:cNvSpPr>
            <p:nvPr/>
          </p:nvSpPr>
          <p:spPr bwMode="auto">
            <a:xfrm flipH="1">
              <a:off x="2498" y="1290"/>
              <a:ext cx="179" cy="162"/>
            </a:xfrm>
            <a:prstGeom prst="line">
              <a:avLst/>
            </a:prstGeom>
            <a:noFill/>
            <a:ln w="25400">
              <a:solidFill>
                <a:srgbClr val="636363"/>
              </a:solidFill>
              <a:round/>
              <a:headEnd/>
              <a:tailEnd/>
            </a:ln>
          </p:spPr>
          <p:txBody>
            <a:bodyPr>
              <a:prstTxWarp prst="textNoShape">
                <a:avLst/>
              </a:prstTxWarp>
            </a:bodyPr>
            <a:lstStyle/>
            <a:p>
              <a:endParaRPr lang="en-US"/>
            </a:p>
          </p:txBody>
        </p:sp>
        <p:sp>
          <p:nvSpPr>
            <p:cNvPr id="141030" name="Line 742"/>
            <p:cNvSpPr>
              <a:spLocks noChangeShapeType="1"/>
            </p:cNvSpPr>
            <p:nvPr/>
          </p:nvSpPr>
          <p:spPr bwMode="auto">
            <a:xfrm flipH="1">
              <a:off x="2498" y="1290"/>
              <a:ext cx="179" cy="162"/>
            </a:xfrm>
            <a:prstGeom prst="line">
              <a:avLst/>
            </a:prstGeom>
            <a:noFill/>
            <a:ln w="25400">
              <a:solidFill>
                <a:srgbClr val="686868"/>
              </a:solidFill>
              <a:round/>
              <a:headEnd/>
              <a:tailEnd/>
            </a:ln>
          </p:spPr>
          <p:txBody>
            <a:bodyPr>
              <a:prstTxWarp prst="textNoShape">
                <a:avLst/>
              </a:prstTxWarp>
            </a:bodyPr>
            <a:lstStyle/>
            <a:p>
              <a:endParaRPr lang="en-US"/>
            </a:p>
          </p:txBody>
        </p:sp>
        <p:sp>
          <p:nvSpPr>
            <p:cNvPr id="141031" name="Line 743"/>
            <p:cNvSpPr>
              <a:spLocks noChangeShapeType="1"/>
            </p:cNvSpPr>
            <p:nvPr/>
          </p:nvSpPr>
          <p:spPr bwMode="auto">
            <a:xfrm flipH="1">
              <a:off x="2514" y="1290"/>
              <a:ext cx="179" cy="162"/>
            </a:xfrm>
            <a:prstGeom prst="line">
              <a:avLst/>
            </a:prstGeom>
            <a:noFill/>
            <a:ln w="25400">
              <a:solidFill>
                <a:srgbClr val="6C6C6C"/>
              </a:solidFill>
              <a:round/>
              <a:headEnd/>
              <a:tailEnd/>
            </a:ln>
          </p:spPr>
          <p:txBody>
            <a:bodyPr>
              <a:prstTxWarp prst="textNoShape">
                <a:avLst/>
              </a:prstTxWarp>
            </a:bodyPr>
            <a:lstStyle/>
            <a:p>
              <a:endParaRPr lang="en-US"/>
            </a:p>
          </p:txBody>
        </p:sp>
        <p:sp>
          <p:nvSpPr>
            <p:cNvPr id="141032" name="Line 744"/>
            <p:cNvSpPr>
              <a:spLocks noChangeShapeType="1"/>
            </p:cNvSpPr>
            <p:nvPr/>
          </p:nvSpPr>
          <p:spPr bwMode="auto">
            <a:xfrm flipH="1">
              <a:off x="2530" y="1290"/>
              <a:ext cx="179" cy="162"/>
            </a:xfrm>
            <a:prstGeom prst="line">
              <a:avLst/>
            </a:prstGeom>
            <a:noFill/>
            <a:ln w="25400">
              <a:solidFill>
                <a:srgbClr val="707070"/>
              </a:solidFill>
              <a:round/>
              <a:headEnd/>
              <a:tailEnd/>
            </a:ln>
          </p:spPr>
          <p:txBody>
            <a:bodyPr>
              <a:prstTxWarp prst="textNoShape">
                <a:avLst/>
              </a:prstTxWarp>
            </a:bodyPr>
            <a:lstStyle/>
            <a:p>
              <a:endParaRPr lang="en-US"/>
            </a:p>
          </p:txBody>
        </p:sp>
        <p:sp>
          <p:nvSpPr>
            <p:cNvPr id="141033" name="Line 745"/>
            <p:cNvSpPr>
              <a:spLocks noChangeShapeType="1"/>
            </p:cNvSpPr>
            <p:nvPr/>
          </p:nvSpPr>
          <p:spPr bwMode="auto">
            <a:xfrm flipH="1">
              <a:off x="2530" y="1290"/>
              <a:ext cx="179" cy="162"/>
            </a:xfrm>
            <a:prstGeom prst="line">
              <a:avLst/>
            </a:prstGeom>
            <a:noFill/>
            <a:ln w="25400">
              <a:solidFill>
                <a:srgbClr val="757575"/>
              </a:solidFill>
              <a:round/>
              <a:headEnd/>
              <a:tailEnd/>
            </a:ln>
          </p:spPr>
          <p:txBody>
            <a:bodyPr>
              <a:prstTxWarp prst="textNoShape">
                <a:avLst/>
              </a:prstTxWarp>
            </a:bodyPr>
            <a:lstStyle/>
            <a:p>
              <a:endParaRPr lang="en-US"/>
            </a:p>
          </p:txBody>
        </p:sp>
        <p:sp>
          <p:nvSpPr>
            <p:cNvPr id="141034" name="Line 746"/>
            <p:cNvSpPr>
              <a:spLocks noChangeShapeType="1"/>
            </p:cNvSpPr>
            <p:nvPr/>
          </p:nvSpPr>
          <p:spPr bwMode="auto">
            <a:xfrm flipH="1">
              <a:off x="2545" y="1290"/>
              <a:ext cx="179" cy="162"/>
            </a:xfrm>
            <a:prstGeom prst="line">
              <a:avLst/>
            </a:prstGeom>
            <a:noFill/>
            <a:ln w="25400">
              <a:solidFill>
                <a:srgbClr val="797979"/>
              </a:solidFill>
              <a:round/>
              <a:headEnd/>
              <a:tailEnd/>
            </a:ln>
          </p:spPr>
          <p:txBody>
            <a:bodyPr>
              <a:prstTxWarp prst="textNoShape">
                <a:avLst/>
              </a:prstTxWarp>
            </a:bodyPr>
            <a:lstStyle/>
            <a:p>
              <a:endParaRPr lang="en-US"/>
            </a:p>
          </p:txBody>
        </p:sp>
        <p:sp>
          <p:nvSpPr>
            <p:cNvPr id="141035" name="Line 747"/>
            <p:cNvSpPr>
              <a:spLocks noChangeShapeType="1"/>
            </p:cNvSpPr>
            <p:nvPr/>
          </p:nvSpPr>
          <p:spPr bwMode="auto">
            <a:xfrm flipH="1">
              <a:off x="2561" y="1290"/>
              <a:ext cx="179" cy="162"/>
            </a:xfrm>
            <a:prstGeom prst="line">
              <a:avLst/>
            </a:prstGeom>
            <a:noFill/>
            <a:ln w="25400">
              <a:solidFill>
                <a:srgbClr val="7D7D7D"/>
              </a:solidFill>
              <a:round/>
              <a:headEnd/>
              <a:tailEnd/>
            </a:ln>
          </p:spPr>
          <p:txBody>
            <a:bodyPr>
              <a:prstTxWarp prst="textNoShape">
                <a:avLst/>
              </a:prstTxWarp>
            </a:bodyPr>
            <a:lstStyle/>
            <a:p>
              <a:endParaRPr lang="en-US"/>
            </a:p>
          </p:txBody>
        </p:sp>
        <p:sp>
          <p:nvSpPr>
            <p:cNvPr id="141036" name="Line 748"/>
            <p:cNvSpPr>
              <a:spLocks noChangeShapeType="1"/>
            </p:cNvSpPr>
            <p:nvPr/>
          </p:nvSpPr>
          <p:spPr bwMode="auto">
            <a:xfrm flipH="1">
              <a:off x="2561" y="1290"/>
              <a:ext cx="179" cy="162"/>
            </a:xfrm>
            <a:prstGeom prst="line">
              <a:avLst/>
            </a:prstGeom>
            <a:noFill/>
            <a:ln w="25400">
              <a:solidFill>
                <a:srgbClr val="828282"/>
              </a:solidFill>
              <a:round/>
              <a:headEnd/>
              <a:tailEnd/>
            </a:ln>
          </p:spPr>
          <p:txBody>
            <a:bodyPr>
              <a:prstTxWarp prst="textNoShape">
                <a:avLst/>
              </a:prstTxWarp>
            </a:bodyPr>
            <a:lstStyle/>
            <a:p>
              <a:endParaRPr lang="en-US"/>
            </a:p>
          </p:txBody>
        </p:sp>
        <p:sp>
          <p:nvSpPr>
            <p:cNvPr id="141037" name="Line 749"/>
            <p:cNvSpPr>
              <a:spLocks noChangeShapeType="1"/>
            </p:cNvSpPr>
            <p:nvPr/>
          </p:nvSpPr>
          <p:spPr bwMode="auto">
            <a:xfrm flipH="1">
              <a:off x="2576" y="1290"/>
              <a:ext cx="179" cy="162"/>
            </a:xfrm>
            <a:prstGeom prst="line">
              <a:avLst/>
            </a:prstGeom>
            <a:noFill/>
            <a:ln w="25400">
              <a:solidFill>
                <a:srgbClr val="868686"/>
              </a:solidFill>
              <a:round/>
              <a:headEnd/>
              <a:tailEnd/>
            </a:ln>
          </p:spPr>
          <p:txBody>
            <a:bodyPr>
              <a:prstTxWarp prst="textNoShape">
                <a:avLst/>
              </a:prstTxWarp>
            </a:bodyPr>
            <a:lstStyle/>
            <a:p>
              <a:endParaRPr lang="en-US"/>
            </a:p>
          </p:txBody>
        </p:sp>
        <p:sp>
          <p:nvSpPr>
            <p:cNvPr id="141038" name="Line 750"/>
            <p:cNvSpPr>
              <a:spLocks noChangeShapeType="1"/>
            </p:cNvSpPr>
            <p:nvPr/>
          </p:nvSpPr>
          <p:spPr bwMode="auto">
            <a:xfrm flipH="1">
              <a:off x="2592" y="1290"/>
              <a:ext cx="179" cy="162"/>
            </a:xfrm>
            <a:prstGeom prst="line">
              <a:avLst/>
            </a:prstGeom>
            <a:noFill/>
            <a:ln w="25400">
              <a:solidFill>
                <a:srgbClr val="8A8A8A"/>
              </a:solidFill>
              <a:round/>
              <a:headEnd/>
              <a:tailEnd/>
            </a:ln>
          </p:spPr>
          <p:txBody>
            <a:bodyPr>
              <a:prstTxWarp prst="textNoShape">
                <a:avLst/>
              </a:prstTxWarp>
            </a:bodyPr>
            <a:lstStyle/>
            <a:p>
              <a:endParaRPr lang="en-US"/>
            </a:p>
          </p:txBody>
        </p:sp>
        <p:sp>
          <p:nvSpPr>
            <p:cNvPr id="141039" name="Line 751"/>
            <p:cNvSpPr>
              <a:spLocks noChangeShapeType="1"/>
            </p:cNvSpPr>
            <p:nvPr/>
          </p:nvSpPr>
          <p:spPr bwMode="auto">
            <a:xfrm flipH="1">
              <a:off x="2608" y="1290"/>
              <a:ext cx="179" cy="162"/>
            </a:xfrm>
            <a:prstGeom prst="line">
              <a:avLst/>
            </a:prstGeom>
            <a:noFill/>
            <a:ln w="25400">
              <a:solidFill>
                <a:srgbClr val="8F8F8F"/>
              </a:solidFill>
              <a:round/>
              <a:headEnd/>
              <a:tailEnd/>
            </a:ln>
          </p:spPr>
          <p:txBody>
            <a:bodyPr>
              <a:prstTxWarp prst="textNoShape">
                <a:avLst/>
              </a:prstTxWarp>
            </a:bodyPr>
            <a:lstStyle/>
            <a:p>
              <a:endParaRPr lang="en-US"/>
            </a:p>
          </p:txBody>
        </p:sp>
        <p:sp>
          <p:nvSpPr>
            <p:cNvPr id="141040" name="Line 752"/>
            <p:cNvSpPr>
              <a:spLocks noChangeShapeType="1"/>
            </p:cNvSpPr>
            <p:nvPr/>
          </p:nvSpPr>
          <p:spPr bwMode="auto">
            <a:xfrm flipH="1">
              <a:off x="2608" y="1290"/>
              <a:ext cx="179" cy="162"/>
            </a:xfrm>
            <a:prstGeom prst="line">
              <a:avLst/>
            </a:prstGeom>
            <a:noFill/>
            <a:ln w="25400">
              <a:solidFill>
                <a:srgbClr val="939393"/>
              </a:solidFill>
              <a:round/>
              <a:headEnd/>
              <a:tailEnd/>
            </a:ln>
          </p:spPr>
          <p:txBody>
            <a:bodyPr>
              <a:prstTxWarp prst="textNoShape">
                <a:avLst/>
              </a:prstTxWarp>
            </a:bodyPr>
            <a:lstStyle/>
            <a:p>
              <a:endParaRPr lang="en-US"/>
            </a:p>
          </p:txBody>
        </p:sp>
        <p:sp>
          <p:nvSpPr>
            <p:cNvPr id="141041" name="Line 753"/>
            <p:cNvSpPr>
              <a:spLocks noChangeShapeType="1"/>
            </p:cNvSpPr>
            <p:nvPr/>
          </p:nvSpPr>
          <p:spPr bwMode="auto">
            <a:xfrm flipH="1">
              <a:off x="2623" y="1290"/>
              <a:ext cx="179" cy="162"/>
            </a:xfrm>
            <a:prstGeom prst="line">
              <a:avLst/>
            </a:prstGeom>
            <a:noFill/>
            <a:ln w="25400">
              <a:solidFill>
                <a:srgbClr val="979797"/>
              </a:solidFill>
              <a:round/>
              <a:headEnd/>
              <a:tailEnd/>
            </a:ln>
          </p:spPr>
          <p:txBody>
            <a:bodyPr>
              <a:prstTxWarp prst="textNoShape">
                <a:avLst/>
              </a:prstTxWarp>
            </a:bodyPr>
            <a:lstStyle/>
            <a:p>
              <a:endParaRPr lang="en-US"/>
            </a:p>
          </p:txBody>
        </p:sp>
        <p:sp>
          <p:nvSpPr>
            <p:cNvPr id="141042" name="Line 754"/>
            <p:cNvSpPr>
              <a:spLocks noChangeShapeType="1"/>
            </p:cNvSpPr>
            <p:nvPr/>
          </p:nvSpPr>
          <p:spPr bwMode="auto">
            <a:xfrm flipH="1">
              <a:off x="2639" y="1290"/>
              <a:ext cx="179" cy="162"/>
            </a:xfrm>
            <a:prstGeom prst="line">
              <a:avLst/>
            </a:prstGeom>
            <a:noFill/>
            <a:ln w="25400">
              <a:solidFill>
                <a:srgbClr val="9C9C9C"/>
              </a:solidFill>
              <a:round/>
              <a:headEnd/>
              <a:tailEnd/>
            </a:ln>
          </p:spPr>
          <p:txBody>
            <a:bodyPr>
              <a:prstTxWarp prst="textNoShape">
                <a:avLst/>
              </a:prstTxWarp>
            </a:bodyPr>
            <a:lstStyle/>
            <a:p>
              <a:endParaRPr lang="en-US"/>
            </a:p>
          </p:txBody>
        </p:sp>
        <p:sp>
          <p:nvSpPr>
            <p:cNvPr id="141043" name="Line 755"/>
            <p:cNvSpPr>
              <a:spLocks noChangeShapeType="1"/>
            </p:cNvSpPr>
            <p:nvPr/>
          </p:nvSpPr>
          <p:spPr bwMode="auto">
            <a:xfrm flipH="1">
              <a:off x="2639" y="1290"/>
              <a:ext cx="179" cy="162"/>
            </a:xfrm>
            <a:prstGeom prst="line">
              <a:avLst/>
            </a:prstGeom>
            <a:noFill/>
            <a:ln w="25400">
              <a:solidFill>
                <a:srgbClr val="A0A0A0"/>
              </a:solidFill>
              <a:round/>
              <a:headEnd/>
              <a:tailEnd/>
            </a:ln>
          </p:spPr>
          <p:txBody>
            <a:bodyPr>
              <a:prstTxWarp prst="textNoShape">
                <a:avLst/>
              </a:prstTxWarp>
            </a:bodyPr>
            <a:lstStyle/>
            <a:p>
              <a:endParaRPr lang="en-US"/>
            </a:p>
          </p:txBody>
        </p:sp>
        <p:sp>
          <p:nvSpPr>
            <p:cNvPr id="141044" name="Line 756"/>
            <p:cNvSpPr>
              <a:spLocks noChangeShapeType="1"/>
            </p:cNvSpPr>
            <p:nvPr/>
          </p:nvSpPr>
          <p:spPr bwMode="auto">
            <a:xfrm flipH="1">
              <a:off x="2654" y="1290"/>
              <a:ext cx="179" cy="162"/>
            </a:xfrm>
            <a:prstGeom prst="line">
              <a:avLst/>
            </a:prstGeom>
            <a:noFill/>
            <a:ln w="25400">
              <a:solidFill>
                <a:srgbClr val="A4A4A4"/>
              </a:solidFill>
              <a:round/>
              <a:headEnd/>
              <a:tailEnd/>
            </a:ln>
          </p:spPr>
          <p:txBody>
            <a:bodyPr>
              <a:prstTxWarp prst="textNoShape">
                <a:avLst/>
              </a:prstTxWarp>
            </a:bodyPr>
            <a:lstStyle/>
            <a:p>
              <a:endParaRPr lang="en-US"/>
            </a:p>
          </p:txBody>
        </p:sp>
        <p:sp>
          <p:nvSpPr>
            <p:cNvPr id="141045" name="Line 757"/>
            <p:cNvSpPr>
              <a:spLocks noChangeShapeType="1"/>
            </p:cNvSpPr>
            <p:nvPr/>
          </p:nvSpPr>
          <p:spPr bwMode="auto">
            <a:xfrm flipH="1">
              <a:off x="2669" y="1290"/>
              <a:ext cx="179" cy="162"/>
            </a:xfrm>
            <a:prstGeom prst="line">
              <a:avLst/>
            </a:prstGeom>
            <a:noFill/>
            <a:ln w="25400">
              <a:solidFill>
                <a:srgbClr val="A9A9A9"/>
              </a:solidFill>
              <a:round/>
              <a:headEnd/>
              <a:tailEnd/>
            </a:ln>
          </p:spPr>
          <p:txBody>
            <a:bodyPr>
              <a:prstTxWarp prst="textNoShape">
                <a:avLst/>
              </a:prstTxWarp>
            </a:bodyPr>
            <a:lstStyle/>
            <a:p>
              <a:endParaRPr lang="en-US"/>
            </a:p>
          </p:txBody>
        </p:sp>
        <p:sp>
          <p:nvSpPr>
            <p:cNvPr id="141046" name="Line 758"/>
            <p:cNvSpPr>
              <a:spLocks noChangeShapeType="1"/>
            </p:cNvSpPr>
            <p:nvPr/>
          </p:nvSpPr>
          <p:spPr bwMode="auto">
            <a:xfrm flipH="1">
              <a:off x="2669" y="1290"/>
              <a:ext cx="179" cy="162"/>
            </a:xfrm>
            <a:prstGeom prst="line">
              <a:avLst/>
            </a:prstGeom>
            <a:noFill/>
            <a:ln w="25400">
              <a:solidFill>
                <a:srgbClr val="ADADAD"/>
              </a:solidFill>
              <a:round/>
              <a:headEnd/>
              <a:tailEnd/>
            </a:ln>
          </p:spPr>
          <p:txBody>
            <a:bodyPr>
              <a:prstTxWarp prst="textNoShape">
                <a:avLst/>
              </a:prstTxWarp>
            </a:bodyPr>
            <a:lstStyle/>
            <a:p>
              <a:endParaRPr lang="en-US"/>
            </a:p>
          </p:txBody>
        </p:sp>
        <p:sp>
          <p:nvSpPr>
            <p:cNvPr id="141047" name="Line 759"/>
            <p:cNvSpPr>
              <a:spLocks noChangeShapeType="1"/>
            </p:cNvSpPr>
            <p:nvPr/>
          </p:nvSpPr>
          <p:spPr bwMode="auto">
            <a:xfrm flipH="1">
              <a:off x="2686" y="1290"/>
              <a:ext cx="179" cy="162"/>
            </a:xfrm>
            <a:prstGeom prst="line">
              <a:avLst/>
            </a:prstGeom>
            <a:noFill/>
            <a:ln w="25400">
              <a:solidFill>
                <a:srgbClr val="B1B1B1"/>
              </a:solidFill>
              <a:round/>
              <a:headEnd/>
              <a:tailEnd/>
            </a:ln>
          </p:spPr>
          <p:txBody>
            <a:bodyPr>
              <a:prstTxWarp prst="textNoShape">
                <a:avLst/>
              </a:prstTxWarp>
            </a:bodyPr>
            <a:lstStyle/>
            <a:p>
              <a:endParaRPr lang="en-US"/>
            </a:p>
          </p:txBody>
        </p:sp>
        <p:sp>
          <p:nvSpPr>
            <p:cNvPr id="141048" name="Line 760"/>
            <p:cNvSpPr>
              <a:spLocks noChangeShapeType="1"/>
            </p:cNvSpPr>
            <p:nvPr/>
          </p:nvSpPr>
          <p:spPr bwMode="auto">
            <a:xfrm flipH="1">
              <a:off x="2701" y="1290"/>
              <a:ext cx="179" cy="162"/>
            </a:xfrm>
            <a:prstGeom prst="line">
              <a:avLst/>
            </a:prstGeom>
            <a:noFill/>
            <a:ln w="25400">
              <a:solidFill>
                <a:srgbClr val="B6B6B6"/>
              </a:solidFill>
              <a:round/>
              <a:headEnd/>
              <a:tailEnd/>
            </a:ln>
          </p:spPr>
          <p:txBody>
            <a:bodyPr>
              <a:prstTxWarp prst="textNoShape">
                <a:avLst/>
              </a:prstTxWarp>
            </a:bodyPr>
            <a:lstStyle/>
            <a:p>
              <a:endParaRPr lang="en-US"/>
            </a:p>
          </p:txBody>
        </p:sp>
        <p:sp>
          <p:nvSpPr>
            <p:cNvPr id="141049" name="Line 761"/>
            <p:cNvSpPr>
              <a:spLocks noChangeShapeType="1"/>
            </p:cNvSpPr>
            <p:nvPr/>
          </p:nvSpPr>
          <p:spPr bwMode="auto">
            <a:xfrm flipH="1">
              <a:off x="2716" y="1304"/>
              <a:ext cx="164" cy="148"/>
            </a:xfrm>
            <a:prstGeom prst="line">
              <a:avLst/>
            </a:prstGeom>
            <a:noFill/>
            <a:ln w="25400">
              <a:solidFill>
                <a:srgbClr val="BABABA"/>
              </a:solidFill>
              <a:round/>
              <a:headEnd/>
              <a:tailEnd/>
            </a:ln>
          </p:spPr>
          <p:txBody>
            <a:bodyPr>
              <a:prstTxWarp prst="textNoShape">
                <a:avLst/>
              </a:prstTxWarp>
            </a:bodyPr>
            <a:lstStyle/>
            <a:p>
              <a:endParaRPr lang="en-US"/>
            </a:p>
          </p:txBody>
        </p:sp>
        <p:sp>
          <p:nvSpPr>
            <p:cNvPr id="141050" name="Line 762"/>
            <p:cNvSpPr>
              <a:spLocks noChangeShapeType="1"/>
            </p:cNvSpPr>
            <p:nvPr/>
          </p:nvSpPr>
          <p:spPr bwMode="auto">
            <a:xfrm flipH="1">
              <a:off x="2716" y="1304"/>
              <a:ext cx="164" cy="148"/>
            </a:xfrm>
            <a:prstGeom prst="line">
              <a:avLst/>
            </a:prstGeom>
            <a:noFill/>
            <a:ln w="25400">
              <a:solidFill>
                <a:srgbClr val="BEBEBE"/>
              </a:solidFill>
              <a:round/>
              <a:headEnd/>
              <a:tailEnd/>
            </a:ln>
          </p:spPr>
          <p:txBody>
            <a:bodyPr>
              <a:prstTxWarp prst="textNoShape">
                <a:avLst/>
              </a:prstTxWarp>
            </a:bodyPr>
            <a:lstStyle/>
            <a:p>
              <a:endParaRPr lang="en-US"/>
            </a:p>
          </p:txBody>
        </p:sp>
        <p:sp>
          <p:nvSpPr>
            <p:cNvPr id="141051" name="Line 763"/>
            <p:cNvSpPr>
              <a:spLocks noChangeShapeType="1"/>
            </p:cNvSpPr>
            <p:nvPr/>
          </p:nvSpPr>
          <p:spPr bwMode="auto">
            <a:xfrm flipH="1">
              <a:off x="2733" y="1319"/>
              <a:ext cx="147" cy="133"/>
            </a:xfrm>
            <a:prstGeom prst="line">
              <a:avLst/>
            </a:prstGeom>
            <a:noFill/>
            <a:ln w="25400">
              <a:solidFill>
                <a:srgbClr val="C3C3C3"/>
              </a:solidFill>
              <a:round/>
              <a:headEnd/>
              <a:tailEnd/>
            </a:ln>
          </p:spPr>
          <p:txBody>
            <a:bodyPr>
              <a:prstTxWarp prst="textNoShape">
                <a:avLst/>
              </a:prstTxWarp>
            </a:bodyPr>
            <a:lstStyle/>
            <a:p>
              <a:endParaRPr lang="en-US"/>
            </a:p>
          </p:txBody>
        </p:sp>
        <p:sp>
          <p:nvSpPr>
            <p:cNvPr id="141052" name="Line 764"/>
            <p:cNvSpPr>
              <a:spLocks noChangeShapeType="1"/>
            </p:cNvSpPr>
            <p:nvPr/>
          </p:nvSpPr>
          <p:spPr bwMode="auto">
            <a:xfrm flipH="1">
              <a:off x="2747" y="1332"/>
              <a:ext cx="133" cy="120"/>
            </a:xfrm>
            <a:prstGeom prst="line">
              <a:avLst/>
            </a:prstGeom>
            <a:noFill/>
            <a:ln w="25400">
              <a:solidFill>
                <a:srgbClr val="C7C7C7"/>
              </a:solidFill>
              <a:round/>
              <a:headEnd/>
              <a:tailEnd/>
            </a:ln>
          </p:spPr>
          <p:txBody>
            <a:bodyPr>
              <a:prstTxWarp prst="textNoShape">
                <a:avLst/>
              </a:prstTxWarp>
            </a:bodyPr>
            <a:lstStyle/>
            <a:p>
              <a:endParaRPr lang="en-US"/>
            </a:p>
          </p:txBody>
        </p:sp>
        <p:sp>
          <p:nvSpPr>
            <p:cNvPr id="141053" name="Line 765"/>
            <p:cNvSpPr>
              <a:spLocks noChangeShapeType="1"/>
            </p:cNvSpPr>
            <p:nvPr/>
          </p:nvSpPr>
          <p:spPr bwMode="auto">
            <a:xfrm flipH="1">
              <a:off x="2747" y="1332"/>
              <a:ext cx="133" cy="120"/>
            </a:xfrm>
            <a:prstGeom prst="line">
              <a:avLst/>
            </a:prstGeom>
            <a:noFill/>
            <a:ln w="25400">
              <a:solidFill>
                <a:srgbClr val="CBCBCB"/>
              </a:solidFill>
              <a:round/>
              <a:headEnd/>
              <a:tailEnd/>
            </a:ln>
          </p:spPr>
          <p:txBody>
            <a:bodyPr>
              <a:prstTxWarp prst="textNoShape">
                <a:avLst/>
              </a:prstTxWarp>
            </a:bodyPr>
            <a:lstStyle/>
            <a:p>
              <a:endParaRPr lang="en-US"/>
            </a:p>
          </p:txBody>
        </p:sp>
        <p:sp>
          <p:nvSpPr>
            <p:cNvPr id="141054" name="Line 766"/>
            <p:cNvSpPr>
              <a:spLocks noChangeShapeType="1"/>
            </p:cNvSpPr>
            <p:nvPr/>
          </p:nvSpPr>
          <p:spPr bwMode="auto">
            <a:xfrm flipH="1">
              <a:off x="2763" y="1346"/>
              <a:ext cx="117" cy="106"/>
            </a:xfrm>
            <a:prstGeom prst="line">
              <a:avLst/>
            </a:prstGeom>
            <a:noFill/>
            <a:ln w="25400">
              <a:solidFill>
                <a:srgbClr val="D0D0D0"/>
              </a:solidFill>
              <a:round/>
              <a:headEnd/>
              <a:tailEnd/>
            </a:ln>
          </p:spPr>
          <p:txBody>
            <a:bodyPr>
              <a:prstTxWarp prst="textNoShape">
                <a:avLst/>
              </a:prstTxWarp>
            </a:bodyPr>
            <a:lstStyle/>
            <a:p>
              <a:endParaRPr lang="en-US"/>
            </a:p>
          </p:txBody>
        </p:sp>
        <p:sp>
          <p:nvSpPr>
            <p:cNvPr id="141055" name="Line 767"/>
            <p:cNvSpPr>
              <a:spLocks noChangeShapeType="1"/>
            </p:cNvSpPr>
            <p:nvPr/>
          </p:nvSpPr>
          <p:spPr bwMode="auto">
            <a:xfrm flipH="1">
              <a:off x="2778" y="1360"/>
              <a:ext cx="102" cy="92"/>
            </a:xfrm>
            <a:prstGeom prst="line">
              <a:avLst/>
            </a:prstGeom>
            <a:noFill/>
            <a:ln w="25400">
              <a:solidFill>
                <a:srgbClr val="D4D4D4"/>
              </a:solidFill>
              <a:round/>
              <a:headEnd/>
              <a:tailEnd/>
            </a:ln>
          </p:spPr>
          <p:txBody>
            <a:bodyPr>
              <a:prstTxWarp prst="textNoShape">
                <a:avLst/>
              </a:prstTxWarp>
            </a:bodyPr>
            <a:lstStyle/>
            <a:p>
              <a:endParaRPr lang="en-US"/>
            </a:p>
          </p:txBody>
        </p:sp>
        <p:sp>
          <p:nvSpPr>
            <p:cNvPr id="141056" name="Line 768"/>
            <p:cNvSpPr>
              <a:spLocks noChangeShapeType="1"/>
            </p:cNvSpPr>
            <p:nvPr/>
          </p:nvSpPr>
          <p:spPr bwMode="auto">
            <a:xfrm flipH="1">
              <a:off x="2778" y="1360"/>
              <a:ext cx="102" cy="92"/>
            </a:xfrm>
            <a:prstGeom prst="line">
              <a:avLst/>
            </a:prstGeom>
            <a:noFill/>
            <a:ln w="25400">
              <a:solidFill>
                <a:srgbClr val="D8D8D8"/>
              </a:solidFill>
              <a:round/>
              <a:headEnd/>
              <a:tailEnd/>
            </a:ln>
          </p:spPr>
          <p:txBody>
            <a:bodyPr>
              <a:prstTxWarp prst="textNoShape">
                <a:avLst/>
              </a:prstTxWarp>
            </a:bodyPr>
            <a:lstStyle/>
            <a:p>
              <a:endParaRPr lang="en-US"/>
            </a:p>
          </p:txBody>
        </p:sp>
        <p:sp>
          <p:nvSpPr>
            <p:cNvPr id="141057" name="Line 769"/>
            <p:cNvSpPr>
              <a:spLocks noChangeShapeType="1"/>
            </p:cNvSpPr>
            <p:nvPr/>
          </p:nvSpPr>
          <p:spPr bwMode="auto">
            <a:xfrm flipH="1">
              <a:off x="2795" y="1375"/>
              <a:ext cx="85" cy="77"/>
            </a:xfrm>
            <a:prstGeom prst="line">
              <a:avLst/>
            </a:prstGeom>
            <a:noFill/>
            <a:ln w="25400">
              <a:solidFill>
                <a:srgbClr val="DDDDDD"/>
              </a:solidFill>
              <a:round/>
              <a:headEnd/>
              <a:tailEnd/>
            </a:ln>
          </p:spPr>
          <p:txBody>
            <a:bodyPr>
              <a:prstTxWarp prst="textNoShape">
                <a:avLst/>
              </a:prstTxWarp>
            </a:bodyPr>
            <a:lstStyle/>
            <a:p>
              <a:endParaRPr lang="en-US"/>
            </a:p>
          </p:txBody>
        </p:sp>
        <p:sp>
          <p:nvSpPr>
            <p:cNvPr id="141058" name="Line 770"/>
            <p:cNvSpPr>
              <a:spLocks noChangeShapeType="1"/>
            </p:cNvSpPr>
            <p:nvPr/>
          </p:nvSpPr>
          <p:spPr bwMode="auto">
            <a:xfrm flipH="1">
              <a:off x="2811" y="1389"/>
              <a:ext cx="69" cy="63"/>
            </a:xfrm>
            <a:prstGeom prst="line">
              <a:avLst/>
            </a:prstGeom>
            <a:noFill/>
            <a:ln w="25400">
              <a:solidFill>
                <a:srgbClr val="E1E1E1"/>
              </a:solidFill>
              <a:round/>
              <a:headEnd/>
              <a:tailEnd/>
            </a:ln>
          </p:spPr>
          <p:txBody>
            <a:bodyPr>
              <a:prstTxWarp prst="textNoShape">
                <a:avLst/>
              </a:prstTxWarp>
            </a:bodyPr>
            <a:lstStyle/>
            <a:p>
              <a:endParaRPr lang="en-US"/>
            </a:p>
          </p:txBody>
        </p:sp>
        <p:sp>
          <p:nvSpPr>
            <p:cNvPr id="141059" name="Line 771"/>
            <p:cNvSpPr>
              <a:spLocks noChangeShapeType="1"/>
            </p:cNvSpPr>
            <p:nvPr/>
          </p:nvSpPr>
          <p:spPr bwMode="auto">
            <a:xfrm flipH="1">
              <a:off x="2825" y="1402"/>
              <a:ext cx="55" cy="50"/>
            </a:xfrm>
            <a:prstGeom prst="line">
              <a:avLst/>
            </a:prstGeom>
            <a:noFill/>
            <a:ln w="25400">
              <a:solidFill>
                <a:srgbClr val="E5E5E5"/>
              </a:solidFill>
              <a:round/>
              <a:headEnd/>
              <a:tailEnd/>
            </a:ln>
          </p:spPr>
          <p:txBody>
            <a:bodyPr>
              <a:prstTxWarp prst="textNoShape">
                <a:avLst/>
              </a:prstTxWarp>
            </a:bodyPr>
            <a:lstStyle/>
            <a:p>
              <a:endParaRPr lang="en-US"/>
            </a:p>
          </p:txBody>
        </p:sp>
        <p:sp>
          <p:nvSpPr>
            <p:cNvPr id="141060" name="Line 772"/>
            <p:cNvSpPr>
              <a:spLocks noChangeShapeType="1"/>
            </p:cNvSpPr>
            <p:nvPr/>
          </p:nvSpPr>
          <p:spPr bwMode="auto">
            <a:xfrm flipH="1">
              <a:off x="2825" y="1402"/>
              <a:ext cx="55" cy="50"/>
            </a:xfrm>
            <a:prstGeom prst="line">
              <a:avLst/>
            </a:prstGeom>
            <a:noFill/>
            <a:ln w="25400">
              <a:solidFill>
                <a:srgbClr val="EAEAEA"/>
              </a:solidFill>
              <a:round/>
              <a:headEnd/>
              <a:tailEnd/>
            </a:ln>
          </p:spPr>
          <p:txBody>
            <a:bodyPr>
              <a:prstTxWarp prst="textNoShape">
                <a:avLst/>
              </a:prstTxWarp>
            </a:bodyPr>
            <a:lstStyle/>
            <a:p>
              <a:endParaRPr lang="en-US"/>
            </a:p>
          </p:txBody>
        </p:sp>
        <p:sp>
          <p:nvSpPr>
            <p:cNvPr id="141061" name="Line 773"/>
            <p:cNvSpPr>
              <a:spLocks noChangeShapeType="1"/>
            </p:cNvSpPr>
            <p:nvPr/>
          </p:nvSpPr>
          <p:spPr bwMode="auto">
            <a:xfrm flipH="1">
              <a:off x="2841" y="1416"/>
              <a:ext cx="39" cy="36"/>
            </a:xfrm>
            <a:prstGeom prst="line">
              <a:avLst/>
            </a:prstGeom>
            <a:noFill/>
            <a:ln w="25400">
              <a:solidFill>
                <a:srgbClr val="EEEEEE"/>
              </a:solidFill>
              <a:round/>
              <a:headEnd/>
              <a:tailEnd/>
            </a:ln>
          </p:spPr>
          <p:txBody>
            <a:bodyPr>
              <a:prstTxWarp prst="textNoShape">
                <a:avLst/>
              </a:prstTxWarp>
            </a:bodyPr>
            <a:lstStyle/>
            <a:p>
              <a:endParaRPr lang="en-US"/>
            </a:p>
          </p:txBody>
        </p:sp>
        <p:sp>
          <p:nvSpPr>
            <p:cNvPr id="141062" name="Line 774"/>
            <p:cNvSpPr>
              <a:spLocks noChangeShapeType="1"/>
            </p:cNvSpPr>
            <p:nvPr/>
          </p:nvSpPr>
          <p:spPr bwMode="auto">
            <a:xfrm flipH="1">
              <a:off x="2856" y="1430"/>
              <a:ext cx="24" cy="22"/>
            </a:xfrm>
            <a:prstGeom prst="line">
              <a:avLst/>
            </a:prstGeom>
            <a:noFill/>
            <a:ln w="25400">
              <a:solidFill>
                <a:srgbClr val="F2F2F2"/>
              </a:solidFill>
              <a:round/>
              <a:headEnd/>
              <a:tailEnd/>
            </a:ln>
          </p:spPr>
          <p:txBody>
            <a:bodyPr>
              <a:prstTxWarp prst="textNoShape">
                <a:avLst/>
              </a:prstTxWarp>
            </a:bodyPr>
            <a:lstStyle/>
            <a:p>
              <a:endParaRPr lang="en-US"/>
            </a:p>
          </p:txBody>
        </p:sp>
        <p:sp>
          <p:nvSpPr>
            <p:cNvPr id="141063" name="Line 775"/>
            <p:cNvSpPr>
              <a:spLocks noChangeShapeType="1"/>
            </p:cNvSpPr>
            <p:nvPr/>
          </p:nvSpPr>
          <p:spPr bwMode="auto">
            <a:xfrm flipH="1">
              <a:off x="2856" y="1430"/>
              <a:ext cx="24" cy="22"/>
            </a:xfrm>
            <a:prstGeom prst="line">
              <a:avLst/>
            </a:prstGeom>
            <a:noFill/>
            <a:ln w="25400">
              <a:solidFill>
                <a:srgbClr val="F7F7F7"/>
              </a:solidFill>
              <a:round/>
              <a:headEnd/>
              <a:tailEnd/>
            </a:ln>
          </p:spPr>
          <p:txBody>
            <a:bodyPr>
              <a:prstTxWarp prst="textNoShape">
                <a:avLst/>
              </a:prstTxWarp>
            </a:bodyPr>
            <a:lstStyle/>
            <a:p>
              <a:endParaRPr lang="en-US"/>
            </a:p>
          </p:txBody>
        </p:sp>
        <p:sp>
          <p:nvSpPr>
            <p:cNvPr id="141064" name="Line 776"/>
            <p:cNvSpPr>
              <a:spLocks noChangeShapeType="1"/>
            </p:cNvSpPr>
            <p:nvPr/>
          </p:nvSpPr>
          <p:spPr bwMode="auto">
            <a:xfrm flipH="1">
              <a:off x="2873" y="1445"/>
              <a:ext cx="7" cy="7"/>
            </a:xfrm>
            <a:prstGeom prst="line">
              <a:avLst/>
            </a:prstGeom>
            <a:noFill/>
            <a:ln w="25400">
              <a:solidFill>
                <a:srgbClr val="FBFBFB"/>
              </a:solidFill>
              <a:round/>
              <a:headEnd/>
              <a:tailEnd/>
            </a:ln>
          </p:spPr>
          <p:txBody>
            <a:bodyPr>
              <a:prstTxWarp prst="textNoShape">
                <a:avLst/>
              </a:prstTxWarp>
            </a:bodyPr>
            <a:lstStyle/>
            <a:p>
              <a:endParaRPr lang="en-US"/>
            </a:p>
          </p:txBody>
        </p:sp>
        <p:sp>
          <p:nvSpPr>
            <p:cNvPr id="141065" name="Freeform 777"/>
            <p:cNvSpPr>
              <a:spLocks/>
            </p:cNvSpPr>
            <p:nvPr/>
          </p:nvSpPr>
          <p:spPr bwMode="auto">
            <a:xfrm>
              <a:off x="2467" y="1290"/>
              <a:ext cx="413" cy="162"/>
            </a:xfrm>
            <a:custGeom>
              <a:avLst/>
              <a:gdLst/>
              <a:ahLst/>
              <a:cxnLst>
                <a:cxn ang="0">
                  <a:pos x="0" y="21"/>
                </a:cxn>
                <a:cxn ang="0">
                  <a:pos x="15" y="7"/>
                </a:cxn>
                <a:cxn ang="0">
                  <a:pos x="39" y="0"/>
                </a:cxn>
                <a:cxn ang="0">
                  <a:pos x="62" y="7"/>
                </a:cxn>
                <a:cxn ang="0">
                  <a:pos x="78" y="35"/>
                </a:cxn>
                <a:cxn ang="0">
                  <a:pos x="101" y="63"/>
                </a:cxn>
                <a:cxn ang="0">
                  <a:pos x="156" y="77"/>
                </a:cxn>
                <a:cxn ang="0">
                  <a:pos x="226" y="63"/>
                </a:cxn>
                <a:cxn ang="0">
                  <a:pos x="296" y="49"/>
                </a:cxn>
                <a:cxn ang="0">
                  <a:pos x="328" y="42"/>
                </a:cxn>
                <a:cxn ang="0">
                  <a:pos x="359" y="49"/>
                </a:cxn>
                <a:cxn ang="0">
                  <a:pos x="382" y="56"/>
                </a:cxn>
                <a:cxn ang="0">
                  <a:pos x="406" y="84"/>
                </a:cxn>
                <a:cxn ang="0">
                  <a:pos x="406" y="92"/>
                </a:cxn>
                <a:cxn ang="0">
                  <a:pos x="413" y="106"/>
                </a:cxn>
                <a:cxn ang="0">
                  <a:pos x="398" y="120"/>
                </a:cxn>
                <a:cxn ang="0">
                  <a:pos x="367" y="127"/>
                </a:cxn>
                <a:cxn ang="0">
                  <a:pos x="343" y="134"/>
                </a:cxn>
                <a:cxn ang="0">
                  <a:pos x="257" y="141"/>
                </a:cxn>
                <a:cxn ang="0">
                  <a:pos x="156" y="155"/>
                </a:cxn>
                <a:cxn ang="0">
                  <a:pos x="109" y="162"/>
                </a:cxn>
                <a:cxn ang="0">
                  <a:pos x="62" y="155"/>
                </a:cxn>
                <a:cxn ang="0">
                  <a:pos x="54" y="134"/>
                </a:cxn>
                <a:cxn ang="0">
                  <a:pos x="31" y="92"/>
                </a:cxn>
                <a:cxn ang="0">
                  <a:pos x="15" y="49"/>
                </a:cxn>
                <a:cxn ang="0">
                  <a:pos x="7" y="28"/>
                </a:cxn>
                <a:cxn ang="0">
                  <a:pos x="0" y="21"/>
                </a:cxn>
              </a:cxnLst>
              <a:rect l="0" t="0" r="r" b="b"/>
              <a:pathLst>
                <a:path w="413" h="162">
                  <a:moveTo>
                    <a:pt x="0" y="21"/>
                  </a:moveTo>
                  <a:lnTo>
                    <a:pt x="15" y="7"/>
                  </a:lnTo>
                  <a:lnTo>
                    <a:pt x="39" y="0"/>
                  </a:lnTo>
                  <a:lnTo>
                    <a:pt x="62" y="7"/>
                  </a:lnTo>
                  <a:lnTo>
                    <a:pt x="78" y="35"/>
                  </a:lnTo>
                  <a:lnTo>
                    <a:pt x="101" y="63"/>
                  </a:lnTo>
                  <a:lnTo>
                    <a:pt x="156" y="77"/>
                  </a:lnTo>
                  <a:lnTo>
                    <a:pt x="226" y="63"/>
                  </a:lnTo>
                  <a:lnTo>
                    <a:pt x="296" y="49"/>
                  </a:lnTo>
                  <a:lnTo>
                    <a:pt x="328" y="42"/>
                  </a:lnTo>
                  <a:lnTo>
                    <a:pt x="359" y="49"/>
                  </a:lnTo>
                  <a:lnTo>
                    <a:pt x="382" y="56"/>
                  </a:lnTo>
                  <a:lnTo>
                    <a:pt x="406" y="84"/>
                  </a:lnTo>
                  <a:lnTo>
                    <a:pt x="406" y="92"/>
                  </a:lnTo>
                  <a:lnTo>
                    <a:pt x="413" y="106"/>
                  </a:lnTo>
                  <a:lnTo>
                    <a:pt x="398" y="120"/>
                  </a:lnTo>
                  <a:lnTo>
                    <a:pt x="367" y="127"/>
                  </a:lnTo>
                  <a:lnTo>
                    <a:pt x="343" y="134"/>
                  </a:lnTo>
                  <a:lnTo>
                    <a:pt x="257" y="141"/>
                  </a:lnTo>
                  <a:lnTo>
                    <a:pt x="156" y="155"/>
                  </a:lnTo>
                  <a:lnTo>
                    <a:pt x="109" y="162"/>
                  </a:lnTo>
                  <a:lnTo>
                    <a:pt x="62" y="155"/>
                  </a:lnTo>
                  <a:lnTo>
                    <a:pt x="54" y="134"/>
                  </a:lnTo>
                  <a:lnTo>
                    <a:pt x="31" y="92"/>
                  </a:lnTo>
                  <a:lnTo>
                    <a:pt x="15" y="49"/>
                  </a:lnTo>
                  <a:lnTo>
                    <a:pt x="7" y="28"/>
                  </a:lnTo>
                  <a:lnTo>
                    <a:pt x="0" y="21"/>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066" name="Line 778"/>
            <p:cNvSpPr>
              <a:spLocks noChangeShapeType="1"/>
            </p:cNvSpPr>
            <p:nvPr/>
          </p:nvSpPr>
          <p:spPr bwMode="auto">
            <a:xfrm flipH="1">
              <a:off x="2529" y="1410"/>
              <a:ext cx="5" cy="4"/>
            </a:xfrm>
            <a:prstGeom prst="line">
              <a:avLst/>
            </a:prstGeom>
            <a:noFill/>
            <a:ln w="25400">
              <a:solidFill>
                <a:srgbClr val="181818"/>
              </a:solidFill>
              <a:round/>
              <a:headEnd/>
              <a:tailEnd/>
            </a:ln>
          </p:spPr>
          <p:txBody>
            <a:bodyPr>
              <a:prstTxWarp prst="textNoShape">
                <a:avLst/>
              </a:prstTxWarp>
            </a:bodyPr>
            <a:lstStyle/>
            <a:p>
              <a:endParaRPr lang="en-US"/>
            </a:p>
          </p:txBody>
        </p:sp>
        <p:sp>
          <p:nvSpPr>
            <p:cNvPr id="141067" name="Line 779"/>
            <p:cNvSpPr>
              <a:spLocks noChangeShapeType="1"/>
            </p:cNvSpPr>
            <p:nvPr/>
          </p:nvSpPr>
          <p:spPr bwMode="auto">
            <a:xfrm flipH="1">
              <a:off x="2529" y="1410"/>
              <a:ext cx="5" cy="4"/>
            </a:xfrm>
            <a:prstGeom prst="line">
              <a:avLst/>
            </a:prstGeom>
            <a:noFill/>
            <a:ln w="25400">
              <a:solidFill>
                <a:srgbClr val="212121"/>
              </a:solidFill>
              <a:round/>
              <a:headEnd/>
              <a:tailEnd/>
            </a:ln>
          </p:spPr>
          <p:txBody>
            <a:bodyPr>
              <a:prstTxWarp prst="textNoShape">
                <a:avLst/>
              </a:prstTxWarp>
            </a:bodyPr>
            <a:lstStyle/>
            <a:p>
              <a:endParaRPr lang="en-US"/>
            </a:p>
          </p:txBody>
        </p:sp>
        <p:sp>
          <p:nvSpPr>
            <p:cNvPr id="141068" name="Line 780"/>
            <p:cNvSpPr>
              <a:spLocks noChangeShapeType="1"/>
            </p:cNvSpPr>
            <p:nvPr/>
          </p:nvSpPr>
          <p:spPr bwMode="auto">
            <a:xfrm flipH="1">
              <a:off x="2529" y="1410"/>
              <a:ext cx="20" cy="18"/>
            </a:xfrm>
            <a:prstGeom prst="line">
              <a:avLst/>
            </a:prstGeom>
            <a:noFill/>
            <a:ln w="25400">
              <a:solidFill>
                <a:srgbClr val="292929"/>
              </a:solidFill>
              <a:round/>
              <a:headEnd/>
              <a:tailEnd/>
            </a:ln>
          </p:spPr>
          <p:txBody>
            <a:bodyPr>
              <a:prstTxWarp prst="textNoShape">
                <a:avLst/>
              </a:prstTxWarp>
            </a:bodyPr>
            <a:lstStyle/>
            <a:p>
              <a:endParaRPr lang="en-US"/>
            </a:p>
          </p:txBody>
        </p:sp>
        <p:sp>
          <p:nvSpPr>
            <p:cNvPr id="141069" name="Line 781"/>
            <p:cNvSpPr>
              <a:spLocks noChangeShapeType="1"/>
            </p:cNvSpPr>
            <p:nvPr/>
          </p:nvSpPr>
          <p:spPr bwMode="auto">
            <a:xfrm flipH="1">
              <a:off x="2529" y="1410"/>
              <a:ext cx="35" cy="33"/>
            </a:xfrm>
            <a:prstGeom prst="line">
              <a:avLst/>
            </a:prstGeom>
            <a:noFill/>
            <a:ln w="25400">
              <a:solidFill>
                <a:srgbClr val="313131"/>
              </a:solidFill>
              <a:round/>
              <a:headEnd/>
              <a:tailEnd/>
            </a:ln>
          </p:spPr>
          <p:txBody>
            <a:bodyPr>
              <a:prstTxWarp prst="textNoShape">
                <a:avLst/>
              </a:prstTxWarp>
            </a:bodyPr>
            <a:lstStyle/>
            <a:p>
              <a:endParaRPr lang="en-US"/>
            </a:p>
          </p:txBody>
        </p:sp>
        <p:sp>
          <p:nvSpPr>
            <p:cNvPr id="141070" name="Line 782"/>
            <p:cNvSpPr>
              <a:spLocks noChangeShapeType="1"/>
            </p:cNvSpPr>
            <p:nvPr/>
          </p:nvSpPr>
          <p:spPr bwMode="auto">
            <a:xfrm flipH="1">
              <a:off x="2529" y="1410"/>
              <a:ext cx="43" cy="40"/>
            </a:xfrm>
            <a:prstGeom prst="line">
              <a:avLst/>
            </a:prstGeom>
            <a:noFill/>
            <a:ln w="25400">
              <a:solidFill>
                <a:srgbClr val="393939"/>
              </a:solidFill>
              <a:round/>
              <a:headEnd/>
              <a:tailEnd/>
            </a:ln>
          </p:spPr>
          <p:txBody>
            <a:bodyPr>
              <a:prstTxWarp prst="textNoShape">
                <a:avLst/>
              </a:prstTxWarp>
            </a:bodyPr>
            <a:lstStyle/>
            <a:p>
              <a:endParaRPr lang="en-US"/>
            </a:p>
          </p:txBody>
        </p:sp>
        <p:sp>
          <p:nvSpPr>
            <p:cNvPr id="141071" name="Line 783"/>
            <p:cNvSpPr>
              <a:spLocks noChangeShapeType="1"/>
            </p:cNvSpPr>
            <p:nvPr/>
          </p:nvSpPr>
          <p:spPr bwMode="auto">
            <a:xfrm flipH="1">
              <a:off x="2529" y="1410"/>
              <a:ext cx="51" cy="48"/>
            </a:xfrm>
            <a:prstGeom prst="line">
              <a:avLst/>
            </a:prstGeom>
            <a:noFill/>
            <a:ln w="25400">
              <a:solidFill>
                <a:srgbClr val="424242"/>
              </a:solidFill>
              <a:round/>
              <a:headEnd/>
              <a:tailEnd/>
            </a:ln>
          </p:spPr>
          <p:txBody>
            <a:bodyPr>
              <a:prstTxWarp prst="textNoShape">
                <a:avLst/>
              </a:prstTxWarp>
            </a:bodyPr>
            <a:lstStyle/>
            <a:p>
              <a:endParaRPr lang="en-US"/>
            </a:p>
          </p:txBody>
        </p:sp>
        <p:sp>
          <p:nvSpPr>
            <p:cNvPr id="141072" name="Line 784"/>
            <p:cNvSpPr>
              <a:spLocks noChangeShapeType="1"/>
            </p:cNvSpPr>
            <p:nvPr/>
          </p:nvSpPr>
          <p:spPr bwMode="auto">
            <a:xfrm flipH="1">
              <a:off x="2529" y="1410"/>
              <a:ext cx="66" cy="62"/>
            </a:xfrm>
            <a:prstGeom prst="line">
              <a:avLst/>
            </a:prstGeom>
            <a:noFill/>
            <a:ln w="25400">
              <a:solidFill>
                <a:srgbClr val="4A4A4A"/>
              </a:solidFill>
              <a:round/>
              <a:headEnd/>
              <a:tailEnd/>
            </a:ln>
          </p:spPr>
          <p:txBody>
            <a:bodyPr>
              <a:prstTxWarp prst="textNoShape">
                <a:avLst/>
              </a:prstTxWarp>
            </a:bodyPr>
            <a:lstStyle/>
            <a:p>
              <a:endParaRPr lang="en-US"/>
            </a:p>
          </p:txBody>
        </p:sp>
        <p:sp>
          <p:nvSpPr>
            <p:cNvPr id="141073" name="Line 785"/>
            <p:cNvSpPr>
              <a:spLocks noChangeShapeType="1"/>
            </p:cNvSpPr>
            <p:nvPr/>
          </p:nvSpPr>
          <p:spPr bwMode="auto">
            <a:xfrm flipH="1">
              <a:off x="2537" y="1410"/>
              <a:ext cx="66" cy="63"/>
            </a:xfrm>
            <a:prstGeom prst="line">
              <a:avLst/>
            </a:prstGeom>
            <a:noFill/>
            <a:ln w="25400">
              <a:solidFill>
                <a:srgbClr val="525252"/>
              </a:solidFill>
              <a:round/>
              <a:headEnd/>
              <a:tailEnd/>
            </a:ln>
          </p:spPr>
          <p:txBody>
            <a:bodyPr>
              <a:prstTxWarp prst="textNoShape">
                <a:avLst/>
              </a:prstTxWarp>
            </a:bodyPr>
            <a:lstStyle/>
            <a:p>
              <a:endParaRPr lang="en-US"/>
            </a:p>
          </p:txBody>
        </p:sp>
        <p:sp>
          <p:nvSpPr>
            <p:cNvPr id="141074" name="Line 786"/>
            <p:cNvSpPr>
              <a:spLocks noChangeShapeType="1"/>
            </p:cNvSpPr>
            <p:nvPr/>
          </p:nvSpPr>
          <p:spPr bwMode="auto">
            <a:xfrm flipH="1">
              <a:off x="2544" y="1410"/>
              <a:ext cx="66" cy="63"/>
            </a:xfrm>
            <a:prstGeom prst="line">
              <a:avLst/>
            </a:prstGeom>
            <a:noFill/>
            <a:ln w="25400">
              <a:solidFill>
                <a:srgbClr val="5A5A5A"/>
              </a:solidFill>
              <a:round/>
              <a:headEnd/>
              <a:tailEnd/>
            </a:ln>
          </p:spPr>
          <p:txBody>
            <a:bodyPr>
              <a:prstTxWarp prst="textNoShape">
                <a:avLst/>
              </a:prstTxWarp>
            </a:bodyPr>
            <a:lstStyle/>
            <a:p>
              <a:endParaRPr lang="en-US"/>
            </a:p>
          </p:txBody>
        </p:sp>
        <p:sp>
          <p:nvSpPr>
            <p:cNvPr id="141075" name="Line 787"/>
            <p:cNvSpPr>
              <a:spLocks noChangeShapeType="1"/>
            </p:cNvSpPr>
            <p:nvPr/>
          </p:nvSpPr>
          <p:spPr bwMode="auto">
            <a:xfrm flipH="1">
              <a:off x="2560" y="1410"/>
              <a:ext cx="67" cy="63"/>
            </a:xfrm>
            <a:prstGeom prst="line">
              <a:avLst/>
            </a:prstGeom>
            <a:noFill/>
            <a:ln w="25400">
              <a:solidFill>
                <a:srgbClr val="636363"/>
              </a:solidFill>
              <a:round/>
              <a:headEnd/>
              <a:tailEnd/>
            </a:ln>
          </p:spPr>
          <p:txBody>
            <a:bodyPr>
              <a:prstTxWarp prst="textNoShape">
                <a:avLst/>
              </a:prstTxWarp>
            </a:bodyPr>
            <a:lstStyle/>
            <a:p>
              <a:endParaRPr lang="en-US"/>
            </a:p>
          </p:txBody>
        </p:sp>
        <p:sp>
          <p:nvSpPr>
            <p:cNvPr id="141076" name="Line 788"/>
            <p:cNvSpPr>
              <a:spLocks noChangeShapeType="1"/>
            </p:cNvSpPr>
            <p:nvPr/>
          </p:nvSpPr>
          <p:spPr bwMode="auto">
            <a:xfrm flipH="1">
              <a:off x="2568" y="1410"/>
              <a:ext cx="66" cy="63"/>
            </a:xfrm>
            <a:prstGeom prst="line">
              <a:avLst/>
            </a:prstGeom>
            <a:noFill/>
            <a:ln w="25400">
              <a:solidFill>
                <a:srgbClr val="6B6B6B"/>
              </a:solidFill>
              <a:round/>
              <a:headEnd/>
              <a:tailEnd/>
            </a:ln>
          </p:spPr>
          <p:txBody>
            <a:bodyPr>
              <a:prstTxWarp prst="textNoShape">
                <a:avLst/>
              </a:prstTxWarp>
            </a:bodyPr>
            <a:lstStyle/>
            <a:p>
              <a:endParaRPr lang="en-US"/>
            </a:p>
          </p:txBody>
        </p:sp>
        <p:sp>
          <p:nvSpPr>
            <p:cNvPr id="141077" name="Line 789"/>
            <p:cNvSpPr>
              <a:spLocks noChangeShapeType="1"/>
            </p:cNvSpPr>
            <p:nvPr/>
          </p:nvSpPr>
          <p:spPr bwMode="auto">
            <a:xfrm flipH="1">
              <a:off x="2583" y="1410"/>
              <a:ext cx="66" cy="63"/>
            </a:xfrm>
            <a:prstGeom prst="line">
              <a:avLst/>
            </a:prstGeom>
            <a:noFill/>
            <a:ln w="25400">
              <a:solidFill>
                <a:srgbClr val="737373"/>
              </a:solidFill>
              <a:round/>
              <a:headEnd/>
              <a:tailEnd/>
            </a:ln>
          </p:spPr>
          <p:txBody>
            <a:bodyPr>
              <a:prstTxWarp prst="textNoShape">
                <a:avLst/>
              </a:prstTxWarp>
            </a:bodyPr>
            <a:lstStyle/>
            <a:p>
              <a:endParaRPr lang="en-US"/>
            </a:p>
          </p:txBody>
        </p:sp>
        <p:sp>
          <p:nvSpPr>
            <p:cNvPr id="141078" name="Line 790"/>
            <p:cNvSpPr>
              <a:spLocks noChangeShapeType="1"/>
            </p:cNvSpPr>
            <p:nvPr/>
          </p:nvSpPr>
          <p:spPr bwMode="auto">
            <a:xfrm flipH="1">
              <a:off x="2591" y="1410"/>
              <a:ext cx="66" cy="63"/>
            </a:xfrm>
            <a:prstGeom prst="line">
              <a:avLst/>
            </a:prstGeom>
            <a:noFill/>
            <a:ln w="25400">
              <a:solidFill>
                <a:srgbClr val="7B7B7B"/>
              </a:solidFill>
              <a:round/>
              <a:headEnd/>
              <a:tailEnd/>
            </a:ln>
          </p:spPr>
          <p:txBody>
            <a:bodyPr>
              <a:prstTxWarp prst="textNoShape">
                <a:avLst/>
              </a:prstTxWarp>
            </a:bodyPr>
            <a:lstStyle/>
            <a:p>
              <a:endParaRPr lang="en-US"/>
            </a:p>
          </p:txBody>
        </p:sp>
        <p:sp>
          <p:nvSpPr>
            <p:cNvPr id="141079" name="Line 791"/>
            <p:cNvSpPr>
              <a:spLocks noChangeShapeType="1"/>
            </p:cNvSpPr>
            <p:nvPr/>
          </p:nvSpPr>
          <p:spPr bwMode="auto">
            <a:xfrm flipH="1">
              <a:off x="2606" y="1410"/>
              <a:ext cx="66" cy="63"/>
            </a:xfrm>
            <a:prstGeom prst="line">
              <a:avLst/>
            </a:prstGeom>
            <a:noFill/>
            <a:ln w="25400">
              <a:solidFill>
                <a:srgbClr val="848484"/>
              </a:solidFill>
              <a:round/>
              <a:headEnd/>
              <a:tailEnd/>
            </a:ln>
          </p:spPr>
          <p:txBody>
            <a:bodyPr>
              <a:prstTxWarp prst="textNoShape">
                <a:avLst/>
              </a:prstTxWarp>
            </a:bodyPr>
            <a:lstStyle/>
            <a:p>
              <a:endParaRPr lang="en-US"/>
            </a:p>
          </p:txBody>
        </p:sp>
        <p:sp>
          <p:nvSpPr>
            <p:cNvPr id="141080" name="Line 792"/>
            <p:cNvSpPr>
              <a:spLocks noChangeShapeType="1"/>
            </p:cNvSpPr>
            <p:nvPr/>
          </p:nvSpPr>
          <p:spPr bwMode="auto">
            <a:xfrm flipH="1">
              <a:off x="2614" y="1410"/>
              <a:ext cx="66" cy="63"/>
            </a:xfrm>
            <a:prstGeom prst="line">
              <a:avLst/>
            </a:prstGeom>
            <a:noFill/>
            <a:ln w="25400">
              <a:solidFill>
                <a:srgbClr val="8C8C8C"/>
              </a:solidFill>
              <a:round/>
              <a:headEnd/>
              <a:tailEnd/>
            </a:ln>
          </p:spPr>
          <p:txBody>
            <a:bodyPr>
              <a:prstTxWarp prst="textNoShape">
                <a:avLst/>
              </a:prstTxWarp>
            </a:bodyPr>
            <a:lstStyle/>
            <a:p>
              <a:endParaRPr lang="en-US"/>
            </a:p>
          </p:txBody>
        </p:sp>
        <p:sp>
          <p:nvSpPr>
            <p:cNvPr id="141081" name="Line 793"/>
            <p:cNvSpPr>
              <a:spLocks noChangeShapeType="1"/>
            </p:cNvSpPr>
            <p:nvPr/>
          </p:nvSpPr>
          <p:spPr bwMode="auto">
            <a:xfrm flipH="1">
              <a:off x="2621" y="1410"/>
              <a:ext cx="66" cy="63"/>
            </a:xfrm>
            <a:prstGeom prst="line">
              <a:avLst/>
            </a:prstGeom>
            <a:noFill/>
            <a:ln w="25400">
              <a:solidFill>
                <a:srgbClr val="949494"/>
              </a:solidFill>
              <a:round/>
              <a:headEnd/>
              <a:tailEnd/>
            </a:ln>
          </p:spPr>
          <p:txBody>
            <a:bodyPr>
              <a:prstTxWarp prst="textNoShape">
                <a:avLst/>
              </a:prstTxWarp>
            </a:bodyPr>
            <a:lstStyle/>
            <a:p>
              <a:endParaRPr lang="en-US"/>
            </a:p>
          </p:txBody>
        </p:sp>
        <p:sp>
          <p:nvSpPr>
            <p:cNvPr id="141082" name="Line 794"/>
            <p:cNvSpPr>
              <a:spLocks noChangeShapeType="1"/>
            </p:cNvSpPr>
            <p:nvPr/>
          </p:nvSpPr>
          <p:spPr bwMode="auto">
            <a:xfrm flipH="1">
              <a:off x="2636" y="1410"/>
              <a:ext cx="67" cy="63"/>
            </a:xfrm>
            <a:prstGeom prst="line">
              <a:avLst/>
            </a:prstGeom>
            <a:noFill/>
            <a:ln w="25400">
              <a:solidFill>
                <a:srgbClr val="9C9C9C"/>
              </a:solidFill>
              <a:round/>
              <a:headEnd/>
              <a:tailEnd/>
            </a:ln>
          </p:spPr>
          <p:txBody>
            <a:bodyPr>
              <a:prstTxWarp prst="textNoShape">
                <a:avLst/>
              </a:prstTxWarp>
            </a:bodyPr>
            <a:lstStyle/>
            <a:p>
              <a:endParaRPr lang="en-US"/>
            </a:p>
          </p:txBody>
        </p:sp>
        <p:sp>
          <p:nvSpPr>
            <p:cNvPr id="141083" name="Line 795"/>
            <p:cNvSpPr>
              <a:spLocks noChangeShapeType="1"/>
            </p:cNvSpPr>
            <p:nvPr/>
          </p:nvSpPr>
          <p:spPr bwMode="auto">
            <a:xfrm flipH="1">
              <a:off x="2644" y="1410"/>
              <a:ext cx="66" cy="63"/>
            </a:xfrm>
            <a:prstGeom prst="line">
              <a:avLst/>
            </a:prstGeom>
            <a:noFill/>
            <a:ln w="25400">
              <a:solidFill>
                <a:srgbClr val="A5A5A5"/>
              </a:solidFill>
              <a:round/>
              <a:headEnd/>
              <a:tailEnd/>
            </a:ln>
          </p:spPr>
          <p:txBody>
            <a:bodyPr>
              <a:prstTxWarp prst="textNoShape">
                <a:avLst/>
              </a:prstTxWarp>
            </a:bodyPr>
            <a:lstStyle/>
            <a:p>
              <a:endParaRPr lang="en-US"/>
            </a:p>
          </p:txBody>
        </p:sp>
        <p:sp>
          <p:nvSpPr>
            <p:cNvPr id="141084" name="Line 796"/>
            <p:cNvSpPr>
              <a:spLocks noChangeShapeType="1"/>
            </p:cNvSpPr>
            <p:nvPr/>
          </p:nvSpPr>
          <p:spPr bwMode="auto">
            <a:xfrm flipH="1">
              <a:off x="2659" y="1410"/>
              <a:ext cx="66" cy="63"/>
            </a:xfrm>
            <a:prstGeom prst="line">
              <a:avLst/>
            </a:prstGeom>
            <a:noFill/>
            <a:ln w="25400">
              <a:solidFill>
                <a:srgbClr val="ADADAD"/>
              </a:solidFill>
              <a:round/>
              <a:headEnd/>
              <a:tailEnd/>
            </a:ln>
          </p:spPr>
          <p:txBody>
            <a:bodyPr>
              <a:prstTxWarp prst="textNoShape">
                <a:avLst/>
              </a:prstTxWarp>
            </a:bodyPr>
            <a:lstStyle/>
            <a:p>
              <a:endParaRPr lang="en-US"/>
            </a:p>
          </p:txBody>
        </p:sp>
        <p:sp>
          <p:nvSpPr>
            <p:cNvPr id="141085" name="Line 797"/>
            <p:cNvSpPr>
              <a:spLocks noChangeShapeType="1"/>
            </p:cNvSpPr>
            <p:nvPr/>
          </p:nvSpPr>
          <p:spPr bwMode="auto">
            <a:xfrm flipH="1">
              <a:off x="2667" y="1410"/>
              <a:ext cx="66" cy="63"/>
            </a:xfrm>
            <a:prstGeom prst="line">
              <a:avLst/>
            </a:prstGeom>
            <a:noFill/>
            <a:ln w="25400">
              <a:solidFill>
                <a:srgbClr val="B5B5B5"/>
              </a:solidFill>
              <a:round/>
              <a:headEnd/>
              <a:tailEnd/>
            </a:ln>
          </p:spPr>
          <p:txBody>
            <a:bodyPr>
              <a:prstTxWarp prst="textNoShape">
                <a:avLst/>
              </a:prstTxWarp>
            </a:bodyPr>
            <a:lstStyle/>
            <a:p>
              <a:endParaRPr lang="en-US"/>
            </a:p>
          </p:txBody>
        </p:sp>
        <p:sp>
          <p:nvSpPr>
            <p:cNvPr id="141086" name="Line 798"/>
            <p:cNvSpPr>
              <a:spLocks noChangeShapeType="1"/>
            </p:cNvSpPr>
            <p:nvPr/>
          </p:nvSpPr>
          <p:spPr bwMode="auto">
            <a:xfrm flipH="1">
              <a:off x="2675" y="1410"/>
              <a:ext cx="66" cy="63"/>
            </a:xfrm>
            <a:prstGeom prst="line">
              <a:avLst/>
            </a:prstGeom>
            <a:noFill/>
            <a:ln w="25400">
              <a:solidFill>
                <a:srgbClr val="BDBDBD"/>
              </a:solidFill>
              <a:round/>
              <a:headEnd/>
              <a:tailEnd/>
            </a:ln>
          </p:spPr>
          <p:txBody>
            <a:bodyPr>
              <a:prstTxWarp prst="textNoShape">
                <a:avLst/>
              </a:prstTxWarp>
            </a:bodyPr>
            <a:lstStyle/>
            <a:p>
              <a:endParaRPr lang="en-US"/>
            </a:p>
          </p:txBody>
        </p:sp>
        <p:sp>
          <p:nvSpPr>
            <p:cNvPr id="141087" name="Line 799"/>
            <p:cNvSpPr>
              <a:spLocks noChangeShapeType="1"/>
            </p:cNvSpPr>
            <p:nvPr/>
          </p:nvSpPr>
          <p:spPr bwMode="auto">
            <a:xfrm flipH="1">
              <a:off x="2689" y="1417"/>
              <a:ext cx="59" cy="56"/>
            </a:xfrm>
            <a:prstGeom prst="line">
              <a:avLst/>
            </a:prstGeom>
            <a:noFill/>
            <a:ln w="25400">
              <a:solidFill>
                <a:srgbClr val="C6C6C6"/>
              </a:solidFill>
              <a:round/>
              <a:headEnd/>
              <a:tailEnd/>
            </a:ln>
          </p:spPr>
          <p:txBody>
            <a:bodyPr>
              <a:prstTxWarp prst="textNoShape">
                <a:avLst/>
              </a:prstTxWarp>
            </a:bodyPr>
            <a:lstStyle/>
            <a:p>
              <a:endParaRPr lang="en-US"/>
            </a:p>
          </p:txBody>
        </p:sp>
        <p:sp>
          <p:nvSpPr>
            <p:cNvPr id="141088" name="Line 800"/>
            <p:cNvSpPr>
              <a:spLocks noChangeShapeType="1"/>
            </p:cNvSpPr>
            <p:nvPr/>
          </p:nvSpPr>
          <p:spPr bwMode="auto">
            <a:xfrm flipH="1">
              <a:off x="2696" y="1424"/>
              <a:ext cx="52" cy="49"/>
            </a:xfrm>
            <a:prstGeom prst="line">
              <a:avLst/>
            </a:prstGeom>
            <a:noFill/>
            <a:ln w="25400">
              <a:solidFill>
                <a:srgbClr val="CECECE"/>
              </a:solidFill>
              <a:round/>
              <a:headEnd/>
              <a:tailEnd/>
            </a:ln>
          </p:spPr>
          <p:txBody>
            <a:bodyPr>
              <a:prstTxWarp prst="textNoShape">
                <a:avLst/>
              </a:prstTxWarp>
            </a:bodyPr>
            <a:lstStyle/>
            <a:p>
              <a:endParaRPr lang="en-US"/>
            </a:p>
          </p:txBody>
        </p:sp>
        <p:sp>
          <p:nvSpPr>
            <p:cNvPr id="141089" name="Line 801"/>
            <p:cNvSpPr>
              <a:spLocks noChangeShapeType="1"/>
            </p:cNvSpPr>
            <p:nvPr/>
          </p:nvSpPr>
          <p:spPr bwMode="auto">
            <a:xfrm flipH="1">
              <a:off x="2704" y="1431"/>
              <a:ext cx="44" cy="42"/>
            </a:xfrm>
            <a:prstGeom prst="line">
              <a:avLst/>
            </a:prstGeom>
            <a:noFill/>
            <a:ln w="25400">
              <a:solidFill>
                <a:srgbClr val="D6D6D6"/>
              </a:solidFill>
              <a:round/>
              <a:headEnd/>
              <a:tailEnd/>
            </a:ln>
          </p:spPr>
          <p:txBody>
            <a:bodyPr>
              <a:prstTxWarp prst="textNoShape">
                <a:avLst/>
              </a:prstTxWarp>
            </a:bodyPr>
            <a:lstStyle/>
            <a:p>
              <a:endParaRPr lang="en-US"/>
            </a:p>
          </p:txBody>
        </p:sp>
        <p:sp>
          <p:nvSpPr>
            <p:cNvPr id="141090" name="Line 802"/>
            <p:cNvSpPr>
              <a:spLocks noChangeShapeType="1"/>
            </p:cNvSpPr>
            <p:nvPr/>
          </p:nvSpPr>
          <p:spPr bwMode="auto">
            <a:xfrm flipH="1">
              <a:off x="2719" y="1445"/>
              <a:ext cx="29" cy="28"/>
            </a:xfrm>
            <a:prstGeom prst="line">
              <a:avLst/>
            </a:prstGeom>
            <a:noFill/>
            <a:ln w="25400">
              <a:solidFill>
                <a:srgbClr val="DEDEDE"/>
              </a:solidFill>
              <a:round/>
              <a:headEnd/>
              <a:tailEnd/>
            </a:ln>
          </p:spPr>
          <p:txBody>
            <a:bodyPr>
              <a:prstTxWarp prst="textNoShape">
                <a:avLst/>
              </a:prstTxWarp>
            </a:bodyPr>
            <a:lstStyle/>
            <a:p>
              <a:endParaRPr lang="en-US"/>
            </a:p>
          </p:txBody>
        </p:sp>
        <p:sp>
          <p:nvSpPr>
            <p:cNvPr id="141091" name="Line 803"/>
            <p:cNvSpPr>
              <a:spLocks noChangeShapeType="1"/>
            </p:cNvSpPr>
            <p:nvPr/>
          </p:nvSpPr>
          <p:spPr bwMode="auto">
            <a:xfrm flipH="1">
              <a:off x="2735" y="1460"/>
              <a:ext cx="13" cy="13"/>
            </a:xfrm>
            <a:prstGeom prst="line">
              <a:avLst/>
            </a:prstGeom>
            <a:noFill/>
            <a:ln w="25400">
              <a:solidFill>
                <a:srgbClr val="E7E7E7"/>
              </a:solidFill>
              <a:round/>
              <a:headEnd/>
              <a:tailEnd/>
            </a:ln>
          </p:spPr>
          <p:txBody>
            <a:bodyPr>
              <a:prstTxWarp prst="textNoShape">
                <a:avLst/>
              </a:prstTxWarp>
            </a:bodyPr>
            <a:lstStyle/>
            <a:p>
              <a:endParaRPr lang="en-US"/>
            </a:p>
          </p:txBody>
        </p:sp>
        <p:sp>
          <p:nvSpPr>
            <p:cNvPr id="141092" name="Line 804"/>
            <p:cNvSpPr>
              <a:spLocks noChangeShapeType="1"/>
            </p:cNvSpPr>
            <p:nvPr/>
          </p:nvSpPr>
          <p:spPr bwMode="auto">
            <a:xfrm flipH="1">
              <a:off x="2735" y="1460"/>
              <a:ext cx="13" cy="13"/>
            </a:xfrm>
            <a:prstGeom prst="line">
              <a:avLst/>
            </a:prstGeom>
            <a:noFill/>
            <a:ln w="25400">
              <a:solidFill>
                <a:srgbClr val="EFEFEF"/>
              </a:solidFill>
              <a:round/>
              <a:headEnd/>
              <a:tailEnd/>
            </a:ln>
          </p:spPr>
          <p:txBody>
            <a:bodyPr>
              <a:prstTxWarp prst="textNoShape">
                <a:avLst/>
              </a:prstTxWarp>
            </a:bodyPr>
            <a:lstStyle/>
            <a:p>
              <a:endParaRPr lang="en-US"/>
            </a:p>
          </p:txBody>
        </p:sp>
        <p:sp>
          <p:nvSpPr>
            <p:cNvPr id="141093" name="Freeform 805"/>
            <p:cNvSpPr>
              <a:spLocks/>
            </p:cNvSpPr>
            <p:nvPr/>
          </p:nvSpPr>
          <p:spPr bwMode="auto">
            <a:xfrm>
              <a:off x="2529" y="1410"/>
              <a:ext cx="219" cy="63"/>
            </a:xfrm>
            <a:custGeom>
              <a:avLst/>
              <a:gdLst/>
              <a:ahLst/>
              <a:cxnLst>
                <a:cxn ang="0">
                  <a:pos x="219" y="0"/>
                </a:cxn>
                <a:cxn ang="0">
                  <a:pos x="203" y="0"/>
                </a:cxn>
                <a:cxn ang="0">
                  <a:pos x="63" y="14"/>
                </a:cxn>
                <a:cxn ang="0">
                  <a:pos x="47" y="14"/>
                </a:cxn>
                <a:cxn ang="0">
                  <a:pos x="31" y="21"/>
                </a:cxn>
                <a:cxn ang="0">
                  <a:pos x="0" y="49"/>
                </a:cxn>
                <a:cxn ang="0">
                  <a:pos x="0" y="63"/>
                </a:cxn>
                <a:cxn ang="0">
                  <a:pos x="16" y="63"/>
                </a:cxn>
                <a:cxn ang="0">
                  <a:pos x="39" y="63"/>
                </a:cxn>
                <a:cxn ang="0">
                  <a:pos x="55" y="56"/>
                </a:cxn>
                <a:cxn ang="0">
                  <a:pos x="219" y="0"/>
                </a:cxn>
              </a:cxnLst>
              <a:rect l="0" t="0" r="r" b="b"/>
              <a:pathLst>
                <a:path w="219" h="63">
                  <a:moveTo>
                    <a:pt x="219" y="0"/>
                  </a:moveTo>
                  <a:lnTo>
                    <a:pt x="203" y="0"/>
                  </a:lnTo>
                  <a:lnTo>
                    <a:pt x="63" y="14"/>
                  </a:lnTo>
                  <a:lnTo>
                    <a:pt x="47" y="14"/>
                  </a:lnTo>
                  <a:lnTo>
                    <a:pt x="31" y="21"/>
                  </a:lnTo>
                  <a:lnTo>
                    <a:pt x="0" y="49"/>
                  </a:lnTo>
                  <a:lnTo>
                    <a:pt x="0" y="63"/>
                  </a:lnTo>
                  <a:lnTo>
                    <a:pt x="16" y="63"/>
                  </a:lnTo>
                  <a:lnTo>
                    <a:pt x="39" y="63"/>
                  </a:lnTo>
                  <a:lnTo>
                    <a:pt x="55" y="56"/>
                  </a:lnTo>
                  <a:lnTo>
                    <a:pt x="219"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094" name="Line 806"/>
            <p:cNvSpPr>
              <a:spLocks noChangeShapeType="1"/>
            </p:cNvSpPr>
            <p:nvPr/>
          </p:nvSpPr>
          <p:spPr bwMode="auto">
            <a:xfrm flipH="1">
              <a:off x="2787" y="1353"/>
              <a:ext cx="12" cy="11"/>
            </a:xfrm>
            <a:prstGeom prst="line">
              <a:avLst/>
            </a:prstGeom>
            <a:noFill/>
            <a:ln w="25400">
              <a:solidFill>
                <a:srgbClr val="505050"/>
              </a:solidFill>
              <a:round/>
              <a:headEnd/>
              <a:tailEnd/>
            </a:ln>
          </p:spPr>
          <p:txBody>
            <a:bodyPr>
              <a:prstTxWarp prst="textNoShape">
                <a:avLst/>
              </a:prstTxWarp>
            </a:bodyPr>
            <a:lstStyle/>
            <a:p>
              <a:endParaRPr lang="en-US"/>
            </a:p>
          </p:txBody>
        </p:sp>
        <p:sp>
          <p:nvSpPr>
            <p:cNvPr id="141095" name="Line 807"/>
            <p:cNvSpPr>
              <a:spLocks noChangeShapeType="1"/>
            </p:cNvSpPr>
            <p:nvPr/>
          </p:nvSpPr>
          <p:spPr bwMode="auto">
            <a:xfrm flipH="1">
              <a:off x="2787" y="1353"/>
              <a:ext cx="20" cy="19"/>
            </a:xfrm>
            <a:prstGeom prst="line">
              <a:avLst/>
            </a:prstGeom>
            <a:noFill/>
            <a:ln w="25400">
              <a:solidFill>
                <a:srgbClr val="5E5E5E"/>
              </a:solidFill>
              <a:round/>
              <a:headEnd/>
              <a:tailEnd/>
            </a:ln>
          </p:spPr>
          <p:txBody>
            <a:bodyPr>
              <a:prstTxWarp prst="textNoShape">
                <a:avLst/>
              </a:prstTxWarp>
            </a:bodyPr>
            <a:lstStyle/>
            <a:p>
              <a:endParaRPr lang="en-US"/>
            </a:p>
          </p:txBody>
        </p:sp>
        <p:sp>
          <p:nvSpPr>
            <p:cNvPr id="141096" name="Line 808"/>
            <p:cNvSpPr>
              <a:spLocks noChangeShapeType="1"/>
            </p:cNvSpPr>
            <p:nvPr/>
          </p:nvSpPr>
          <p:spPr bwMode="auto">
            <a:xfrm flipH="1">
              <a:off x="2787" y="1353"/>
              <a:ext cx="36" cy="34"/>
            </a:xfrm>
            <a:prstGeom prst="line">
              <a:avLst/>
            </a:prstGeom>
            <a:noFill/>
            <a:ln w="25400">
              <a:solidFill>
                <a:srgbClr val="6B6B6B"/>
              </a:solidFill>
              <a:round/>
              <a:headEnd/>
              <a:tailEnd/>
            </a:ln>
          </p:spPr>
          <p:txBody>
            <a:bodyPr>
              <a:prstTxWarp prst="textNoShape">
                <a:avLst/>
              </a:prstTxWarp>
            </a:bodyPr>
            <a:lstStyle/>
            <a:p>
              <a:endParaRPr lang="en-US"/>
            </a:p>
          </p:txBody>
        </p:sp>
        <p:sp>
          <p:nvSpPr>
            <p:cNvPr id="141097" name="Line 809"/>
            <p:cNvSpPr>
              <a:spLocks noChangeShapeType="1"/>
            </p:cNvSpPr>
            <p:nvPr/>
          </p:nvSpPr>
          <p:spPr bwMode="auto">
            <a:xfrm flipH="1">
              <a:off x="2787" y="1353"/>
              <a:ext cx="43" cy="41"/>
            </a:xfrm>
            <a:prstGeom prst="line">
              <a:avLst/>
            </a:prstGeom>
            <a:noFill/>
            <a:ln w="25400">
              <a:solidFill>
                <a:srgbClr val="797979"/>
              </a:solidFill>
              <a:round/>
              <a:headEnd/>
              <a:tailEnd/>
            </a:ln>
          </p:spPr>
          <p:txBody>
            <a:bodyPr>
              <a:prstTxWarp prst="textNoShape">
                <a:avLst/>
              </a:prstTxWarp>
            </a:bodyPr>
            <a:lstStyle/>
            <a:p>
              <a:endParaRPr lang="en-US"/>
            </a:p>
          </p:txBody>
        </p:sp>
        <p:sp>
          <p:nvSpPr>
            <p:cNvPr id="141098" name="Line 810"/>
            <p:cNvSpPr>
              <a:spLocks noChangeShapeType="1"/>
            </p:cNvSpPr>
            <p:nvPr/>
          </p:nvSpPr>
          <p:spPr bwMode="auto">
            <a:xfrm flipH="1">
              <a:off x="2793" y="1353"/>
              <a:ext cx="44" cy="43"/>
            </a:xfrm>
            <a:prstGeom prst="line">
              <a:avLst/>
            </a:prstGeom>
            <a:noFill/>
            <a:ln w="25400">
              <a:solidFill>
                <a:srgbClr val="868686"/>
              </a:solidFill>
              <a:round/>
              <a:headEnd/>
              <a:tailEnd/>
            </a:ln>
          </p:spPr>
          <p:txBody>
            <a:bodyPr>
              <a:prstTxWarp prst="textNoShape">
                <a:avLst/>
              </a:prstTxWarp>
            </a:bodyPr>
            <a:lstStyle/>
            <a:p>
              <a:endParaRPr lang="en-US"/>
            </a:p>
          </p:txBody>
        </p:sp>
        <p:sp>
          <p:nvSpPr>
            <p:cNvPr id="141099" name="Line 811"/>
            <p:cNvSpPr>
              <a:spLocks noChangeShapeType="1"/>
            </p:cNvSpPr>
            <p:nvPr/>
          </p:nvSpPr>
          <p:spPr bwMode="auto">
            <a:xfrm flipH="1">
              <a:off x="2808" y="1353"/>
              <a:ext cx="44" cy="43"/>
            </a:xfrm>
            <a:prstGeom prst="line">
              <a:avLst/>
            </a:prstGeom>
            <a:noFill/>
            <a:ln w="25400">
              <a:solidFill>
                <a:srgbClr val="949494"/>
              </a:solidFill>
              <a:round/>
              <a:headEnd/>
              <a:tailEnd/>
            </a:ln>
          </p:spPr>
          <p:txBody>
            <a:bodyPr>
              <a:prstTxWarp prst="textNoShape">
                <a:avLst/>
              </a:prstTxWarp>
            </a:bodyPr>
            <a:lstStyle/>
            <a:p>
              <a:endParaRPr lang="en-US"/>
            </a:p>
          </p:txBody>
        </p:sp>
        <p:sp>
          <p:nvSpPr>
            <p:cNvPr id="141100" name="Line 812"/>
            <p:cNvSpPr>
              <a:spLocks noChangeShapeType="1"/>
            </p:cNvSpPr>
            <p:nvPr/>
          </p:nvSpPr>
          <p:spPr bwMode="auto">
            <a:xfrm flipH="1">
              <a:off x="2823" y="1353"/>
              <a:ext cx="44" cy="43"/>
            </a:xfrm>
            <a:prstGeom prst="line">
              <a:avLst/>
            </a:prstGeom>
            <a:noFill/>
            <a:ln w="25400">
              <a:solidFill>
                <a:srgbClr val="A1A1A1"/>
              </a:solidFill>
              <a:round/>
              <a:headEnd/>
              <a:tailEnd/>
            </a:ln>
          </p:spPr>
          <p:txBody>
            <a:bodyPr>
              <a:prstTxWarp prst="textNoShape">
                <a:avLst/>
              </a:prstTxWarp>
            </a:bodyPr>
            <a:lstStyle/>
            <a:p>
              <a:endParaRPr lang="en-US"/>
            </a:p>
          </p:txBody>
        </p:sp>
        <p:sp>
          <p:nvSpPr>
            <p:cNvPr id="141101" name="Line 813"/>
            <p:cNvSpPr>
              <a:spLocks noChangeShapeType="1"/>
            </p:cNvSpPr>
            <p:nvPr/>
          </p:nvSpPr>
          <p:spPr bwMode="auto">
            <a:xfrm flipH="1">
              <a:off x="2830" y="1354"/>
              <a:ext cx="43" cy="42"/>
            </a:xfrm>
            <a:prstGeom prst="line">
              <a:avLst/>
            </a:prstGeom>
            <a:noFill/>
            <a:ln w="25400">
              <a:solidFill>
                <a:srgbClr val="AFAFAF"/>
              </a:solidFill>
              <a:round/>
              <a:headEnd/>
              <a:tailEnd/>
            </a:ln>
          </p:spPr>
          <p:txBody>
            <a:bodyPr>
              <a:prstTxWarp prst="textNoShape">
                <a:avLst/>
              </a:prstTxWarp>
            </a:bodyPr>
            <a:lstStyle/>
            <a:p>
              <a:endParaRPr lang="en-US"/>
            </a:p>
          </p:txBody>
        </p:sp>
        <p:sp>
          <p:nvSpPr>
            <p:cNvPr id="141102" name="Line 814"/>
            <p:cNvSpPr>
              <a:spLocks noChangeShapeType="1"/>
            </p:cNvSpPr>
            <p:nvPr/>
          </p:nvSpPr>
          <p:spPr bwMode="auto">
            <a:xfrm flipH="1">
              <a:off x="2837" y="1361"/>
              <a:ext cx="36" cy="35"/>
            </a:xfrm>
            <a:prstGeom prst="line">
              <a:avLst/>
            </a:prstGeom>
            <a:noFill/>
            <a:ln w="25400">
              <a:solidFill>
                <a:srgbClr val="BCBCBC"/>
              </a:solidFill>
              <a:round/>
              <a:headEnd/>
              <a:tailEnd/>
            </a:ln>
          </p:spPr>
          <p:txBody>
            <a:bodyPr>
              <a:prstTxWarp prst="textNoShape">
                <a:avLst/>
              </a:prstTxWarp>
            </a:bodyPr>
            <a:lstStyle/>
            <a:p>
              <a:endParaRPr lang="en-US"/>
            </a:p>
          </p:txBody>
        </p:sp>
        <p:sp>
          <p:nvSpPr>
            <p:cNvPr id="141103" name="Line 815"/>
            <p:cNvSpPr>
              <a:spLocks noChangeShapeType="1"/>
            </p:cNvSpPr>
            <p:nvPr/>
          </p:nvSpPr>
          <p:spPr bwMode="auto">
            <a:xfrm flipH="1">
              <a:off x="2853" y="1376"/>
              <a:ext cx="20" cy="20"/>
            </a:xfrm>
            <a:prstGeom prst="line">
              <a:avLst/>
            </a:prstGeom>
            <a:noFill/>
            <a:ln w="25400">
              <a:solidFill>
                <a:srgbClr val="CACACA"/>
              </a:solidFill>
              <a:round/>
              <a:headEnd/>
              <a:tailEnd/>
            </a:ln>
          </p:spPr>
          <p:txBody>
            <a:bodyPr>
              <a:prstTxWarp prst="textNoShape">
                <a:avLst/>
              </a:prstTxWarp>
            </a:bodyPr>
            <a:lstStyle/>
            <a:p>
              <a:endParaRPr lang="en-US"/>
            </a:p>
          </p:txBody>
        </p:sp>
        <p:sp>
          <p:nvSpPr>
            <p:cNvPr id="141104" name="Line 816"/>
            <p:cNvSpPr>
              <a:spLocks noChangeShapeType="1"/>
            </p:cNvSpPr>
            <p:nvPr/>
          </p:nvSpPr>
          <p:spPr bwMode="auto">
            <a:xfrm flipH="1">
              <a:off x="2868" y="1391"/>
              <a:ext cx="5" cy="5"/>
            </a:xfrm>
            <a:prstGeom prst="line">
              <a:avLst/>
            </a:prstGeom>
            <a:noFill/>
            <a:ln w="25400">
              <a:solidFill>
                <a:srgbClr val="D7D7D7"/>
              </a:solidFill>
              <a:round/>
              <a:headEnd/>
              <a:tailEnd/>
            </a:ln>
          </p:spPr>
          <p:txBody>
            <a:bodyPr>
              <a:prstTxWarp prst="textNoShape">
                <a:avLst/>
              </a:prstTxWarp>
            </a:bodyPr>
            <a:lstStyle/>
            <a:p>
              <a:endParaRPr lang="en-US"/>
            </a:p>
          </p:txBody>
        </p:sp>
        <p:sp>
          <p:nvSpPr>
            <p:cNvPr id="141105" name="Line 817"/>
            <p:cNvSpPr>
              <a:spLocks noChangeShapeType="1"/>
            </p:cNvSpPr>
            <p:nvPr/>
          </p:nvSpPr>
          <p:spPr bwMode="auto">
            <a:xfrm flipH="1">
              <a:off x="2868" y="1391"/>
              <a:ext cx="5" cy="5"/>
            </a:xfrm>
            <a:prstGeom prst="line">
              <a:avLst/>
            </a:prstGeom>
            <a:noFill/>
            <a:ln w="25400">
              <a:solidFill>
                <a:srgbClr val="E5E5E5"/>
              </a:solidFill>
              <a:round/>
              <a:headEnd/>
              <a:tailEnd/>
            </a:ln>
          </p:spPr>
          <p:txBody>
            <a:bodyPr>
              <a:prstTxWarp prst="textNoShape">
                <a:avLst/>
              </a:prstTxWarp>
            </a:bodyPr>
            <a:lstStyle/>
            <a:p>
              <a:endParaRPr lang="en-US"/>
            </a:p>
          </p:txBody>
        </p:sp>
        <p:sp>
          <p:nvSpPr>
            <p:cNvPr id="141106" name="Freeform 818"/>
            <p:cNvSpPr>
              <a:spLocks/>
            </p:cNvSpPr>
            <p:nvPr/>
          </p:nvSpPr>
          <p:spPr bwMode="auto">
            <a:xfrm>
              <a:off x="2779" y="1353"/>
              <a:ext cx="101" cy="43"/>
            </a:xfrm>
            <a:custGeom>
              <a:avLst/>
              <a:gdLst/>
              <a:ahLst/>
              <a:cxnLst>
                <a:cxn ang="0">
                  <a:pos x="70" y="0"/>
                </a:cxn>
                <a:cxn ang="0">
                  <a:pos x="0" y="29"/>
                </a:cxn>
                <a:cxn ang="0">
                  <a:pos x="23" y="43"/>
                </a:cxn>
                <a:cxn ang="0">
                  <a:pos x="101" y="21"/>
                </a:cxn>
                <a:cxn ang="0">
                  <a:pos x="70" y="0"/>
                </a:cxn>
              </a:cxnLst>
              <a:rect l="0" t="0" r="r" b="b"/>
              <a:pathLst>
                <a:path w="101" h="43">
                  <a:moveTo>
                    <a:pt x="70" y="0"/>
                  </a:moveTo>
                  <a:lnTo>
                    <a:pt x="0" y="29"/>
                  </a:lnTo>
                  <a:lnTo>
                    <a:pt x="23" y="43"/>
                  </a:lnTo>
                  <a:lnTo>
                    <a:pt x="101" y="21"/>
                  </a:lnTo>
                  <a:lnTo>
                    <a:pt x="70" y="0"/>
                  </a:lnTo>
                  <a:close/>
                </a:path>
              </a:pathLst>
            </a:custGeom>
            <a:noFill/>
            <a:ln w="12700">
              <a:solidFill>
                <a:srgbClr val="000000"/>
              </a:solidFill>
              <a:prstDash val="solid"/>
              <a:round/>
              <a:headEnd/>
              <a:tailEnd/>
            </a:ln>
          </p:spPr>
          <p:txBody>
            <a:bodyPr>
              <a:prstTxWarp prst="textNoShape">
                <a:avLst/>
              </a:prstTxWarp>
            </a:bodyPr>
            <a:lstStyle/>
            <a:p>
              <a:endParaRPr lang="en-US"/>
            </a:p>
          </p:txBody>
        </p:sp>
        <p:sp>
          <p:nvSpPr>
            <p:cNvPr id="141107" name="Rectangle 819"/>
            <p:cNvSpPr>
              <a:spLocks noChangeArrowheads="1"/>
            </p:cNvSpPr>
            <p:nvPr/>
          </p:nvSpPr>
          <p:spPr bwMode="auto">
            <a:xfrm>
              <a:off x="2899" y="1284"/>
              <a:ext cx="1319" cy="245"/>
            </a:xfrm>
            <a:prstGeom prst="rect">
              <a:avLst/>
            </a:prstGeom>
            <a:noFill/>
            <a:ln w="9525">
              <a:noFill/>
              <a:miter lim="800000"/>
              <a:headEnd/>
              <a:tailEnd/>
            </a:ln>
          </p:spPr>
          <p:txBody>
            <a:bodyPr wrap="square" lIns="0" tIns="0" rIns="0" bIns="0">
              <a:prstTxWarp prst="textNoShape">
                <a:avLst/>
              </a:prstTxWarp>
              <a:spAutoFit/>
            </a:bodyPr>
            <a:lstStyle/>
            <a:p>
              <a:r>
                <a:rPr lang="en-US" sz="2100" dirty="0">
                  <a:latin typeface="Arial" charset="0"/>
                </a:rPr>
                <a:t>Andromeda</a:t>
              </a:r>
              <a:endParaRPr lang="en-US" sz="1800" dirty="0">
                <a:latin typeface="Century Gothic" charset="0"/>
              </a:endParaRPr>
            </a:p>
          </p:txBody>
        </p:sp>
        <p:sp>
          <p:nvSpPr>
            <p:cNvPr id="824" name="Rectangle 286"/>
            <p:cNvSpPr>
              <a:spLocks noChangeArrowheads="1"/>
            </p:cNvSpPr>
            <p:nvPr/>
          </p:nvSpPr>
          <p:spPr bwMode="auto">
            <a:xfrm>
              <a:off x="355" y="3737"/>
              <a:ext cx="311" cy="245"/>
            </a:xfrm>
            <a:prstGeom prst="rect">
              <a:avLst/>
            </a:prstGeom>
            <a:noFill/>
            <a:ln w="9525">
              <a:noFill/>
              <a:miter lim="800000"/>
              <a:headEnd/>
              <a:tailEnd/>
            </a:ln>
          </p:spPr>
          <p:txBody>
            <a:bodyPr wrap="square" lIns="0" tIns="0" rIns="0" bIns="0">
              <a:prstTxWarp prst="textNoShape">
                <a:avLst/>
              </a:prstTxWarp>
              <a:spAutoFit/>
            </a:bodyPr>
            <a:lstStyle/>
            <a:p>
              <a:r>
                <a:rPr lang="en-US" sz="2100">
                  <a:latin typeface="Arial" charset="0"/>
                </a:rPr>
                <a:t>(ns)</a:t>
              </a:r>
              <a:endParaRPr lang="en-US" sz="1800">
                <a:latin typeface="Century Gothic" charset="0"/>
              </a:endParaRPr>
            </a:p>
          </p:txBody>
        </p:sp>
      </p:grpSp>
      <p:pic>
        <p:nvPicPr>
          <p:cNvPr id="2" name="Picture 1"/>
          <p:cNvPicPr>
            <a:picLocks noChangeAspect="1"/>
          </p:cNvPicPr>
          <p:nvPr/>
        </p:nvPicPr>
        <p:blipFill>
          <a:blip r:embed="rId4"/>
          <a:stretch>
            <a:fillRect/>
          </a:stretch>
        </p:blipFill>
        <p:spPr>
          <a:xfrm>
            <a:off x="8337114" y="-14496"/>
            <a:ext cx="816224" cy="1367175"/>
          </a:xfrm>
          <a:prstGeom prst="rect">
            <a:avLst/>
          </a:prstGeom>
        </p:spPr>
      </p:pic>
      <p:sp>
        <p:nvSpPr>
          <p:cNvPr id="823" name="Rectangle 23"/>
          <p:cNvSpPr>
            <a:spLocks noChangeArrowheads="1"/>
          </p:cNvSpPr>
          <p:nvPr/>
        </p:nvSpPr>
        <p:spPr bwMode="auto">
          <a:xfrm>
            <a:off x="7793550" y="1391740"/>
            <a:ext cx="1380570" cy="646331"/>
          </a:xfrm>
          <a:prstGeom prst="rect">
            <a:avLst/>
          </a:prstGeom>
          <a:noFill/>
          <a:ln w="12700">
            <a:noFill/>
            <a:miter lim="800000"/>
            <a:headEnd/>
            <a:tailEnd/>
          </a:ln>
        </p:spPr>
        <p:txBody>
          <a:bodyPr wrap="square">
            <a:prstTxWarp prst="textNoShape">
              <a:avLst/>
            </a:prstTxWarp>
            <a:spAutoFit/>
          </a:bodyPr>
          <a:lstStyle/>
          <a:p>
            <a:pPr algn="ctr"/>
            <a:r>
              <a:rPr lang="en-US" sz="1800" dirty="0">
                <a:solidFill>
                  <a:srgbClr val="FF0000"/>
                </a:solidFill>
                <a:ea typeface="Helvetica" charset="0"/>
                <a:cs typeface="Helvetica" charset="0"/>
              </a:rPr>
              <a:t>Jim Gray</a:t>
            </a:r>
            <a:br>
              <a:rPr lang="en-US" sz="1800" dirty="0">
                <a:solidFill>
                  <a:srgbClr val="FF0000"/>
                </a:solidFill>
                <a:ea typeface="Helvetica" charset="0"/>
                <a:cs typeface="Helvetica" charset="0"/>
              </a:rPr>
            </a:br>
            <a:r>
              <a:rPr lang="en-US" sz="1800" dirty="0">
                <a:solidFill>
                  <a:srgbClr val="FF0000"/>
                </a:solidFill>
                <a:ea typeface="Helvetica" charset="0"/>
                <a:cs typeface="Helvetica" charset="0"/>
              </a:rPr>
              <a:t>Turing Award</a:t>
            </a:r>
          </a:p>
        </p:txBody>
      </p:sp>
      <p:pic>
        <p:nvPicPr>
          <p:cNvPr id="826" name="Picture 825" descr="Andromeda_galaxy_2.jpg"/>
          <p:cNvPicPr>
            <a:picLocks noChangeAspect="1"/>
          </p:cNvPicPr>
          <p:nvPr/>
        </p:nvPicPr>
        <p:blipFill>
          <a:blip r:embed="rId5"/>
          <a:stretch>
            <a:fillRect/>
          </a:stretch>
        </p:blipFill>
        <p:spPr>
          <a:xfrm>
            <a:off x="4018250" y="2146813"/>
            <a:ext cx="1047970" cy="589483"/>
          </a:xfrm>
          <a:prstGeom prst="rect">
            <a:avLst/>
          </a:prstGeom>
        </p:spPr>
      </p:pic>
    </p:spTree>
    <p:extLst>
      <p:ext uri="{BB962C8B-B14F-4D97-AF65-F5344CB8AC3E}">
        <p14:creationId xmlns:p14="http://schemas.microsoft.com/office/powerpoint/2010/main" val="33596360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srcRect/>
          <a:stretch>
            <a:fillRect/>
          </a:stretch>
        </p:blipFill>
        <p:spPr bwMode="auto">
          <a:xfrm>
            <a:off x="377082" y="1822451"/>
            <a:ext cx="8445187" cy="3824684"/>
          </a:xfrm>
          <a:prstGeom prst="rect">
            <a:avLst/>
          </a:prstGeom>
          <a:noFill/>
          <a:ln w="9525">
            <a:noFill/>
            <a:miter lim="800000"/>
            <a:headEnd/>
            <a:tailEnd/>
          </a:ln>
          <a:effectLst/>
        </p:spPr>
      </p:pic>
      <p:sp>
        <p:nvSpPr>
          <p:cNvPr id="2" name="Title 1"/>
          <p:cNvSpPr>
            <a:spLocks noGrp="1"/>
          </p:cNvSpPr>
          <p:nvPr>
            <p:ph type="title"/>
          </p:nvPr>
        </p:nvSpPr>
        <p:spPr>
          <a:xfrm>
            <a:off x="357018" y="145250"/>
            <a:ext cx="8405982" cy="762000"/>
          </a:xfrm>
        </p:spPr>
        <p:txBody>
          <a:bodyPr/>
          <a:lstStyle/>
          <a:p>
            <a:r>
              <a:rPr lang="en-US" dirty="0"/>
              <a:t>Great Idea #3: Parallelism</a:t>
            </a:r>
          </a:p>
        </p:txBody>
      </p:sp>
      <p:sp>
        <p:nvSpPr>
          <p:cNvPr id="6" name="Slide Number Placeholder 5"/>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15</a:t>
            </a:fld>
            <a:endParaRPr lang="en-US"/>
          </a:p>
        </p:txBody>
      </p:sp>
      <p:pic>
        <p:nvPicPr>
          <p:cNvPr id="71682" name="Picture 2"/>
          <p:cNvPicPr>
            <a:picLocks noChangeAspect="1" noChangeArrowheads="1"/>
          </p:cNvPicPr>
          <p:nvPr/>
        </p:nvPicPr>
        <p:blipFill>
          <a:blip r:embed="rId3"/>
          <a:srcRect/>
          <a:stretch>
            <a:fillRect/>
          </a:stretch>
        </p:blipFill>
        <p:spPr bwMode="auto">
          <a:xfrm>
            <a:off x="1754751" y="1217792"/>
            <a:ext cx="5610516" cy="5218028"/>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A5E32A52-79C2-6B4B-ADC9-2FD072A5F30F}"/>
              </a:ext>
            </a:extLst>
          </p:cNvPr>
          <p:cNvPicPr>
            <a:picLocks noChangeAspect="1"/>
          </p:cNvPicPr>
          <p:nvPr/>
        </p:nvPicPr>
        <p:blipFill>
          <a:blip r:embed="rId4"/>
          <a:stretch>
            <a:fillRect/>
          </a:stretch>
        </p:blipFill>
        <p:spPr>
          <a:xfrm>
            <a:off x="2058879" y="997943"/>
            <a:ext cx="5981700" cy="5473700"/>
          </a:xfrm>
          <a:prstGeom prst="rect">
            <a:avLst/>
          </a:prstGeom>
        </p:spPr>
      </p:pic>
      <p:pic>
        <p:nvPicPr>
          <p:cNvPr id="7" name="Picture 6">
            <a:extLst>
              <a:ext uri="{FF2B5EF4-FFF2-40B4-BE49-F238E27FC236}">
                <a16:creationId xmlns:a16="http://schemas.microsoft.com/office/drawing/2014/main" id="{042DCB86-B70A-F047-BBBF-3EC263268652}"/>
              </a:ext>
            </a:extLst>
          </p:cNvPr>
          <p:cNvPicPr>
            <a:picLocks noChangeAspect="1"/>
          </p:cNvPicPr>
          <p:nvPr/>
        </p:nvPicPr>
        <p:blipFill>
          <a:blip r:embed="rId5"/>
          <a:stretch>
            <a:fillRect/>
          </a:stretch>
        </p:blipFill>
        <p:spPr>
          <a:xfrm>
            <a:off x="287095" y="1371600"/>
            <a:ext cx="3784600" cy="1409700"/>
          </a:xfrm>
          <a:prstGeom prst="rect">
            <a:avLst/>
          </a:prstGeom>
        </p:spPr>
      </p:pic>
      <p:pic>
        <p:nvPicPr>
          <p:cNvPr id="8" name="Picture 7">
            <a:extLst>
              <a:ext uri="{FF2B5EF4-FFF2-40B4-BE49-F238E27FC236}">
                <a16:creationId xmlns:a16="http://schemas.microsoft.com/office/drawing/2014/main" id="{B78AC3D1-4CA8-DA40-8AE8-F7A8E639EB4D}"/>
              </a:ext>
            </a:extLst>
          </p:cNvPr>
          <p:cNvPicPr>
            <a:picLocks noChangeAspect="1"/>
          </p:cNvPicPr>
          <p:nvPr/>
        </p:nvPicPr>
        <p:blipFill>
          <a:blip r:embed="rId5"/>
          <a:stretch>
            <a:fillRect/>
          </a:stretch>
        </p:blipFill>
        <p:spPr>
          <a:xfrm>
            <a:off x="1689943" y="3001689"/>
            <a:ext cx="3784600" cy="1409700"/>
          </a:xfrm>
          <a:prstGeom prst="rect">
            <a:avLst/>
          </a:prstGeom>
        </p:spPr>
      </p:pic>
      <p:pic>
        <p:nvPicPr>
          <p:cNvPr id="9" name="Picture 8">
            <a:extLst>
              <a:ext uri="{FF2B5EF4-FFF2-40B4-BE49-F238E27FC236}">
                <a16:creationId xmlns:a16="http://schemas.microsoft.com/office/drawing/2014/main" id="{162379CB-DCDF-6444-A90A-534D1D005742}"/>
              </a:ext>
            </a:extLst>
          </p:cNvPr>
          <p:cNvPicPr>
            <a:picLocks noChangeAspect="1"/>
          </p:cNvPicPr>
          <p:nvPr/>
        </p:nvPicPr>
        <p:blipFill>
          <a:blip r:embed="rId5"/>
          <a:stretch>
            <a:fillRect/>
          </a:stretch>
        </p:blipFill>
        <p:spPr>
          <a:xfrm>
            <a:off x="665448" y="4631778"/>
            <a:ext cx="3784600" cy="1409700"/>
          </a:xfrm>
          <a:prstGeom prst="rect">
            <a:avLst/>
          </a:prstGeom>
        </p:spPr>
      </p:pic>
      <p:pic>
        <p:nvPicPr>
          <p:cNvPr id="10" name="Picture 9">
            <a:extLst>
              <a:ext uri="{FF2B5EF4-FFF2-40B4-BE49-F238E27FC236}">
                <a16:creationId xmlns:a16="http://schemas.microsoft.com/office/drawing/2014/main" id="{0433DB29-578F-3C4A-B84D-93313A14420F}"/>
              </a:ext>
            </a:extLst>
          </p:cNvPr>
          <p:cNvPicPr>
            <a:picLocks noChangeAspect="1"/>
          </p:cNvPicPr>
          <p:nvPr/>
        </p:nvPicPr>
        <p:blipFill>
          <a:blip r:embed="rId5"/>
          <a:stretch>
            <a:fillRect/>
          </a:stretch>
        </p:blipFill>
        <p:spPr>
          <a:xfrm>
            <a:off x="4594209" y="2696852"/>
            <a:ext cx="3784600" cy="1409700"/>
          </a:xfrm>
          <a:prstGeom prst="rect">
            <a:avLst/>
          </a:prstGeom>
        </p:spPr>
      </p:pic>
      <p:pic>
        <p:nvPicPr>
          <p:cNvPr id="11" name="Picture 10">
            <a:extLst>
              <a:ext uri="{FF2B5EF4-FFF2-40B4-BE49-F238E27FC236}">
                <a16:creationId xmlns:a16="http://schemas.microsoft.com/office/drawing/2014/main" id="{47D7196A-3FB9-AA49-9DC8-73E697872ABD}"/>
              </a:ext>
            </a:extLst>
          </p:cNvPr>
          <p:cNvPicPr>
            <a:picLocks noChangeAspect="1"/>
          </p:cNvPicPr>
          <p:nvPr/>
        </p:nvPicPr>
        <p:blipFill>
          <a:blip r:embed="rId5"/>
          <a:stretch>
            <a:fillRect/>
          </a:stretch>
        </p:blipFill>
        <p:spPr>
          <a:xfrm>
            <a:off x="4002790" y="1342513"/>
            <a:ext cx="3784600" cy="1409700"/>
          </a:xfrm>
          <a:prstGeom prst="rect">
            <a:avLst/>
          </a:prstGeom>
        </p:spPr>
      </p:pic>
      <p:pic>
        <p:nvPicPr>
          <p:cNvPr id="12" name="Picture 11">
            <a:extLst>
              <a:ext uri="{FF2B5EF4-FFF2-40B4-BE49-F238E27FC236}">
                <a16:creationId xmlns:a16="http://schemas.microsoft.com/office/drawing/2014/main" id="{FF6E775C-0B41-8946-9C1F-3CCCB08335EB}"/>
              </a:ext>
            </a:extLst>
          </p:cNvPr>
          <p:cNvPicPr>
            <a:picLocks noChangeAspect="1"/>
          </p:cNvPicPr>
          <p:nvPr/>
        </p:nvPicPr>
        <p:blipFill>
          <a:blip r:embed="rId5"/>
          <a:stretch>
            <a:fillRect/>
          </a:stretch>
        </p:blipFill>
        <p:spPr>
          <a:xfrm>
            <a:off x="4822854" y="4875739"/>
            <a:ext cx="3784600" cy="1409700"/>
          </a:xfrm>
          <a:prstGeom prst="rect">
            <a:avLst/>
          </a:prstGeom>
        </p:spPr>
      </p:pic>
    </p:spTree>
    <p:extLst>
      <p:ext uri="{BB962C8B-B14F-4D97-AF65-F5344CB8AC3E}">
        <p14:creationId xmlns:p14="http://schemas.microsoft.com/office/powerpoint/2010/main" val="302849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6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0000"/>
              </a:lnSpc>
            </a:pPr>
            <a:r>
              <a:rPr lang="en-US" dirty="0"/>
              <a:t>Great Idea #4: Performance Measurement and Improvement</a:t>
            </a:r>
          </a:p>
        </p:txBody>
      </p:sp>
      <p:sp>
        <p:nvSpPr>
          <p:cNvPr id="3" name="Content Placeholder 2"/>
          <p:cNvSpPr>
            <a:spLocks noGrp="1"/>
          </p:cNvSpPr>
          <p:nvPr>
            <p:ph idx="1"/>
          </p:nvPr>
        </p:nvSpPr>
        <p:spPr/>
        <p:txBody>
          <a:bodyPr>
            <a:normAutofit/>
          </a:bodyPr>
          <a:lstStyle/>
          <a:p>
            <a:r>
              <a:rPr lang="en-US" dirty="0"/>
              <a:t>Matching application to underlying hardware to exploit:</a:t>
            </a:r>
          </a:p>
          <a:p>
            <a:pPr lvl="1"/>
            <a:r>
              <a:rPr lang="en-US" dirty="0"/>
              <a:t>Locality</a:t>
            </a:r>
          </a:p>
          <a:p>
            <a:pPr lvl="1"/>
            <a:r>
              <a:rPr lang="en-US" dirty="0"/>
              <a:t>Parallelism</a:t>
            </a:r>
          </a:p>
          <a:p>
            <a:pPr lvl="1"/>
            <a:r>
              <a:rPr lang="en-US" dirty="0"/>
              <a:t>Special hardware features, like specialized instructions (e.g., matrix manipulation)</a:t>
            </a:r>
          </a:p>
          <a:p>
            <a:r>
              <a:rPr lang="en-US" dirty="0"/>
              <a:t>Latency</a:t>
            </a:r>
          </a:p>
          <a:p>
            <a:pPr lvl="1"/>
            <a:r>
              <a:rPr lang="en-US" dirty="0"/>
              <a:t>How long to set the problem up</a:t>
            </a:r>
          </a:p>
          <a:p>
            <a:pPr lvl="1"/>
            <a:r>
              <a:rPr lang="en-US" dirty="0"/>
              <a:t>How much faster does it execute once it gets going</a:t>
            </a:r>
          </a:p>
          <a:p>
            <a:pPr lvl="1"/>
            <a:r>
              <a:rPr lang="en-US" dirty="0"/>
              <a:t>It is all about </a:t>
            </a:r>
            <a:r>
              <a:rPr lang="en-US" i="1" dirty="0"/>
              <a:t>time to finish</a:t>
            </a:r>
          </a:p>
        </p:txBody>
      </p:sp>
      <p:sp>
        <p:nvSpPr>
          <p:cNvPr id="6" name="Slide Number Placeholder 5"/>
          <p:cNvSpPr>
            <a:spLocks noGrp="1"/>
          </p:cNvSpPr>
          <p:nvPr>
            <p:ph type="sldNum" sz="quarter" idx="4294967295"/>
          </p:nvPr>
        </p:nvSpPr>
        <p:spPr>
          <a:xfrm>
            <a:off x="7010400" y="6408467"/>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16</a:t>
            </a:fld>
            <a:endParaRPr lang="en-US" dirty="0"/>
          </a:p>
        </p:txBody>
      </p:sp>
      <p:pic>
        <p:nvPicPr>
          <p:cNvPr id="4" name="Picture 3">
            <a:extLst>
              <a:ext uri="{FF2B5EF4-FFF2-40B4-BE49-F238E27FC236}">
                <a16:creationId xmlns:a16="http://schemas.microsoft.com/office/drawing/2014/main" id="{5E9EDE77-68DF-D344-8E2A-D8D07BCDE051}"/>
              </a:ext>
            </a:extLst>
          </p:cNvPr>
          <p:cNvPicPr>
            <a:picLocks noChangeAspect="1"/>
          </p:cNvPicPr>
          <p:nvPr/>
        </p:nvPicPr>
        <p:blipFill>
          <a:blip r:embed="rId2"/>
          <a:stretch>
            <a:fillRect/>
          </a:stretch>
        </p:blipFill>
        <p:spPr>
          <a:xfrm>
            <a:off x="7154131" y="1752600"/>
            <a:ext cx="1846138" cy="1460500"/>
          </a:xfrm>
          <a:prstGeom prst="rect">
            <a:avLst/>
          </a:prstGeom>
        </p:spPr>
      </p:pic>
    </p:spTree>
    <p:extLst>
      <p:ext uri="{BB962C8B-B14F-4D97-AF65-F5344CB8AC3E}">
        <p14:creationId xmlns:p14="http://schemas.microsoft.com/office/powerpoint/2010/main" val="257581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Bookmarks</a:t>
            </a:r>
          </a:p>
        </p:txBody>
      </p:sp>
      <p:sp>
        <p:nvSpPr>
          <p:cNvPr id="3" name="Content Placeholder 2"/>
          <p:cNvSpPr>
            <a:spLocks noGrp="1"/>
          </p:cNvSpPr>
          <p:nvPr>
            <p:ph idx="1"/>
          </p:nvPr>
        </p:nvSpPr>
        <p:spPr/>
        <p:txBody>
          <a:bodyPr>
            <a:noAutofit/>
          </a:bodyPr>
          <a:lstStyle/>
          <a:p>
            <a:r>
              <a:rPr lang="en-US" dirty="0"/>
              <a:t>Course Website:  </a:t>
            </a:r>
            <a:r>
              <a:rPr lang="en-US" sz="2400" dirty="0">
                <a:hlinkClick r:id="rId3"/>
              </a:rPr>
              <a:t>http://</a:t>
            </a:r>
            <a:r>
              <a:rPr lang="en-US" sz="2400" dirty="0" err="1">
                <a:hlinkClick r:id="rId3"/>
              </a:rPr>
              <a:t>cs.</a:t>
            </a:r>
            <a:r>
              <a:rPr lang="en-US" sz="2400" dirty="0" err="1"/>
              <a:t>sfu.ca</a:t>
            </a:r>
            <a:r>
              <a:rPr lang="en-US" sz="2400" dirty="0"/>
              <a:t>/~</a:t>
            </a:r>
            <a:r>
              <a:rPr lang="en-US" sz="2400" dirty="0" err="1"/>
              <a:t>ashriram</a:t>
            </a:r>
            <a:r>
              <a:rPr lang="en-US" sz="2400" dirty="0"/>
              <a:t>/Courses/CS295/</a:t>
            </a:r>
          </a:p>
          <a:p>
            <a:pPr lvl="1"/>
            <a:r>
              <a:rPr lang="en-GB" dirty="0"/>
              <a:t>Schedule, policies, materials, videos, assignments, etc.</a:t>
            </a:r>
          </a:p>
          <a:p>
            <a:pPr lvl="2"/>
            <a:endParaRPr lang="en-GB" dirty="0"/>
          </a:p>
          <a:p>
            <a:r>
              <a:rPr lang="en-GB" dirty="0"/>
              <a:t>Discussion in groups (link in course Website):  </a:t>
            </a:r>
          </a:p>
          <a:p>
            <a:pPr lvl="1"/>
            <a:r>
              <a:rPr lang="en-GB" dirty="0"/>
              <a:t>Announcements made here</a:t>
            </a:r>
          </a:p>
          <a:p>
            <a:pPr lvl="1"/>
            <a:r>
              <a:rPr lang="en-GB" dirty="0"/>
              <a:t>Ask and answer questions – s</a:t>
            </a:r>
            <a:r>
              <a:rPr lang="en-US" dirty="0" err="1"/>
              <a:t>taff</a:t>
            </a:r>
            <a:r>
              <a:rPr lang="en-US" dirty="0"/>
              <a:t> will monitor and contribute</a:t>
            </a:r>
          </a:p>
          <a:p>
            <a:pPr lvl="2"/>
            <a:endParaRPr lang="en-US" dirty="0"/>
          </a:p>
          <a:p>
            <a:r>
              <a:rPr lang="en-US" dirty="0" err="1"/>
              <a:t>Github</a:t>
            </a:r>
            <a:r>
              <a:rPr lang="en-US" dirty="0"/>
              <a:t>: Homework/Assignments and Labs</a:t>
            </a:r>
          </a:p>
          <a:p>
            <a:endParaRPr lang="en-US" dirty="0"/>
          </a:p>
          <a:p>
            <a:endParaRPr lang="en-US"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17</a:t>
            </a:fld>
            <a:endParaRPr lang="en-US" dirty="0"/>
          </a:p>
        </p:txBody>
      </p:sp>
    </p:spTree>
    <p:extLst>
      <p:ext uri="{BB962C8B-B14F-4D97-AF65-F5344CB8AC3E}">
        <p14:creationId xmlns:p14="http://schemas.microsoft.com/office/powerpoint/2010/main" val="1113067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Textbooks</a:t>
            </a:r>
          </a:p>
        </p:txBody>
      </p:sp>
      <p:sp>
        <p:nvSpPr>
          <p:cNvPr id="3" name="Content Placeholder 2"/>
          <p:cNvSpPr>
            <a:spLocks noGrp="1"/>
          </p:cNvSpPr>
          <p:nvPr>
            <p:ph idx="1"/>
          </p:nvPr>
        </p:nvSpPr>
        <p:spPr/>
        <p:txBody>
          <a:bodyPr/>
          <a:lstStyle/>
          <a:p>
            <a:pPr marL="0" indent="0" defTabSz="457200">
              <a:buNone/>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t>Essential books</a:t>
            </a:r>
          </a:p>
          <a:p>
            <a:pPr marL="0" indent="0" defTabSz="457200">
              <a:buNone/>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A good C book </a:t>
            </a:r>
          </a:p>
          <a:p>
            <a:pPr marL="690499" lvl="1"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All about Programming (Hilton and Bracy)</a:t>
            </a:r>
          </a:p>
          <a:p>
            <a:pPr marL="1049401" lvl="2"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Lecture readings</a:t>
            </a:r>
          </a:p>
          <a:p>
            <a:r>
              <a:rPr lang="en-GB" i="1" dirty="0"/>
              <a:t>Computer Architecture (RISC V edition) </a:t>
            </a:r>
          </a:p>
          <a:p>
            <a:pPr lvl="1"/>
            <a:r>
              <a:rPr lang="en-US" dirty="0"/>
              <a:t>David Patterson John Hennessy</a:t>
            </a:r>
            <a:endParaRPr lang="en-GB" i="1" dirty="0"/>
          </a:p>
          <a:p>
            <a:pPr lvl="1"/>
            <a:r>
              <a:rPr lang="en-GB" dirty="0"/>
              <a:t>Lecture readings</a:t>
            </a:r>
            <a:endParaRPr lang="en-GB" i="1" dirty="0"/>
          </a:p>
          <a:p>
            <a:pPr marL="0" indent="0">
              <a:buNone/>
            </a:pPr>
            <a:r>
              <a:rPr lang="en-GB" b="1" i="1" dirty="0"/>
              <a:t>Extra (some modules, which we will provide)</a:t>
            </a:r>
          </a:p>
          <a:p>
            <a:r>
              <a:rPr lang="en-GB" i="1" dirty="0"/>
              <a:t>Computer Systems: A Programmer’s Perspective</a:t>
            </a:r>
          </a:p>
          <a:p>
            <a:pPr lvl="1"/>
            <a:r>
              <a:rPr lang="en-GB" dirty="0"/>
              <a:t>Randal E. Bryant and David R. </a:t>
            </a:r>
            <a:r>
              <a:rPr lang="en-GB" dirty="0" err="1"/>
              <a:t>O’Hallaron</a:t>
            </a:r>
            <a:r>
              <a:rPr lang="en-GB" dirty="0"/>
              <a:t> </a:t>
            </a:r>
          </a:p>
          <a:p>
            <a:pPr marL="690499" lvl="1"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Some labs</a:t>
            </a:r>
          </a:p>
          <a:p>
            <a:pPr marL="384175" indent="-384175" defTabSz="457200">
              <a:tabLst>
                <a:tab pos="384175"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18</a:t>
            </a:fld>
            <a:endParaRPr lang="en-US" dirty="0"/>
          </a:p>
        </p:txBody>
      </p:sp>
    </p:spTree>
    <p:extLst>
      <p:ext uri="{BB962C8B-B14F-4D97-AF65-F5344CB8AC3E}">
        <p14:creationId xmlns:p14="http://schemas.microsoft.com/office/powerpoint/2010/main" val="165221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dirty="0">
                <a:ea typeface="ＭＳ Ｐゴシック" pitchFamily="-106" charset="-128"/>
                <a:cs typeface="ＭＳ Ｐゴシック" pitchFamily="-106" charset="-128"/>
              </a:rPr>
              <a:t>My goal as an instructor</a:t>
            </a:r>
          </a:p>
        </p:txBody>
      </p:sp>
      <p:sp>
        <p:nvSpPr>
          <p:cNvPr id="58371" name="Rectangle 3"/>
          <p:cNvSpPr>
            <a:spLocks noGrp="1" noChangeArrowheads="1"/>
          </p:cNvSpPr>
          <p:nvPr>
            <p:ph idx="1"/>
          </p:nvPr>
        </p:nvSpPr>
        <p:spPr/>
        <p:txBody>
          <a:bodyPr>
            <a:normAutofit/>
          </a:bodyPr>
          <a:lstStyle/>
          <a:p>
            <a:r>
              <a:rPr lang="en-US" dirty="0">
                <a:ea typeface="ＭＳ Ｐゴシック" pitchFamily="-106" charset="-128"/>
                <a:cs typeface="ＭＳ Ｐゴシック" pitchFamily="-106" charset="-128"/>
              </a:rPr>
              <a:t>To make your experience in CMPT 295 as enjoyable &amp; informative as possible</a:t>
            </a:r>
          </a:p>
          <a:p>
            <a:pPr lvl="1"/>
            <a:r>
              <a:rPr lang="en-US" dirty="0"/>
              <a:t>Humor, enthusiasm &amp; technology-in-the-news in lecture</a:t>
            </a:r>
          </a:p>
          <a:p>
            <a:pPr lvl="1"/>
            <a:r>
              <a:rPr lang="en-US" dirty="0"/>
              <a:t>Fun, challenging projects &amp; HW</a:t>
            </a:r>
          </a:p>
          <a:p>
            <a:pPr lvl="1"/>
            <a:r>
              <a:rPr lang="en-US" dirty="0"/>
              <a:t>Pro-student policies (exam clobbering)</a:t>
            </a:r>
          </a:p>
          <a:p>
            <a:pPr marL="363474" lvl="1" indent="0">
              <a:buNone/>
            </a:pPr>
            <a:endParaRPr lang="en-US" dirty="0"/>
          </a:p>
          <a:p>
            <a:r>
              <a:rPr lang="en-US" dirty="0"/>
              <a:t>I </a:t>
            </a:r>
            <a:r>
              <a:rPr lang="en-US" u="sng" dirty="0"/>
              <a:t>know</a:t>
            </a:r>
            <a:r>
              <a:rPr lang="en-US" dirty="0"/>
              <a:t> I speak fast when I get excited about material. I’m told every semester. Help me slow when I go </a:t>
            </a:r>
            <a:r>
              <a:rPr lang="en-US" dirty="0" err="1"/>
              <a:t>toooo</a:t>
            </a:r>
            <a:r>
              <a:rPr lang="en-US" dirty="0"/>
              <a:t> fast.</a:t>
            </a:r>
          </a:p>
          <a:p>
            <a:pPr lvl="1"/>
            <a:r>
              <a:rPr lang="en-US" dirty="0"/>
              <a:t>Please give feedback so we can improve! We will listen!!</a:t>
            </a:r>
          </a:p>
        </p:txBody>
      </p:sp>
    </p:spTree>
    <p:extLst>
      <p:ext uri="{BB962C8B-B14F-4D97-AF65-F5344CB8AC3E}">
        <p14:creationId xmlns:p14="http://schemas.microsoft.com/office/powerpoint/2010/main" val="2081178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is computer systems exciting today?</a:t>
            </a:r>
          </a:p>
        </p:txBody>
      </p:sp>
      <p:sp>
        <p:nvSpPr>
          <p:cNvPr id="14" name="Content Placeholder 2"/>
          <p:cNvSpPr>
            <a:spLocks noGrp="1"/>
          </p:cNvSpPr>
          <p:nvPr>
            <p:ph idx="1"/>
          </p:nvPr>
        </p:nvSpPr>
        <p:spPr/>
        <p:txBody>
          <a:bodyPr>
            <a:normAutofit/>
          </a:bodyPr>
          <a:lstStyle/>
          <a:p>
            <a:r>
              <a:rPr lang="en-US" sz="2000" dirty="0"/>
              <a:t>Number of deployed devices continues growing, but no single killer app</a:t>
            </a:r>
          </a:p>
          <a:p>
            <a:pPr lvl="1"/>
            <a:r>
              <a:rPr lang="en-US" sz="1800" dirty="0"/>
              <a:t>Diversification of needs, architectures </a:t>
            </a:r>
          </a:p>
        </p:txBody>
      </p:sp>
      <p:sp>
        <p:nvSpPr>
          <p:cNvPr id="5" name="Slide Number Placeholder 4"/>
          <p:cNvSpPr>
            <a:spLocks noGrp="1"/>
          </p:cNvSpPr>
          <p:nvPr>
            <p:ph type="sldNum" sz="quarter" idx="4294967295"/>
          </p:nvPr>
        </p:nvSpPr>
        <p:spPr>
          <a:xfrm>
            <a:off x="7010400" y="6443104"/>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2</a:t>
            </a:fld>
            <a:endParaRPr lang="en-US" dirty="0"/>
          </a:p>
        </p:txBody>
      </p:sp>
      <p:pic>
        <p:nvPicPr>
          <p:cNvPr id="12" name="image28.png"/>
          <p:cNvPicPr/>
          <p:nvPr/>
        </p:nvPicPr>
        <p:blipFill>
          <a:blip r:embed="rId3"/>
          <a:srcRect/>
          <a:stretch>
            <a:fillRect/>
          </a:stretch>
        </p:blipFill>
        <p:spPr>
          <a:xfrm>
            <a:off x="973884" y="2286000"/>
            <a:ext cx="7331915" cy="3637710"/>
          </a:xfrm>
          <a:prstGeom prst="rect">
            <a:avLst/>
          </a:prstGeom>
          <a:ln/>
        </p:spPr>
      </p:pic>
    </p:spTree>
    <p:extLst>
      <p:ext uri="{BB962C8B-B14F-4D97-AF65-F5344CB8AC3E}">
        <p14:creationId xmlns:p14="http://schemas.microsoft.com/office/powerpoint/2010/main" val="3633631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(Online version specific)</a:t>
            </a:r>
          </a:p>
        </p:txBody>
      </p:sp>
      <p:sp>
        <p:nvSpPr>
          <p:cNvPr id="3" name="Content Placeholder 2"/>
          <p:cNvSpPr>
            <a:spLocks noGrp="1"/>
          </p:cNvSpPr>
          <p:nvPr>
            <p:ph idx="1"/>
          </p:nvPr>
        </p:nvSpPr>
        <p:spPr/>
        <p:txBody>
          <a:bodyPr/>
          <a:lstStyle/>
          <a:p>
            <a:pPr marL="384175" indent="-384175" defTabSz="457200"/>
            <a:r>
              <a:rPr lang="en-GB" b="1" dirty="0"/>
              <a:t>Assignments/Homework:</a:t>
            </a:r>
            <a:r>
              <a:rPr lang="en-GB" dirty="0"/>
              <a:t>  50% total</a:t>
            </a:r>
          </a:p>
          <a:p>
            <a:pPr marL="690499" lvl="1" indent="-384175" defTabSz="457200"/>
            <a:r>
              <a:rPr lang="en-GB" dirty="0" err="1"/>
              <a:t>Autograded</a:t>
            </a:r>
            <a:r>
              <a:rPr lang="en-GB" dirty="0"/>
              <a:t>; </a:t>
            </a:r>
            <a:r>
              <a:rPr lang="en-GB" i="1" dirty="0"/>
              <a:t>Individual work only</a:t>
            </a:r>
            <a:endParaRPr lang="en-GB" dirty="0"/>
          </a:p>
          <a:p>
            <a:pPr marL="690499" lvl="1" indent="-384175" defTabSz="457200"/>
            <a:endParaRPr lang="en-GB" i="1" dirty="0"/>
          </a:p>
          <a:p>
            <a:pPr marL="384175" indent="-384175" defTabSz="457200"/>
            <a:r>
              <a:rPr lang="en-GB" b="1" dirty="0"/>
              <a:t>Labs:</a:t>
            </a:r>
            <a:r>
              <a:rPr lang="en-GB" dirty="0"/>
              <a:t>  2.5% </a:t>
            </a:r>
          </a:p>
          <a:p>
            <a:pPr marL="690499" lvl="1" indent="-384175" defTabSz="457200"/>
            <a:r>
              <a:rPr lang="en-GB" dirty="0"/>
              <a:t>Graded by TAs</a:t>
            </a:r>
          </a:p>
          <a:p>
            <a:pPr marL="955675" lvl="2" indent="-384175" defTabSz="457200"/>
            <a:endParaRPr lang="en-GB" i="1" dirty="0"/>
          </a:p>
          <a:p>
            <a:pPr marL="384175" indent="-384175" defTabSz="457200"/>
            <a:r>
              <a:rPr lang="en-GB" b="1" dirty="0"/>
              <a:t>Exams:</a:t>
            </a:r>
            <a:r>
              <a:rPr lang="en-GB" dirty="0"/>
              <a:t>  Midterm (15%) and Final (30%)</a:t>
            </a:r>
          </a:p>
          <a:p>
            <a:pPr marL="384175" indent="-384175" defTabSz="457200"/>
            <a:endParaRPr lang="en-GB" dirty="0"/>
          </a:p>
          <a:p>
            <a:pPr marL="384175" indent="-384175" defTabSz="457200"/>
            <a:r>
              <a:rPr lang="en-GB" dirty="0"/>
              <a:t>Weekly quiz participation: 2.5%</a:t>
            </a:r>
          </a:p>
          <a:p>
            <a:pPr marL="384175" indent="-384175" defTabSz="457200"/>
            <a:r>
              <a:rPr lang="en-GB" dirty="0"/>
              <a:t>EPA – 2% Extra credit. Read  course page.</a:t>
            </a:r>
          </a:p>
        </p:txBody>
      </p:sp>
      <p:sp>
        <p:nvSpPr>
          <p:cNvPr id="4" name="Slide Number Placeholder 3"/>
          <p:cNvSpPr>
            <a:spLocks noGrp="1"/>
          </p:cNvSpPr>
          <p:nvPr>
            <p:ph type="sldNum" sz="quarter" idx="10"/>
          </p:nvPr>
        </p:nvSpPr>
        <p:spPr/>
        <p:txBody>
          <a:bodyPr/>
          <a:lstStyle/>
          <a:p>
            <a:fld id="{7CBE8339-D2AD-46DC-A898-FD1E949067F0}" type="slidenum">
              <a:rPr lang="en-US" smtClean="0"/>
              <a:pPr/>
              <a:t>20</a:t>
            </a:fld>
            <a:endParaRPr lang="en-US" dirty="0"/>
          </a:p>
        </p:txBody>
      </p:sp>
    </p:spTree>
    <p:extLst>
      <p:ext uri="{BB962C8B-B14F-4D97-AF65-F5344CB8AC3E}">
        <p14:creationId xmlns:p14="http://schemas.microsoft.com/office/powerpoint/2010/main" val="2824792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Success in 295</a:t>
            </a:r>
          </a:p>
        </p:txBody>
      </p:sp>
      <p:sp>
        <p:nvSpPr>
          <p:cNvPr id="3" name="Content Placeholder 2"/>
          <p:cNvSpPr>
            <a:spLocks noGrp="1"/>
          </p:cNvSpPr>
          <p:nvPr>
            <p:ph idx="1"/>
          </p:nvPr>
        </p:nvSpPr>
        <p:spPr/>
        <p:txBody>
          <a:bodyPr/>
          <a:lstStyle/>
          <a:p>
            <a:r>
              <a:rPr lang="en-US" sz="2400" dirty="0"/>
              <a:t>Attend all lectures and sections</a:t>
            </a:r>
          </a:p>
          <a:p>
            <a:pPr lvl="1"/>
            <a:r>
              <a:rPr lang="en-US" sz="2000" dirty="0"/>
              <a:t>Avoid devices during lecture please</a:t>
            </a:r>
          </a:p>
          <a:p>
            <a:r>
              <a:rPr lang="en-US" sz="2400" dirty="0"/>
              <a:t>Do the textbook readings ahead of time</a:t>
            </a:r>
          </a:p>
          <a:p>
            <a:r>
              <a:rPr lang="en-US" sz="2400" dirty="0">
                <a:solidFill>
                  <a:srgbClr val="FF0000"/>
                </a:solidFill>
              </a:rPr>
              <a:t>Learn by doing</a:t>
            </a:r>
          </a:p>
          <a:p>
            <a:pPr lvl="1"/>
            <a:r>
              <a:rPr lang="en-US" sz="2000" dirty="0"/>
              <a:t>Can answer many questions by writing small programs</a:t>
            </a:r>
          </a:p>
          <a:p>
            <a:r>
              <a:rPr lang="en-US" sz="2400" dirty="0"/>
              <a:t>Visit piazza often</a:t>
            </a:r>
          </a:p>
          <a:p>
            <a:pPr lvl="1"/>
            <a:r>
              <a:rPr lang="en-US" sz="2000" dirty="0"/>
              <a:t>Ask questions and try to answer fellow students’ questions</a:t>
            </a:r>
          </a:p>
          <a:p>
            <a:r>
              <a:rPr lang="en-US" sz="2400" dirty="0"/>
              <a:t>Go to labs (required and count for grade) </a:t>
            </a:r>
          </a:p>
          <a:p>
            <a:r>
              <a:rPr lang="en-US" sz="2400" dirty="0"/>
              <a:t>Find a study and homework group</a:t>
            </a:r>
          </a:p>
          <a:p>
            <a:r>
              <a:rPr lang="en-US" sz="2400" dirty="0"/>
              <a:t>Start assignments early</a:t>
            </a:r>
          </a:p>
          <a:p>
            <a:r>
              <a:rPr lang="en-US" sz="2400" dirty="0">
                <a:solidFill>
                  <a:srgbClr val="FF0000"/>
                </a:solidFill>
              </a:rPr>
              <a:t>Don’t be afraid to ask questions</a:t>
            </a:r>
          </a:p>
        </p:txBody>
      </p:sp>
      <p:sp>
        <p:nvSpPr>
          <p:cNvPr id="7" name="Slide Number Placeholder 6"/>
          <p:cNvSpPr>
            <a:spLocks noGrp="1"/>
          </p:cNvSpPr>
          <p:nvPr>
            <p:ph type="sldNum" sz="quarter" idx="10"/>
          </p:nvPr>
        </p:nvSpPr>
        <p:spPr/>
        <p:txBody>
          <a:bodyPr/>
          <a:lstStyle/>
          <a:p>
            <a:fld id="{7CBE8339-D2AD-46DC-A898-FD1E949067F0}" type="slidenum">
              <a:rPr lang="en-US" smtClean="0"/>
              <a:pPr/>
              <a:t>21</a:t>
            </a:fld>
            <a:endParaRPr lang="en-US" dirty="0"/>
          </a:p>
        </p:txBody>
      </p:sp>
    </p:spTree>
    <p:extLst>
      <p:ext uri="{BB962C8B-B14F-4D97-AF65-F5344CB8AC3E}">
        <p14:creationId xmlns:p14="http://schemas.microsoft.com/office/powerpoint/2010/main" val="1023482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You!</a:t>
            </a:r>
          </a:p>
        </p:txBody>
      </p:sp>
      <p:sp>
        <p:nvSpPr>
          <p:cNvPr id="3" name="Content Placeholder 2"/>
          <p:cNvSpPr>
            <a:spLocks noGrp="1"/>
          </p:cNvSpPr>
          <p:nvPr>
            <p:ph idx="1"/>
          </p:nvPr>
        </p:nvSpPr>
        <p:spPr/>
        <p:txBody>
          <a:bodyPr/>
          <a:lstStyle/>
          <a:p>
            <a:r>
              <a:rPr lang="en-US" dirty="0"/>
              <a:t>~100-400 students registered, single lecture</a:t>
            </a:r>
          </a:p>
          <a:p>
            <a:pPr lvl="2"/>
            <a:endParaRPr lang="en-US" dirty="0"/>
          </a:p>
          <a:p>
            <a:r>
              <a:rPr lang="en-US" dirty="0"/>
              <a:t>CS majors, and more</a:t>
            </a:r>
          </a:p>
          <a:p>
            <a:pPr lvl="1"/>
            <a:r>
              <a:rPr lang="en-US" dirty="0"/>
              <a:t>Most of you will find almost everything in the course new</a:t>
            </a:r>
          </a:p>
          <a:p>
            <a:pPr lvl="2"/>
            <a:endParaRPr lang="en-US" dirty="0"/>
          </a:p>
          <a:p>
            <a:r>
              <a:rPr lang="en-US" dirty="0"/>
              <a:t>Get to know each other and help each other out!</a:t>
            </a:r>
          </a:p>
          <a:p>
            <a:pPr lvl="1"/>
            <a:r>
              <a:rPr lang="en-US" dirty="0"/>
              <a:t>Learning is much more fun with friends</a:t>
            </a:r>
          </a:p>
          <a:p>
            <a:pPr lvl="1"/>
            <a:r>
              <a:rPr lang="en-US" dirty="0"/>
              <a:t>Working well with others is a valuable life skill</a:t>
            </a:r>
          </a:p>
          <a:p>
            <a:pPr lvl="1"/>
            <a:r>
              <a:rPr lang="en-US" dirty="0"/>
              <a:t>Diversity of perspectives expands your horizons</a:t>
            </a:r>
          </a:p>
          <a:p>
            <a:endParaRPr lang="en-US"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22</a:t>
            </a:fld>
            <a:endParaRPr lang="en-US" dirty="0"/>
          </a:p>
        </p:txBody>
      </p:sp>
    </p:spTree>
    <p:extLst>
      <p:ext uri="{BB962C8B-B14F-4D97-AF65-F5344CB8AC3E}">
        <p14:creationId xmlns:p14="http://schemas.microsoft.com/office/powerpoint/2010/main" val="22807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Collaboration and Academic Integrity</a:t>
            </a:r>
          </a:p>
        </p:txBody>
      </p:sp>
      <p:sp>
        <p:nvSpPr>
          <p:cNvPr id="3" name="Content Placeholder 2"/>
          <p:cNvSpPr>
            <a:spLocks noGrp="1"/>
          </p:cNvSpPr>
          <p:nvPr>
            <p:ph idx="1"/>
          </p:nvPr>
        </p:nvSpPr>
        <p:spPr/>
        <p:txBody>
          <a:bodyPr>
            <a:normAutofit/>
          </a:bodyPr>
          <a:lstStyle/>
          <a:p>
            <a:r>
              <a:rPr lang="en-US" dirty="0"/>
              <a:t>All submissions are expected to be yours and yours alone</a:t>
            </a:r>
          </a:p>
          <a:p>
            <a:r>
              <a:rPr lang="en-US" dirty="0"/>
              <a:t>You are encouraged to discuss your assignments with other students (</a:t>
            </a:r>
            <a:r>
              <a:rPr lang="en-US" i="1" dirty="0"/>
              <a:t>ideas</a:t>
            </a:r>
            <a:r>
              <a:rPr lang="en-US" dirty="0"/>
              <a:t>), but we expect that what you turn in is yours</a:t>
            </a:r>
          </a:p>
          <a:p>
            <a:r>
              <a:rPr lang="en-US" dirty="0"/>
              <a:t>It is NOT acceptable to copy solutions from other students or to copy (or start your) solutions from the Web (including </a:t>
            </a:r>
            <a:r>
              <a:rPr lang="en-US" dirty="0" err="1"/>
              <a:t>Github</a:t>
            </a:r>
            <a:r>
              <a:rPr lang="en-US" dirty="0"/>
              <a:t>) </a:t>
            </a:r>
          </a:p>
          <a:p>
            <a:r>
              <a:rPr lang="en-US" dirty="0">
                <a:solidFill>
                  <a:srgbClr val="FF0000"/>
                </a:solidFill>
              </a:rPr>
              <a:t>Our goal is that *YOU* learn the material so you will be prepared for exams, interviews, and the future</a:t>
            </a:r>
          </a:p>
        </p:txBody>
      </p:sp>
      <p:sp>
        <p:nvSpPr>
          <p:cNvPr id="7" name="Slide Number Placeholder 6"/>
          <p:cNvSpPr>
            <a:spLocks noGrp="1"/>
          </p:cNvSpPr>
          <p:nvPr>
            <p:ph type="sldNum" sz="quarter" idx="10"/>
          </p:nvPr>
        </p:nvSpPr>
        <p:spPr/>
        <p:txBody>
          <a:bodyPr/>
          <a:lstStyle/>
          <a:p>
            <a:fld id="{7CBE8339-D2AD-46DC-A898-FD1E949067F0}" type="slidenum">
              <a:rPr lang="en-US" smtClean="0"/>
              <a:pPr/>
              <a:t>23</a:t>
            </a:fld>
            <a:endParaRPr lang="en-US" dirty="0"/>
          </a:p>
        </p:txBody>
      </p:sp>
    </p:spTree>
    <p:extLst>
      <p:ext uri="{BB962C8B-B14F-4D97-AF65-F5344CB8AC3E}">
        <p14:creationId xmlns:p14="http://schemas.microsoft.com/office/powerpoint/2010/main" val="22325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fun topics that we will touch on</a:t>
            </a:r>
          </a:p>
        </p:txBody>
      </p:sp>
      <p:sp>
        <p:nvSpPr>
          <p:cNvPr id="3" name="Content Placeholder 2"/>
          <p:cNvSpPr>
            <a:spLocks noGrp="1"/>
          </p:cNvSpPr>
          <p:nvPr>
            <p:ph idx="1"/>
          </p:nvPr>
        </p:nvSpPr>
        <p:spPr/>
        <p:txBody>
          <a:bodyPr>
            <a:noAutofit/>
          </a:bodyPr>
          <a:lstStyle/>
          <a:p>
            <a:r>
              <a:rPr lang="en-US" dirty="0"/>
              <a:t>Which of the following seems the most interesting to you?</a:t>
            </a:r>
          </a:p>
          <a:p>
            <a:pPr marL="514350" indent="-514350">
              <a:spcBef>
                <a:spcPts val="1800"/>
              </a:spcBef>
              <a:buSzPct val="80000"/>
              <a:buFont typeface="+mj-lt"/>
              <a:buAutoNum type="alphaLcParenR"/>
            </a:pPr>
            <a:r>
              <a:rPr lang="en-US" sz="2400" dirty="0"/>
              <a:t>What is a GFLOP and why is it used in computer benchmarks?</a:t>
            </a:r>
          </a:p>
          <a:p>
            <a:pPr marL="514350" indent="-514350">
              <a:buSzPct val="80000"/>
              <a:buFont typeface="+mj-lt"/>
              <a:buAutoNum type="alphaLcParenR"/>
            </a:pPr>
            <a:r>
              <a:rPr lang="en-US" sz="2400" dirty="0"/>
              <a:t>How and why does running many programs for a long time eat into your memory (RAM)?</a:t>
            </a:r>
          </a:p>
          <a:p>
            <a:pPr marL="514350" indent="-514350">
              <a:buSzPct val="80000"/>
              <a:buFont typeface="+mj-lt"/>
              <a:buAutoNum type="alphaLcParenR"/>
            </a:pPr>
            <a:r>
              <a:rPr lang="en-US" sz="2400" dirty="0"/>
              <a:t>What is stack overflow and how does it happen?</a:t>
            </a:r>
          </a:p>
          <a:p>
            <a:pPr marL="514350" indent="-514350">
              <a:buSzPct val="80000"/>
              <a:buFont typeface="+mj-lt"/>
              <a:buAutoNum type="alphaLcParenR"/>
            </a:pPr>
            <a:r>
              <a:rPr lang="en-US" sz="2400" dirty="0"/>
              <a:t>Why does your computer slow down when you run out of </a:t>
            </a:r>
            <a:r>
              <a:rPr lang="en-US" sz="2400" i="1" dirty="0"/>
              <a:t>disk</a:t>
            </a:r>
            <a:r>
              <a:rPr lang="en-US" sz="2400" dirty="0"/>
              <a:t> space?</a:t>
            </a:r>
          </a:p>
          <a:p>
            <a:pPr marL="514350" indent="-514350">
              <a:buSzPct val="80000"/>
              <a:buFont typeface="+mj-lt"/>
              <a:buAutoNum type="alphaLcParenR"/>
            </a:pPr>
            <a:r>
              <a:rPr lang="en-US" sz="2400" dirty="0"/>
              <a:t>What is the meaning behind the different CPU specifications? (e.g. # of cores, # and size of cache, supported memory types)</a:t>
            </a:r>
          </a:p>
        </p:txBody>
      </p:sp>
      <p:sp>
        <p:nvSpPr>
          <p:cNvPr id="4" name="Slide Number Placeholder 3"/>
          <p:cNvSpPr>
            <a:spLocks noGrp="1"/>
          </p:cNvSpPr>
          <p:nvPr>
            <p:ph type="sldNum" sz="quarter" idx="10"/>
          </p:nvPr>
        </p:nvSpPr>
        <p:spPr/>
        <p:txBody>
          <a:bodyPr/>
          <a:lstStyle/>
          <a:p>
            <a:fld id="{7CBE8339-D2AD-46DC-A898-FD1E949067F0}" type="slidenum">
              <a:rPr lang="en-US" smtClean="0"/>
              <a:pPr/>
              <a:t>24</a:t>
            </a:fld>
            <a:endParaRPr lang="en-US" dirty="0"/>
          </a:p>
        </p:txBody>
      </p:sp>
    </p:spTree>
    <p:extLst>
      <p:ext uri="{BB962C8B-B14F-4D97-AF65-F5344CB8AC3E}">
        <p14:creationId xmlns:p14="http://schemas.microsoft.com/office/powerpoint/2010/main" val="123258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7630"/>
          <a:stretch/>
        </p:blipFill>
        <p:spPr>
          <a:xfrm>
            <a:off x="1217837" y="1502198"/>
            <a:ext cx="2144090" cy="2932386"/>
          </a:xfrm>
          <a:prstGeom prst="rect">
            <a:avLst/>
          </a:prstGeom>
        </p:spPr>
      </p:pic>
      <p:sp>
        <p:nvSpPr>
          <p:cNvPr id="4" name="Content Placeholder 3">
            <a:extLst>
              <a:ext uri="{FF2B5EF4-FFF2-40B4-BE49-F238E27FC236}">
                <a16:creationId xmlns:a16="http://schemas.microsoft.com/office/drawing/2014/main" id="{0F5023E2-BD3A-2E41-B2B2-F509B3962DA8}"/>
              </a:ext>
            </a:extLst>
          </p:cNvPr>
          <p:cNvSpPr>
            <a:spLocks noGrp="1"/>
          </p:cNvSpPr>
          <p:nvPr>
            <p:ph idx="1"/>
          </p:nvPr>
        </p:nvSpPr>
        <p:spPr/>
        <p:txBody>
          <a:bodyPr/>
          <a:lstStyle/>
          <a:p>
            <a:endParaRPr lang="en-US"/>
          </a:p>
        </p:txBody>
      </p:sp>
      <p:sp>
        <p:nvSpPr>
          <p:cNvPr id="3" name="Slide Number Placeholder 2"/>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3</a:t>
            </a:fld>
            <a:endParaRPr lang="en-US"/>
          </a:p>
        </p:txBody>
      </p:sp>
      <p:sp>
        <p:nvSpPr>
          <p:cNvPr id="8" name="TextBox 7"/>
          <p:cNvSpPr txBox="1"/>
          <p:nvPr/>
        </p:nvSpPr>
        <p:spPr>
          <a:xfrm>
            <a:off x="1" y="4431090"/>
            <a:ext cx="2065867" cy="1569660"/>
          </a:xfrm>
          <a:prstGeom prst="rect">
            <a:avLst/>
          </a:prstGeom>
          <a:noFill/>
        </p:spPr>
        <p:txBody>
          <a:bodyPr wrap="square" rtlCol="0">
            <a:spAutoFit/>
          </a:bodyPr>
          <a:lstStyle/>
          <a:p>
            <a:r>
              <a:rPr lang="en-US" sz="3200" dirty="0">
                <a:solidFill>
                  <a:schemeClr val="bg1"/>
                </a:solidFill>
              </a:rPr>
              <a:t>Personal Mobile Devices</a:t>
            </a:r>
          </a:p>
        </p:txBody>
      </p:sp>
      <p:grpSp>
        <p:nvGrpSpPr>
          <p:cNvPr id="6" name="Group 5"/>
          <p:cNvGrpSpPr/>
          <p:nvPr/>
        </p:nvGrpSpPr>
        <p:grpSpPr>
          <a:xfrm>
            <a:off x="1" y="1577085"/>
            <a:ext cx="9163357" cy="4143416"/>
            <a:chOff x="1606564" y="1858014"/>
            <a:chExt cx="9163357" cy="4143416"/>
          </a:xfrm>
        </p:grpSpPr>
        <p:sp>
          <p:nvSpPr>
            <p:cNvPr id="11" name="TextBox 7"/>
            <p:cNvSpPr txBox="1"/>
            <p:nvPr/>
          </p:nvSpPr>
          <p:spPr>
            <a:xfrm>
              <a:off x="1606564" y="1858014"/>
              <a:ext cx="2065867" cy="175432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dirty="0"/>
                <a:t>Personal Mobile Devices</a:t>
              </a:r>
            </a:p>
          </p:txBody>
        </p:sp>
        <p:sp>
          <p:nvSpPr>
            <p:cNvPr id="13" name="TextBox 9"/>
            <p:cNvSpPr txBox="1"/>
            <p:nvPr/>
          </p:nvSpPr>
          <p:spPr>
            <a:xfrm>
              <a:off x="8704054" y="4247104"/>
              <a:ext cx="2065867"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3600" dirty="0"/>
                <a:t>Network</a:t>
              </a:r>
              <a:br>
                <a:rPr lang="en-US" sz="3600" dirty="0"/>
              </a:br>
              <a:r>
                <a:rPr lang="en-US" sz="3600" dirty="0"/>
                <a:t>Edge</a:t>
              </a:r>
            </a:p>
            <a:p>
              <a:pPr algn="r"/>
              <a:r>
                <a:rPr lang="en-US" sz="3600" dirty="0"/>
                <a:t>Devices</a:t>
              </a:r>
            </a:p>
          </p:txBody>
        </p:sp>
      </p:grpSp>
      <p:pic>
        <p:nvPicPr>
          <p:cNvPr id="9" name="Picture 8"/>
          <p:cNvPicPr>
            <a:picLocks noChangeAspect="1"/>
          </p:cNvPicPr>
          <p:nvPr/>
        </p:nvPicPr>
        <p:blipFill>
          <a:blip r:embed="rId3"/>
          <a:stretch>
            <a:fillRect/>
          </a:stretch>
        </p:blipFill>
        <p:spPr>
          <a:xfrm>
            <a:off x="2099325" y="2231623"/>
            <a:ext cx="3646898" cy="2050687"/>
          </a:xfrm>
          <a:prstGeom prst="rect">
            <a:avLst/>
          </a:prstGeom>
        </p:spPr>
      </p:pic>
      <p:pic>
        <p:nvPicPr>
          <p:cNvPr id="10" name="Picture 9"/>
          <p:cNvPicPr>
            <a:picLocks noChangeAspect="1"/>
          </p:cNvPicPr>
          <p:nvPr/>
        </p:nvPicPr>
        <p:blipFill rotWithShape="1">
          <a:blip r:embed="rId4"/>
          <a:srcRect l="6974" r="17453" b="20105"/>
          <a:stretch/>
        </p:blipFill>
        <p:spPr>
          <a:xfrm>
            <a:off x="4112698" y="2809744"/>
            <a:ext cx="3266957" cy="2296778"/>
          </a:xfrm>
          <a:prstGeom prst="rect">
            <a:avLst/>
          </a:prstGeom>
        </p:spPr>
      </p:pic>
      <p:sp>
        <p:nvSpPr>
          <p:cNvPr id="14" name="Title 13">
            <a:extLst>
              <a:ext uri="{FF2B5EF4-FFF2-40B4-BE49-F238E27FC236}">
                <a16:creationId xmlns:a16="http://schemas.microsoft.com/office/drawing/2014/main" id="{33BDFBCA-0DE9-4F49-9374-BFC6170AAB1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60707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jpg"/>
          <p:cNvPicPr>
            <a:picLocks noChangeAspect="1"/>
          </p:cNvPicPr>
          <p:nvPr/>
        </p:nvPicPr>
        <p:blipFill>
          <a:blip r:embed="rId2">
            <a:extLst>
              <a:ext uri="{28A0092B-C50C-407E-A947-70E740481C1C}">
                <a14:useLocalDpi xmlns:a14="http://schemas.microsoft.com/office/drawing/2010/main" val="0"/>
              </a:ext>
            </a:extLst>
          </a:blip>
          <a:srcRect l="2561" t="14738" r="1096" b="15077"/>
          <a:stretch>
            <a:fillRect/>
          </a:stretch>
        </p:blipFill>
        <p:spPr>
          <a:xfrm>
            <a:off x="0" y="857250"/>
            <a:ext cx="9144000" cy="5143500"/>
          </a:xfrm>
          <a:prstGeom prst="rect">
            <a:avLst/>
          </a:prstGeom>
        </p:spPr>
      </p:pic>
      <p:sp>
        <p:nvSpPr>
          <p:cNvPr id="4" name="Content Placeholder 3">
            <a:extLst>
              <a:ext uri="{FF2B5EF4-FFF2-40B4-BE49-F238E27FC236}">
                <a16:creationId xmlns:a16="http://schemas.microsoft.com/office/drawing/2014/main" id="{F16FE68D-9895-4E48-B904-2F5220A74421}"/>
              </a:ext>
            </a:extLst>
          </p:cNvPr>
          <p:cNvSpPr>
            <a:spLocks noGrp="1"/>
          </p:cNvSpPr>
          <p:nvPr>
            <p:ph idx="1"/>
          </p:nvPr>
        </p:nvSpPr>
        <p:spPr/>
        <p:txBody>
          <a:bodyPr/>
          <a:lstStyle/>
          <a:p>
            <a:endParaRPr lang="en-US"/>
          </a:p>
        </p:txBody>
      </p:sp>
      <p:sp>
        <p:nvSpPr>
          <p:cNvPr id="3" name="Slide Number Placeholder 2"/>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4</a:t>
            </a:fld>
            <a:endParaRPr lang="en-US"/>
          </a:p>
        </p:txBody>
      </p:sp>
      <p:sp>
        <p:nvSpPr>
          <p:cNvPr id="6" name="Title 5">
            <a:extLst>
              <a:ext uri="{FF2B5EF4-FFF2-40B4-BE49-F238E27FC236}">
                <a16:creationId xmlns:a16="http://schemas.microsoft.com/office/drawing/2014/main" id="{E2F17E53-7715-2E47-879E-B83716FBD1A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82508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ogle-datacenter-tech-13-1055497_621x320.jpg"/>
          <p:cNvPicPr>
            <a:picLocks noChangeAspect="1"/>
          </p:cNvPicPr>
          <p:nvPr/>
        </p:nvPicPr>
        <p:blipFill>
          <a:blip r:embed="rId2">
            <a:extLst>
              <a:ext uri="{28A0092B-C50C-407E-A947-70E740481C1C}">
                <a14:useLocalDpi xmlns:a14="http://schemas.microsoft.com/office/drawing/2010/main" val="0"/>
              </a:ext>
            </a:extLst>
          </a:blip>
          <a:srcRect l="4290" r="4101"/>
          <a:stretch>
            <a:fillRect/>
          </a:stretch>
        </p:blipFill>
        <p:spPr>
          <a:xfrm>
            <a:off x="0" y="857250"/>
            <a:ext cx="9144000" cy="5143500"/>
          </a:xfrm>
          <a:prstGeom prst="rect">
            <a:avLst/>
          </a:prstGeom>
        </p:spPr>
      </p:pic>
      <p:sp>
        <p:nvSpPr>
          <p:cNvPr id="2" name="Content Placeholder 1">
            <a:extLst>
              <a:ext uri="{FF2B5EF4-FFF2-40B4-BE49-F238E27FC236}">
                <a16:creationId xmlns:a16="http://schemas.microsoft.com/office/drawing/2014/main" id="{8877A91E-AE55-8849-972B-D3E9860F1730}"/>
              </a:ext>
            </a:extLst>
          </p:cNvPr>
          <p:cNvSpPr>
            <a:spLocks noGrp="1"/>
          </p:cNvSpPr>
          <p:nvPr>
            <p:ph idx="1"/>
          </p:nvPr>
        </p:nvSpPr>
        <p:spPr/>
        <p:txBody>
          <a:bodyPr/>
          <a:lstStyle/>
          <a:p>
            <a:endParaRPr lang="en-US"/>
          </a:p>
        </p:txBody>
      </p:sp>
      <p:sp>
        <p:nvSpPr>
          <p:cNvPr id="3" name="Slide Number Placeholder 2"/>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5</a:t>
            </a:fld>
            <a:endParaRPr lang="en-US"/>
          </a:p>
        </p:txBody>
      </p:sp>
      <p:pic>
        <p:nvPicPr>
          <p:cNvPr id="22531" name="Picture 3"/>
          <p:cNvPicPr>
            <a:picLocks noChangeAspect="1" noChangeArrowheads="1"/>
          </p:cNvPicPr>
          <p:nvPr/>
        </p:nvPicPr>
        <p:blipFill>
          <a:blip r:embed="rId3"/>
          <a:srcRect t="25833" b="26878"/>
          <a:stretch>
            <a:fillRect/>
          </a:stretch>
        </p:blipFill>
        <p:spPr bwMode="auto">
          <a:xfrm>
            <a:off x="3672578" y="5167168"/>
            <a:ext cx="1900510" cy="674050"/>
          </a:xfrm>
          <a:prstGeom prst="rect">
            <a:avLst/>
          </a:prstGeom>
          <a:noFill/>
          <a:ln w="9525">
            <a:noFill/>
            <a:miter lim="800000"/>
            <a:headEnd/>
            <a:tailEnd/>
          </a:ln>
          <a:effectLst/>
        </p:spPr>
      </p:pic>
    </p:spTree>
    <p:extLst>
      <p:ext uri="{BB962C8B-B14F-4D97-AF65-F5344CB8AC3E}">
        <p14:creationId xmlns:p14="http://schemas.microsoft.com/office/powerpoint/2010/main" val="112046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7"/>
          <p:cNvPicPr preferRelativeResize="0"/>
          <p:nvPr/>
        </p:nvPicPr>
        <p:blipFill rotWithShape="1">
          <a:blip r:embed="rId3">
            <a:alphaModFix/>
          </a:blip>
          <a:srcRect l="1872" t="1371" r="2570" b="30041"/>
          <a:stretch/>
        </p:blipFill>
        <p:spPr>
          <a:xfrm>
            <a:off x="1050875" y="0"/>
            <a:ext cx="7025758" cy="6858000"/>
          </a:xfrm>
          <a:prstGeom prst="rect">
            <a:avLst/>
          </a:prstGeom>
          <a:noFill/>
          <a:ln>
            <a:noFill/>
          </a:ln>
        </p:spPr>
      </p:pic>
      <p:sp>
        <p:nvSpPr>
          <p:cNvPr id="2" name="Title 1">
            <a:extLst>
              <a:ext uri="{FF2B5EF4-FFF2-40B4-BE49-F238E27FC236}">
                <a16:creationId xmlns:a16="http://schemas.microsoft.com/office/drawing/2014/main" id="{CBB917E9-494B-A341-B6AF-76380FFE582C}"/>
              </a:ext>
            </a:extLst>
          </p:cNvPr>
          <p:cNvSpPr>
            <a:spLocks noGrp="1"/>
          </p:cNvSpPr>
          <p:nvPr>
            <p:ph type="title"/>
          </p:nvPr>
        </p:nvSpPr>
        <p:spPr/>
        <p:txBody>
          <a:bodyPr/>
          <a:lstStyle/>
          <a:p>
            <a:endParaRPr lang="en-US"/>
          </a:p>
        </p:txBody>
      </p:sp>
      <p:sp>
        <p:nvSpPr>
          <p:cNvPr id="126" name="Google Shape;126;p17"/>
          <p:cNvSpPr txBox="1">
            <a:spLocks noGrp="1"/>
          </p:cNvSpPr>
          <p:nvPr>
            <p:ph type="sldNum" idx="4294967295"/>
          </p:nvPr>
        </p:nvSpPr>
        <p:spPr>
          <a:xfrm>
            <a:off x="70104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6</a:t>
            </a:fld>
            <a:endParaRPr/>
          </a:p>
        </p:txBody>
      </p:sp>
      <p:pic>
        <p:nvPicPr>
          <p:cNvPr id="129" name="Google Shape;129;p17"/>
          <p:cNvPicPr preferRelativeResize="0"/>
          <p:nvPr/>
        </p:nvPicPr>
        <p:blipFill>
          <a:blip r:embed="rId4">
            <a:alphaModFix/>
          </a:blip>
          <a:stretch>
            <a:fillRect/>
          </a:stretch>
        </p:blipFill>
        <p:spPr>
          <a:xfrm>
            <a:off x="-12041" y="0"/>
            <a:ext cx="9144099" cy="6858000"/>
          </a:xfrm>
          <a:prstGeom prst="rect">
            <a:avLst/>
          </a:prstGeom>
          <a:noFill/>
          <a:ln>
            <a:noFill/>
          </a:ln>
        </p:spPr>
      </p:pic>
    </p:spTree>
    <p:extLst>
      <p:ext uri="{BB962C8B-B14F-4D97-AF65-F5344CB8AC3E}">
        <p14:creationId xmlns:p14="http://schemas.microsoft.com/office/powerpoint/2010/main" val="168542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CMPT 295 is NOT about C Programming</a:t>
            </a:r>
          </a:p>
        </p:txBody>
      </p:sp>
      <p:sp>
        <p:nvSpPr>
          <p:cNvPr id="3" name="Content Placeholder 2"/>
          <p:cNvSpPr>
            <a:spLocks noGrp="1"/>
          </p:cNvSpPr>
          <p:nvPr>
            <p:ph idx="1"/>
          </p:nvPr>
        </p:nvSpPr>
        <p:spPr/>
        <p:txBody>
          <a:bodyPr>
            <a:normAutofit/>
          </a:bodyPr>
          <a:lstStyle/>
          <a:p>
            <a:r>
              <a:rPr lang="en-US" dirty="0"/>
              <a:t>It is about the hardware-software interface</a:t>
            </a:r>
          </a:p>
          <a:p>
            <a:pPr lvl="1"/>
            <a:r>
              <a:rPr lang="en-US" dirty="0"/>
              <a:t>What does the programmer need to know to achieve the highest possible performance</a:t>
            </a:r>
          </a:p>
          <a:p>
            <a:pPr lvl="1"/>
            <a:endParaRPr lang="en-US" dirty="0"/>
          </a:p>
          <a:p>
            <a:pPr lvl="1"/>
            <a:endParaRPr lang="en-US" dirty="0"/>
          </a:p>
          <a:p>
            <a:r>
              <a:rPr lang="en-US" dirty="0"/>
              <a:t>Languages like C are closer to the underlying hardware, unlike languages like Snap</a:t>
            </a:r>
            <a:r>
              <a:rPr lang="en-US" i="1" dirty="0"/>
              <a:t>!</a:t>
            </a:r>
            <a:r>
              <a:rPr lang="en-US" dirty="0"/>
              <a:t>, Python, Java </a:t>
            </a:r>
          </a:p>
          <a:p>
            <a:pPr lvl="1"/>
            <a:r>
              <a:rPr lang="en-US" dirty="0"/>
              <a:t>We can talk about hardware features in higher-level terms</a:t>
            </a:r>
          </a:p>
          <a:p>
            <a:pPr lvl="1"/>
            <a:r>
              <a:rPr lang="en-US" dirty="0"/>
              <a:t>Allows programmer to explicitly harness underlying hardware parallelism for high performance</a:t>
            </a:r>
          </a:p>
        </p:txBody>
      </p:sp>
      <p:sp>
        <p:nvSpPr>
          <p:cNvPr id="6" name="Slide Number Placeholder 5"/>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CC63E4C-4642-794D-A2FD-70F6B81535F5}" type="slidenum">
              <a:rPr lang="en-US" smtClean="0"/>
              <a:pPr/>
              <a:t>7</a:t>
            </a:fld>
            <a:endParaRPr lang="en-US" dirty="0"/>
          </a:p>
        </p:txBody>
      </p:sp>
    </p:spTree>
    <p:extLst>
      <p:ext uri="{BB962C8B-B14F-4D97-AF65-F5344CB8AC3E}">
        <p14:creationId xmlns:p14="http://schemas.microsoft.com/office/powerpoint/2010/main" val="4098837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Roadmap</a:t>
            </a:r>
          </a:p>
        </p:txBody>
      </p:sp>
      <p:sp>
        <p:nvSpPr>
          <p:cNvPr id="4" name="Slide Number Placeholder 3"/>
          <p:cNvSpPr>
            <a:spLocks noGrp="1"/>
          </p:cNvSpPr>
          <p:nvPr>
            <p:ph type="sldNum" sz="quarter" idx="10"/>
            <p:custDataLst>
              <p:tags r:id="rId2"/>
            </p:custDataLst>
          </p:nvPr>
        </p:nvSpPr>
        <p:spPr/>
        <p:txBody>
          <a:bodyPr/>
          <a:lstStyle/>
          <a:p>
            <a:fld id="{7CBE8339-D2AD-46DC-A898-FD1E949067F0}" type="slidenum">
              <a:rPr lang="en-US" smtClean="0"/>
              <a:pPr/>
              <a:t>8</a:t>
            </a:fld>
            <a:endParaRPr lang="en-US" dirty="0"/>
          </a:p>
        </p:txBody>
      </p:sp>
      <p:sp>
        <p:nvSpPr>
          <p:cNvPr id="9" name="Rectangle 2"/>
          <p:cNvSpPr>
            <a:spLocks noChangeArrowheads="1"/>
          </p:cNvSpPr>
          <p:nvPr>
            <p:custDataLst>
              <p:tags r:id="rId3"/>
            </p:custDataLst>
          </p:nvPr>
        </p:nvSpPr>
        <p:spPr bwMode="auto">
          <a:xfrm>
            <a:off x="457200" y="1434490"/>
            <a:ext cx="3733800" cy="1320874"/>
          </a:xfrm>
          <a:prstGeom prst="rect">
            <a:avLst/>
          </a:prstGeom>
          <a:solidFill>
            <a:schemeClr val="bg1">
              <a:lumMod val="95000"/>
            </a:schemeClr>
          </a:solidFill>
          <a:ln w="12700">
            <a:solidFill>
              <a:schemeClr val="tx1"/>
            </a:solidFill>
            <a:miter lim="800000"/>
            <a:headEnd/>
            <a:tailEnd/>
          </a:ln>
          <a:effectLst/>
        </p:spPr>
        <p:txBody>
          <a:bodyPr wrap="square" lIns="90487" tIns="44450" rIns="90487" bIns="44450">
            <a:spAutoFit/>
          </a:bodyPr>
          <a:lstStyle/>
          <a:p>
            <a:r>
              <a:rPr lang="en-US" sz="1600" b="1" dirty="0">
                <a:latin typeface="Courier New" panose="02070309020205020404" pitchFamily="49" charset="0"/>
                <a:cs typeface="Courier New" panose="02070309020205020404" pitchFamily="49" charset="0"/>
              </a:rPr>
              <a:t>car *</a:t>
            </a:r>
            <a:r>
              <a:rPr lang="en-US" sz="1600" b="0" dirty="0">
                <a:latin typeface="Courier New" panose="02070309020205020404" pitchFamily="49" charset="0"/>
                <a:cs typeface="Courier New" panose="02070309020205020404" pitchFamily="49" charset="0"/>
              </a:rPr>
              <a:t>c = malloc(</a:t>
            </a:r>
            <a:r>
              <a:rPr lang="en-US" sz="1600" b="0" dirty="0" err="1">
                <a:latin typeface="Courier New" panose="02070309020205020404" pitchFamily="49" charset="0"/>
                <a:cs typeface="Courier New" panose="02070309020205020404" pitchFamily="49" charset="0"/>
              </a:rPr>
              <a:t>sizeof</a:t>
            </a:r>
            <a:r>
              <a:rPr lang="en-US" sz="1600" b="0" dirty="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car</a:t>
            </a:r>
            <a:r>
              <a:rPr lang="en-US" sz="1600" b="0" dirty="0">
                <a:latin typeface="Courier New" panose="02070309020205020404" pitchFamily="49" charset="0"/>
                <a:cs typeface="Courier New" panose="02070309020205020404" pitchFamily="49" charset="0"/>
              </a:rPr>
              <a:t>));</a:t>
            </a:r>
          </a:p>
          <a:p>
            <a:r>
              <a:rPr lang="en-US" sz="1600" b="0" dirty="0">
                <a:latin typeface="Courier New" panose="02070309020205020404" pitchFamily="49" charset="0"/>
                <a:cs typeface="Courier New" panose="02070309020205020404" pitchFamily="49" charset="0"/>
              </a:rPr>
              <a:t>c-&gt;miles = 100;</a:t>
            </a:r>
          </a:p>
          <a:p>
            <a:r>
              <a:rPr lang="en-US" sz="1600" b="0" dirty="0">
                <a:latin typeface="Courier New" panose="02070309020205020404" pitchFamily="49" charset="0"/>
                <a:cs typeface="Courier New" panose="02070309020205020404" pitchFamily="49" charset="0"/>
              </a:rPr>
              <a:t>c-&gt;gals = 17;</a:t>
            </a:r>
          </a:p>
          <a:p>
            <a:r>
              <a:rPr lang="en-US" sz="1600" b="1" dirty="0">
                <a:latin typeface="Courier New" panose="02070309020205020404" pitchFamily="49" charset="0"/>
                <a:cs typeface="Courier New" panose="02070309020205020404" pitchFamily="49" charset="0"/>
              </a:rPr>
              <a:t>float</a:t>
            </a:r>
            <a:r>
              <a:rPr lang="en-US" sz="1600" b="0" dirty="0">
                <a:latin typeface="Courier New" panose="02070309020205020404" pitchFamily="49" charset="0"/>
                <a:cs typeface="Courier New" panose="02070309020205020404" pitchFamily="49" charset="0"/>
              </a:rPr>
              <a:t> mpg = </a:t>
            </a:r>
            <a:r>
              <a:rPr lang="en-US" sz="1600" b="0" dirty="0" err="1">
                <a:latin typeface="Courier New" panose="02070309020205020404" pitchFamily="49" charset="0"/>
                <a:cs typeface="Courier New" panose="02070309020205020404" pitchFamily="49" charset="0"/>
              </a:rPr>
              <a:t>get_mpg</a:t>
            </a:r>
            <a:r>
              <a:rPr lang="en-US" sz="1600" b="0" dirty="0">
                <a:latin typeface="Courier New" panose="02070309020205020404" pitchFamily="49" charset="0"/>
                <a:cs typeface="Courier New" panose="02070309020205020404" pitchFamily="49" charset="0"/>
              </a:rPr>
              <a:t>(c);</a:t>
            </a:r>
          </a:p>
          <a:p>
            <a:r>
              <a:rPr lang="en-US" sz="1600" b="0" dirty="0">
                <a:latin typeface="Courier New" panose="02070309020205020404" pitchFamily="49" charset="0"/>
                <a:cs typeface="Courier New" panose="02070309020205020404" pitchFamily="49" charset="0"/>
              </a:rPr>
              <a:t>free(c);</a:t>
            </a:r>
          </a:p>
        </p:txBody>
      </p:sp>
      <p:sp>
        <p:nvSpPr>
          <p:cNvPr id="10" name="Rectangle 2"/>
          <p:cNvSpPr>
            <a:spLocks noChangeArrowheads="1"/>
          </p:cNvSpPr>
          <p:nvPr>
            <p:custDataLst>
              <p:tags r:id="rId4"/>
            </p:custDataLst>
          </p:nvPr>
        </p:nvSpPr>
        <p:spPr bwMode="auto">
          <a:xfrm>
            <a:off x="4343400" y="1425714"/>
            <a:ext cx="2438400" cy="1320874"/>
          </a:xfrm>
          <a:prstGeom prst="rect">
            <a:avLst/>
          </a:prstGeom>
          <a:solidFill>
            <a:schemeClr val="bg1">
              <a:lumMod val="95000"/>
            </a:schemeClr>
          </a:solidFill>
          <a:ln w="12700">
            <a:solidFill>
              <a:schemeClr val="tx1"/>
            </a:solidFill>
            <a:miter lim="800000"/>
            <a:headEnd/>
            <a:tailEnd/>
          </a:ln>
          <a:effectLst/>
        </p:spPr>
        <p:txBody>
          <a:bodyPr wrap="square" lIns="90487" tIns="44450" rIns="90487" bIns="44450">
            <a:spAutoFit/>
          </a:bodyPr>
          <a:lstStyle/>
          <a:p>
            <a:r>
              <a:rPr lang="en-US" sz="1600" b="0" dirty="0">
                <a:latin typeface="Courier New" panose="02070309020205020404" pitchFamily="49" charset="0"/>
                <a:cs typeface="Courier New" panose="02070309020205020404" pitchFamily="49" charset="0"/>
              </a:rPr>
              <a:t>Car c = new Car();</a:t>
            </a:r>
          </a:p>
          <a:p>
            <a:r>
              <a:rPr lang="en-US" sz="1600" b="0" dirty="0">
                <a:latin typeface="Courier New" panose="02070309020205020404" pitchFamily="49" charset="0"/>
                <a:cs typeface="Courier New" panose="02070309020205020404" pitchFamily="49" charset="0"/>
              </a:rPr>
              <a:t>c.setMiles(100);</a:t>
            </a:r>
          </a:p>
          <a:p>
            <a:r>
              <a:rPr lang="en-US" sz="1600" b="0" dirty="0">
                <a:latin typeface="Courier New" panose="02070309020205020404" pitchFamily="49" charset="0"/>
                <a:cs typeface="Courier New" panose="02070309020205020404" pitchFamily="49" charset="0"/>
              </a:rPr>
              <a:t>c.setGals(17);</a:t>
            </a:r>
          </a:p>
          <a:p>
            <a:r>
              <a:rPr lang="en-US" sz="1600" b="0" dirty="0">
                <a:latin typeface="Courier New" panose="02070309020205020404" pitchFamily="49" charset="0"/>
                <a:cs typeface="Courier New" panose="02070309020205020404" pitchFamily="49" charset="0"/>
              </a:rPr>
              <a:t>float mpg =</a:t>
            </a:r>
            <a:br>
              <a:rPr lang="en-US" sz="1600" b="0" dirty="0">
                <a:latin typeface="Courier New" panose="02070309020205020404" pitchFamily="49" charset="0"/>
                <a:cs typeface="Courier New" panose="02070309020205020404" pitchFamily="49" charset="0"/>
              </a:rPr>
            </a:br>
            <a:r>
              <a:rPr lang="en-US" sz="1600" b="0" dirty="0">
                <a:latin typeface="Courier New" panose="02070309020205020404" pitchFamily="49" charset="0"/>
                <a:cs typeface="Courier New" panose="02070309020205020404" pitchFamily="49" charset="0"/>
              </a:rPr>
              <a:t>    c.getMPG();</a:t>
            </a:r>
          </a:p>
        </p:txBody>
      </p:sp>
      <p:pic>
        <p:nvPicPr>
          <p:cNvPr id="12" name="Picture 11"/>
          <p:cNvPicPr>
            <a:picLocks noChangeAspect="1"/>
          </p:cNvPicPr>
          <p:nvPr>
            <p:custDataLst>
              <p:tags r:id="rId5"/>
            </p:custDataLst>
          </p:nvPr>
        </p:nvPicPr>
        <p:blipFill>
          <a:blip r:embed="rId35"/>
          <a:stretch>
            <a:fillRect/>
          </a:stretch>
        </p:blipFill>
        <p:spPr>
          <a:xfrm>
            <a:off x="2143263" y="5649630"/>
            <a:ext cx="1204945" cy="1055970"/>
          </a:xfrm>
          <a:prstGeom prst="rect">
            <a:avLst/>
          </a:prstGeom>
        </p:spPr>
      </p:pic>
      <p:pic>
        <p:nvPicPr>
          <p:cNvPr id="16" name="Picture 15"/>
          <p:cNvPicPr>
            <a:picLocks noChangeAspect="1"/>
          </p:cNvPicPr>
          <p:nvPr>
            <p:custDataLst>
              <p:tags r:id="rId6"/>
            </p:custDataLst>
          </p:nvPr>
        </p:nvPicPr>
        <p:blipFill>
          <a:blip r:embed="rId36"/>
          <a:stretch>
            <a:fillRect/>
          </a:stretch>
        </p:blipFill>
        <p:spPr>
          <a:xfrm>
            <a:off x="4267200" y="5727354"/>
            <a:ext cx="1828800" cy="932688"/>
          </a:xfrm>
          <a:prstGeom prst="rect">
            <a:avLst/>
          </a:prstGeom>
        </p:spPr>
      </p:pic>
      <p:sp>
        <p:nvSpPr>
          <p:cNvPr id="5" name="Rectangle 4"/>
          <p:cNvSpPr/>
          <p:nvPr>
            <p:custDataLst>
              <p:tags r:id="rId7"/>
            </p:custDataLst>
          </p:nvPr>
        </p:nvSpPr>
        <p:spPr bwMode="auto">
          <a:xfrm>
            <a:off x="1752600" y="5649630"/>
            <a:ext cx="7010400" cy="1055970"/>
          </a:xfrm>
          <a:prstGeom prst="rect">
            <a:avLst/>
          </a:prstGeom>
          <a:noFill/>
          <a:ln w="19050" cap="flat" cmpd="sng" algn="ctr">
            <a:solidFill>
              <a:srgbClr val="00009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22" name="TextBox 21"/>
          <p:cNvSpPr txBox="1"/>
          <p:nvPr>
            <p:custDataLst>
              <p:tags r:id="rId8"/>
            </p:custDataLst>
          </p:nvPr>
        </p:nvSpPr>
        <p:spPr>
          <a:xfrm>
            <a:off x="4343400" y="1034380"/>
            <a:ext cx="1143000" cy="400110"/>
          </a:xfrm>
          <a:prstGeom prst="rect">
            <a:avLst/>
          </a:prstGeom>
          <a:noFill/>
        </p:spPr>
        <p:txBody>
          <a:bodyPr wrap="square" rtlCol="0">
            <a:spAutoFit/>
          </a:bodyPr>
          <a:lstStyle/>
          <a:p>
            <a:r>
              <a:rPr lang="en-US" sz="2000" b="0" dirty="0">
                <a:latin typeface="Calibri" panose="020F0502020204030204" pitchFamily="34" charset="0"/>
                <a:cs typeface="Calibri" panose="020F0502020204030204" pitchFamily="34" charset="0"/>
              </a:rPr>
              <a:t>Java:</a:t>
            </a:r>
          </a:p>
        </p:txBody>
      </p:sp>
      <p:sp>
        <p:nvSpPr>
          <p:cNvPr id="23" name="TextBox 22"/>
          <p:cNvSpPr txBox="1"/>
          <p:nvPr>
            <p:custDataLst>
              <p:tags r:id="rId9"/>
            </p:custDataLst>
          </p:nvPr>
        </p:nvSpPr>
        <p:spPr>
          <a:xfrm>
            <a:off x="457200" y="1018780"/>
            <a:ext cx="1143000" cy="400110"/>
          </a:xfrm>
          <a:prstGeom prst="rect">
            <a:avLst/>
          </a:prstGeom>
          <a:noFill/>
        </p:spPr>
        <p:txBody>
          <a:bodyPr wrap="square" rtlCol="0">
            <a:spAutoFit/>
          </a:bodyPr>
          <a:lstStyle/>
          <a:p>
            <a:r>
              <a:rPr lang="en-US" sz="2000" b="0" dirty="0">
                <a:latin typeface="Calibri" panose="020F0502020204030204" pitchFamily="34" charset="0"/>
                <a:cs typeface="Calibri" panose="020F0502020204030204" pitchFamily="34" charset="0"/>
              </a:rPr>
              <a:t>C:</a:t>
            </a:r>
          </a:p>
        </p:txBody>
      </p:sp>
      <p:sp>
        <p:nvSpPr>
          <p:cNvPr id="24" name="TextBox 23"/>
          <p:cNvSpPr txBox="1"/>
          <p:nvPr>
            <p:custDataLst>
              <p:tags r:id="rId10"/>
            </p:custDataLst>
          </p:nvPr>
        </p:nvSpPr>
        <p:spPr>
          <a:xfrm>
            <a:off x="457200" y="2873514"/>
            <a:ext cx="1412774" cy="707886"/>
          </a:xfrm>
          <a:prstGeom prst="rect">
            <a:avLst/>
          </a:prstGeom>
          <a:noFill/>
        </p:spPr>
        <p:txBody>
          <a:bodyPr wrap="square" rtlCol="0">
            <a:spAutoFit/>
          </a:bodyPr>
          <a:lstStyle/>
          <a:p>
            <a:r>
              <a:rPr lang="en-US" sz="2000" b="0" dirty="0">
                <a:latin typeface="Calibri" panose="020F0502020204030204" pitchFamily="34" charset="0"/>
                <a:cs typeface="Calibri" panose="020F0502020204030204" pitchFamily="34" charset="0"/>
              </a:rPr>
              <a:t>Assembly language:</a:t>
            </a:r>
          </a:p>
        </p:txBody>
      </p:sp>
      <p:sp>
        <p:nvSpPr>
          <p:cNvPr id="25" name="TextBox 24"/>
          <p:cNvSpPr txBox="1"/>
          <p:nvPr>
            <p:custDataLst>
              <p:tags r:id="rId11"/>
            </p:custDataLst>
          </p:nvPr>
        </p:nvSpPr>
        <p:spPr>
          <a:xfrm>
            <a:off x="451488" y="4430696"/>
            <a:ext cx="1412774" cy="707886"/>
          </a:xfrm>
          <a:prstGeom prst="rect">
            <a:avLst/>
          </a:prstGeom>
          <a:noFill/>
        </p:spPr>
        <p:txBody>
          <a:bodyPr wrap="square" rtlCol="0">
            <a:spAutoFit/>
          </a:bodyPr>
          <a:lstStyle/>
          <a:p>
            <a:r>
              <a:rPr lang="en-US" sz="2000" b="0" dirty="0">
                <a:latin typeface="Calibri" panose="020F0502020204030204" pitchFamily="34" charset="0"/>
                <a:cs typeface="Calibri" panose="020F0502020204030204" pitchFamily="34" charset="0"/>
              </a:rPr>
              <a:t>Machine code:</a:t>
            </a:r>
          </a:p>
        </p:txBody>
      </p:sp>
      <p:sp>
        <p:nvSpPr>
          <p:cNvPr id="27" name="Rectangle 2"/>
          <p:cNvSpPr>
            <a:spLocks noChangeArrowheads="1"/>
          </p:cNvSpPr>
          <p:nvPr>
            <p:custDataLst>
              <p:tags r:id="rId12"/>
            </p:custDataLst>
          </p:nvPr>
        </p:nvSpPr>
        <p:spPr bwMode="auto">
          <a:xfrm>
            <a:off x="1905000" y="4473714"/>
            <a:ext cx="3471081" cy="951542"/>
          </a:xfrm>
          <a:prstGeom prst="rect">
            <a:avLst/>
          </a:prstGeom>
          <a:solidFill>
            <a:schemeClr val="bg1">
              <a:lumMod val="95000"/>
            </a:schemeClr>
          </a:solidFill>
          <a:ln w="12700">
            <a:solidFill>
              <a:schemeClr val="tx1"/>
            </a:solidFill>
            <a:miter lim="800000"/>
            <a:headEnd/>
            <a:tailEnd/>
          </a:ln>
          <a:effectLst/>
        </p:spPr>
        <p:txBody>
          <a:bodyPr wrap="square" lIns="90487" tIns="44450" rIns="90487" bIns="44450">
            <a:spAutoFit/>
          </a:bodyPr>
          <a:lstStyle/>
          <a:p>
            <a:r>
              <a:rPr lang="en-US" sz="1400" b="0" dirty="0">
                <a:latin typeface="Courier New" panose="02070309020205020404" pitchFamily="49" charset="0"/>
                <a:cs typeface="Courier New" panose="02070309020205020404" pitchFamily="49" charset="0"/>
              </a:rPr>
              <a:t>0111010000011000</a:t>
            </a:r>
          </a:p>
          <a:p>
            <a:r>
              <a:rPr lang="en-US" sz="1400" b="0" dirty="0">
                <a:latin typeface="Courier New" panose="02070309020205020404" pitchFamily="49" charset="0"/>
                <a:cs typeface="Courier New" panose="02070309020205020404" pitchFamily="49" charset="0"/>
              </a:rPr>
              <a:t>100011010000010000000010</a:t>
            </a:r>
          </a:p>
          <a:p>
            <a:r>
              <a:rPr lang="en-US" sz="1400" b="0" dirty="0">
                <a:latin typeface="Courier New" panose="02070309020205020404" pitchFamily="49" charset="0"/>
                <a:cs typeface="Courier New" panose="02070309020205020404" pitchFamily="49" charset="0"/>
              </a:rPr>
              <a:t>1000100111000010</a:t>
            </a:r>
          </a:p>
          <a:p>
            <a:r>
              <a:rPr lang="en-US" sz="1400" b="0" dirty="0">
                <a:latin typeface="Courier New" panose="02070309020205020404" pitchFamily="49" charset="0"/>
                <a:cs typeface="Courier New" panose="02070309020205020404" pitchFamily="49" charset="0"/>
              </a:rPr>
              <a:t>110000011111101000011111</a:t>
            </a:r>
          </a:p>
        </p:txBody>
      </p:sp>
      <p:sp>
        <p:nvSpPr>
          <p:cNvPr id="29" name="TextBox 28"/>
          <p:cNvSpPr txBox="1"/>
          <p:nvPr>
            <p:custDataLst>
              <p:tags r:id="rId13"/>
            </p:custDataLst>
          </p:nvPr>
        </p:nvSpPr>
        <p:spPr>
          <a:xfrm>
            <a:off x="457200" y="5561798"/>
            <a:ext cx="1412774" cy="707886"/>
          </a:xfrm>
          <a:prstGeom prst="rect">
            <a:avLst/>
          </a:prstGeom>
          <a:noFill/>
        </p:spPr>
        <p:txBody>
          <a:bodyPr wrap="square" rtlCol="0">
            <a:spAutoFit/>
          </a:bodyPr>
          <a:lstStyle/>
          <a:p>
            <a:r>
              <a:rPr lang="en-US" sz="2000" b="0" dirty="0">
                <a:latin typeface="Calibri" panose="020F0502020204030204" pitchFamily="34" charset="0"/>
                <a:cs typeface="Calibri" panose="020F0502020204030204" pitchFamily="34" charset="0"/>
              </a:rPr>
              <a:t>Computer system:</a:t>
            </a:r>
          </a:p>
        </p:txBody>
      </p:sp>
      <p:sp>
        <p:nvSpPr>
          <p:cNvPr id="30" name="TextBox 29"/>
          <p:cNvSpPr txBox="1"/>
          <p:nvPr>
            <p:custDataLst>
              <p:tags r:id="rId14"/>
            </p:custDataLst>
          </p:nvPr>
        </p:nvSpPr>
        <p:spPr>
          <a:xfrm>
            <a:off x="5550125" y="4030586"/>
            <a:ext cx="1143000" cy="400110"/>
          </a:xfrm>
          <a:prstGeom prst="rect">
            <a:avLst/>
          </a:prstGeom>
          <a:noFill/>
        </p:spPr>
        <p:txBody>
          <a:bodyPr wrap="square" rtlCol="0">
            <a:spAutoFit/>
          </a:bodyPr>
          <a:lstStyle/>
          <a:p>
            <a:r>
              <a:rPr lang="en-US" sz="2000" b="0" dirty="0">
                <a:latin typeface="Calibri" panose="020F0502020204030204" pitchFamily="34" charset="0"/>
                <a:cs typeface="Calibri" panose="020F0502020204030204" pitchFamily="34" charset="0"/>
              </a:rPr>
              <a:t>OS:</a:t>
            </a:r>
          </a:p>
        </p:txBody>
      </p:sp>
      <p:grpSp>
        <p:nvGrpSpPr>
          <p:cNvPr id="17" name="Group 16"/>
          <p:cNvGrpSpPr/>
          <p:nvPr/>
        </p:nvGrpSpPr>
        <p:grpSpPr>
          <a:xfrm>
            <a:off x="5562600" y="4401458"/>
            <a:ext cx="3048000" cy="1097280"/>
            <a:chOff x="5562600" y="4401458"/>
            <a:chExt cx="3048000" cy="1097280"/>
          </a:xfrm>
        </p:grpSpPr>
        <p:grpSp>
          <p:nvGrpSpPr>
            <p:cNvPr id="7" name="Group 6"/>
            <p:cNvGrpSpPr/>
            <p:nvPr/>
          </p:nvGrpSpPr>
          <p:grpSpPr>
            <a:xfrm>
              <a:off x="5568724" y="4401458"/>
              <a:ext cx="3041876" cy="1097280"/>
              <a:chOff x="5568724" y="4401458"/>
              <a:chExt cx="3041876" cy="1097280"/>
            </a:xfrm>
          </p:grpSpPr>
          <p:pic>
            <p:nvPicPr>
              <p:cNvPr id="3" name="Picture 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568724" y="4401458"/>
                <a:ext cx="1213076" cy="1097280"/>
              </a:xfrm>
              <a:prstGeom prst="rect">
                <a:avLst/>
              </a:prstGeom>
            </p:spPr>
          </p:pic>
          <p:pic>
            <p:nvPicPr>
              <p:cNvPr id="19" name="Picture 18"/>
              <p:cNvPicPr>
                <a:picLocks noChangeAspect="1"/>
              </p:cNvPicPr>
              <p:nvPr>
                <p:custDataLst>
                  <p:tags r:id="rId32"/>
                </p:custDataLst>
              </p:nvPr>
            </p:nvPicPr>
            <p:blipFill>
              <a:blip r:embed="rId38"/>
              <a:stretch>
                <a:fillRect/>
              </a:stretch>
            </p:blipFill>
            <p:spPr>
              <a:xfrm>
                <a:off x="7835900" y="4486341"/>
                <a:ext cx="774700" cy="897741"/>
              </a:xfrm>
              <a:prstGeom prst="rect">
                <a:avLst/>
              </a:prstGeom>
            </p:spPr>
          </p:pic>
          <p:pic>
            <p:nvPicPr>
              <p:cNvPr id="6" name="Picture 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858000" y="4473714"/>
                <a:ext cx="822960" cy="914400"/>
              </a:xfrm>
              <a:prstGeom prst="rect">
                <a:avLst/>
              </a:prstGeom>
            </p:spPr>
          </p:pic>
        </p:grpSp>
        <p:sp>
          <p:nvSpPr>
            <p:cNvPr id="31" name="Rectangle 30"/>
            <p:cNvSpPr/>
            <p:nvPr>
              <p:custDataLst>
                <p:tags r:id="rId31"/>
              </p:custDataLst>
            </p:nvPr>
          </p:nvSpPr>
          <p:spPr bwMode="auto">
            <a:xfrm>
              <a:off x="5562600" y="4419600"/>
              <a:ext cx="3048000" cy="1055970"/>
            </a:xfrm>
            <a:prstGeom prst="rect">
              <a:avLst/>
            </a:prstGeom>
            <a:noFill/>
            <a:ln w="19050" cap="flat" cmpd="sng" algn="ctr">
              <a:solidFill>
                <a:srgbClr val="00009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dirty="0">
                <a:ln>
                  <a:noFill/>
                </a:ln>
                <a:solidFill>
                  <a:schemeClr val="tx1"/>
                </a:solidFill>
                <a:effectLst/>
                <a:latin typeface="Roboto" panose="02000000000000000000" pitchFamily="2" charset="0"/>
              </a:endParaRPr>
            </a:p>
          </p:txBody>
        </p:sp>
      </p:grpSp>
      <p:cxnSp>
        <p:nvCxnSpPr>
          <p:cNvPr id="32" name="Straight Arrow Connector 31"/>
          <p:cNvCxnSpPr>
            <a:stCxn id="9" idx="2"/>
          </p:cNvCxnSpPr>
          <p:nvPr>
            <p:custDataLst>
              <p:tags r:id="rId15"/>
            </p:custDataLst>
          </p:nvPr>
        </p:nvCxnSpPr>
        <p:spPr bwMode="auto">
          <a:xfrm>
            <a:off x="2324100" y="2755364"/>
            <a:ext cx="571500" cy="183520"/>
          </a:xfrm>
          <a:prstGeom prst="straightConnector1">
            <a:avLst/>
          </a:prstGeom>
          <a:noFill/>
          <a:ln w="38100" cap="flat" cmpd="sng" algn="ctr">
            <a:solidFill>
              <a:srgbClr val="008000"/>
            </a:solidFill>
            <a:prstDash val="solid"/>
            <a:round/>
            <a:headEnd type="none" w="med" len="med"/>
            <a:tailEnd type="arrow" w="med" len="med"/>
          </a:ln>
          <a:effectLst/>
        </p:spPr>
      </p:cxnSp>
      <p:cxnSp>
        <p:nvCxnSpPr>
          <p:cNvPr id="37" name="Straight Arrow Connector 36"/>
          <p:cNvCxnSpPr>
            <a:stCxn id="10" idx="2"/>
          </p:cNvCxnSpPr>
          <p:nvPr>
            <p:custDataLst>
              <p:tags r:id="rId16"/>
            </p:custDataLst>
          </p:nvPr>
        </p:nvCxnSpPr>
        <p:spPr bwMode="auto">
          <a:xfrm flipH="1">
            <a:off x="4876800" y="2746588"/>
            <a:ext cx="685800" cy="192296"/>
          </a:xfrm>
          <a:prstGeom prst="straightConnector1">
            <a:avLst/>
          </a:prstGeom>
          <a:noFill/>
          <a:ln w="38100" cap="flat" cmpd="sng" algn="ctr">
            <a:solidFill>
              <a:srgbClr val="008000"/>
            </a:solidFill>
            <a:prstDash val="solid"/>
            <a:round/>
            <a:headEnd type="none" w="med" len="med"/>
            <a:tailEnd type="arrow" w="med" len="med"/>
          </a:ln>
          <a:effectLst/>
        </p:spPr>
      </p:cxnSp>
      <p:cxnSp>
        <p:nvCxnSpPr>
          <p:cNvPr id="40" name="Straight Arrow Connector 39"/>
          <p:cNvCxnSpPr>
            <a:endCxn id="27" idx="0"/>
          </p:cNvCxnSpPr>
          <p:nvPr>
            <p:custDataLst>
              <p:tags r:id="rId17"/>
            </p:custDataLst>
          </p:nvPr>
        </p:nvCxnSpPr>
        <p:spPr bwMode="auto">
          <a:xfrm>
            <a:off x="3640541" y="4191000"/>
            <a:ext cx="0" cy="282714"/>
          </a:xfrm>
          <a:prstGeom prst="straightConnector1">
            <a:avLst/>
          </a:prstGeom>
          <a:noFill/>
          <a:ln w="38100" cap="flat" cmpd="sng" algn="ctr">
            <a:solidFill>
              <a:srgbClr val="008000"/>
            </a:solidFill>
            <a:prstDash val="solid"/>
            <a:round/>
            <a:headEnd type="none" w="med" len="med"/>
            <a:tailEnd type="arrow" w="med" len="med"/>
          </a:ln>
          <a:effectLst/>
        </p:spPr>
      </p:cxnSp>
      <p:cxnSp>
        <p:nvCxnSpPr>
          <p:cNvPr id="44" name="Straight Arrow Connector 43"/>
          <p:cNvCxnSpPr/>
          <p:nvPr>
            <p:custDataLst>
              <p:tags r:id="rId18"/>
            </p:custDataLst>
          </p:nvPr>
        </p:nvCxnSpPr>
        <p:spPr bwMode="auto">
          <a:xfrm>
            <a:off x="3640541" y="5384082"/>
            <a:ext cx="0" cy="282714"/>
          </a:xfrm>
          <a:prstGeom prst="straightConnector1">
            <a:avLst/>
          </a:prstGeom>
          <a:noFill/>
          <a:ln w="38100" cap="flat" cmpd="sng" algn="ctr">
            <a:solidFill>
              <a:srgbClr val="008000"/>
            </a:solidFill>
            <a:prstDash val="solid"/>
            <a:round/>
            <a:headEnd type="none" w="med" len="med"/>
            <a:tailEnd type="arrow" w="med" len="med"/>
          </a:ln>
          <a:effectLst/>
        </p:spPr>
      </p:cxnSp>
      <p:cxnSp>
        <p:nvCxnSpPr>
          <p:cNvPr id="45" name="Straight Arrow Connector 44"/>
          <p:cNvCxnSpPr/>
          <p:nvPr>
            <p:custDataLst>
              <p:tags r:id="rId19"/>
            </p:custDataLst>
          </p:nvPr>
        </p:nvCxnSpPr>
        <p:spPr bwMode="auto">
          <a:xfrm>
            <a:off x="6781800" y="5384082"/>
            <a:ext cx="0" cy="282714"/>
          </a:xfrm>
          <a:prstGeom prst="straightConnector1">
            <a:avLst/>
          </a:prstGeom>
          <a:noFill/>
          <a:ln w="38100" cap="flat" cmpd="sng" algn="ctr">
            <a:solidFill>
              <a:srgbClr val="008000"/>
            </a:solidFill>
            <a:prstDash val="solid"/>
            <a:round/>
            <a:headEnd type="none" w="med" len="med"/>
            <a:tailEnd type="arrow" w="med" len="med"/>
          </a:ln>
          <a:effectLst/>
        </p:spPr>
      </p:cxnSp>
      <p:pic>
        <p:nvPicPr>
          <p:cNvPr id="47" name="Picture 46"/>
          <p:cNvPicPr>
            <a:picLocks noChangeAspect="1"/>
          </p:cNvPicPr>
          <p:nvPr>
            <p:custDataLst>
              <p:tags r:id="rId20"/>
            </p:custDataLst>
          </p:nvPr>
        </p:nvPicPr>
        <p:blipFill>
          <a:blip r:embed="rId40"/>
          <a:stretch>
            <a:fillRect/>
          </a:stretch>
        </p:blipFill>
        <p:spPr>
          <a:xfrm>
            <a:off x="7074125" y="5776393"/>
            <a:ext cx="774475" cy="803518"/>
          </a:xfrm>
          <a:prstGeom prst="rect">
            <a:avLst/>
          </a:prstGeom>
        </p:spPr>
      </p:pic>
      <p:sp>
        <p:nvSpPr>
          <p:cNvPr id="34" name="TextBox 33"/>
          <p:cNvSpPr txBox="1"/>
          <p:nvPr>
            <p:custDataLst>
              <p:tags r:id="rId21"/>
            </p:custDataLst>
          </p:nvPr>
        </p:nvSpPr>
        <p:spPr>
          <a:xfrm>
            <a:off x="6949441" y="934842"/>
            <a:ext cx="2133601" cy="2862322"/>
          </a:xfrm>
          <a:prstGeom prst="rect">
            <a:avLst/>
          </a:prstGeom>
          <a:noFill/>
        </p:spPr>
        <p:txBody>
          <a:bodyPr wrap="square" rtlCol="0">
            <a:spAutoFit/>
          </a:bodyPr>
          <a:lstStyle/>
          <a:p>
            <a:r>
              <a:rPr lang="en-US" sz="1800" b="0" dirty="0">
                <a:solidFill>
                  <a:srgbClr val="999999"/>
                </a:solidFill>
                <a:latin typeface="Calibri" panose="020F0502020204030204" pitchFamily="34" charset="0"/>
                <a:cs typeface="Calibri" panose="020F0502020204030204" pitchFamily="34" charset="0"/>
              </a:rPr>
              <a:t>Memory &amp; data</a:t>
            </a:r>
          </a:p>
          <a:p>
            <a:r>
              <a:rPr lang="en-US" sz="1800" b="0" dirty="0">
                <a:solidFill>
                  <a:srgbClr val="999999"/>
                </a:solidFill>
                <a:latin typeface="Calibri" panose="020F0502020204030204" pitchFamily="34" charset="0"/>
                <a:cs typeface="Calibri" panose="020F0502020204030204" pitchFamily="34" charset="0"/>
              </a:rPr>
              <a:t>Arrays &amp; structs</a:t>
            </a:r>
          </a:p>
          <a:p>
            <a:r>
              <a:rPr lang="en-US" sz="1800" b="0" dirty="0">
                <a:solidFill>
                  <a:srgbClr val="999999"/>
                </a:solidFill>
                <a:latin typeface="Calibri" panose="020F0502020204030204" pitchFamily="34" charset="0"/>
                <a:cs typeface="Calibri" panose="020F0502020204030204" pitchFamily="34" charset="0"/>
              </a:rPr>
              <a:t>Integers &amp; floats</a:t>
            </a:r>
          </a:p>
          <a:p>
            <a:r>
              <a:rPr lang="en-US" sz="1800" b="0" dirty="0">
                <a:solidFill>
                  <a:srgbClr val="999999"/>
                </a:solidFill>
                <a:latin typeface="Calibri" panose="020F0502020204030204" pitchFamily="34" charset="0"/>
                <a:cs typeface="Calibri" panose="020F0502020204030204" pitchFamily="34" charset="0"/>
              </a:rPr>
              <a:t>RISC V assembly</a:t>
            </a:r>
          </a:p>
          <a:p>
            <a:r>
              <a:rPr lang="en-US" sz="1800" b="0" dirty="0">
                <a:solidFill>
                  <a:srgbClr val="999999"/>
                </a:solidFill>
                <a:latin typeface="Calibri" panose="020F0502020204030204" pitchFamily="34" charset="0"/>
                <a:cs typeface="Calibri" panose="020F0502020204030204" pitchFamily="34" charset="0"/>
              </a:rPr>
              <a:t>Procedures &amp; stacks</a:t>
            </a:r>
          </a:p>
          <a:p>
            <a:r>
              <a:rPr lang="en-US" sz="1800" b="0" dirty="0">
                <a:solidFill>
                  <a:srgbClr val="999999"/>
                </a:solidFill>
                <a:latin typeface="Calibri" panose="020F0502020204030204" pitchFamily="34" charset="0"/>
                <a:cs typeface="Calibri" panose="020F0502020204030204" pitchFamily="34" charset="0"/>
              </a:rPr>
              <a:t>Executables</a:t>
            </a:r>
          </a:p>
          <a:p>
            <a:r>
              <a:rPr lang="en-US" sz="1800" b="0" dirty="0">
                <a:solidFill>
                  <a:srgbClr val="999999"/>
                </a:solidFill>
                <a:latin typeface="Calibri" panose="020F0502020204030204" pitchFamily="34" charset="0"/>
                <a:cs typeface="Calibri" panose="020F0502020204030204" pitchFamily="34" charset="0"/>
              </a:rPr>
              <a:t>Memory &amp; caches</a:t>
            </a:r>
          </a:p>
          <a:p>
            <a:r>
              <a:rPr lang="en-US" sz="1800" b="0" dirty="0">
                <a:solidFill>
                  <a:srgbClr val="999999"/>
                </a:solidFill>
                <a:latin typeface="Calibri" panose="020F0502020204030204" pitchFamily="34" charset="0"/>
                <a:cs typeface="Calibri" panose="020F0502020204030204" pitchFamily="34" charset="0"/>
              </a:rPr>
              <a:t>Processor Pipeline</a:t>
            </a:r>
          </a:p>
          <a:p>
            <a:r>
              <a:rPr lang="en-US" sz="1800" b="0" dirty="0">
                <a:solidFill>
                  <a:srgbClr val="999999"/>
                </a:solidFill>
                <a:latin typeface="Calibri" panose="020F0502020204030204" pitchFamily="34" charset="0"/>
                <a:cs typeface="Calibri" panose="020F0502020204030204" pitchFamily="34" charset="0"/>
              </a:rPr>
              <a:t>Performance </a:t>
            </a:r>
          </a:p>
          <a:p>
            <a:r>
              <a:rPr lang="en-US" sz="1800" b="0" dirty="0">
                <a:solidFill>
                  <a:srgbClr val="999999"/>
                </a:solidFill>
                <a:latin typeface="Calibri" panose="020F0502020204030204" pitchFamily="34" charset="0"/>
                <a:cs typeface="Calibri" panose="020F0502020204030204" pitchFamily="34" charset="0"/>
              </a:rPr>
              <a:t>Parallelism</a:t>
            </a:r>
          </a:p>
        </p:txBody>
      </p:sp>
      <p:sp>
        <p:nvSpPr>
          <p:cNvPr id="41" name="Rectangle 40"/>
          <p:cNvSpPr/>
          <p:nvPr>
            <p:custDataLst>
              <p:tags r:id="rId22"/>
            </p:custDataLst>
          </p:nvPr>
        </p:nvSpPr>
        <p:spPr bwMode="auto">
          <a:xfrm>
            <a:off x="5522975" y="4114799"/>
            <a:ext cx="3136392" cy="1408176"/>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33" name="Rectangle 32"/>
          <p:cNvSpPr/>
          <p:nvPr>
            <p:custDataLst>
              <p:tags r:id="rId23"/>
            </p:custDataLst>
          </p:nvPr>
        </p:nvSpPr>
        <p:spPr bwMode="auto">
          <a:xfrm>
            <a:off x="4225470" y="5727354"/>
            <a:ext cx="1870530" cy="932687"/>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35" name="Rectangle 34"/>
          <p:cNvSpPr/>
          <p:nvPr>
            <p:custDataLst>
              <p:tags r:id="rId24"/>
            </p:custDataLst>
          </p:nvPr>
        </p:nvSpPr>
        <p:spPr bwMode="auto">
          <a:xfrm>
            <a:off x="6858000" y="5702485"/>
            <a:ext cx="1145032" cy="951640"/>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cxnSp>
        <p:nvCxnSpPr>
          <p:cNvPr id="15" name="Straight Connector 14"/>
          <p:cNvCxnSpPr/>
          <p:nvPr/>
        </p:nvCxnSpPr>
        <p:spPr bwMode="auto">
          <a:xfrm>
            <a:off x="548640" y="1719072"/>
            <a:ext cx="3520440" cy="0"/>
          </a:xfrm>
          <a:prstGeom prst="line">
            <a:avLst/>
          </a:prstGeom>
          <a:noFill/>
          <a:ln w="25400" cap="flat" cmpd="sng" algn="ctr">
            <a:solidFill>
              <a:srgbClr val="CC0000"/>
            </a:solidFill>
            <a:prstDash val="solid"/>
            <a:round/>
            <a:headEnd type="none" w="med" len="med"/>
            <a:tailEnd type="none" w="med" len="med"/>
          </a:ln>
          <a:effectLst/>
        </p:spPr>
      </p:cxnSp>
      <p:cxnSp>
        <p:nvCxnSpPr>
          <p:cNvPr id="38" name="Straight Connector 37"/>
          <p:cNvCxnSpPr/>
          <p:nvPr/>
        </p:nvCxnSpPr>
        <p:spPr bwMode="auto">
          <a:xfrm>
            <a:off x="1920240" y="1956816"/>
            <a:ext cx="329184" cy="0"/>
          </a:xfrm>
          <a:prstGeom prst="line">
            <a:avLst/>
          </a:prstGeom>
          <a:noFill/>
          <a:ln w="25400" cap="flat" cmpd="sng" algn="ctr">
            <a:solidFill>
              <a:srgbClr val="CC0000"/>
            </a:solidFill>
            <a:prstDash val="solid"/>
            <a:round/>
            <a:headEnd type="none" w="med" len="med"/>
            <a:tailEnd type="none" w="med" len="med"/>
          </a:ln>
          <a:effectLst/>
        </p:spPr>
      </p:cxnSp>
      <p:cxnSp>
        <p:nvCxnSpPr>
          <p:cNvPr id="39" name="Straight Connector 38"/>
          <p:cNvCxnSpPr/>
          <p:nvPr/>
        </p:nvCxnSpPr>
        <p:spPr bwMode="auto">
          <a:xfrm>
            <a:off x="1800383" y="2209800"/>
            <a:ext cx="201168" cy="0"/>
          </a:xfrm>
          <a:prstGeom prst="line">
            <a:avLst/>
          </a:prstGeom>
          <a:noFill/>
          <a:ln w="25400" cap="flat" cmpd="sng" algn="ctr">
            <a:solidFill>
              <a:srgbClr val="CC0000"/>
            </a:solidFill>
            <a:prstDash val="solid"/>
            <a:round/>
            <a:headEnd type="none" w="med" len="med"/>
            <a:tailEnd type="none" w="med" len="med"/>
          </a:ln>
          <a:effectLst/>
        </p:spPr>
      </p:cxnSp>
      <p:cxnSp>
        <p:nvCxnSpPr>
          <p:cNvPr id="42" name="Straight Connector 41"/>
          <p:cNvCxnSpPr/>
          <p:nvPr/>
        </p:nvCxnSpPr>
        <p:spPr bwMode="auto">
          <a:xfrm>
            <a:off x="548640" y="2438400"/>
            <a:ext cx="621792" cy="0"/>
          </a:xfrm>
          <a:prstGeom prst="line">
            <a:avLst/>
          </a:prstGeom>
          <a:noFill/>
          <a:ln w="25400" cap="flat" cmpd="sng" algn="ctr">
            <a:solidFill>
              <a:srgbClr val="CC0000"/>
            </a:solidFill>
            <a:prstDash val="solid"/>
            <a:round/>
            <a:headEnd type="none" w="med" len="med"/>
            <a:tailEnd type="none" w="med" len="med"/>
          </a:ln>
          <a:effectLst/>
        </p:spPr>
      </p:cxnSp>
      <p:sp>
        <p:nvSpPr>
          <p:cNvPr id="43" name="Rectangle 42"/>
          <p:cNvSpPr/>
          <p:nvPr>
            <p:custDataLst>
              <p:tags r:id="rId25"/>
            </p:custDataLst>
          </p:nvPr>
        </p:nvSpPr>
        <p:spPr bwMode="auto">
          <a:xfrm>
            <a:off x="411479" y="2880359"/>
            <a:ext cx="5029200" cy="1490472"/>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6" name="Rectangle 45"/>
          <p:cNvSpPr/>
          <p:nvPr>
            <p:custDataLst>
              <p:tags r:id="rId26"/>
            </p:custDataLst>
          </p:nvPr>
        </p:nvSpPr>
        <p:spPr bwMode="auto">
          <a:xfrm>
            <a:off x="411479" y="1097279"/>
            <a:ext cx="3822192" cy="1700784"/>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8" name="Rectangle 47"/>
          <p:cNvSpPr/>
          <p:nvPr>
            <p:custDataLst>
              <p:tags r:id="rId27"/>
            </p:custDataLst>
          </p:nvPr>
        </p:nvSpPr>
        <p:spPr bwMode="auto">
          <a:xfrm>
            <a:off x="4297680" y="1097280"/>
            <a:ext cx="2542032" cy="1700784"/>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9" name="Rectangle 48"/>
          <p:cNvSpPr/>
          <p:nvPr>
            <p:custDataLst>
              <p:tags r:id="rId28"/>
            </p:custDataLst>
          </p:nvPr>
        </p:nvSpPr>
        <p:spPr bwMode="auto">
          <a:xfrm>
            <a:off x="411480" y="4425696"/>
            <a:ext cx="5029200" cy="1051560"/>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4" name="Rectangle 53"/>
          <p:cNvSpPr/>
          <p:nvPr>
            <p:custDataLst>
              <p:tags r:id="rId29"/>
            </p:custDataLst>
          </p:nvPr>
        </p:nvSpPr>
        <p:spPr bwMode="auto">
          <a:xfrm>
            <a:off x="512064" y="1499616"/>
            <a:ext cx="1097280" cy="713232"/>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5" name="Rectangle 54"/>
          <p:cNvSpPr/>
          <p:nvPr>
            <p:custDataLst>
              <p:tags r:id="rId30"/>
            </p:custDataLst>
          </p:nvPr>
        </p:nvSpPr>
        <p:spPr bwMode="auto">
          <a:xfrm>
            <a:off x="2194560" y="5724144"/>
            <a:ext cx="1097280" cy="932688"/>
          </a:xfrm>
          <a:prstGeom prst="rect">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cxnSp>
        <p:nvCxnSpPr>
          <p:cNvPr id="56" name="Straight Connector 55"/>
          <p:cNvCxnSpPr/>
          <p:nvPr/>
        </p:nvCxnSpPr>
        <p:spPr bwMode="auto">
          <a:xfrm>
            <a:off x="548640" y="2697480"/>
            <a:ext cx="960120" cy="0"/>
          </a:xfrm>
          <a:prstGeom prst="line">
            <a:avLst/>
          </a:prstGeom>
          <a:noFill/>
          <a:ln w="25400" cap="flat" cmpd="sng" algn="ctr">
            <a:solidFill>
              <a:srgbClr val="CC0000"/>
            </a:solidFill>
            <a:prstDash val="solid"/>
            <a:round/>
            <a:headEnd type="none" w="med" len="med"/>
            <a:tailEnd type="none" w="med" len="med"/>
          </a:ln>
          <a:effectLst/>
        </p:spPr>
      </p:cxnSp>
      <p:cxnSp>
        <p:nvCxnSpPr>
          <p:cNvPr id="57" name="Straight Connector 56"/>
          <p:cNvCxnSpPr/>
          <p:nvPr/>
        </p:nvCxnSpPr>
        <p:spPr bwMode="auto">
          <a:xfrm>
            <a:off x="1634282" y="1719072"/>
            <a:ext cx="2468880" cy="0"/>
          </a:xfrm>
          <a:prstGeom prst="line">
            <a:avLst/>
          </a:prstGeom>
          <a:noFill/>
          <a:ln w="25400" cap="flat" cmpd="sng" algn="ctr">
            <a:solidFill>
              <a:srgbClr val="CC0000"/>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26E3EDD4-9231-2F48-AD20-7D47D6F86957}"/>
              </a:ext>
            </a:extLst>
          </p:cNvPr>
          <p:cNvPicPr>
            <a:picLocks noChangeAspect="1"/>
          </p:cNvPicPr>
          <p:nvPr/>
        </p:nvPicPr>
        <p:blipFill>
          <a:blip r:embed="rId41"/>
          <a:stretch>
            <a:fillRect/>
          </a:stretch>
        </p:blipFill>
        <p:spPr>
          <a:xfrm>
            <a:off x="1730457" y="2978315"/>
            <a:ext cx="3645623" cy="1318191"/>
          </a:xfrm>
          <a:prstGeom prst="rect">
            <a:avLst/>
          </a:prstGeom>
        </p:spPr>
      </p:pic>
    </p:spTree>
    <p:extLst>
      <p:ext uri="{BB962C8B-B14F-4D97-AF65-F5344CB8AC3E}">
        <p14:creationId xmlns:p14="http://schemas.microsoft.com/office/powerpoint/2010/main" val="7314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4">
                                            <p:txEl>
                                              <p:pRg st="0" end="0"/>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0" end="0"/>
                                            </p:txEl>
                                          </p:spTgt>
                                        </p:tgtEl>
                                        <p:attrNameLst>
                                          <p:attrName>ppt_c</p:attrName>
                                        </p:attrNameLst>
                                      </p:cBhvr>
                                      <p:to>
                                        <a:srgbClr val="999999"/>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4">
                                            <p:txEl>
                                              <p:pRg st="1" end="1"/>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1" end="1"/>
                                            </p:txEl>
                                          </p:spTgt>
                                        </p:tgtEl>
                                        <p:attrNameLst>
                                          <p:attrName>ppt_c</p:attrName>
                                        </p:attrNameLst>
                                      </p:cBhvr>
                                      <p:to>
                                        <a:srgbClr val="999999"/>
                                      </p:to>
                                    </p:animClr>
                                  </p:sub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4">
                                            <p:txEl>
                                              <p:pRg st="2" end="2"/>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2" end="2"/>
                                            </p:txEl>
                                          </p:spTgt>
                                        </p:tgtEl>
                                        <p:attrNameLst>
                                          <p:attrName>ppt_c</p:attrName>
                                        </p:attrNameLst>
                                      </p:cBhvr>
                                      <p:to>
                                        <a:srgbClr val="999999"/>
                                      </p:to>
                                    </p:animClr>
                                  </p:sub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500" fill="hold"/>
                                        <p:tgtEl>
                                          <p:spTgt spid="34">
                                            <p:txEl>
                                              <p:pRg st="3" end="3"/>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3" end="3"/>
                                            </p:txEl>
                                          </p:spTgt>
                                        </p:tgtEl>
                                        <p:attrNameLst>
                                          <p:attrName>ppt_c</p:attrName>
                                        </p:attrNameLst>
                                      </p:cBhvr>
                                      <p:to>
                                        <a:srgbClr val="999999"/>
                                      </p:to>
                                    </p:animClr>
                                  </p:sub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nodeType="clickEffect">
                                  <p:stCondLst>
                                    <p:cond delay="0"/>
                                  </p:stCondLst>
                                  <p:childTnLst>
                                    <p:animClr clrSpc="rgb" dir="cw">
                                      <p:cBhvr override="childStyle">
                                        <p:cTn id="44" dur="500" fill="hold"/>
                                        <p:tgtEl>
                                          <p:spTgt spid="34">
                                            <p:txEl>
                                              <p:pRg st="4" end="4"/>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4" end="4"/>
                                            </p:txEl>
                                          </p:spTgt>
                                        </p:tgtEl>
                                        <p:attrNameLst>
                                          <p:attrName>ppt_c</p:attrName>
                                        </p:attrNameLst>
                                      </p:cBhvr>
                                      <p:to>
                                        <a:srgbClr val="999999"/>
                                      </p:to>
                                    </p:animClr>
                                  </p:subTnLst>
                                </p:cTn>
                              </p:par>
                              <p:par>
                                <p:cTn id="45" presetID="1" presetClass="exit" presetSubtype="0" fill="hold" grpId="1" nodeType="withEffect">
                                  <p:stCondLst>
                                    <p:cond delay="0"/>
                                  </p:stCondLst>
                                  <p:childTnLst>
                                    <p:set>
                                      <p:cBhvr>
                                        <p:cTn id="46" dur="1" fill="hold">
                                          <p:stCondLst>
                                            <p:cond delay="0"/>
                                          </p:stCondLst>
                                        </p:cTn>
                                        <p:tgtEl>
                                          <p:spTgt spid="43"/>
                                        </p:tgtEl>
                                        <p:attrNameLst>
                                          <p:attrName>style.visibility</p:attrName>
                                        </p:attrNameLst>
                                      </p:cBhvr>
                                      <p:to>
                                        <p:strVal val="hidden"/>
                                      </p:to>
                                    </p:set>
                                  </p:childTnLst>
                                </p:cTn>
                              </p:par>
                              <p:par>
                                <p:cTn id="47" presetID="1" presetClass="entr" presetSubtype="0" fill="hold" grpId="4"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500" fill="hold"/>
                                        <p:tgtEl>
                                          <p:spTgt spid="34">
                                            <p:txEl>
                                              <p:pRg st="5" end="5"/>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5" end="5"/>
                                            </p:txEl>
                                          </p:spTgt>
                                        </p:tgtEl>
                                        <p:attrNameLst>
                                          <p:attrName>ppt_c</p:attrName>
                                        </p:attrNameLst>
                                      </p:cBhvr>
                                      <p:to>
                                        <a:srgbClr val="999999"/>
                                      </p:to>
                                    </p:animClr>
                                  </p:subTnLst>
                                </p:cTn>
                              </p:par>
                              <p:par>
                                <p:cTn id="53" presetID="1" presetClass="entr" presetSubtype="0" fill="hold" grpId="2"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xit" presetSubtype="0" fill="hold" grpId="5" nodeType="with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nodeType="clickEffect">
                                  <p:stCondLst>
                                    <p:cond delay="0"/>
                                  </p:stCondLst>
                                  <p:childTnLst>
                                    <p:animClr clrSpc="rgb" dir="cw">
                                      <p:cBhvr override="childStyle">
                                        <p:cTn id="62" dur="500" fill="hold"/>
                                        <p:tgtEl>
                                          <p:spTgt spid="34">
                                            <p:txEl>
                                              <p:pRg st="6" end="6"/>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6" end="6"/>
                                            </p:txEl>
                                          </p:spTgt>
                                        </p:tgtEl>
                                        <p:attrNameLst>
                                          <p:attrName>ppt_c</p:attrName>
                                        </p:attrNameLst>
                                      </p:cBhvr>
                                      <p:to>
                                        <a:srgbClr val="999999"/>
                                      </p:to>
                                    </p:animClr>
                                  </p:subTnLst>
                                </p:cTn>
                              </p:par>
                              <p:par>
                                <p:cTn id="63" presetID="1" presetClass="entr" presetSubtype="0" fill="hold" grpId="8"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2"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mph" presetSubtype="2" fill="hold" nodeType="clickEffect">
                                  <p:stCondLst>
                                    <p:cond delay="0"/>
                                  </p:stCondLst>
                                  <p:childTnLst>
                                    <p:animClr clrSpc="rgb" dir="cw">
                                      <p:cBhvr override="childStyle">
                                        <p:cTn id="70" dur="500" fill="hold"/>
                                        <p:tgtEl>
                                          <p:spTgt spid="34">
                                            <p:txEl>
                                              <p:pRg st="7" end="7"/>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7" end="7"/>
                                            </p:txEl>
                                          </p:spTgt>
                                        </p:tgtEl>
                                        <p:attrNameLst>
                                          <p:attrName>ppt_c</p:attrName>
                                        </p:attrNameLst>
                                      </p:cBhvr>
                                      <p:to>
                                        <a:srgbClr val="999999"/>
                                      </p:to>
                                    </p:animClr>
                                  </p:subTnLst>
                                </p:cTn>
                              </p:par>
                              <p:par>
                                <p:cTn id="71" presetID="1" presetClass="entr" presetSubtype="0" fill="hold" grpId="2"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6"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nodeType="clickEffect">
                                  <p:stCondLst>
                                    <p:cond delay="0"/>
                                  </p:stCondLst>
                                  <p:childTnLst>
                                    <p:animClr clrSpc="rgb" dir="cw">
                                      <p:cBhvr override="childStyle">
                                        <p:cTn id="80" dur="500" fill="hold"/>
                                        <p:tgtEl>
                                          <p:spTgt spid="34">
                                            <p:txEl>
                                              <p:pRg st="8" end="8"/>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8" end="8"/>
                                            </p:txEl>
                                          </p:spTgt>
                                        </p:tgtEl>
                                        <p:attrNameLst>
                                          <p:attrName>ppt_c</p:attrName>
                                        </p:attrNameLst>
                                      </p:cBhvr>
                                      <p:to>
                                        <a:srgbClr val="999999"/>
                                      </p:to>
                                    </p:animClr>
                                  </p:subTnLst>
                                </p:cTn>
                              </p:par>
                            </p:childTnLst>
                          </p:cTn>
                        </p:par>
                      </p:childTnLst>
                    </p:cTn>
                  </p:par>
                  <p:par>
                    <p:cTn id="81" fill="hold">
                      <p:stCondLst>
                        <p:cond delay="indefinite"/>
                      </p:stCondLst>
                      <p:childTnLst>
                        <p:par>
                          <p:cTn id="82" fill="hold">
                            <p:stCondLst>
                              <p:cond delay="0"/>
                            </p:stCondLst>
                            <p:childTnLst>
                              <p:par>
                                <p:cTn id="83" presetID="3" presetClass="emph" presetSubtype="2" fill="hold" nodeType="clickEffect">
                                  <p:stCondLst>
                                    <p:cond delay="0"/>
                                  </p:stCondLst>
                                  <p:childTnLst>
                                    <p:animClr clrSpc="rgb" dir="cw">
                                      <p:cBhvr override="childStyle">
                                        <p:cTn id="84" dur="500" fill="hold"/>
                                        <p:tgtEl>
                                          <p:spTgt spid="34">
                                            <p:txEl>
                                              <p:pRg st="9" end="9"/>
                                            </p:txEl>
                                          </p:spTgt>
                                        </p:tgtEl>
                                        <p:attrNameLst>
                                          <p:attrName>style.color</p:attrName>
                                        </p:attrNameLst>
                                      </p:cBhvr>
                                      <p:to>
                                        <a:srgbClr val="C00000"/>
                                      </p:to>
                                    </p:animClr>
                                  </p:childTnLst>
                                  <p:subTnLst>
                                    <p:animClr clrSpc="rgb" dir="cw">
                                      <p:cBhvr override="childStyle">
                                        <p:cTn dur="1" fill="hold" display="0" masterRel="nextClick" afterEffect="1"/>
                                        <p:tgtEl>
                                          <p:spTgt spid="34">
                                            <p:txEl>
                                              <p:pRg st="9" end="9"/>
                                            </p:txEl>
                                          </p:spTgt>
                                        </p:tgtEl>
                                        <p:attrNameLst>
                                          <p:attrName>ppt_c</p:attrName>
                                        </p:attrNameLst>
                                      </p:cBhvr>
                                      <p:to>
                                        <a:srgbClr val="999999"/>
                                      </p:to>
                                    </p:animClr>
                                  </p:subTnLst>
                                </p:cTn>
                              </p:par>
                              <p:par>
                                <p:cTn id="85" presetID="1" presetClass="exit" presetSubtype="0" fill="hold" grpId="1" nodeType="withEffect">
                                  <p:stCondLst>
                                    <p:cond delay="0"/>
                                  </p:stCondLst>
                                  <p:childTnLst>
                                    <p:set>
                                      <p:cBhvr>
                                        <p:cTn id="86" dur="1" fill="hold">
                                          <p:stCondLst>
                                            <p:cond delay="0"/>
                                          </p:stCondLst>
                                        </p:cTn>
                                        <p:tgtEl>
                                          <p:spTgt spid="54"/>
                                        </p:tgtEl>
                                        <p:attrNameLst>
                                          <p:attrName>style.visibility</p:attrName>
                                        </p:attrNameLst>
                                      </p:cBhvr>
                                      <p:to>
                                        <p:strVal val="hidden"/>
                                      </p:to>
                                    </p:set>
                                  </p:childTnLst>
                                </p:cTn>
                              </p:par>
                              <p:par>
                                <p:cTn id="87" presetID="1" presetClass="entr" presetSubtype="0" fill="hold" grpId="2"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xit" presetSubtype="0" fill="hold" grpId="3" nodeType="withEffect">
                                  <p:stCondLst>
                                    <p:cond delay="0"/>
                                  </p:stCondLst>
                                  <p:childTnLst>
                                    <p:set>
                                      <p:cBhvr>
                                        <p:cTn id="90" dur="1" fill="hold">
                                          <p:stCondLst>
                                            <p:cond delay="0"/>
                                          </p:stCondLst>
                                        </p:cTn>
                                        <p:tgtEl>
                                          <p:spTgt spid="33"/>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55"/>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par>
                                <p:cTn id="97" presetID="1" presetClass="exit" presetSubtype="0" fill="hold" grpId="1" nodeType="withEffect">
                                  <p:stCondLst>
                                    <p:cond delay="0"/>
                                  </p:stCondLst>
                                  <p:childTnLst>
                                    <p:set>
                                      <p:cBhvr>
                                        <p:cTn id="98" dur="1" fill="hold">
                                          <p:stCondLst>
                                            <p:cond delay="0"/>
                                          </p:stCondLst>
                                        </p:cTn>
                                        <p:tgtEl>
                                          <p:spTgt spid="41"/>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57"/>
                                        </p:tgtEl>
                                        <p:attrNameLst>
                                          <p:attrName>style.visibility</p:attrName>
                                        </p:attrNameLst>
                                      </p:cBhvr>
                                      <p:to>
                                        <p:strVal val="hidden"/>
                                      </p:to>
                                    </p:set>
                                  </p:childTnLst>
                                </p:cTn>
                              </p:par>
                              <p:par>
                                <p:cTn id="107" presetID="1" presetClass="exit" presetSubtype="0" fill="hold" grpId="7" nodeType="withEffect">
                                  <p:stCondLst>
                                    <p:cond delay="0"/>
                                  </p:stCondLst>
                                  <p:childTnLst>
                                    <p:set>
                                      <p:cBhvr>
                                        <p:cTn id="108" dur="1" fill="hold">
                                          <p:stCondLst>
                                            <p:cond delay="0"/>
                                          </p:stCondLst>
                                        </p:cTn>
                                        <p:tgtEl>
                                          <p:spTgt spid="33"/>
                                        </p:tgtEl>
                                        <p:attrNameLst>
                                          <p:attrName>style.visibility</p:attrName>
                                        </p:attrNameLst>
                                      </p:cBhvr>
                                      <p:to>
                                        <p:strVal val="hidden"/>
                                      </p:to>
                                    </p:set>
                                  </p:childTnLst>
                                </p:cTn>
                              </p:par>
                              <p:par>
                                <p:cTn id="109" presetID="1" presetClass="entr" presetSubtype="0"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33" grpId="0" animBg="1"/>
      <p:bldP spid="33" grpId="1" animBg="1"/>
      <p:bldP spid="33" grpId="2" animBg="1"/>
      <p:bldP spid="33" grpId="3" animBg="1"/>
      <p:bldP spid="33" grpId="4" animBg="1"/>
      <p:bldP spid="33" grpId="5" animBg="1"/>
      <p:bldP spid="33" grpId="6" animBg="1"/>
      <p:bldP spid="33" grpId="7" animBg="1"/>
      <p:bldP spid="33" grpId="8" animBg="1"/>
      <p:bldP spid="35" grpId="0" animBg="1"/>
      <p:bldP spid="35" grpId="1" animBg="1"/>
      <p:bldP spid="35" grpId="2" animBg="1"/>
      <p:bldP spid="43" grpId="0" animBg="1"/>
      <p:bldP spid="43" grpId="1" animBg="1"/>
      <p:bldP spid="46" grpId="0" animBg="1"/>
      <p:bldP spid="48" grpId="0" animBg="1"/>
      <p:bldP spid="49" grpId="2" animBg="1"/>
      <p:bldP spid="54" grpId="0" animBg="1"/>
      <p:bldP spid="54" grpId="1" animBg="1"/>
      <p:bldP spid="55" grpId="1" animBg="1"/>
      <p:bldP spid="5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custDataLst>
              <p:tags r:id="rId1"/>
            </p:custDataLst>
          </p:nvPr>
        </p:nvSpPr>
        <p:spPr/>
        <p:txBody>
          <a:bodyPr/>
          <a:lstStyle/>
          <a:p>
            <a:r>
              <a:rPr lang="en-US" dirty="0"/>
              <a:t>Course Perspective</a:t>
            </a:r>
          </a:p>
        </p:txBody>
      </p:sp>
      <p:sp>
        <p:nvSpPr>
          <p:cNvPr id="43013" name="Rectangle 5"/>
          <p:cNvSpPr>
            <a:spLocks noGrp="1" noChangeArrowheads="1"/>
          </p:cNvSpPr>
          <p:nvPr>
            <p:ph idx="1"/>
            <p:custDataLst>
              <p:tags r:id="rId2"/>
            </p:custDataLst>
          </p:nvPr>
        </p:nvSpPr>
        <p:spPr>
          <a:xfrm>
            <a:off x="381000" y="1197678"/>
            <a:ext cx="8366125" cy="5294562"/>
          </a:xfrm>
        </p:spPr>
        <p:txBody>
          <a:bodyPr/>
          <a:lstStyle/>
          <a:p>
            <a:r>
              <a:rPr lang="en-US" sz="2400" dirty="0"/>
              <a:t>CMPT 295 will make you a better programmer</a:t>
            </a:r>
          </a:p>
          <a:p>
            <a:pPr lvl="1"/>
            <a:r>
              <a:rPr lang="en-US" sz="2000" dirty="0"/>
              <a:t>Purpose is to show how software really works</a:t>
            </a:r>
          </a:p>
          <a:p>
            <a:pPr lvl="2"/>
            <a:r>
              <a:rPr lang="en-US" dirty="0"/>
              <a:t>Understanding of some of the abstractions that exist between programs and the hardware they run on, why they exist, and how they build upon each other</a:t>
            </a:r>
          </a:p>
          <a:p>
            <a:pPr lvl="1"/>
            <a:r>
              <a:rPr lang="en-US" sz="2000" dirty="0"/>
              <a:t>Understanding the underlying system makes you more effective</a:t>
            </a:r>
          </a:p>
          <a:p>
            <a:pPr lvl="2"/>
            <a:r>
              <a:rPr lang="en-US" dirty="0"/>
              <a:t>Better debugging</a:t>
            </a:r>
          </a:p>
          <a:p>
            <a:pPr lvl="2"/>
            <a:r>
              <a:rPr lang="en-US" b="1" dirty="0"/>
              <a:t>Better basis for evaluating performance</a:t>
            </a:r>
          </a:p>
          <a:p>
            <a:pPr lvl="2"/>
            <a:r>
              <a:rPr lang="en-US" dirty="0"/>
              <a:t>How multiple activities work in concert (e.g. OS and user programs)</a:t>
            </a:r>
          </a:p>
          <a:p>
            <a:pPr lvl="1"/>
            <a:r>
              <a:rPr lang="en-US" sz="2000" dirty="0"/>
              <a:t>“Stuff everybody learns and uses and forgets not knowing”</a:t>
            </a:r>
          </a:p>
          <a:p>
            <a:pPr lvl="2"/>
            <a:endParaRPr lang="en-US" dirty="0"/>
          </a:p>
          <a:p>
            <a:r>
              <a:rPr lang="en-US" sz="2400" dirty="0"/>
              <a:t>CMPT 295 presents a world-view that will empower you</a:t>
            </a:r>
          </a:p>
          <a:p>
            <a:pPr lvl="1"/>
            <a:r>
              <a:rPr lang="en-US" sz="2000" dirty="0"/>
              <a:t>The intellectual and software tools to understand the trillions+ of 1s and 0s that are “flying around” when your program runs</a:t>
            </a:r>
          </a:p>
        </p:txBody>
      </p:sp>
      <p:sp>
        <p:nvSpPr>
          <p:cNvPr id="5" name="Slide Number Placeholder 4"/>
          <p:cNvSpPr>
            <a:spLocks noGrp="1"/>
          </p:cNvSpPr>
          <p:nvPr>
            <p:ph type="sldNum" sz="quarter" idx="10"/>
            <p:custDataLst>
              <p:tags r:id="rId3"/>
            </p:custDataLst>
          </p:nvPr>
        </p:nvSpPr>
        <p:spPr/>
        <p:txBody>
          <a:bodyPr/>
          <a:lstStyle/>
          <a:p>
            <a:fld id="{7CBE8339-D2AD-46DC-A898-FD1E949067F0}" type="slidenum">
              <a:rPr lang="en-US" smtClean="0"/>
              <a:pPr/>
              <a:t>9</a:t>
            </a:fld>
            <a:endParaRPr lang="en-US"/>
          </a:p>
        </p:txBody>
      </p:sp>
    </p:spTree>
    <p:extLst>
      <p:ext uri="{BB962C8B-B14F-4D97-AF65-F5344CB8AC3E}">
        <p14:creationId xmlns:p14="http://schemas.microsoft.com/office/powerpoint/2010/main" val="35112844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UWTheme-410-Wi17">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B2A85"/>
      </a:hlink>
      <a:folHlink>
        <a:srgbClr val="DED4FF"/>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C0000"/>
          </a:solidFill>
          <a:prstDash val="solid"/>
          <a:round/>
          <a:headEnd type="none" w="med" len="med"/>
          <a:tailEnd type="triangle" w="med" len="med"/>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2000" smtClean="0">
            <a:solidFill>
              <a:srgbClr val="C00000"/>
            </a:solidFill>
            <a:latin typeface="Calibri" charset="0"/>
            <a:ea typeface="Calibri" charset="0"/>
            <a:cs typeface="Calibri" charset="0"/>
          </a:defRPr>
        </a:defPPr>
      </a:lstStyle>
    </a:spDef>
    <a:lnDef>
      <a:spPr bwMode="auto">
        <a:xfrm>
          <a:off x="0" y="0"/>
          <a:ext cx="1" cy="1"/>
        </a:xfrm>
        <a:custGeom>
          <a:avLst/>
          <a:gdLst/>
          <a:ahLst/>
          <a:cxnLst/>
          <a:rect l="0" t="0" r="0" b="0"/>
          <a:pathLst/>
        </a:custGeom>
        <a:noFill/>
        <a:ln w="25400" cap="flat" cmpd="sng" algn="ctr">
          <a:solidFill>
            <a:srgbClr val="CC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Narrow" pitchFamily="34" charset="0"/>
          </a:defRPr>
        </a:defPPr>
      </a:lstStyle>
    </a:lnDef>
    <a:txDef>
      <a:spPr>
        <a:noFill/>
      </a:spPr>
      <a:bodyPr wrap="none" rtlCol="0">
        <a:spAutoFit/>
      </a:bodyPr>
      <a:lstStyle>
        <a:defPPr>
          <a:defRPr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WTheme-410-Wi17" id="{255B3179-66E6-44F9-A103-339F42195FA0}" vid="{DEA3E254-4CF8-413F-9D2D-C0988EDD5E1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UWTheme-410-Wi17</Template>
  <TotalTime>38518</TotalTime>
  <Words>1588</Words>
  <Application>Microsoft Macintosh PowerPoint</Application>
  <PresentationFormat>Letter Paper (8.5x11 in)</PresentationFormat>
  <Paragraphs>248</Paragraphs>
  <Slides>24</Slides>
  <Notes>12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8" baseType="lpstr">
      <vt:lpstr>.AppleSystemUIFont</vt:lpstr>
      <vt:lpstr>Arial</vt:lpstr>
      <vt:lpstr>Arial Narrow</vt:lpstr>
      <vt:lpstr>Calibri</vt:lpstr>
      <vt:lpstr>Century Gothic</vt:lpstr>
      <vt:lpstr>Consolas, </vt:lpstr>
      <vt:lpstr>Courier New</vt:lpstr>
      <vt:lpstr>Helvetica Neue</vt:lpstr>
      <vt:lpstr>Roboto</vt:lpstr>
      <vt:lpstr>Roboto Regular</vt:lpstr>
      <vt:lpstr>Times New Roman</vt:lpstr>
      <vt:lpstr>Wingdings</vt:lpstr>
      <vt:lpstr>UWTheme-410-Wi17</vt:lpstr>
      <vt:lpstr>Image</vt:lpstr>
      <vt:lpstr>Introduction to Computer Systems CMPT 295</vt:lpstr>
      <vt:lpstr>Why is computer systems exciting today?</vt:lpstr>
      <vt:lpstr>PowerPoint Presentation</vt:lpstr>
      <vt:lpstr>PowerPoint Presentation</vt:lpstr>
      <vt:lpstr>PowerPoint Presentation</vt:lpstr>
      <vt:lpstr>PowerPoint Presentation</vt:lpstr>
      <vt:lpstr>CMPT 295 is NOT about C Programming</vt:lpstr>
      <vt:lpstr>Roadmap</vt:lpstr>
      <vt:lpstr>Course Perspective</vt:lpstr>
      <vt:lpstr>What is this class really about ?   4 Great Ideas in Computer Science</vt:lpstr>
      <vt:lpstr>PowerPoint Presentation</vt:lpstr>
      <vt:lpstr>Great Idea #1: Abstraction (Levels of Representation/Interpretation)</vt:lpstr>
      <vt:lpstr>Great Idea #2: Principle of Locality/ Memory Hierarchy</vt:lpstr>
      <vt:lpstr>Jim Gray’s Storage Latency Analogy:   How Far Away is the Data?</vt:lpstr>
      <vt:lpstr>Great Idea #3: Parallelism</vt:lpstr>
      <vt:lpstr>Great Idea #4: Performance Measurement and Improvement</vt:lpstr>
      <vt:lpstr>Bookmarks</vt:lpstr>
      <vt:lpstr>Textbooks</vt:lpstr>
      <vt:lpstr>My goal as an instructor</vt:lpstr>
      <vt:lpstr>Grading (Online version specific)</vt:lpstr>
      <vt:lpstr>Tips for Success in 295</vt:lpstr>
      <vt:lpstr>Introductions:  You!</vt:lpstr>
      <vt:lpstr>Collaboration and Academic Integrity</vt:lpstr>
      <vt:lpstr>Some fun topics that we will touch 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Arrvindh Shriraman</cp:lastModifiedBy>
  <cp:revision>1007</cp:revision>
  <cp:lastPrinted>2019-01-06T22:09:26Z</cp:lastPrinted>
  <dcterms:created xsi:type="dcterms:W3CDTF">2014-03-31T07:03:45Z</dcterms:created>
  <dcterms:modified xsi:type="dcterms:W3CDTF">2022-07-17T18:10:19Z</dcterms:modified>
</cp:coreProperties>
</file>