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3.xml" ContentType="application/inkml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4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5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6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17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18.xml" ContentType="application/vnd.openxmlformats-officedocument.presentationml.notesSlide+xml"/>
  <Override PartName="/ppt/tags/tag739.xml" ContentType="application/vnd.openxmlformats-officedocument.presentationml.tags+xml"/>
  <Override PartName="/ppt/notesSlides/notesSlide19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notesSlides/notesSlide20.xml" ContentType="application/vnd.openxmlformats-officedocument.presentationml.notesSlid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notesSlides/notesSlide21.xml" ContentType="application/vnd.openxmlformats-officedocument.presentationml.notesSlide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22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23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notesSlides/notesSlide24.xml" ContentType="application/vnd.openxmlformats-officedocument.presentationml.notesSlide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5"/>
  </p:notesMasterIdLst>
  <p:handoutMasterIdLst>
    <p:handoutMasterId r:id="rId36"/>
  </p:handoutMasterIdLst>
  <p:sldIdLst>
    <p:sldId id="313" r:id="rId2"/>
    <p:sldId id="710" r:id="rId3"/>
    <p:sldId id="311" r:id="rId4"/>
    <p:sldId id="257" r:id="rId5"/>
    <p:sldId id="258" r:id="rId6"/>
    <p:sldId id="260" r:id="rId7"/>
    <p:sldId id="289" r:id="rId8"/>
    <p:sldId id="290" r:id="rId9"/>
    <p:sldId id="291" r:id="rId10"/>
    <p:sldId id="292" r:id="rId11"/>
    <p:sldId id="293" r:id="rId12"/>
    <p:sldId id="294" r:id="rId13"/>
    <p:sldId id="711" r:id="rId14"/>
    <p:sldId id="295" r:id="rId15"/>
    <p:sldId id="296" r:id="rId16"/>
    <p:sldId id="297" r:id="rId17"/>
    <p:sldId id="300" r:id="rId18"/>
    <p:sldId id="270" r:id="rId19"/>
    <p:sldId id="301" r:id="rId20"/>
    <p:sldId id="302" r:id="rId21"/>
    <p:sldId id="303" r:id="rId22"/>
    <p:sldId id="304" r:id="rId23"/>
    <p:sldId id="305" r:id="rId24"/>
    <p:sldId id="274" r:id="rId25"/>
    <p:sldId id="277" r:id="rId26"/>
    <p:sldId id="307" r:id="rId27"/>
    <p:sldId id="279" r:id="rId28"/>
    <p:sldId id="280" r:id="rId29"/>
    <p:sldId id="308" r:id="rId30"/>
    <p:sldId id="281" r:id="rId31"/>
    <p:sldId id="310" r:id="rId32"/>
    <p:sldId id="316" r:id="rId33"/>
    <p:sldId id="315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C6AA2C-6F7F-D64A-9102-D05C9F906263}">
          <p14:sldIdLst>
            <p14:sldId id="313"/>
            <p14:sldId id="710"/>
            <p14:sldId id="311"/>
            <p14:sldId id="257"/>
            <p14:sldId id="258"/>
            <p14:sldId id="260"/>
            <p14:sldId id="289"/>
            <p14:sldId id="290"/>
            <p14:sldId id="291"/>
            <p14:sldId id="292"/>
            <p14:sldId id="293"/>
            <p14:sldId id="294"/>
            <p14:sldId id="711"/>
            <p14:sldId id="295"/>
            <p14:sldId id="296"/>
            <p14:sldId id="297"/>
            <p14:sldId id="300"/>
            <p14:sldId id="270"/>
            <p14:sldId id="301"/>
            <p14:sldId id="302"/>
            <p14:sldId id="303"/>
            <p14:sldId id="304"/>
            <p14:sldId id="305"/>
            <p14:sldId id="274"/>
            <p14:sldId id="277"/>
            <p14:sldId id="307"/>
            <p14:sldId id="279"/>
            <p14:sldId id="280"/>
            <p14:sldId id="308"/>
            <p14:sldId id="281"/>
            <p14:sldId id="310"/>
          </p14:sldIdLst>
        </p14:section>
        <p14:section name="Untitled Section" id="{84609B11-AA2F-9B43-8815-81448520B5AE}">
          <p14:sldIdLst>
            <p14:sldId id="316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00FF"/>
    <a:srgbClr val="BD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87200" autoAdjust="0"/>
  </p:normalViewPr>
  <p:slideViewPr>
    <p:cSldViewPr snapToGrid="0">
      <p:cViewPr varScale="1">
        <p:scale>
          <a:sx n="194" d="100"/>
          <a:sy n="194" d="100"/>
        </p:scale>
        <p:origin x="3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E45D-6AA6-4219-B49C-51FF47A6E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5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9552992-3ECB-4258-8512-4F52FFB09E56}" emma:medium="tactile" emma:mode="ink">
          <msink:context xmlns:msink="http://schemas.microsoft.com/ink/2010/main" type="inkDrawing" rotatedBoundingBox="19107,10850 20520,11286 20266,12108 18854,11672" semanticType="callout" shapeName="Other">
            <msink:sourceLink direction="with" ref="{DEC4B9F6-203E-4A33-B489-F99A0DADF746}"/>
            <msink:sourceLink direction="with" ref="{982F6EA7-8AEE-40D5-B84B-84ACF90B419E}"/>
          </msink:context>
        </emma:interpretation>
      </emma:emma>
    </inkml:annotationXML>
  </inkml:traceGroup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C032379-2671-4BA5-9A23-A78BBBB5DDB5}" emma:medium="tactile" emma:mode="ink">
          <msink:context xmlns:msink="http://schemas.microsoft.com/ink/2010/main" type="inkDrawing" rotatedBoundingBox="22642,12809 24144,12081 24704,13235 23201,13963" hotPoints="24262,12463 24384,13384 23150,13548 23027,12627" semanticType="enclosure" shapeName="Rectangle">
            <msink:sourceLink direction="with" ref="{3FEDA743-8AA1-4808-8797-8E45BBD9150E}"/>
          </msink:context>
        </emma:interpretation>
      </emma:emma>
    </inkml:annotationXML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24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18028 15028 184 0,'0'-16'68'0,"3"11"-36"0,9-21-13 0,-9 12 21 16,0 4-7-16,0 2-2 16</inkml:trace>
  <inkml:trace contextRef="#ctx0" brushRef="#br0" timeOffset="1">18058 14970 432 0,'3'37'23'0,"-3"8"3"16,0 11-12-16,-3 10-5 0,3 5-2 15,0 1 0-15,3-3-3 16,0-9-1-16,0-7-1 16,3-8 1-16,0-5 0 15,-1-11 1-15,1-8-27 16,0-8-9-16,0-7-110 16</inkml:trace>
  <inkml:trace contextRef="#ctx0" brushRef="#br0" timeOffset="2">18132 14899 220 0,'3'-6'85'0,"9"6"-46"0</inkml:trace>
  <inkml:trace contextRef="#ctx0" brushRef="#br0" timeOffset="3">18105 15026 264 0,'-3'-6'101'0,"6"6"-54"0,-3-5-46 0,0 5 21 15,0 0 10-15,0 0 7 16</inkml:trace>
  <inkml:trace contextRef="#ctx0" brushRef="#br0" timeOffset="4">18111 15015 542 0,'6'0'24'0,"0"-8"-6"16,3 0-10-16,3 3-3 16,3 0-1-16,9-6 0 15,2 0-5-15,1 4-1 16,0-1 3-16,-3 2 1 0,0 1 2 16,0 2 2-16,-4 1 1 15,7-1 3-15,3 0-5 16,-3 3-1-16,-1-2-2 15,4 2-2-15,3-3 1 16,0 1 1-16,2-1-3 16,4 3-2-16,-6-3 4 15,0 1 1-15,-4 2 4 16,-2-3 3-16,0 3-4 16,0-3-1-16,3 1-2 15,2-1 1-15,1 0-4 16,3 1 0-16,-1-1 1 15,1-2 0-15,6 2-3 0,0 0 2 16,-4 1 1-16,1-1 0 16,-6 3 0-16,5 0 2 15,1 0-3-15,-3 0 0 16,-4 3 1-16,4-1 2 16,3 1-1-16,0-3 2 15,2 5-4-15,1-2 0 16,3 0 1-16,-10-1 2 15,1 1-1-15,3-3 2 16,-1 0-2-16,-2 0-1 16,0 3 1-16,0-3 1 15,-4 2-1-15,1 1-1 0,3 0 1 16,2 2 1 0,-2-2 1-16,0-1 1 0,0 6-2 15,-1-3 1-15,1 1-2 16,3-1-1-16,-1-2 1 15,1-1-1-15,0-4 2 16,0 4 1-16,2 1 5 16,1 0 3-16,0-1-2 15,-4 1 0-15,1-1-8 16,3-2 0-16,2 0 1 16,1-5 1-16,3 8-6 15,-1-3 0-15,7 0 1 16,-4 0 3-16,-2 0 0 15,-3 0 2-15,-4 0 2 0,4 2 2 16,-3-2-1 0,-4 3 1-16,4-3-4 0,-3 3-2 15,2-3 0-15,1 0-1 16,3 5 2-16,-1 0 1 16,4 1-4-16,0-9 1 15,8 0-2-15,-2 1 0 16,-1-1 2-16,1 0 2 15,-1 1-3-15,1 2 0 16,-6 0 1-16,-1-3 0 16,7 3 0-16,-4-3 2 15,-2-4-3-15,3 1 0 16,-1 1 1-16,4 2 2 16,-1 1-3-16,-2-1 0 0,-3 0 1 15,2 1 0-15,-5-1 0 16,6 3 0-16,-4-3 0 15,1 1 0-15,-4-1 0 16,-2 3 0-16,0 0 0 16,-1 0 0-16,-5-2 0 15,0 2 0-15,-3-3 2 16,8 0 3-16,-5 1-4 16,0 2-3-16,-1 0 1 15,4 0 2-15,0-3-2 16,2 3-2-16,1 0 2 15,0 0 0-15,-3 0 3 16,-1 3 1-16,7-1-4 16,0-2 1-16,-4 3 0 0,4 0 0 15,-1-3 2 1,-2 2 1-16,0 9-6 16,2-3 0-16,-5-3 1 15,3-2 3-15,-3-1 0 0,-1 1-1 16,-5 0 3-16,-3-9 0 15,0 1-4-15,-7 10-1 16,-5-10 1-16,3 0 2 16,0 2 2-16,0 0 1 15,-3 1-5-15,-1-1 1 16,1 0 2-16,-3 1 3 16,-3-3 0-16,3 2 2 0,-3 0 0 15,-3 1 1 1,0-1-2-16,-3 3-1 0,0 0-3 15,-3 3 1-15,3-1-2 16,-1 25 4 0,4 2-1-16,0 8-2 15,-9 5 2-15,-3 6-3 16,-3 7-1-16,-3 4 3 16,4 7 0-16,-1-3-1 15,-3-5-2-15,3 3 1 16,0-10 1-16,3-6-3 15,3-8-2-15,0-6 4 16,0-4 1-16,0-3 0 16,0-3-2-16,0-5 3 15,0-3 2-15,0 0-2 16,0-2 0-16,0-3-1 0,0-3-2 16,0-5 3-16,0 0 0 15,0 0-1-15,0 0 1 16,0 0 0-16,-6 3 1 15,0-3-5-15,-9 0 1 16,0-3-2-16,-12 0-2 16,-5 3 3-16,-7 0 2 15,-9-2 2-15,-8-4 3 16,-19 6-3-16,-8-2 0 16,-6-4-1-16,-10-2 1 15,-5-2-4-15,3 5 0 16,-3-1 1-16,9-2 0 0,-1 3 0 15,1 0 2-15,6-1-3 16,-3 1 0-16,2 0 3 16,7 0 1-16,3-1-1 15,-1 4-2-15,7-1 1 16,-4 0 1-16,10 1-1 16,2-4-1-16,-5 4 1 15,3-1-1-15,-10 0 0 16,7-2 0-16,-1 3 0 15,1 2 2-15,-7 0 1 16,1 2 1-16,0-2 0 16,2 5 2-16,1-2-3 0,5-3 0 15,-2 0-1-15,-6 3 1 16,5-3-4 0,4 2 0-16,-4 1-1 0,7 0-2 15,2-3 5-15,1 0 3 16,-4 2-3-16,1 1-3 15,2 2 1-15,-5 1 0 16,2-1-2-16,4 0 2 16,-1 0 1-16,1 1 2 15,-1 2-1-15,4 0-1 16,2 0 1-16,-2-3-1 16,2 3 0-16,1-3 2 15,-4 0-3-15,0 1 0 16,-2-4-1-16,-1 6 0 0,1-2 2 15,2-1 2-15,4 0-1 16,2 0 2-16,-8 1-4 16,-1-4 0-16,1 1 1 15,2-3 2-15,-5 0-1 16,2 0 2-16,4 0 0 16,-10-3 1-16,4 3-5 15,-7-2 1-15,4 2-5 16,-1 0 1-16,7 0 2 15,-1 0 3-15,1-3-11 16,5 3-6-16,7-3-40 16,2 1-18-16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3:39:24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18105 15602 116 0,'-6'-2'46'0,"6"-14"-24"0,-3 27-15 16,3-9 13-16,-3 1-6 0,-6 5 2 15,-2 2-9-15,-13 1-2 16,0 0-3-16,-6-1-2 15,3 1 3-15,-2-1 0 0,5-2 3 16,0 0-8-16,6-3 0 16,3 1 0-16,9-4 1 15,6-2-2 1,9-2 2-16,6-1 1 16,3 0 2-16,9-2 1 15,0 0-4-15,-1 0-1 16,1-1 1-16,0 1 0 0,-3 2 1 15,-6 6 0 1,-4 5-3-16,-5 5 2 16,-6 6 5-16,-3 2 2 0,-3 11 0 15,-3 2 1-15,0-2-4 16,1-6 0-16,2 1-1 16,0-4 1-16,3-4-33 15,0-3-12-15,3-3-28 16</inkml:trace>
  <inkml:trace contextRef="#ctx0" brushRef="#br0" timeOffset="1">18052 15706 76 0,'-6'0'30'0,"-3"2"-16"0,0 6-10 0,3-2 8 0,-9 4-3 16,3 3 0-16,-3 3-1 16,-3 3 2-16,1 5-3 15,-7 5-2-15,0 2 6 16,0 1 3-16,0 8-3 15,1-3 1-15,-1 5-5 16,0 3-2-16,3 0-2 16,0 19 2-16,0-3 1 0,4 5 4 15,-1-8 4-15,3 11-8 16,0-3-1-16,3 8-3 16,3-3-2-16,3 1 1 15,3-9 1-15,6-7 1 16,6-6 1-16,6 0-5 0,3-7-1 15,6 2-10-15,5 0-5 16,4 2-44 0</inkml:trace>
  <inkml:trace contextRef="#ctx0" brushRef="#br0" timeOffset="2">17968 17111 128 0,'3'0'49'0,"-3"5"-26"0,3 3-14 0,-3 0 14 16,3 5-7-16,-3 11 1 16,0 2-8-16,0 1-3 0,0 4-3 15,0-4-3-15,0 5 3 16,3-6-4-16,-3 1 0 0,0-9-8 15,3-2-4 1,-3-3-57-16,0-2-31 16</inkml:trace>
  <inkml:trace contextRef="#ctx0" brushRef="#br0" timeOffset="3">17977 17013 192 0,'0'-19'74'0,"0"17"-40"0,0-4-40 0,0 6 12 15,0 0-9-15,0 0 2 16,0 0-15-16,0 0-6 16,3 6-38-16,0 1-14 15,0 1 21-15,-3 3 11 16</inkml:trace>
  <inkml:trace contextRef="#ctx0" brushRef="#br0" timeOffset="4">18081 17124 88 0,'0'13'35'0,"3"-5"-18"15,-3 16-7-15,0-3 12 0,0-5-8 16,3 0-3-16,-3-3-4 16,0 0-2-16,0 0-1 15,0-2 2-15,0-3-3 16,0-3-2-16,0 1 2 0,0-6 0 16,0 0 3-16,0 0 6 15,0-3 2-15,0 0-5 16,0-2-1-16,0 0-6 15,3-3-2-15,0-6 0 0,0-4 2 16,3 2 1 0,0 0 3-16,3-5-1 15,0 3 2-15,3 4-4 0,0 1-2 16,0 0 0-16,-3 0 1 16,0 10-1-1,3 0-1-15,-3 6 1 0,-1 5-1 16,1 0 6-16,0 10 4 15,-3 4-3-15,0 1-2 16,3-1 0-16,-3 1-1 16,0-2 0-16,-3-2 0 15,3-3-2-15,3 0-2 0,-3-3-8 16,-3-5-5 0,3-3-31-16,0-2-13 0,-3-6-24 15</inkml:trace>
  <inkml:trace contextRef="#ctx0" brushRef="#br0" timeOffset="5">18335 17156 104 0,'0'-8'38'0,"5"8"-20"0,1 0-17 16,-6 0 11-16,6 2-2 16,-3 4 4-16,3 12-1 15,-3-2 0-15,0 3-7 16,0 4-2-16,0-2-2 15,-3 3-2-15,3 0 3 0,-3-5-4 16,0 4 0-16,0-1-63 16</inkml:trace>
  <inkml:trace contextRef="#ctx0" brushRef="#br0" timeOffset="6">18337 17007 196 0,'-5'-21'74'0,"5"21"-40"0,3-5-44 0,-3 2 9 0,2-2-2 15,-2 5 1-15,6 0-29 16,3-5-14-16,0 5-26 16,0 0-8-1</inkml:trace>
  <inkml:trace contextRef="#ctx0" brushRef="#br0" timeOffset="7">18540 16854 144 0,'-3'-5'55'0,"3"13"-30"0,0 5-29 16,0-8 8-16,0 22 11 16,0-4 10-16,-3 7-7 15,3 1 0-15,0 9-10 16,0 5-3-16,3 5-1 0,0-7 0 15,3-6 0-15,0-6 0 16,0-2 0-16,0 1-53 16,-3-4-63-1,-3-5 15-15</inkml:trace>
  <inkml:trace contextRef="#ctx0" brushRef="#br0" timeOffset="8">18406 17148 184 0,'-6'-11'68'0,"6"11"-36"0,3 5-31 0,-3-5 16 0,6 0-2 16,3-5 0 0,9 2-7-16,3-2-5 0,2 0-2 15,4 0-4-15,3-3 2 0,0 5-37 16,-4-2-14-16,4-1-31 15</inkml:trace>
  <inkml:trace contextRef="#ctx0" brushRef="#br0" timeOffset="9">18733 17137 140 0,'-3'19'55'0,"0"4"-30"0,3 20-21 15,0-30 13-15,0 5-6 16,0-4 1-16,3 4-7 15,0-2-1-15,6 3-46 16,-3-1-22-16,0-5 2 16,3 1 1-16</inkml:trace>
  <inkml:trace contextRef="#ctx0" brushRef="#br0" timeOffset="10">18727 17039 200 0,'-3'-16'77'0,"6"14"-42"0,0-6-45 0,3 8 9 16,3-3-5-16,0 3 4 15,3 0-48-15,3 0-20 16,3 3 4-16,0 2 3 16</inkml:trace>
  <inkml:trace contextRef="#ctx0" brushRef="#br0" timeOffset="11">18992 17058 124 0,'-15'0'46'0,"12"5"-24"0,-14 3-17 15,14-3 13-15,-9 3-4 16,0 5 2-16,0 11-11 16,0 5-3-16,3 0-2 15,0 1 0-15,6-4 2 0,3 0 1 16,3 1 3-16,3-9-5 15,6-4-1-15,0-1 0 0,3-13 2 16,-3 0-3 0,0-3 0-16,0-7 1 0,-4-4 0 15,1-4-3-15,-3-11 0 16,0 2 4-16,-3 4 1 16,0 1-3-16,0 4 1 15,-3 5 0-15,3 13 0 16,0 8-3-1,0 10 2-15,3 1 3 16,0 2-1-16,0-3-1 16,0-5-2-16,3 6 1 15,-3-6-4-15,0-5 1 16,0 3-29 0,0-9-48-16,0-2 7 0</inkml:trace>
  <inkml:trace contextRef="#ctx0" brushRef="#br0" timeOffset="12">19183 16809 176 0,'-3'-5'66'0,"6"18"-36"0,0 5-37 16,3-2 10-16,-6 8 14 15,0 8 9-15,0 2-9 16,0 6-2-16,0 0-9 0,6 10-6 0,0-2-3 15,3-3 4 1,2-3 1-16,7 0-97 16</inkml:trace>
  <inkml:trace contextRef="#ctx0" brushRef="#br0" timeOffset="13">19611 17026 140 0,'0'-3'52'0,"3"6"-28"0,0 2-13 16,3 1 15-16,0 1 1 15,6 7 1-15,-3-1-9 16,0 8-4-16,0-2-8 16,0 7-5-16,0 1 1 0,0-9-2 15,0 3-1-15,0-5 3 16,-3-3 0-16,0-5-1 0,0 0 1 16,-4-3-2-16,1 3-1 15,-3-8 1-15,0 6 1 16,0-6 1-16,3 0 1 15,-3 0-5-15,0 0 1 16,0 0-2-16,0 0 0 16,0 0 2-16,0 0 0 15,0 0 0-15,3 0 0 16,-3 0 2-16,3 0 1 16,-3 0-4-16,0 0-1 0,3 0-2 15,3 0 3-15,-3 0 2 16,-3 0 2-1,3 0-1-15,0-6 1 0,0 4 4 16,0-9 6 0,0-5-5-16,0 0-2 0,0-5-1 15,0 3 1-15,0-9-3 16,0 6-2-16,0-3 0 16,0 3 1-16,0 3 1 15,-3 4 3-15,0 6-8 16,3 1 0-16,-3 4-11 15,0 3-2-15,0 5-32 16,9 3-14-16,0-3-37 16</inkml:trace>
  <inkml:trace contextRef="#ctx0" brushRef="#br0" timeOffset="14">19969 17071 160 0,'-9'-5'60'0,"6"5"-32"0,-3-3-24 0,3 6 15 16,-3-3-9-16,0 5-1 16,-3 6-7-16,0-1-2 15,0 3 0-15,-3 6 0 0,6 7 2 16,3 1-3-16,3-3 0 16,0-6-1-16,3-2 0 0,3-3 4 15,0-2 3-15,0-9 0 16,3 4 2-1,0-12-2-15,-3 4 2 16,0-11-2-16,0-6 0 0,0 1-3 16,0 2 1-16,-3 2-2 15,0 4-1-15,0 2-6 16,0 3-1-16,-3 5 3 16,3 0 2-16,3 21 2 15,0-3 0-15,-1-4 0 16,1 7 0-16,3-5 0 15,0-3 2-15,0 0-25 16,-3-5-12-16,0 3-46 16</inkml:trace>
  <inkml:trace contextRef="#ctx0" brushRef="#br0" timeOffset="15">20100 16896 144 0,'0'6'55'0,"0"4"-30"0,0 19-14 0,3-15 18 16,-3-1-8-16,0 11-2 16,3 2-11-16,3 6-3 15,-4 2-3-15,4 6-2 0,0-3 1 16,0-3-4-16,0-7 2 15,0-1-67-15,0-7-49 16,0-6 41-16</inkml:trace>
  <inkml:trace contextRef="#ctx0" brushRef="#br0" timeOffset="16">20219 17103 132 0,'-3'5'52'0,"6"3"-28"0,0 0-17 16,-3 2 13-16,3 1 1 16,0 5 2-16,3 0-12 15,0 0-7-15,-1 0-2 0,1-3-2 0,6-3 2 16,-3-2-1-16,6-2 2 16,-3-4-4-16,0-2-2 15,0-13-7 1,-3-3-2-16,0-2 2 0,0-4 1 15,-3-1 3-15,0 4 4 16,-3 6 10-16,-1 5 6 16,4 0 0-16,-3 5 0 15,-3 3 0-15,3 6 2 16,0 7-3-16,0 11 2 16,0-3-8-16,0 5-2 15,3-5-3-15,0-2 1 0,0-1-4 16,3 1 0-16,0-6-54 15,0-5-25 1,3 0-7 0</inkml:trace>
  <inkml:trace contextRef="#ctx0" brushRef="#br0" timeOffset="17">20546 17119 156 0,'0'-3'60'0,"0"3"-32"0,3 3-26 16,-3-3 16 0,9 5-7-16,0 0 2 15,0 0-2-15,0-2-5 16,0 2 0-16,3-5 4 0,0 0-4 16,-1 0 2-16,1-5-5 15,0 2 0-15,-3-2 1 16,-3-3 2-16,0-2-3 0,-3 4-2 15,-3-4 0-15,-6-1 1 16,0 3-6-16,-3-2-1 16,-3 7-1-16,-3-2 4 15,1 5 1-15,-1 8 3 16,0-3 8-16,0 8 5 16,3 0-1-16,3 1 0 15,3 4-11-15,3 3-3 16,6 3 3-16,6-5 5 15,6-3-4-15,3 2-2 16,6-10-48-16,8 3-21 16,7-9-35-16</inkml:trace>
  <inkml:trace contextRef="#ctx0" brushRef="#br0" timeOffset="18">21061 17079 200 0,'6'18'74'0,"0"-4"-40"0,-6-1-27 15,3 0 20-15,-3 0-16 0,3 11-6 16,-3-5-1-16,0 2 1 16,0 0-2-16,3-3-19 0,0 1-7 15,0-3-75 1</inkml:trace>
  <inkml:trace contextRef="#ctx0" brushRef="#br0" timeOffset="19">21040 16955 204 0,'-3'-3'77'0,"6"0"-42"0,0-7-43 16,0 7 12-16,0 3-35 15,3 5-14-15</inkml:trace>
  <inkml:trace contextRef="#ctx0" brushRef="#br0" timeOffset="20">21237 17026 176 0,'-21'-3'66'0,"18"3"-36"0,0 3-29 0,-3-3 14 15,0 5-10-15,-3 1-3 16,3-4-1-16,0 9-1 15,6-3 0-15,6 0-5 0,6 5 1 16,0 0 2-16,3 0 1 16,0 6 1-16,0 5 0 15,-4-3 8-15,-2-3 5 0,-3-2 16 16,-6 0 6-16,-6-3-5 16,-6-5-3-16,-8 5-15 15,2-5-5-15,3-2-18 16,0-6-6-16,3 5-84 15,3-5-55 1,6-5 62-16</inkml:trace>
  <inkml:trace contextRef="#ctx0" brushRef="#br0" timeOffset="21">21621 17039 144 0,'0'0'55'0,"0"0"-30"0,6 8-16 16,-6-3 16-16,3 1-5 16,3 7-2-16,-1 8-8 15,1 11-4-15,0 0-3 16,-3-6 0-16,6 1 0 0,0-1-1 16,-3-2 1-16,3-8-2 15,-3-3-1-15,0 0 1 0,0-8 1 16,0 1-10-1,0-6-2-15,-3-6-6 16,0 1-1-16,0-3 8 0,0-5 2 16,0 8 2-16,0-3-1 15,0 2 1 1,3 4 5-16,0 2 4 16,3 2-3-16,-1 4-1 15,4 4 6-15,0-2 6 16,0 0-2-16,0 0 0 15,3-3 5-15,-3 3 2 0,3-5 0 16,0-3 2-16,2-3-6 16,-2-5 0-1,0 3-2-15,-6-5 3 0,0-1-3 16,0-8 1-16,-3 4-7 16,-3-1-3-16,-3 0-17 15,-6-3-7 1,0 3-51-16,-9-2-66 15,3-6 31-15</inkml:trace>
  <inkml:trace contextRef="#ctx0" brushRef="#br0" timeOffset="22">21951 16849 120 0,'0'2'46'0,"3"9"-24"0,6 7-15 15,-6 1 15-15,0 2 7 16,0 6 4-16,0 7-6 0,0 3-4 16,0 11-13-1,0-6 0-15,0-2 3 0,0-6-7 0,0-7-1 16,0-1-1-16,-3-8 2 16,3-4 1-16,-3-6 1 15,0-8 2-15,3-8 1 16,0-6-10-16,0-9-3 15,3-1-8-15,-1-3-4 16,4 4 5-16,0 4 5 16,0 3 3-16,6 3 1 15,-3 2 4-15,3 11 5 0,0 0-1 16,0 6 3-16,-3 2-2 16,-3 5 0-16,-1 11-3 15,-2-3-1-15,0 5-3 16,-3-5 1-1,0-2-13-15,0-1-6 0,0 1-68 16,3-3-65 0,3-6 41-16</inkml:trace>
  <inkml:trace contextRef="#ctx0" brushRef="#br0" timeOffset="23">22439 17129 192 0,'-15'-18'71'0,"15"15"-38"0,-6-8-39 0,6 11 12 16,-6-2 0-16,-6-1 6 16,1 3-2-1,-4 3 0-15,0 5-6 0,-3 0-7 0,0 13-1 16,3 3 4-16,3 2 4 16,3-2-1-16,3 0 0 15,6-6-1-15,3 1-2 16,3-1 1-16,3-10 1 15,0 3-1-15,0-9 2 16,3-4-2-16,3-9 2 0,0-2-7 16,-3-6-1-1,0-2-5-15,-3 0 1 16,-3 3 5-16,-1 4 2 16,1 6-5-16,0 6-3 0,-3 12 6 15,0 4 3 1,0 1 2-16,3 4 2 15,0-6 0-15,3 6 3 0,0-6-3 16,0 0 0-16,0 0 1 16,3-2 0-16,0-3-55 15,0-5-63 1,6-6 24-16</inkml:trace>
  <inkml:trace contextRef="#ctx0" brushRef="#br0" timeOffset="24">22534 16936 140 0,'-3'19'55'0,"6"-1"-30"0,0 8-7 0,6-7 20 16,-3 2-6-16,0 3-1 15,3 10-17 1,-6 6-7-16,3-8-4 0,3 2-3 0,-3-5 3 15,-3-8-26-15,-6 6-12 16</inkml:trace>
  <inkml:trace contextRef="#ctx0" brushRef="#br0" timeOffset="25">22323 17063 168 0,'6'-5'66'0,"3"5"-36"0,12-6-20 16,-6 6 17-16,6 0-9 15,5 0 0-15,10-2-11 16,0-1-2-16,-3 0-3 15,8-2-4-15,-5 5-1 0,-3 0-67 16,-4 5-54 0,-5 1 37-16</inkml:trace>
  <inkml:trace contextRef="#ctx0" brushRef="#br0" timeOffset="26">22698 17132 192 0,'-12'0'74'0,"15"2"-40"0,3 6-29 0,0-5 17 16,0 2 1-16,3 1 6 16,0 2-12-16,6 2-2 0,0 3-9 15,0-5-2-15,2-8 0 16,4 0-2-16,-3 0 1 16,-3-5-2-16,0-3 2 15,-3 0-4-15,-3-2 0 16,-6-4-12-16,-3 1-5 0,-3 5 1 15,-6-2 0-15,-3-1 3 16,-3 0 1-16,-3 11 5 16,0 0 3-16,-3 6 5 15,4 2 4-15,-1 2 5 16,3 6 5-16,0 3-6 16,6 4 0-16,6-1-2 15,6-4-1-15,6-2-3 0,6 2-2 16,0-4-10-1,12-1-4-15,-4 0-53 16,7-5-58-16,0-5 30 16</inkml:trace>
  <inkml:trace contextRef="#ctx0" brushRef="#br0" timeOffset="27">22930 17095 112 0,'-6'-11'44'0,"9"16"-24"0,-3-2-10 0,0 0 12 16,3-1 12-16,-3 9 6 16,6 2-6-16,0 11-3 15,0 0-17-15,3 2 7 0,6 1 2 16,-6-1-5-16,9-7-3 0,-6-1-6 16,0-2-4-16,-3-5-2 15,2-3 0-15,-2-8 2 16,0 0 4-16,0-3-2 15,3-8 1-15,0-10-5 16,-3-5-2-16,0-3-9 16,-3 2-3-16,0 1-7 15,-3 5-4-15,0 2-6 16,-3 6 0-16,0 5-23 16,0 3-9-16,0 2 23 15,0 3 13-15,3 3 17 16,3 7 8-16,3-2 11 15,-3 5 7-15,8 6 10 16,1-3 4-16,0-3-6 0,3-2-4 16,-3-3-7-1,3-3 0-15,-3-10-5 0,-3 5-1 16,2-8-4-16,-5-3-1 16,-3 0-3-16,-6 1-2 15,0-3-6-15,-6 5-4 16,-3-3-8-16,-5 11-1 15,5 0 10-15,-3 0 5 16,0 13 0-16,0 6 3 16,3-1 5-16,3 4 5 15,3-1-7-15,3-3-1 16,6 1-1-16,0 2 2 0,3-3-1 16,12 4 2-16,-3-7-18 15,2-1-6 1,1-12-28-16,0-2-11 15,-3-2 18 1,-3-9 16-16,-6 3 25 0,0-5 24 16,0 0 13-16,-3-1-14 15,-3 4-7-15,0 2-7 16,-3 3-3-16,0 2-3 16,0 3 9-16,0 5 8 0,0-2 1 15,0 8 0-15,0-4-8 16,0 1-3-16,6 0-1 15,-6-2 2-15,0-1 4 16,0-5 3-16,0 0 2 16,2-5 3-16,-2 2-8 0,3-8-1 15,0-2 2-15,3-8 0 16,3-3-8 0,9-2-4-16,-3 7-2 15,0-2-1-15,3 8-5 16,6 5 1-16,-4-3-3 0,4 9 0 15,3-1-45-15,-3 0-20 16,12 3-45 0</inkml:trace>
  <inkml:trace contextRef="#ctx0" brushRef="#br0" timeOffset="28">24032 16693 160 0,'-3'-3'63'0,"3"6"-34"0,6 7-36 0,-6 6 10 16,6 10 6-16,-3 6 3 16,0 13-1-16,0-5-1 15,-1 8-6-15,1-6 4 0,6-2 4 16,-3-6-6-16,-3-2-1 16,0-6-1-16,0 1 2 15,0-9-3-15,0-10 0 16,-3-8 1-16,0 0 2 15,0-8-3-15,0-5-2 16,0-6 0-16,0 6 1 0,6-5 1 16,-3 4 1-1,3 1 2-15,0 0 3 16,3 0-6-16,3 7-2 0,3-2-3 16,0 8-2-16,5 0 0 15,1 8 0-15,-3 3 3 16,-6 2 2-16,-3 0 2 15,-3 1 3-15,-12 4 8 16,-3-5 5-16,-3-5-7 16,0 6-4-16,-6-6-3 15,-2-3-1-15,5 0-11 16,-3-2-5-16,0-3-27 16,9 0-10-16,0 0-57 15</inkml:trace>
  <inkml:trace contextRef="#ctx0" brushRef="#br0" timeOffset="29">24317 17044 180 0,'-3'0'68'0,"6"6"-36"0,-3 2-31 0,0 0 14 0,0 2-8 16,-3-2 1 0,3 5-5-16,0 9-2 15,0-7 0-15,0 1-4 0,0 3 0 0,3-1-82 16</inkml:trace>
  <inkml:trace contextRef="#ctx0" brushRef="#br0" timeOffset="30">24276 16872 196 0,'-18'-21'74'0,"18"19"-40"0,6-4-60 16,-6 6 3-16,3 0-46 16,6-2-16-16,0-1 35 15,3-5 18-15</inkml:trace>
  <inkml:trace contextRef="#ctx0" brushRef="#br0" timeOffset="31">24466 16693 132 0,'-6'0'52'0,"12"8"-28"0,-3 18-26 0,-3-8 11 16,0 12 3-16,0-1 2 16,0 10-7-16,0-2-2 15,0 3-3-15,0 0 1 0,0-3 0 16,6 5-1-16,-3 1 1 15,0-4-75-15</inkml:trace>
  <inkml:trace contextRef="#ctx0" brushRef="#br0" timeOffset="32">24314 16968 192 0,'0'-13'71'0,"9"13"-38"0,21-3-30 16,-15 3 15-16,6-11-9 16,6 11-3-16,2-2-21 15,4 2-8-15,0-3-63 0,6 8-29 16</inkml:trace>
  <inkml:trace contextRef="#ctx0" brushRef="#br0" timeOffset="33">24743 16968 192 0,'-21'-13'71'0,"9"13"-38"0,0 0-36 0,6 0 11 15,-5 5-4-15,-1 3 2 16,3-3-5-16,0 3-1 15,0-3 0-15,9 8 0 0,0 6 0 16,12 2 0-16,-3-2 0 16,6 5 6-16,-9-1 4 0,-1-4 3 15,-5 5 5-15,-5-3-1 16,-7-3-1-16,-9 1-19 16,-9-3-10-16,0-3-93 15</inkml:trace>
  <inkml:trace contextRef="#ctx0" brushRef="#br0" timeOffset="34">17706 17756 48 0,'0'8'19'0,"0"-3"-10"0,0 9 7 0,0 4 11 15,0-5-6-15,0 6-1 16,0-3-12-16,0-3-3 16,3 0-3-16,0 3 1 15,0-3-4-15,0-5 0 16,0 0 5-16,0-2 2 16,0-1-9-16,0-5-3 0,0-5-2 15,3-1 2 1,-3-2-1-16,3 3 0 0,-3-3 6 15,0 3 5-15,0-1-4 16,0 4 0-16,0-3 2 16,3 10 3-16,0 3 4 15,3 2 5-15,6 4-6 16,0 1 0-16,-1-1 7 16,1-1 4-16,-3 0 0 15,0-8 0-15,3 1-10 16,0-12 3-16,0 1 2 0,-3-8-5 0,-3 0-3 15,0-1-3-15,-3 1-3 16,0 0-28 0,-4-6-11-16,-2-2-43 15</inkml:trace>
  <inkml:trace contextRef="#ctx0" brushRef="#br0" timeOffset="35">18004 17867 144 0,'15'6'55'0,"0"-4"-30"0,-3 4-16 0,-6-6 16 15,3 0-12-15,0 0-2 0,2 0-5 16,1 0 1 0,3-6-4-16,-3 6-2 0,0-8 0 15,0-5-1-15,-3 5 2 0,-6-5 1 16,-3 2 1-16,-6-5-9 15,-3 6-2-15,-3 5-1 16,0 2 2-16,-6 6-1 16,3 2 2-16,-2 5 7 15,-1 6 4-15,6-2 1 16,3-1 3-16,3 5-5 16,6 1-1-16,9-1-2 15,3-2-2-15,3 3 1 16,3-6-1-16,-1-5-22 15,4 3-10-15,-3-9-35 16,0-2-26 0,-3-8 39-16</inkml:trace>
  <inkml:trace contextRef="#ctx0" brushRef="#br0" timeOffset="36">18236 17881 148 0,'3'10'57'0,"0"1"-30"0,0-1-23 0,3-2 15 0,-3-2-7 16,3 1 1 0,0 4-6-16,-3-8 1 15,0 2-5-15,-3-5 11 0,0 0 8 16,3-5-2-16,-3 2-2 16,0-8-8-16,0-2-2 0,0-3-6 15,6 3-4-15,0-3-2 16,3 3 0-1,0 0-4-15,0 0 0 0,3 5-23 16,-1 2-7-16,1 6-15 16,3 0-19-1,0 0 26-15,0 6 22 16,3-1 13-16,3 3 17 16,-3 0 6-16,-4-3 14 15,1 0 6-15,-3-2-5 16,0 2-4-16,0 1-7 15,0-6-2-15,0 0-6 0,-3-6 0 16,0 6-5 0,-3-5 0-16,0-8 3 0,-6 5-1 0,-3 0 0 15,0-3-6-15,-3 3-1 16,-9 0-2-16,3 6 3 16,-9 4 0-16,0 6 1 15,0 6 6-15,7-1 6 16,-1 0 5-16,6 0 4 15,3 1-9-15,3-1-4 16,3 5-5-16,12-4 0 16,6-1-4-16,-1 0 0 15,7-5-52-15,3-3-22 16,0-5-8-16</inkml:trace>
  <inkml:trace contextRef="#ctx0" brushRef="#br0" timeOffset="37">19052 17836 172 0,'-12'-3'66'0,"9"-10"-36"0,-6 2-26 0,6 11 13 15,-3 0-8-15,-3 5-3 16,-6 9-3-16,-3-6 0 16,1 2-2-16,-1 3-1 0,3 1 3 15,0 1 0-15,3 1 3 16,3 0-3-16,6 3-2 15,3-1 0-15,3-4-1 16,6-7 2-16,0 4 1 16,3-11-4-16,0-3 1 15,0-5-2-15,0 3-2 16,-3-8 3-16,-1 5 0 16,1-5 1-16,-3 0 0 0,0 5 0 15,-3-3 0-15,0 6 0 16,0-3 2-16,-3 5-3 15,0 0 0 1,0 3-1-16,0 0 0 0,0 6 0 16,3 2 0-16,0 2 2 15,3-2 0-15,0 5 0 16,3 1 2-16,0-1-8 16,0 0-1-16,0 0-42 15,0-7-56 1,0 2 20-16</inkml:trace>
  <inkml:trace contextRef="#ctx0" brushRef="#br0" timeOffset="38">19135 17523 112 0,'3'-8'44'0,"-3"8"-24"0,6 6-21 0,-3-1 7 15,0 3 4-15,6 5 4 16,-3 14 10-16,3 4 5 16,-6 4 2-16,0 10 3 15,-6-6-18-15,0 6-7 0,0 0-2 16,3-5-4-16,0 0-2 0,3-1 4 15,0-1 1-15,6-7-16 16,0-4-7-16,-3-6-65 16,3-8-46-1,3-8 51-15</inkml:trace>
  <inkml:trace contextRef="#ctx0" brushRef="#br0" timeOffset="39">19323 17881 160 0,'3'5'63'0,"0"0"-34"0,3 8-21 0,-3-5 18 16,0 6-6-16,0-1 0 15,5 5-7-15,-2-4 0 16,0-1-8-16,-3-5-1 0,0 5 0 16,0-8 0-16,0 3 0 15,-6-3 0-15,0-5 0 16,-3-5-2-16,3-3 1 16,0 0-2-16,0-8-1 15,0 1 5-15,9-4 1 0,0 6 0 16,3 0-1-1,3 5-8-15,0-3 0 0,0 3 1 16,0 3 1-16,3-1-13 16,3 4-5-16,0-3-30 15,-1 5-13-15,-2 0-26 16</inkml:trace>
  <inkml:trace contextRef="#ctx0" brushRef="#br0" timeOffset="40">19579 17881 172 0,'-3'0'66'0,"3"0"-36"0,3 0-22 16,-3 0 16-16,3 5-3 15,3 0-1-15,0-2-2 16,0 5-1-16,2-3-9 16,4 0-1-16,0 1 3 0,3-4-8 0,-3-2-3 15,0 6 4-15,0-6 5 16,0 0-4-16,0-6-2 15,-3 6-1-15,-3-8 1 16,0 3-10-16,-6 2-2 16,0-7-6-16,-3 4-1 15,-3-1 1-15,-3-1 0 16,-3 2 6-16,-6 1 4 16,0 5 1-16,0 0 4 15,3 5 0-15,0 3 1 0,1-2 0 16,2 7 0-1,0-3 2-15,3 6 3 16,3 3 0-16,6-1 2 16,6-2-6-16,3 11-1 0,6-4 0 15,2-1 2-15,4-4-21 16,3-5-7-16,0-5-33 16,3-8-44-1,5-8 29-15</inkml:trace>
  <inkml:trace contextRef="#ctx0" brushRef="#br0" timeOffset="41">19948 17875 160 0,'-12'-8'60'0,"6"8"-32"0,-3-13-20 0,6 8 18 16,-3 5-15-16,-6 5-6 16,-6 3-6-16,-3-3 0 15,4 3 1-15,-4 5 6 16,3 3 4-16,0 0-3 0,6 3 1 15,3 2-5-15,3-3-2 16,6 4-3-16,3-4 1 16,3-5 3-16,3 1 1 15,6-14-4-15,3 0 1 16,0-8-2-16,-3 2 0 16,0-7 2-16,-4 0 2 15,-2-3 1-15,-3 0 1 16,-3 3-2-16,0 0 1 0,-3 5-2 15,0 2-1-15,0 4-4 16,0 2-2-16,3 2 3 16,0 12 1-16,3-1 2 15,0 0 0-15,3 6-3 16,6-1 2-16,3 1-10 16,3 2-3-16,2-8-37 15,7-5-52 1,0-8 21-16</inkml:trace>
  <inkml:trace contextRef="#ctx0" brushRef="#br0" timeOffset="42">20195 17888 184 0,'-24'-15'68'0,"15"9"-36"0,-9 6-37 0,3 0 10 16,0 8-8-16,-2-2 0 15,-1 7 2 1,0 0 2-16,3 6 0 15,3 2 4-15,6 3 4 0,3 2 1 0,6 0 2 16,3-4-2-16,3 1-1 16,9-7-3-16,0-5 1 15,0-6-2-15,-1-7 0 16,-2-6-1-16,0-6 2 16,-3 1-3-16,-3-8-2 15,-3-3 0-15,-6-2 1 16,-3-9-8-16,0-2-1 15,-3 5-1-15,-3-2 0 0,0 2 5 16,0 6 1-16,0 7-1 16,0 3 0-16,1 3-1 15,2 3 3-15,3 10-2 16,3 0-1-16,9 5 3 16,-1 8 2-16,1 8 6 15,0 3 6-15,3 3-3 16,-3-1 0-16,3 8-6 15,0-4-1-15,0-4-1 16,0 3 1-16,0-5-33 16,6-6-14-16</inkml:trace>
  <inkml:trace contextRef="#ctx0" brushRef="#br0" timeOffset="43">20335 17904 140 0,'-6'-2'52'0,"6"4"-28"0,3 1-19 0,0 2 11 16,0 3 8-16,0-2 7 15,0 7-14-15,3 0-7 16,3 6-6-16,-1-4-4 16,7-1 1-16,-3 4-1 0,0-5 0 15,0 1-25-15,0-9-10 16,0-5-46-16</inkml:trace>
  <inkml:trace contextRef="#ctx0" brushRef="#br0" timeOffset="44">20543 17907 108 0,'-6'11'41'0,"0"2"-22"15,-3 8 11-15,3-8 23 0,-3 6-4 16,-5 7 1-16,-4 9-22 15,0-4-6-15,0-4-14 16,3-1-10-16,6 1-1 0,3-1-48 16,6 3-18-16,6-2-27 15</inkml:trace>
  <inkml:trace contextRef="#ctx0" brushRef="#br0" timeOffset="45">20939 17613 172 0,'-6'-21'66'0,"6"21"-36"0,0 3-24 16,0-3 17-16</inkml:trace>
  <inkml:trace contextRef="#ctx0" brushRef="#br0" timeOffset="46">20939 17627 332 0,'3'31'32'0,"-3"6"-16"16,0-2-8-16,0 4-1 0,3-2-4 16,-3 6 0-16,3-6-1 0,0-5-2 15,-3-3-10 1,0-5-4-16,0-3-44 0,-3-3-17 15,-3 1-12 1</inkml:trace>
  <inkml:trace contextRef="#ctx0" brushRef="#br0" timeOffset="47">20754 17867 176 0,'0'0'68'0,"18"0"-36"0,0-13-24 0,-6 13 16 16,3-5-14-16,6 5-3 0,6 0-5 15,2-3-2 1,4 3 1-16,3 0-34 0,-3 0-15 0,-4-5-34 16</inkml:trace>
  <inkml:trace contextRef="#ctx0" brushRef="#br0" timeOffset="48">21094 17682 124 0,'-3'-3'46'0,"3"9"-24"0,3 2-17 16,-3 2 11-16,0 11 17 16,0 11 9-16,-3 3-9 15,0 7-2-15,-3-2-18 0,3-6 3 0,0-2 2 16,3 2-8-16,0-10-3 15,3-6 4 1,0-4-4-16,3-12 1 16,0-2 0-16,3-8 0 15,0-5-7-15,3-5-2 16,-1-1-7-16,13-2-2 16,-3 8 2-16,-3 0 5 15,0-1 0-15,0 9 1 16,-3 0 0-16,-1 5 0 15,-2 5 8-15,-3 8 6 16,-3 6-2-16,-3-1 0 16,0 3-6-16,-3 3-1 0,0 3-1 15,3-6 1 1,0 0-35-16,3-2-16 0,0-6-48 16,3-3-46-1,0-2 53-15</inkml:trace>
  <inkml:trace contextRef="#ctx0" brushRef="#br0" timeOffset="49">21409 17957 220 0,'3'3'85'0,"3"2"-46"0,0-5-30 16,0 6 19-16,3-4-5 15,3-2 0-15,0 5-10 0,3-5-3 16,0-5-6-16,0 3-3 0,-4-4 0 15,1 1-1-15,-3-3 2 16,-3 3-1-16,0-3 2 16,-6 2-11-16,-3-1-2 15,-3-1-8 1,-9 2-2-16,-5 1 9 0,-1 5 5 16,-3 5 3-16,0 3-1 15,0-2 3-15,3 7 2 16,4 0 4-16,5 6 2 15,3-4-3-15,6 4-1 16,9 7-1-16,3 1-2 16,6-1 3-16,8-7 0 15,1-1-19-15,3-4-7 0,3-7-52 16,-4-1-54 0,-2-6 34-16</inkml:trace>
  <inkml:trace contextRef="#ctx0" brushRef="#br0" timeOffset="50">21564 17978 124 0,'-3'8'49'0,"6"-2"-26"0,0 7-3 16,0-3 19-16,0-2-10 16,3 14-2-16,0-4-14 15,-3 1-3-15,0-3-6 16,-3-6-1-16,3 3 3 0,0-5-3 15,0-2-2-15,-3 1 13 16,0-7 5-16,0-7-1 16,0-1 2-16,0-11-7 0,-3 1 0 15,3-1-4-15,0 3 2 16,3-2-6-16,0-1-3 16,3 6-4-16,0 0 1 15,3-1-1-15,0 1-2 16,5 8-24-16,1-3-9 15,0 8-23-15,-3 0-8 16,0 5-25 0</inkml:trace>
  <inkml:trace contextRef="#ctx0" brushRef="#br0" timeOffset="51">21778 18000 184 0,'-3'2'68'0,"6"1"-36"0,3 2-20 16,0 0 21-16,0-2-6 15,3 2-1-15,3 1-8 16,0-4-3-16,0-2-9 16,0 0-2-16,3 0 0 0,3 0 0 15,-4 0 0-15,-2-8-2 16,-3 3 1-16,-3-3-11 16,-6-2-2-16,-6-1-17 15,-3 0-6-15,-3-2 0 16,-5 8 2-16,-4 5 16 0,-3 0 6 15,0 5 6 1,3 3 4-16,3 3 20 0,4-3 10 16,2 5 0-1,3 13 10-15,3-2-11 16,6-3-12-16,6 3-7 16,6-8-4-16,2 3 0 15,7-6-24-15,0-5-10 16,9 5-53-16,0-8-24 15,-7 1 11 1</inkml:trace>
  <inkml:trace contextRef="#ctx0" brushRef="#br0" timeOffset="52">22008 18174 200 0,'-3'8'77'16,"6"-3"-42"-16,-3 1-41 0,0 2 14 0,0-3-9 15,0 0 0-15,3-2-15 16,-3-3-4-16,3 0-61 16</inkml:trace>
  <inkml:trace contextRef="#ctx0" brushRef="#br0" timeOffset="53">22002 17613 176 0,'3'19'66'0,"0"7"-36"0,-3 14-20 0,0-21 17 16,0 7-18-16,0 0-4 15,-3 6-4-15,0 0 1 16,3-3-80-16,0-3-37 15,3-2 47-15,3-10 25 16</inkml:trace>
  <inkml:trace contextRef="#ctx0" brushRef="#br0" timeOffset="54">22677 17542 88 0,'-3'-13'33'0,"3"13"-18"0,-3-3-2 15,3 3 11-15,-3 0-8 16,-3 0-2-16,0 3-4 16,-2 2 1-16,-7 3 3 15,-9 5 3-15,0 14-9 16,-3 4 9-16,0 9 3 0,4 5-2 15,2 0 2-15,3 8-7 16,9 0-3-16,9 2-5 16,9 1-4-16,15-6 0 15,6-5-1-15,8-10-51 16,4-4-23-16,0-10-13 16</inkml:trace>
  <inkml:trace contextRef="#ctx0" brushRef="#br0" timeOffset="55">22618 17735 84 0,'0'0'33'0,"3"3"-18"0,0-3 0 16,0 5 13-16,3 0-9 15,0 3-1-15,0 0-10 16,0-3-3-16,2 9-3 15,-2-1-2-15,3-3-13 16,-6-2-4-16,6 0-42 16,-3-2-16-16</inkml:trace>
  <inkml:trace contextRef="#ctx0" brushRef="#br0" timeOffset="56">22695 17717 76 0,'-3'0'30'0,"6"5"-16"0,3-3 1 0,-6-2 15 16,6 0-3-16,0 6 1 15,0 2-11-15,3 5-5 16,3-3-7-16,-3-2-2 0,0 6-1 16,0-1-10-16,0 5-3 15,-1-4-58-15</inkml:trace>
  <inkml:trace contextRef="#ctx0" brushRef="#br0" timeOffset="57">23002 17965 92 0,'-15'-8'35'0,"9"3"-18"0,6 0-2 0,0 5 15 16,0-3-3-16,0-2 1 15,-6 5-15-15,-3 5-6 16,-6-2-4-16,3 7-3 0,-3-2 1 16,3 5 1-16,1 6 3 0,2 2-2 15,6 3-2-15,3-3 0 16,6-2 1-1,0-3-1-15,8-6-1 16,-2-2 1-16,3-3 1 0,-6-5 1 16,9-5 3-16,-6-3-5 15,-3-5-1-15,0 0 0 16,-6-6 2-16,3 6-1 16,-3 5-1-16,-6-3-15 15,-3 3 2 1,6 3 1-16,-3 5 2 15,6 5 4-15,6 9 4 16,0 7 1-16,3 5 1 16,-4-2 0-16,1-3 4 15,0 3 5-15,-3-8 8 0,-6 8 7 16,-6-3 0 0,-6 3 1-16,-2-8-14 0,-1 2-4 15,-3-5-12-15,0-7-4 16,0-1-37-16,-3-5-17 15,3-5-19 1</inkml:trace>
  <inkml:trace contextRef="#ctx0" brushRef="#br0" timeOffset="58">23174 17952 124 0,'-9'-8'46'0,"6"3"-24"0,-5 5-13 16,8 0 16-16,-6 0-14 15,0 0-4-15,-3 8-6 16,-3-3-4-16,0 8 2 15,0 0 2-15,-3 1 2 0,3 9-1 16,3-1 1-16,0-1-2 16,9 3-1-16,6-6 1 15,0-2 1-15,3-5 3 16,0-3 2-16,0-1 1 16,3-7 2-16,0 0-1 15,-3 0 0-15,0-13-10 16,0 0-4-16,-3-3-13 15,-3 0-4-15,0 0-4 0,-3 3 1 16,-3 0 9-16,0 2 7 16,0 3 4-16,0 3 3 15,0 2 5-15,-3-2 6 16,6 5 15-16,0 0 9 16,0 8-11-16,6-3-4 0,0 9-9 15,3-6-4 1,-1 10-2-16,1-5 0 0,3-5-15 15,-3 6-5-15,0-4-62 16</inkml:trace>
  <inkml:trace contextRef="#ctx0" brushRef="#br0" timeOffset="59">23264 17926 104 0,'12'-6'38'0,"-12"6"-20"0,6 6-4 15,-3-6 17-15,5 7 0 16,-2-1 2-16,0 7-7 0,-6-5-2 16,9 5-13-1,-6 3-4-15,0-3-3 0,0-5 0 16,-3 0 2-16,3 3-3 0,-3-9-2 15,0 4 2-15,0-6 2 16,0 0-2-16,0 0 0 16,0 0-1-16,0-8-2 15,0-3 1-15,0-2-1 16,0 0 0-16,6 5 0 16,-3-3 0-16,3-2 0 15,0 5-5-15,3 3 1 16,0-3-5-16,0 2 1 0,0 6-38 15,-6 0-14-15,9 0-23 16</inkml:trace>
  <inkml:trace contextRef="#ctx0" brushRef="#br0" timeOffset="60">23427 17738 124 0,'6'10'46'0,"-3"-2"-24"0,3 19-4 0,-3-14 18 15,6 5-7-15,-6 4-2 16,6 1-11-1,-6 4-5-15,0-6-6 0,0 5-2 16,0-7 1-16,-3 0 0 16,0-6 0-16,0-5-2 0,0 2 1 15,0-7 2-15,0 2 4 16,0-5-4-16,0 0-1 16,0-8-9-16,0-2-2 15,9-4-3-15,0 1 1 16,0 0 3-16,3 0 1 15,-3 0 0-15,0 5 4 16,2-3 0-16,1 8 1 0,3 1 0 16,0 2 2-16,0 2 1 15,0 6 1-15,-3 0 9 16,6 11 3 0,-6-6 1-16,-3 6 2 0,-4-4-4 15,-5 1-1-15,-3 0-6 16,-2 8-3-16,-7-8-5 15,-3 2 0-15,-3-10-13 16,0-8-7-16,-6 0-20 16,9-8-8-16,-11 3-53 15</inkml:trace>
  <inkml:trace contextRef="#ctx0" brushRef="#br0" timeOffset="61">23832 17894 112 0,'-9'0'44'0,"3"0"-24"0,-9 0-19 0,12 5 11 16,-8-2-4-16,-4 2 3 15,0 6 5-15,-3 2 2 0,3 0-1 16,0 3 2-16,3 2-10 16,3 6-5-16,0 3-1 0,9-6-2 15,6 0 2-15,-3-8 0 16,9 3 3-16,3-8-5 15,0 0-1-15,0-8 0 16,-3-3 0-16,-3-7 0 16,0-3 2-16,-3-1-3 15,0-4 0-15,-3 5 1 16,2-3 2-16,-5 2-3 16,0 4 0-16,0 2-4 15,0 3 1-15,0 5 0 16,0 0 2-16,3 5 3 0,0 3 2 15,3 2-1 1,-3 6 1-16,9 3 0 0,-3 2 1 16,0-2-40-16,3-6-15 15,3 0-24 1</inkml:trace>
  <inkml:trace contextRef="#ctx0" brushRef="#br0" timeOffset="62">23984 17899 56 0,'-12'-5'22'0,"0"5"-12"0,0 0-14 0,3 5 4 16,0 0 9-16,1 3 5 0,-1 6 18 15,0-1 7-15,3 0-16 16,0 6-8-16,6-4-3 15,0 4 2-15,6-1-8 16,6-4 1-16,2-6 0 0,1 2-3 16,0-10-3-16,0-5 2 15,-3 0 2-15,0-3 0 16,-3 0 0-16,-6-6 1 16,-3 1 1-16,0 0-3 15,0 2-1-15,0 4-8 16,0 1-2-16,-3 1-12 15,0 10-5-15,0 3 10 0,0 5 8 16,0 16-1-16,3 1 3 16,0-4 13-16,0 6 8 15,3-6 12-15,-3 6 4 16,0-6-4-16,-3 1-1 16,-3-3-2-16,-3-8-1 15,-6 2-10-15,-3-10-4 16,-2-3-9-16,-4-5-3 15,0-5-36-15,-3-3-15 0,-3-10-59 16</inkml:trace>
  <inkml:trace contextRef="#ctx0" brushRef="#br0" timeOffset="63">24100 17952 176 0,'0'-5'68'0,"6"5"-36"0,3 5-15 16,-3-5 20-16,3 5-10 15,-3-2-1-15,9 2-11 16,0-5-4-16,-4 6-6 15,7-4-4-15,-6-2 2 0,6-2 0 16,-6-4 1-16,0 1-2 16,-3 2 1-16,-3-7-2 0,-3 2 2 15,-3 2-18-15,-9-1-4 16,3-1-4-16,-9 2-2 16,0 1 6-16,-6 5 1 15,-3 5 8-15,1 1 4 16,2 2 6-16,0-1 2 15,6 7 8-15,3-1 4 16,3 0 4-16,6 3 1 16,6-3-2-16,6 3 2 15,6 3-8-15,0-1-4 0,6-5-4 16,6-5-3-16,-4 0-19 16,-2 3-10-16,6-16-54 15,-6 5-49 1,-9-14 42-16</inkml:trace>
  <inkml:trace contextRef="#ctx0" brushRef="#br0" timeOffset="64">24404 17703 124 0,'-18'14'46'0,"0"-1"-24"0,9 8-24 0,3-8 9 15,0-2-5-15,-3 2 1 16,6 0-2-16,-3 0-1 16,3-5-35-16,0-2-14 15,-3-1 3-15,6-2 4 16</inkml:trace>
  <inkml:trace contextRef="#ctx0" brushRef="#br0" timeOffset="65">24439 17679 120 0,'-8'3'46'0,"8"5"-24"0,5 5-6 15,-5-5 16-15,0-2-6 16,0 7-3-16,-5-5-13 15,5 5-6-15,0-3-41 16,0-2-15-16,5 6-20 16,-2-1-6-16</inkml:trace>
  <inkml:trace contextRef="#ctx0" brushRef="#br0" timeOffset="66">24532 17510 152 0,'6'-8'57'0,"-3"13"-30"0,12 3-25 0,-10 0 14 15,10 3 10-15,-3 10 8 16,3 11 10-16,3 8 6 0,0 5-27 16,-3 5 2-16,-6-3 3 15,0 12-16-15,-9 1-4 0,-9-1-1 16,0-4 0 0,-12-7-21-16,-6 5-10 15,-9 0-114-15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1T22:02:2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15153 6263 108 0,'0'-6'41'0,"0"4"-32"0,-3-1 17 0,3 0 8 0,-3 1-5 15,0-1-2-15,0 1-2 16,3-1 1-16,0 0-14 15,6 1-5-15,8 2-2 0,16-6-1 16,21-4 0-16,17-4-2 16,7 7 1-16,-1-4 0 15,-2-2 3-15,-7 5-49 16,4-3-23-16,-13-10-25 16</inkml:trace>
  <inkml:trace contextRef="#ctx0" brushRef="#br0" timeOffset="103351.42">8437 6496 56 0,'-6'-8'22'0,"6"5"-18"0,-2-5-24 16,4 5-12-16</inkml:trace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0500CEC-9CC6-4D36-81E7-F97097874D08}" emma:medium="tactile" emma:mode="ink">
          <msink:context xmlns:msink="http://schemas.microsoft.com/ink/2010/main" type="writingRegion" rotatedBoundingBox="23538,11290 23927,11290 23927,11785 23538,11785">
            <msink:destinationLink direction="with" ref="{F6081BBC-9D6E-4153-A727-DD695CD2BA82}"/>
          </msink:context>
        </emma:interpretation>
      </emma:emma>
    </inkml:annotationXML>
    <inkml:traceGroup>
      <inkml:annotationXML>
        <emma:emma xmlns:emma="http://www.w3.org/2003/04/emma" version="1.0">
          <emma:interpretation id="{9AADA3FE-6212-47A7-8B20-A9C20FF12579}" emma:medium="tactile" emma:mode="ink">
            <msink:context xmlns:msink="http://schemas.microsoft.com/ink/2010/main" type="paragraph" rotatedBoundingBox="23538,11290 23927,11290 23927,11785 23538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6839C-6BDC-452D-A895-464549F6D92E}" emma:medium="tactile" emma:mode="ink">
              <msink:context xmlns:msink="http://schemas.microsoft.com/ink/2010/main" type="line" rotatedBoundingBox="23538,11290 23927,11290 23927,11785 23538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6281D740-A6C7-4511-92AB-F7FB2D94AC6A}" emma:medium="tactile" emma:mode="ink">
                <msink:context xmlns:msink="http://schemas.microsoft.com/ink/2010/main" type="inkWord" rotatedBoundingBox="23538,11290 23927,11290 23927,11785 23538,11785"/>
              </emma:interpretation>
              <emma:one-of disjunction-type="recognition" id="oneOf0">
                <emma:interpretation id="interp0" emma:lang="x-none" emma:confidence="1">
                  <emma:literal>5</emma:literal>
                </emma:interpretation>
                <emma:interpretation id="interp1" emma:lang="x-none" emma:confidence="0">
                  <emma:literal>E</emma:literal>
                </emma:interpretation>
                <emma:interpretation id="interp2" emma:lang="x-none" emma:confidence="0">
                  <emma:literal>}</emma:literal>
                </emma:interpretation>
                <emma:interpretation id="interp3" emma:lang="x-none" emma:confidence="0">
                  <emma:literal>'5</emma:literal>
                </emma:interpretation>
                <emma:interpretation id="interp4" emma:lang="x-none" emma:confidence="0">
                  <emma:literal>"5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F71C257-2A8E-49B5-BB0E-6BED57B7F22D}" emma:medium="tactile" emma:mode="ink">
          <msink:context xmlns:msink="http://schemas.microsoft.com/ink/2010/main" type="inkDrawing" rotatedBoundingBox="19650,11689 22027,11564 22029,11604 19652,11728" shapeName="Other"/>
        </emma:interpretation>
      </emma:emma>
    </inkml:annotationXML>
  </inkml:traceGroup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C5F7FDD-F55E-4662-B726-CB02BD74ADA0}" emma:medium="tactile" emma:mode="ink">
          <msink:context xmlns:msink="http://schemas.microsoft.com/ink/2010/main" type="inkDrawing" rotatedBoundingBox="21969,11318 22100,11642 21894,11726 21763,11401" semanticType="verticalRange" shapeName="Other">
            <msink:sourceLink direction="with" ref="{EB0B5053-CC5A-4E04-8DB5-3E6E4C5729AD}"/>
          </msink:context>
        </emma:interpretation>
      </emma:emma>
    </inkml:annotationXML>
  </inkml:traceGroup>
</inkml:ink>
</file>

<file path=ppt/ink/ink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21CD67E-95AC-4CD9-9510-8FC405937C81}" emma:medium="tactile" emma:mode="ink">
          <msink:context xmlns:msink="http://schemas.microsoft.com/ink/2010/main" type="writingRegion" rotatedBoundingBox="22186,11565 22683,11565 22683,13462 22186,13462"/>
        </emma:interpretation>
      </emma:emma>
    </inkml:annotationXML>
    <inkml:traceGroup>
      <inkml:annotationXML>
        <emma:emma xmlns:emma="http://www.w3.org/2003/04/emma" version="1.0">
          <emma:interpretation id="{6F11FECA-614A-4101-9F4B-55F7A2A989C5}" emma:medium="tactile" emma:mode="ink">
            <msink:context xmlns:msink="http://schemas.microsoft.com/ink/2010/main" type="paragraph" rotatedBoundingBox="22186,11565 22683,11565 22683,13462 22186,13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C33DC-BA17-49F4-A072-5E99374C6BFE}" emma:medium="tactile" emma:mode="ink">
              <msink:context xmlns:msink="http://schemas.microsoft.com/ink/2010/main" type="line" rotatedBoundingBox="22186,11565 22683,11565 22683,13462 22186,13462"/>
            </emma:interpretation>
          </emma:emma>
        </inkml:annotationXML>
        <inkml:traceGroup>
          <inkml:annotationXML>
            <emma:emma xmlns:emma="http://www.w3.org/2003/04/emma" version="1.0">
              <emma:interpretation id="{D803D7E1-A321-458A-8D2E-EDFBFA8AEF0F}" emma:medium="tactile" emma:mode="ink">
                <msink:context xmlns:msink="http://schemas.microsoft.com/ink/2010/main" type="inkWord" rotatedBoundingBox="22137,13445 22298,11552 22706,11586 22545,13480"/>
              </emma:interpretation>
              <emma:one-of disjunction-type="recognition" id="oneOf0">
                <emma:interpretation id="interp0" emma:lang="x-none" emma:confidence="0">
                  <emma:literal>i</emma:literal>
                </emma:interpretation>
                <emma:interpretation id="interp1" emma:lang="x-none" emma:confidence="0">
                  <emma:literal>:</emma:literal>
                </emma:interpretation>
                <emma:interpretation id="interp2" emma:lang="x-none" emma:confidence="0">
                  <emma:literal>;</emma:literal>
                </emma:interpretation>
                <emma:interpretation id="interp3" emma:lang="x-none" emma:confidence="0">
                  <emma:literal>+</emma:literal>
                </emma:interpretation>
                <emma:interpretation id="interp4" emma:lang="x-none" emma:confidence="0">
                  <emma:literal>|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6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B0B5053-CC5A-4E04-8DB5-3E6E4C5729AD}" emma:medium="tactile" emma:mode="ink">
          <msink:context xmlns:msink="http://schemas.microsoft.com/ink/2010/main" type="writingRegion" rotatedBoundingBox="17563,11676 19604,11266 19755,12019 17714,12430">
            <msink:destinationLink direction="with" ref="{1C5F7FDD-F55E-4662-B726-CB02BD74ADA0}"/>
          </msink:context>
        </emma:interpretation>
      </emma:emma>
    </inkml:annotationXML>
    <inkml:traceGroup>
      <inkml:annotationXML>
        <emma:emma xmlns:emma="http://www.w3.org/2003/04/emma" version="1.0">
          <emma:interpretation id="{572ABD1E-2B98-4930-833E-1471D40698C1}" emma:medium="tactile" emma:mode="ink">
            <msink:context xmlns:msink="http://schemas.microsoft.com/ink/2010/main" type="paragraph" rotatedBoundingBox="17563,11676 19604,11266 19755,12019 17714,12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0D783-EBBF-4B5E-9254-BC401CEC94EA}" emma:medium="tactile" emma:mode="ink">
              <msink:context xmlns:msink="http://schemas.microsoft.com/ink/2010/main" type="line" rotatedBoundingBox="17563,11676 19604,11266 19755,12019 17714,12430"/>
            </emma:interpretation>
          </emma:emma>
        </inkml:annotationXML>
        <inkml:traceGroup>
          <inkml:annotationXML>
            <emma:emma xmlns:emma="http://www.w3.org/2003/04/emma" version="1.0">
              <emma:interpretation id="{F8BD7893-168B-4D3E-BC1E-F8781AD8E7F1}" emma:medium="tactile" emma:mode="ink">
                <msink:context xmlns:msink="http://schemas.microsoft.com/ink/2010/main" type="inkWord" rotatedBoundingBox="17563,11676 18420,11504 18572,12257 17714,12430"/>
              </emma:interpretation>
              <emma:one-of disjunction-type="recognition" id="oneOf0">
                <emma:interpretation id="interp0" emma:lang="x-none" emma:confidence="0">
                  <emma:literal>ptr</emma:literal>
                </emma:interpretation>
                <emma:interpretation id="interp1" emma:lang="x-none" emma:confidence="0">
                  <emma:literal>pts</emma:literal>
                </emma:interpretation>
                <emma:interpretation id="interp2" emma:lang="x-none" emma:confidence="0">
                  <emma:literal>pt.</emma:literal>
                </emma:interpretation>
                <emma:interpretation id="interp3" emma:lang="x-none" emma:confidence="0">
                  <emma:literal>per</emma:literal>
                </emma:interpretation>
                <emma:interpretation id="interp4" emma:lang="x-none" emma:confidence="0">
                  <emma:literal>pto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DEC4B9F6-203E-4A33-B489-F99A0DADF746}" emma:medium="tactile" emma:mode="ink">
                <msink:context xmlns:msink="http://schemas.microsoft.com/ink/2010/main" type="inkWord" rotatedBoundingBox="19526,11652 19676,11622 19695,11720 19546,11750">
                  <msink:destinationLink direction="with" ref="{69552992-3ECB-4258-8512-4F52FFB09E56}"/>
                  <msink:destinationLink direction="with" ref="{982F6EA7-8AEE-40D5-B84B-84ACF90B419E}"/>
                </msink:context>
              </emma:interpretation>
              <emma:one-of disjunction-type="recognition" id="oneOf1">
                <emma:interpretation id="interp5" emma:lang="x-none" emma:confidence="0">
                  <emma:literal>loss</emma:literal>
                </emma:interpretation>
                <emma:interpretation id="interp6" emma:lang="x-none" emma:confidence="0">
                  <emma:literal>los</emma:literal>
                </emma:interpretation>
                <emma:interpretation id="interp7" emma:lang="x-none" emma:confidence="0">
                  <emma:literal>le.</emma:literal>
                </emma:interpretation>
                <emma:interpretation id="interp8" emma:lang="x-none" emma:confidence="0">
                  <emma:literal>loo'</emma:literal>
                </emma:interpretation>
                <emma:interpretation id="interp9" emma:lang="x-none" emma:confidence="0">
                  <emma:literal>los'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7.xml><?xml version="1.0" encoding="utf-8"?>
<inkml:ink xmlns:inkml="http://www.w3.org/2003/InkML">
  <inkml:definitions/>
  <inkml:traceGroup>
    <inkml:annotationXML>
      <emma:emma xmlns:emma="http://www.w3.org/2003/04/emma" version="1.0">
        <emma:interpretation id="{F6081BBC-9D6E-4153-A727-DD695CD2BA82}" emma:medium="tactile" emma:mode="ink">
          <msink:context xmlns:msink="http://schemas.microsoft.com/ink/2010/main" type="inkDrawing" rotatedBoundingBox="23036,11224 24349,10967 24543,11955 23230,12212" hotPoints="24294,11050 24368,12076 23341,12150 23268,11124" semanticType="enclosure" shapeName="Square">
            <msink:sourceLink direction="with" ref="{50500CEC-9CC6-4D36-81E7-F97097874D08}"/>
          </msink:context>
        </emma:interpretation>
      </emma:emma>
    </inkml:annotationXML>
  </inkml:traceGroup>
</inkml:ink>
</file>

<file path=ppt/ink/ink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82F6EA7-8AEE-40D5-B84B-84ACF90B419E}" emma:medium="tactile" emma:mode="ink">
          <msink:context xmlns:msink="http://schemas.microsoft.com/ink/2010/main" type="inkDrawing" rotatedBoundingBox="19140,12168 20295,12097 20297,12121 19142,12192" semanticType="underline" shapeName="Other">
            <msink:sourceLink direction="with" ref="{DEC4B9F6-203E-4A33-B489-F99A0DADF746}"/>
            <msink:destinationLink direction="with" ref="{69552992-3ECB-4258-8512-4F52FFB09E56}"/>
          </msink:context>
        </emma:interpretation>
      </emma:emma>
    </inkml:annotationXML>
  </inkml:traceGroup>
</inkml:ink>
</file>

<file path=ppt/ink/ink9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9B6C979-4600-43E9-B508-1718663A6C19}" emma:medium="tactile" emma:mode="ink">
          <msink:context xmlns:msink="http://schemas.microsoft.com/ink/2010/main" type="writingRegion" rotatedBoundingBox="22969,12282 24829,12282 24829,13406 22969,13406"/>
        </emma:interpretation>
      </emma:emma>
    </inkml:annotationXML>
    <inkml:traceGroup>
      <inkml:annotationXML>
        <emma:emma xmlns:emma="http://www.w3.org/2003/04/emma" version="1.0">
          <emma:interpretation id="{C02C5390-B499-401E-8324-328D569B1EDC}" emma:medium="tactile" emma:mode="ink">
            <msink:context xmlns:msink="http://schemas.microsoft.com/ink/2010/main" type="paragraph" rotatedBoundingBox="22969,12282 24829,12282 24829,13406 22969,13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8AC19-386A-4BC5-A6DE-68F8D0DFF267}" emma:medium="tactile" emma:mode="ink">
              <msink:context xmlns:msink="http://schemas.microsoft.com/ink/2010/main" type="line" rotatedBoundingBox="22969,12282 24829,12282 24829,13406 22969,13406"/>
            </emma:interpretation>
          </emma:emma>
        </inkml:annotationXML>
        <inkml:traceGroup>
          <inkml:annotationXML>
            <emma:emma xmlns:emma="http://www.w3.org/2003/04/emma" version="1.0">
              <emma:interpretation id="{3FEDA743-8AA1-4808-8797-8E45BBD9150E}" emma:medium="tactile" emma:mode="ink">
                <msink:context xmlns:msink="http://schemas.microsoft.com/ink/2010/main" type="inkWord" rotatedBoundingBox="22818,12860 24684,12200 24930,12895 23064,13555">
                  <msink:destinationLink direction="with" ref="{DC032379-2671-4BA5-9A23-A78BBBB5DDB5}"/>
                </msink:context>
              </emma:interpretation>
              <emma:one-of disjunction-type="recognition" id="oneOf0">
                <emma:interpretation id="interp0" emma:lang="x-none" emma:confidence="1">
                  <emma:literal>126</emma:literal>
                </emma:interpretation>
                <emma:interpretation id="interp1" emma:lang="x-none" emma:confidence="0">
                  <emma:literal>#'26</emma:literal>
                </emma:interpretation>
                <emma:interpretation id="interp2" emma:lang="x-none" emma:confidence="0">
                  <emma:literal>i26</emma:literal>
                </emma:interpretation>
                <emma:interpretation id="interp3" emma:lang="x-none" emma:confidence="0">
                  <emma:literal>1'26</emma:literal>
                </emma:interpretation>
                <emma:interpretation id="interp4" emma:lang="x-none" emma:confidence="0">
                  <emma:literal>1^26</emma:literal>
                </emma:interpretation>
              </emma:one-of>
            </emma:emma>
          </inkml:annotationXML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E9E-847B-4E2E-B9E1-0CF31FC50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6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0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7538"/>
            <a:ext cx="4779963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4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to animate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42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pronounce it 'char’, you can also call it 'care’ if you care 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</a:t>
            </a:r>
            <a:r>
              <a:rPr lang="en-US" dirty="0" err="1"/>
              <a:t>strlen</a:t>
            </a:r>
            <a:r>
              <a:rPr lang="en-US" dirty="0"/>
              <a:t>() in #include &lt;</a:t>
            </a:r>
            <a:r>
              <a:rPr lang="en-US" dirty="0" err="1"/>
              <a:t>string.h</a:t>
            </a:r>
            <a:r>
              <a:rPr lang="en-US" dirty="0"/>
              <a:t>&gt;, though doesn’t count null-terminator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5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1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</a:t>
            </a:r>
            <a:r>
              <a:rPr lang="en-US" baseline="0" dirty="0"/>
              <a:t> we can get into how we use memory, we have to introduce some C syntax to help us describe what we’re doing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we’re going to talk about how all of this looks in C</a:t>
            </a:r>
            <a:r>
              <a:rPr lang="is-IS" dirty="0"/>
              <a:t>…</a:t>
            </a:r>
          </a:p>
          <a:p>
            <a:r>
              <a:rPr lang="en-US" dirty="0"/>
              <a:t>* means a pointer to an </a:t>
            </a:r>
            <a:r>
              <a:rPr lang="en-US" dirty="0" err="1"/>
              <a:t>int</a:t>
            </a:r>
            <a:endParaRPr lang="en-US" dirty="0"/>
          </a:p>
          <a:p>
            <a:r>
              <a:rPr lang="en-US" dirty="0"/>
              <a:t>&amp;</a:t>
            </a:r>
            <a:r>
              <a:rPr lang="en-US" baseline="0" dirty="0"/>
              <a:t> gets the address of the variable</a:t>
            </a:r>
          </a:p>
          <a:p>
            <a:r>
              <a:rPr lang="en-US" baseline="0" dirty="0"/>
              <a:t>* on a pointer </a:t>
            </a:r>
            <a:r>
              <a:rPr lang="en-US" i="1" baseline="0" dirty="0"/>
              <a:t>dereferences</a:t>
            </a:r>
            <a:r>
              <a:rPr lang="en-US" i="0" baseline="0" dirty="0"/>
              <a:t> it</a:t>
            </a:r>
          </a:p>
          <a:p>
            <a:r>
              <a:rPr lang="en-US" i="0" baseline="0" dirty="0"/>
              <a:t>Note two slightly different uses of * here, in </a:t>
            </a:r>
            <a:r>
              <a:rPr lang="en-US" b="1" i="0" baseline="0" dirty="0"/>
              <a:t>declarations</a:t>
            </a:r>
            <a:r>
              <a:rPr lang="en-US" i="0" baseline="0" dirty="0"/>
              <a:t> and as a </a:t>
            </a:r>
            <a:r>
              <a:rPr lang="en-US" b="1" i="0" baseline="0" dirty="0"/>
              <a:t>unary operator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0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ays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57018" y="435678"/>
            <a:ext cx="84059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/>
              <a:t>Arrays in C</a:t>
            </a:r>
            <a:endParaRPr lang="en-US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b="0"/>
            </a:lvl1pPr>
          </a:lstStyle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*p = a[1]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8" name="Straight Connector 7"/>
            <p:cNvCxnSpPr/>
            <p:nvPr>
              <p:custDataLst>
                <p:tags r:id="rId3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>
              <p:custDataLst>
                <p:tags r:id="rId3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>
              <p:custDataLst>
                <p:tags r:id="rId3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3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>
              <p:custDataLst>
                <p:tags r:id="rId3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>
              <p:custDataLst>
                <p:tags r:id="rId4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>
              <p:custDataLst>
                <p:tags r:id="rId4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5" name="Group 24"/>
          <p:cNvGrpSpPr/>
          <p:nvPr userDrawn="1"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26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30" name="Rectangle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31" name="Rectangl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33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34" name="Rectangle 2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7" name="TextBox 36"/>
            <p:cNvSpPr txBox="1"/>
            <p:nvPr>
              <p:custDataLst>
                <p:tags r:id="rId2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2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2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41" name="Rectangle 40"/>
            <p:cNvSpPr/>
            <p:nvPr>
              <p:custDataLst>
                <p:tags r:id="rId1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1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2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2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 userDrawn="1"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46"/>
          <p:cNvGrpSpPr/>
          <p:nvPr userDrawn="1">
            <p:custDataLst>
              <p:tags r:id="rId4"/>
            </p:custDataLst>
          </p:nvPr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55" name="TextBox 54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The address of </a:t>
              </a:r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</a:t>
              </a:r>
              <a:r>
                <a:rPr lang="en-US" sz="1800" b="0" i="0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]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plus </a:t>
              </a:r>
              <a:r>
                <a:rPr lang="en-US" sz="1800" b="0" i="0" dirty="0" err="1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solidFill>
                    <a:srgbClr val="BD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 is a name for the array’s address</a:t>
              </a:r>
            </a:p>
          </p:txBody>
        </p:sp>
        <p:sp>
          <p:nvSpPr>
            <p:cNvPr id="57" name="Rectangle 56"/>
            <p:cNvSpPr/>
            <p:nvPr>
              <p:custDataLst>
                <p:tags r:id="rId9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59" name="Left Brace 58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6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62" name="Left Brace 6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5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31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CE80258-DC00-4EB7-9E0E-1FD39B8D8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2978" y="-2231"/>
            <a:ext cx="13580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L03:  Memory &amp; Data II</a:t>
            </a:r>
          </a:p>
        </p:txBody>
      </p:sp>
    </p:spTree>
    <p:extLst>
      <p:ext uri="{BB962C8B-B14F-4D97-AF65-F5344CB8AC3E}">
        <p14:creationId xmlns:p14="http://schemas.microsoft.com/office/powerpoint/2010/main" val="25004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79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notesSlide" Target="../notesSlides/notesSlide10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image" Target="../media/image70.emf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customXml" Target="../ink/ink11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image" Target="../media/image80.emf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notesSlide" Target="../notesSlides/notesSlide11.xml"/><Relationship Id="rId30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" Type="http://schemas.openxmlformats.org/officeDocument/2006/relationships/tags" Target="../tags/tag238.xml"/><Relationship Id="rId21" Type="http://schemas.openxmlformats.org/officeDocument/2006/relationships/tags" Target="../tags/tag25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notesSlide" Target="../notesSlides/notesSlide12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312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tags" Target="../tags/tag311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notesSlide" Target="../notesSlides/notesSlide15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9" Type="http://schemas.openxmlformats.org/officeDocument/2006/relationships/tags" Target="../tags/tag341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" Type="http://schemas.openxmlformats.org/officeDocument/2006/relationships/tags" Target="../tags/tag317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20" Type="http://schemas.openxmlformats.org/officeDocument/2006/relationships/tags" Target="../tags/tag332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tags" Target="../tags/tag406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9" Type="http://schemas.openxmlformats.org/officeDocument/2006/relationships/tags" Target="../tags/tag396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53" Type="http://schemas.openxmlformats.org/officeDocument/2006/relationships/tags" Target="../tags/tag420.xml"/><Relationship Id="rId5" Type="http://schemas.openxmlformats.org/officeDocument/2006/relationships/tags" Target="../tags/tag372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tags" Target="../tags/tag413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54" Type="http://schemas.openxmlformats.org/officeDocument/2006/relationships/tags" Target="../tags/tag421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image" Target="../media/image7.tif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image" Target="../media/image6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image" Target="../media/image2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image" Target="../media/image5.jpe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image" Target="../media/image1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4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3.png"/><Relationship Id="rId8" Type="http://schemas.openxmlformats.org/officeDocument/2006/relationships/tags" Target="../tags/tag6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tags" Target="../tags/tag448.xml"/><Relationship Id="rId39" Type="http://schemas.openxmlformats.org/officeDocument/2006/relationships/tags" Target="../tags/tag461.xml"/><Relationship Id="rId21" Type="http://schemas.openxmlformats.org/officeDocument/2006/relationships/tags" Target="../tags/tag443.xml"/><Relationship Id="rId34" Type="http://schemas.openxmlformats.org/officeDocument/2006/relationships/tags" Target="../tags/tag456.xml"/><Relationship Id="rId42" Type="http://schemas.openxmlformats.org/officeDocument/2006/relationships/tags" Target="../tags/tag464.xml"/><Relationship Id="rId47" Type="http://schemas.openxmlformats.org/officeDocument/2006/relationships/tags" Target="../tags/tag469.xml"/><Relationship Id="rId50" Type="http://schemas.openxmlformats.org/officeDocument/2006/relationships/tags" Target="../tags/tag472.xml"/><Relationship Id="rId55" Type="http://schemas.openxmlformats.org/officeDocument/2006/relationships/tags" Target="../tags/tag477.xml"/><Relationship Id="rId63" Type="http://schemas.openxmlformats.org/officeDocument/2006/relationships/tags" Target="../tags/tag48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9" Type="http://schemas.openxmlformats.org/officeDocument/2006/relationships/tags" Target="../tags/tag451.xml"/><Relationship Id="rId11" Type="http://schemas.openxmlformats.org/officeDocument/2006/relationships/tags" Target="../tags/tag433.xml"/><Relationship Id="rId24" Type="http://schemas.openxmlformats.org/officeDocument/2006/relationships/tags" Target="../tags/tag446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40" Type="http://schemas.openxmlformats.org/officeDocument/2006/relationships/tags" Target="../tags/tag462.xml"/><Relationship Id="rId45" Type="http://schemas.openxmlformats.org/officeDocument/2006/relationships/tags" Target="../tags/tag467.xml"/><Relationship Id="rId53" Type="http://schemas.openxmlformats.org/officeDocument/2006/relationships/tags" Target="../tags/tag475.xml"/><Relationship Id="rId58" Type="http://schemas.openxmlformats.org/officeDocument/2006/relationships/tags" Target="../tags/tag480.xml"/><Relationship Id="rId5" Type="http://schemas.openxmlformats.org/officeDocument/2006/relationships/tags" Target="../tags/tag427.xml"/><Relationship Id="rId61" Type="http://schemas.openxmlformats.org/officeDocument/2006/relationships/tags" Target="../tags/tag483.xml"/><Relationship Id="rId19" Type="http://schemas.openxmlformats.org/officeDocument/2006/relationships/tags" Target="../tags/tag441.xml"/><Relationship Id="rId14" Type="http://schemas.openxmlformats.org/officeDocument/2006/relationships/tags" Target="../tags/tag436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43" Type="http://schemas.openxmlformats.org/officeDocument/2006/relationships/tags" Target="../tags/tag465.xml"/><Relationship Id="rId48" Type="http://schemas.openxmlformats.org/officeDocument/2006/relationships/tags" Target="../tags/tag470.xml"/><Relationship Id="rId56" Type="http://schemas.openxmlformats.org/officeDocument/2006/relationships/tags" Target="../tags/tag478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430.xml"/><Relationship Id="rId51" Type="http://schemas.openxmlformats.org/officeDocument/2006/relationships/tags" Target="../tags/tag473.xml"/><Relationship Id="rId3" Type="http://schemas.openxmlformats.org/officeDocument/2006/relationships/tags" Target="../tags/tag425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tags" Target="../tags/tag447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46" Type="http://schemas.openxmlformats.org/officeDocument/2006/relationships/tags" Target="../tags/tag468.xml"/><Relationship Id="rId59" Type="http://schemas.openxmlformats.org/officeDocument/2006/relationships/tags" Target="../tags/tag481.xml"/><Relationship Id="rId20" Type="http://schemas.openxmlformats.org/officeDocument/2006/relationships/tags" Target="../tags/tag442.xml"/><Relationship Id="rId41" Type="http://schemas.openxmlformats.org/officeDocument/2006/relationships/tags" Target="../tags/tag463.xml"/><Relationship Id="rId54" Type="http://schemas.openxmlformats.org/officeDocument/2006/relationships/tags" Target="../tags/tag476.xml"/><Relationship Id="rId62" Type="http://schemas.openxmlformats.org/officeDocument/2006/relationships/tags" Target="../tags/tag48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49" Type="http://schemas.openxmlformats.org/officeDocument/2006/relationships/tags" Target="../tags/tag471.xml"/><Relationship Id="rId57" Type="http://schemas.openxmlformats.org/officeDocument/2006/relationships/tags" Target="../tags/tag479.xml"/><Relationship Id="rId10" Type="http://schemas.openxmlformats.org/officeDocument/2006/relationships/tags" Target="../tags/tag432.xml"/><Relationship Id="rId31" Type="http://schemas.openxmlformats.org/officeDocument/2006/relationships/tags" Target="../tags/tag453.xml"/><Relationship Id="rId44" Type="http://schemas.openxmlformats.org/officeDocument/2006/relationships/tags" Target="../tags/tag466.xml"/><Relationship Id="rId52" Type="http://schemas.openxmlformats.org/officeDocument/2006/relationships/tags" Target="../tags/tag474.xml"/><Relationship Id="rId60" Type="http://schemas.openxmlformats.org/officeDocument/2006/relationships/tags" Target="../tags/tag482.xml"/><Relationship Id="rId4" Type="http://schemas.openxmlformats.org/officeDocument/2006/relationships/tags" Target="../tags/tag426.xml"/><Relationship Id="rId9" Type="http://schemas.openxmlformats.org/officeDocument/2006/relationships/tags" Target="../tags/tag431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11.xml"/><Relationship Id="rId21" Type="http://schemas.openxmlformats.org/officeDocument/2006/relationships/tags" Target="../tags/tag506.xml"/><Relationship Id="rId42" Type="http://schemas.openxmlformats.org/officeDocument/2006/relationships/tags" Target="../tags/tag527.xml"/><Relationship Id="rId47" Type="http://schemas.openxmlformats.org/officeDocument/2006/relationships/tags" Target="../tags/tag532.xml"/><Relationship Id="rId63" Type="http://schemas.openxmlformats.org/officeDocument/2006/relationships/tags" Target="../tags/tag548.xml"/><Relationship Id="rId68" Type="http://schemas.openxmlformats.org/officeDocument/2006/relationships/tags" Target="../tags/tag553.xml"/><Relationship Id="rId16" Type="http://schemas.openxmlformats.org/officeDocument/2006/relationships/tags" Target="../tags/tag50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tags" Target="../tags/tag525.xml"/><Relationship Id="rId45" Type="http://schemas.openxmlformats.org/officeDocument/2006/relationships/tags" Target="../tags/tag530.xml"/><Relationship Id="rId53" Type="http://schemas.openxmlformats.org/officeDocument/2006/relationships/tags" Target="../tags/tag538.xml"/><Relationship Id="rId58" Type="http://schemas.openxmlformats.org/officeDocument/2006/relationships/tags" Target="../tags/tag543.xml"/><Relationship Id="rId66" Type="http://schemas.openxmlformats.org/officeDocument/2006/relationships/tags" Target="../tags/tag551.xml"/><Relationship Id="rId74" Type="http://schemas.openxmlformats.org/officeDocument/2006/relationships/tags" Target="../tags/tag559.xml"/><Relationship Id="rId79" Type="http://schemas.openxmlformats.org/officeDocument/2006/relationships/tags" Target="../tags/tag564.xml"/><Relationship Id="rId5" Type="http://schemas.openxmlformats.org/officeDocument/2006/relationships/tags" Target="../tags/tag490.xml"/><Relationship Id="rId61" Type="http://schemas.openxmlformats.org/officeDocument/2006/relationships/tags" Target="../tags/tag546.xml"/><Relationship Id="rId19" Type="http://schemas.openxmlformats.org/officeDocument/2006/relationships/tags" Target="../tags/tag50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43" Type="http://schemas.openxmlformats.org/officeDocument/2006/relationships/tags" Target="../tags/tag528.xml"/><Relationship Id="rId48" Type="http://schemas.openxmlformats.org/officeDocument/2006/relationships/tags" Target="../tags/tag533.xml"/><Relationship Id="rId56" Type="http://schemas.openxmlformats.org/officeDocument/2006/relationships/tags" Target="../tags/tag541.xml"/><Relationship Id="rId64" Type="http://schemas.openxmlformats.org/officeDocument/2006/relationships/tags" Target="../tags/tag549.xml"/><Relationship Id="rId69" Type="http://schemas.openxmlformats.org/officeDocument/2006/relationships/tags" Target="../tags/tag554.xml"/><Relationship Id="rId77" Type="http://schemas.openxmlformats.org/officeDocument/2006/relationships/tags" Target="../tags/tag562.xml"/><Relationship Id="rId8" Type="http://schemas.openxmlformats.org/officeDocument/2006/relationships/tags" Target="../tags/tag493.xml"/><Relationship Id="rId51" Type="http://schemas.openxmlformats.org/officeDocument/2006/relationships/tags" Target="../tags/tag536.xml"/><Relationship Id="rId72" Type="http://schemas.openxmlformats.org/officeDocument/2006/relationships/tags" Target="../tags/tag557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46" Type="http://schemas.openxmlformats.org/officeDocument/2006/relationships/tags" Target="../tags/tag531.xml"/><Relationship Id="rId59" Type="http://schemas.openxmlformats.org/officeDocument/2006/relationships/tags" Target="../tags/tag544.xml"/><Relationship Id="rId67" Type="http://schemas.openxmlformats.org/officeDocument/2006/relationships/tags" Target="../tags/tag552.xml"/><Relationship Id="rId20" Type="http://schemas.openxmlformats.org/officeDocument/2006/relationships/tags" Target="../tags/tag505.xml"/><Relationship Id="rId41" Type="http://schemas.openxmlformats.org/officeDocument/2006/relationships/tags" Target="../tags/tag526.xml"/><Relationship Id="rId54" Type="http://schemas.openxmlformats.org/officeDocument/2006/relationships/tags" Target="../tags/tag539.xml"/><Relationship Id="rId62" Type="http://schemas.openxmlformats.org/officeDocument/2006/relationships/tags" Target="../tags/tag547.xml"/><Relationship Id="rId70" Type="http://schemas.openxmlformats.org/officeDocument/2006/relationships/tags" Target="../tags/tag555.xml"/><Relationship Id="rId75" Type="http://schemas.openxmlformats.org/officeDocument/2006/relationships/tags" Target="../tags/tag560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49" Type="http://schemas.openxmlformats.org/officeDocument/2006/relationships/tags" Target="../tags/tag534.xml"/><Relationship Id="rId57" Type="http://schemas.openxmlformats.org/officeDocument/2006/relationships/tags" Target="../tags/tag542.xml"/><Relationship Id="rId10" Type="http://schemas.openxmlformats.org/officeDocument/2006/relationships/tags" Target="../tags/tag495.xml"/><Relationship Id="rId31" Type="http://schemas.openxmlformats.org/officeDocument/2006/relationships/tags" Target="../tags/tag516.xml"/><Relationship Id="rId44" Type="http://schemas.openxmlformats.org/officeDocument/2006/relationships/tags" Target="../tags/tag529.xml"/><Relationship Id="rId52" Type="http://schemas.openxmlformats.org/officeDocument/2006/relationships/tags" Target="../tags/tag537.xml"/><Relationship Id="rId60" Type="http://schemas.openxmlformats.org/officeDocument/2006/relationships/tags" Target="../tags/tag545.xml"/><Relationship Id="rId65" Type="http://schemas.openxmlformats.org/officeDocument/2006/relationships/tags" Target="../tags/tag550.xml"/><Relationship Id="rId73" Type="http://schemas.openxmlformats.org/officeDocument/2006/relationships/tags" Target="../tags/tag558.xml"/><Relationship Id="rId78" Type="http://schemas.openxmlformats.org/officeDocument/2006/relationships/tags" Target="../tags/tag563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39" Type="http://schemas.openxmlformats.org/officeDocument/2006/relationships/tags" Target="../tags/tag524.xml"/><Relationship Id="rId34" Type="http://schemas.openxmlformats.org/officeDocument/2006/relationships/tags" Target="../tags/tag519.xml"/><Relationship Id="rId50" Type="http://schemas.openxmlformats.org/officeDocument/2006/relationships/tags" Target="../tags/tag535.xml"/><Relationship Id="rId55" Type="http://schemas.openxmlformats.org/officeDocument/2006/relationships/tags" Target="../tags/tag540.xml"/><Relationship Id="rId76" Type="http://schemas.openxmlformats.org/officeDocument/2006/relationships/tags" Target="../tags/tag561.xml"/><Relationship Id="rId7" Type="http://schemas.openxmlformats.org/officeDocument/2006/relationships/tags" Target="../tags/tag492.xml"/><Relationship Id="rId71" Type="http://schemas.openxmlformats.org/officeDocument/2006/relationships/tags" Target="../tags/tag556.xml"/><Relationship Id="rId2" Type="http://schemas.openxmlformats.org/officeDocument/2006/relationships/tags" Target="../tags/tag487.xml"/><Relationship Id="rId29" Type="http://schemas.openxmlformats.org/officeDocument/2006/relationships/tags" Target="../tags/tag514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590.xml"/><Relationship Id="rId21" Type="http://schemas.openxmlformats.org/officeDocument/2006/relationships/tags" Target="../tags/tag585.xml"/><Relationship Id="rId42" Type="http://schemas.openxmlformats.org/officeDocument/2006/relationships/tags" Target="../tags/tag606.xml"/><Relationship Id="rId47" Type="http://schemas.openxmlformats.org/officeDocument/2006/relationships/tags" Target="../tags/tag611.xml"/><Relationship Id="rId63" Type="http://schemas.openxmlformats.org/officeDocument/2006/relationships/tags" Target="../tags/tag627.xml"/><Relationship Id="rId68" Type="http://schemas.openxmlformats.org/officeDocument/2006/relationships/tags" Target="../tags/tag632.xml"/><Relationship Id="rId84" Type="http://schemas.openxmlformats.org/officeDocument/2006/relationships/tags" Target="../tags/tag648.xml"/><Relationship Id="rId16" Type="http://schemas.openxmlformats.org/officeDocument/2006/relationships/tags" Target="../tags/tag580.xml"/><Relationship Id="rId11" Type="http://schemas.openxmlformats.org/officeDocument/2006/relationships/tags" Target="../tags/tag575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53" Type="http://schemas.openxmlformats.org/officeDocument/2006/relationships/tags" Target="../tags/tag617.xml"/><Relationship Id="rId58" Type="http://schemas.openxmlformats.org/officeDocument/2006/relationships/tags" Target="../tags/tag622.xml"/><Relationship Id="rId74" Type="http://schemas.openxmlformats.org/officeDocument/2006/relationships/tags" Target="../tags/tag638.xml"/><Relationship Id="rId79" Type="http://schemas.openxmlformats.org/officeDocument/2006/relationships/tags" Target="../tags/tag643.xml"/><Relationship Id="rId5" Type="http://schemas.openxmlformats.org/officeDocument/2006/relationships/tags" Target="../tags/tag569.xml"/><Relationship Id="rId19" Type="http://schemas.openxmlformats.org/officeDocument/2006/relationships/tags" Target="../tags/tag58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Relationship Id="rId43" Type="http://schemas.openxmlformats.org/officeDocument/2006/relationships/tags" Target="../tags/tag607.xml"/><Relationship Id="rId48" Type="http://schemas.openxmlformats.org/officeDocument/2006/relationships/tags" Target="../tags/tag612.xml"/><Relationship Id="rId56" Type="http://schemas.openxmlformats.org/officeDocument/2006/relationships/tags" Target="../tags/tag620.xml"/><Relationship Id="rId64" Type="http://schemas.openxmlformats.org/officeDocument/2006/relationships/tags" Target="../tags/tag628.xml"/><Relationship Id="rId69" Type="http://schemas.openxmlformats.org/officeDocument/2006/relationships/tags" Target="../tags/tag633.xml"/><Relationship Id="rId77" Type="http://schemas.openxmlformats.org/officeDocument/2006/relationships/tags" Target="../tags/tag641.xml"/><Relationship Id="rId8" Type="http://schemas.openxmlformats.org/officeDocument/2006/relationships/tags" Target="../tags/tag572.xml"/><Relationship Id="rId51" Type="http://schemas.openxmlformats.org/officeDocument/2006/relationships/tags" Target="../tags/tag615.xml"/><Relationship Id="rId72" Type="http://schemas.openxmlformats.org/officeDocument/2006/relationships/tags" Target="../tags/tag636.xml"/><Relationship Id="rId80" Type="http://schemas.openxmlformats.org/officeDocument/2006/relationships/tags" Target="../tags/tag644.xml"/><Relationship Id="rId85" Type="http://schemas.openxmlformats.org/officeDocument/2006/relationships/tags" Target="../tags/tag649.xml"/><Relationship Id="rId3" Type="http://schemas.openxmlformats.org/officeDocument/2006/relationships/tags" Target="../tags/tag567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tags" Target="../tags/tag602.xml"/><Relationship Id="rId46" Type="http://schemas.openxmlformats.org/officeDocument/2006/relationships/tags" Target="../tags/tag610.xml"/><Relationship Id="rId59" Type="http://schemas.openxmlformats.org/officeDocument/2006/relationships/tags" Target="../tags/tag623.xml"/><Relationship Id="rId67" Type="http://schemas.openxmlformats.org/officeDocument/2006/relationships/tags" Target="../tags/tag631.xml"/><Relationship Id="rId20" Type="http://schemas.openxmlformats.org/officeDocument/2006/relationships/tags" Target="../tags/tag584.xml"/><Relationship Id="rId41" Type="http://schemas.openxmlformats.org/officeDocument/2006/relationships/tags" Target="../tags/tag605.xml"/><Relationship Id="rId54" Type="http://schemas.openxmlformats.org/officeDocument/2006/relationships/tags" Target="../tags/tag618.xml"/><Relationship Id="rId62" Type="http://schemas.openxmlformats.org/officeDocument/2006/relationships/tags" Target="../tags/tag626.xml"/><Relationship Id="rId70" Type="http://schemas.openxmlformats.org/officeDocument/2006/relationships/tags" Target="../tags/tag634.xml"/><Relationship Id="rId75" Type="http://schemas.openxmlformats.org/officeDocument/2006/relationships/tags" Target="../tags/tag639.xml"/><Relationship Id="rId83" Type="http://schemas.openxmlformats.org/officeDocument/2006/relationships/tags" Target="../tags/tag647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49" Type="http://schemas.openxmlformats.org/officeDocument/2006/relationships/tags" Target="../tags/tag613.xml"/><Relationship Id="rId57" Type="http://schemas.openxmlformats.org/officeDocument/2006/relationships/tags" Target="../tags/tag621.xml"/><Relationship Id="rId10" Type="http://schemas.openxmlformats.org/officeDocument/2006/relationships/tags" Target="../tags/tag574.xml"/><Relationship Id="rId31" Type="http://schemas.openxmlformats.org/officeDocument/2006/relationships/tags" Target="../tags/tag595.xml"/><Relationship Id="rId44" Type="http://schemas.openxmlformats.org/officeDocument/2006/relationships/tags" Target="../tags/tag608.xml"/><Relationship Id="rId52" Type="http://schemas.openxmlformats.org/officeDocument/2006/relationships/tags" Target="../tags/tag616.xml"/><Relationship Id="rId60" Type="http://schemas.openxmlformats.org/officeDocument/2006/relationships/tags" Target="../tags/tag624.xml"/><Relationship Id="rId65" Type="http://schemas.openxmlformats.org/officeDocument/2006/relationships/tags" Target="../tags/tag629.xml"/><Relationship Id="rId73" Type="http://schemas.openxmlformats.org/officeDocument/2006/relationships/tags" Target="../tags/tag637.xml"/><Relationship Id="rId78" Type="http://schemas.openxmlformats.org/officeDocument/2006/relationships/tags" Target="../tags/tag642.xml"/><Relationship Id="rId81" Type="http://schemas.openxmlformats.org/officeDocument/2006/relationships/tags" Target="../tags/tag645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39" Type="http://schemas.openxmlformats.org/officeDocument/2006/relationships/tags" Target="../tags/tag603.xml"/><Relationship Id="rId34" Type="http://schemas.openxmlformats.org/officeDocument/2006/relationships/tags" Target="../tags/tag598.xml"/><Relationship Id="rId50" Type="http://schemas.openxmlformats.org/officeDocument/2006/relationships/tags" Target="../tags/tag614.xml"/><Relationship Id="rId55" Type="http://schemas.openxmlformats.org/officeDocument/2006/relationships/tags" Target="../tags/tag619.xml"/><Relationship Id="rId76" Type="http://schemas.openxmlformats.org/officeDocument/2006/relationships/tags" Target="../tags/tag640.xml"/><Relationship Id="rId7" Type="http://schemas.openxmlformats.org/officeDocument/2006/relationships/tags" Target="../tags/tag571.xml"/><Relationship Id="rId71" Type="http://schemas.openxmlformats.org/officeDocument/2006/relationships/tags" Target="../tags/tag635.xml"/><Relationship Id="rId2" Type="http://schemas.openxmlformats.org/officeDocument/2006/relationships/tags" Target="../tags/tag566.xml"/><Relationship Id="rId29" Type="http://schemas.openxmlformats.org/officeDocument/2006/relationships/tags" Target="../tags/tag593.xml"/><Relationship Id="rId24" Type="http://schemas.openxmlformats.org/officeDocument/2006/relationships/tags" Target="../tags/tag588.xml"/><Relationship Id="rId40" Type="http://schemas.openxmlformats.org/officeDocument/2006/relationships/tags" Target="../tags/tag604.xml"/><Relationship Id="rId45" Type="http://schemas.openxmlformats.org/officeDocument/2006/relationships/tags" Target="../tags/tag609.xml"/><Relationship Id="rId66" Type="http://schemas.openxmlformats.org/officeDocument/2006/relationships/tags" Target="../tags/tag630.xml"/><Relationship Id="rId61" Type="http://schemas.openxmlformats.org/officeDocument/2006/relationships/tags" Target="../tags/tag625.xml"/><Relationship Id="rId82" Type="http://schemas.openxmlformats.org/officeDocument/2006/relationships/tags" Target="../tags/tag646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675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47" Type="http://schemas.openxmlformats.org/officeDocument/2006/relationships/tags" Target="../tags/tag696.xml"/><Relationship Id="rId63" Type="http://schemas.openxmlformats.org/officeDocument/2006/relationships/tags" Target="../tags/tag712.xml"/><Relationship Id="rId68" Type="http://schemas.openxmlformats.org/officeDocument/2006/relationships/tags" Target="../tags/tag717.xml"/><Relationship Id="rId84" Type="http://schemas.openxmlformats.org/officeDocument/2006/relationships/tags" Target="../tags/tag733.xml"/><Relationship Id="rId16" Type="http://schemas.openxmlformats.org/officeDocument/2006/relationships/tags" Target="../tags/tag665.xml"/><Relationship Id="rId11" Type="http://schemas.openxmlformats.org/officeDocument/2006/relationships/tags" Target="../tags/tag660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74" Type="http://schemas.openxmlformats.org/officeDocument/2006/relationships/tags" Target="../tags/tag723.xml"/><Relationship Id="rId79" Type="http://schemas.openxmlformats.org/officeDocument/2006/relationships/tags" Target="../tags/tag728.xml"/><Relationship Id="rId5" Type="http://schemas.openxmlformats.org/officeDocument/2006/relationships/tags" Target="../tags/tag654.xml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56" Type="http://schemas.openxmlformats.org/officeDocument/2006/relationships/tags" Target="../tags/tag705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77" Type="http://schemas.openxmlformats.org/officeDocument/2006/relationships/tags" Target="../tags/tag726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3" Type="http://schemas.openxmlformats.org/officeDocument/2006/relationships/tags" Target="../tags/tag652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46" Type="http://schemas.openxmlformats.org/officeDocument/2006/relationships/tags" Target="../tags/tag695.xml"/><Relationship Id="rId59" Type="http://schemas.openxmlformats.org/officeDocument/2006/relationships/tags" Target="../tags/tag708.xml"/><Relationship Id="rId67" Type="http://schemas.openxmlformats.org/officeDocument/2006/relationships/tags" Target="../tags/tag716.xml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54" Type="http://schemas.openxmlformats.org/officeDocument/2006/relationships/tags" Target="../tags/tag703.xml"/><Relationship Id="rId62" Type="http://schemas.openxmlformats.org/officeDocument/2006/relationships/tags" Target="../tags/tag711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83" Type="http://schemas.openxmlformats.org/officeDocument/2006/relationships/tags" Target="../tags/tag732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36" Type="http://schemas.openxmlformats.org/officeDocument/2006/relationships/tags" Target="../tags/tag685.xml"/><Relationship Id="rId49" Type="http://schemas.openxmlformats.org/officeDocument/2006/relationships/tags" Target="../tags/tag698.xml"/><Relationship Id="rId57" Type="http://schemas.openxmlformats.org/officeDocument/2006/relationships/tags" Target="../tags/tag706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44" Type="http://schemas.openxmlformats.org/officeDocument/2006/relationships/tags" Target="../tags/tag693.xml"/><Relationship Id="rId52" Type="http://schemas.openxmlformats.org/officeDocument/2006/relationships/tags" Target="../tags/tag701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81" Type="http://schemas.openxmlformats.org/officeDocument/2006/relationships/tags" Target="../tags/tag730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2" Type="http://schemas.openxmlformats.org/officeDocument/2006/relationships/tags" Target="../tags/tag651.xml"/><Relationship Id="rId29" Type="http://schemas.openxmlformats.org/officeDocument/2006/relationships/tags" Target="../tags/tag678.xml"/><Relationship Id="rId24" Type="http://schemas.openxmlformats.org/officeDocument/2006/relationships/tags" Target="../tags/tag673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66" Type="http://schemas.openxmlformats.org/officeDocument/2006/relationships/tags" Target="../tags/tag715.xml"/><Relationship Id="rId61" Type="http://schemas.openxmlformats.org/officeDocument/2006/relationships/tags" Target="../tags/tag710.xml"/><Relationship Id="rId82" Type="http://schemas.openxmlformats.org/officeDocument/2006/relationships/tags" Target="../tags/tag7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9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tags" Target="../tags/tag765.xml"/><Relationship Id="rId39" Type="http://schemas.openxmlformats.org/officeDocument/2006/relationships/tags" Target="../tags/tag778.xml"/><Relationship Id="rId21" Type="http://schemas.openxmlformats.org/officeDocument/2006/relationships/tags" Target="../tags/tag760.xml"/><Relationship Id="rId34" Type="http://schemas.openxmlformats.org/officeDocument/2006/relationships/tags" Target="../tags/tag773.xml"/><Relationship Id="rId42" Type="http://schemas.openxmlformats.org/officeDocument/2006/relationships/tags" Target="../tags/tag781.xml"/><Relationship Id="rId47" Type="http://schemas.openxmlformats.org/officeDocument/2006/relationships/tags" Target="../tags/tag786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9" Type="http://schemas.openxmlformats.org/officeDocument/2006/relationships/tags" Target="../tags/tag768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tags" Target="../tags/tag771.xml"/><Relationship Id="rId37" Type="http://schemas.openxmlformats.org/officeDocument/2006/relationships/tags" Target="../tags/tag776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tags" Target="../tags/tag775.xml"/><Relationship Id="rId49" Type="http://schemas.openxmlformats.org/officeDocument/2006/relationships/notesSlide" Target="../notesSlides/notesSlide20.xml"/><Relationship Id="rId10" Type="http://schemas.openxmlformats.org/officeDocument/2006/relationships/tags" Target="../tags/tag749.xml"/><Relationship Id="rId19" Type="http://schemas.openxmlformats.org/officeDocument/2006/relationships/tags" Target="../tags/tag758.xml"/><Relationship Id="rId31" Type="http://schemas.openxmlformats.org/officeDocument/2006/relationships/tags" Target="../tags/tag770.xml"/><Relationship Id="rId44" Type="http://schemas.openxmlformats.org/officeDocument/2006/relationships/tags" Target="../tags/tag783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43" Type="http://schemas.openxmlformats.org/officeDocument/2006/relationships/tags" Target="../tags/tag78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47.xml"/><Relationship Id="rId3" Type="http://schemas.openxmlformats.org/officeDocument/2006/relationships/tags" Target="../tags/tag742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46" Type="http://schemas.openxmlformats.org/officeDocument/2006/relationships/tags" Target="../tags/tag785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1" Type="http://schemas.openxmlformats.org/officeDocument/2006/relationships/tags" Target="../tags/tag740.xml"/><Relationship Id="rId6" Type="http://schemas.openxmlformats.org/officeDocument/2006/relationships/tags" Target="../tags/tag7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8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788.xml"/><Relationship Id="rId1" Type="http://schemas.openxmlformats.org/officeDocument/2006/relationships/tags" Target="../tags/tag7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1.xml"/><Relationship Id="rId4" Type="http://schemas.openxmlformats.org/officeDocument/2006/relationships/tags" Target="../tags/tag7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9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793.xml"/><Relationship Id="rId1" Type="http://schemas.openxmlformats.org/officeDocument/2006/relationships/tags" Target="../tags/tag7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6.xml"/><Relationship Id="rId4" Type="http://schemas.openxmlformats.org/officeDocument/2006/relationships/tags" Target="../tags/tag7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803.xml"/><Relationship Id="rId21" Type="http://schemas.openxmlformats.org/officeDocument/2006/relationships/tags" Target="../tags/tag821.xml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0" Type="http://schemas.openxmlformats.org/officeDocument/2006/relationships/tags" Target="../tags/tag820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tags" Target="../tags/tag82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tags" Target="../tags/tag850.xml"/><Relationship Id="rId39" Type="http://schemas.openxmlformats.org/officeDocument/2006/relationships/tags" Target="../tags/tag863.xml"/><Relationship Id="rId21" Type="http://schemas.openxmlformats.org/officeDocument/2006/relationships/tags" Target="../tags/tag845.xml"/><Relationship Id="rId34" Type="http://schemas.openxmlformats.org/officeDocument/2006/relationships/tags" Target="../tags/tag858.xml"/><Relationship Id="rId42" Type="http://schemas.openxmlformats.org/officeDocument/2006/relationships/tags" Target="../tags/tag866.xml"/><Relationship Id="rId47" Type="http://schemas.openxmlformats.org/officeDocument/2006/relationships/tags" Target="../tags/tag871.xml"/><Relationship Id="rId50" Type="http://schemas.openxmlformats.org/officeDocument/2006/relationships/tags" Target="../tags/tag874.xml"/><Relationship Id="rId7" Type="http://schemas.openxmlformats.org/officeDocument/2006/relationships/tags" Target="../tags/tag831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9" Type="http://schemas.openxmlformats.org/officeDocument/2006/relationships/tags" Target="../tags/tag853.xml"/><Relationship Id="rId11" Type="http://schemas.openxmlformats.org/officeDocument/2006/relationships/tags" Target="../tags/tag835.xml"/><Relationship Id="rId24" Type="http://schemas.openxmlformats.org/officeDocument/2006/relationships/tags" Target="../tags/tag848.xml"/><Relationship Id="rId32" Type="http://schemas.openxmlformats.org/officeDocument/2006/relationships/tags" Target="../tags/tag856.xml"/><Relationship Id="rId37" Type="http://schemas.openxmlformats.org/officeDocument/2006/relationships/tags" Target="../tags/tag861.xml"/><Relationship Id="rId40" Type="http://schemas.openxmlformats.org/officeDocument/2006/relationships/tags" Target="../tags/tag864.xml"/><Relationship Id="rId45" Type="http://schemas.openxmlformats.org/officeDocument/2006/relationships/tags" Target="../tags/tag86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829.xml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31" Type="http://schemas.openxmlformats.org/officeDocument/2006/relationships/tags" Target="../tags/tag855.xml"/><Relationship Id="rId44" Type="http://schemas.openxmlformats.org/officeDocument/2006/relationships/tags" Target="../tags/tag868.xml"/><Relationship Id="rId52" Type="http://schemas.openxmlformats.org/officeDocument/2006/relationships/tags" Target="../tags/tag876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43" Type="http://schemas.openxmlformats.org/officeDocument/2006/relationships/tags" Target="../tags/tag867.xml"/><Relationship Id="rId48" Type="http://schemas.openxmlformats.org/officeDocument/2006/relationships/tags" Target="../tags/tag872.xml"/><Relationship Id="rId8" Type="http://schemas.openxmlformats.org/officeDocument/2006/relationships/tags" Target="../tags/tag832.xml"/><Relationship Id="rId51" Type="http://schemas.openxmlformats.org/officeDocument/2006/relationships/tags" Target="../tags/tag875.xml"/><Relationship Id="rId3" Type="http://schemas.openxmlformats.org/officeDocument/2006/relationships/tags" Target="../tags/tag827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tags" Target="../tags/tag849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46" Type="http://schemas.openxmlformats.org/officeDocument/2006/relationships/tags" Target="../tags/tag870.xml"/><Relationship Id="rId20" Type="http://schemas.openxmlformats.org/officeDocument/2006/relationships/tags" Target="../tags/tag844.xml"/><Relationship Id="rId41" Type="http://schemas.openxmlformats.org/officeDocument/2006/relationships/tags" Target="../tags/tag865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36" Type="http://schemas.openxmlformats.org/officeDocument/2006/relationships/tags" Target="../tags/tag860.xml"/><Relationship Id="rId49" Type="http://schemas.openxmlformats.org/officeDocument/2006/relationships/tags" Target="../tags/tag8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customXml" Target="../ink/ink2.xml"/><Relationship Id="rId18" Type="http://schemas.openxmlformats.org/officeDocument/2006/relationships/customXml" Target="../ink/ink7.xml"/><Relationship Id="rId3" Type="http://schemas.openxmlformats.org/officeDocument/2006/relationships/tags" Target="../tags/tag85.xml"/><Relationship Id="rId21" Type="http://schemas.openxmlformats.org/officeDocument/2006/relationships/customXml" Target="../ink/ink10.xml"/><Relationship Id="rId7" Type="http://schemas.openxmlformats.org/officeDocument/2006/relationships/tags" Target="../tags/tag89.xml"/><Relationship Id="rId12" Type="http://schemas.openxmlformats.org/officeDocument/2006/relationships/customXml" Target="../ink/ink1.xml"/><Relationship Id="rId17" Type="http://schemas.openxmlformats.org/officeDocument/2006/relationships/customXml" Target="../ink/ink6.xml"/><Relationship Id="rId2" Type="http://schemas.openxmlformats.org/officeDocument/2006/relationships/tags" Target="../tags/tag84.xml"/><Relationship Id="rId16" Type="http://schemas.openxmlformats.org/officeDocument/2006/relationships/customXml" Target="../ink/ink5.xml"/><Relationship Id="rId20" Type="http://schemas.openxmlformats.org/officeDocument/2006/relationships/customXml" Target="../ink/ink9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87.xml"/><Relationship Id="rId15" Type="http://schemas.openxmlformats.org/officeDocument/2006/relationships/customXml" Target="../ink/ink4.xml"/><Relationship Id="rId10" Type="http://schemas.openxmlformats.org/officeDocument/2006/relationships/slideLayout" Target="../slideLayouts/slideLayout2.xml"/><Relationship Id="rId19" Type="http://schemas.openxmlformats.org/officeDocument/2006/relationships/customXml" Target="../ink/ink8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II</a:t>
            </a:r>
            <a:br>
              <a:rPr lang="en-US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21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14379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>
                <a:cs typeface="Calibri" panose="020F0502020204030204" pitchFamily="34" charset="0"/>
              </a:rPr>
              <a:t> is at address 0x20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AD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BE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EF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343200" y="5356800"/>
            <a:ext cx="2564640" cy="1230120"/>
            <a:chOff x="6343200" y="5356800"/>
            <a:chExt cx="256464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/>
                <p14:cNvContentPartPr/>
                <p14:nvPr/>
              </p14:nvContentPartPr>
              <p14:xfrm>
                <a:off x="6490080" y="5356800"/>
                <a:ext cx="2220480" cy="32904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84320" y="5344920"/>
                  <a:ext cx="2240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/>
                <p14:cNvContentPartPr/>
                <p14:nvPr/>
              </p14:nvContentPartPr>
              <p14:xfrm>
                <a:off x="6343200" y="5610240"/>
                <a:ext cx="2564640" cy="97668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6720" y="5605200"/>
                  <a:ext cx="2576160" cy="98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46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“add 3”,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Rounded Rectangular Callout 61"/>
          <p:cNvSpPr/>
          <p:nvPr>
            <p:custDataLst>
              <p:tags r:id="rId8"/>
            </p:custDataLst>
          </p:nvPr>
        </p:nvSpPr>
        <p:spPr bwMode="auto">
          <a:xfrm>
            <a:off x="4435895" y="6392001"/>
            <a:ext cx="2604984" cy="399323"/>
          </a:xfrm>
          <a:prstGeom prst="wedgeRoundRectCallout">
            <a:avLst>
              <a:gd name="adj1" fmla="val -67573"/>
              <a:gd name="adj2" fmla="val -63698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Roboto Regular" charset="0"/>
                <a:cs typeface="Roboto Regular" charset="0"/>
              </a:rPr>
              <a:t>Pointer arithmetic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14684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994BA-D879-AC40-BFF0-FC0A867A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13</a:t>
            </a:fld>
            <a:endParaRPr lang="en-US"/>
          </a:p>
        </p:txBody>
      </p:sp>
      <p:pic>
        <p:nvPicPr>
          <p:cNvPr id="5" name="Google Shape;197;p29">
            <a:extLst>
              <a:ext uri="{FF2B5EF4-FFF2-40B4-BE49-F238E27FC236}">
                <a16:creationId xmlns:a16="http://schemas.microsoft.com/office/drawing/2014/main" id="{866C42EF-620C-F14D-847A-F5EE745315B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4314" y="1539005"/>
            <a:ext cx="5895372" cy="377998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3579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arithmetic is scaled by the size of target type</a:t>
            </a:r>
          </a:p>
          <a:p>
            <a:pPr lvl="1"/>
            <a:r>
              <a:rPr lang="en-US" dirty="0"/>
              <a:t>In this example,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= 4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&amp;y = 0x18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 + 3*(4) = 36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Pointer arithmetic can be dangerous!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easily lead to bad memory accesses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Be careful with data types and </a:t>
            </a:r>
            <a:r>
              <a:rPr lang="en-US" i="1" dirty="0">
                <a:cs typeface="Calibri" panose="020F0502020204030204" pitchFamily="34" charset="0"/>
              </a:rPr>
              <a:t>casting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7194" y="324612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+ 8*16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24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972" y="368503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+ 4*16</a:t>
            </a:r>
            <a:r>
              <a:rPr lang="en-US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0x24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34440" y="2207880"/>
              <a:ext cx="2625480" cy="131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0" y="2203200"/>
                <a:ext cx="2633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What does this do?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30071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3,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add </a:t>
            </a:r>
            <a:r>
              <a:rPr lang="en-US" b="1" dirty="0">
                <a:cs typeface="Calibri" panose="020F0502020204030204" pitchFamily="34" charset="0"/>
              </a:rPr>
              <a:t>12</a:t>
            </a:r>
            <a:r>
              <a:rPr lang="en-US" dirty="0">
                <a:cs typeface="Calibri" panose="020F0502020204030204" pitchFamily="34" charset="0"/>
              </a:rPr>
              <a:t>, store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Get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cs typeface="Calibri" panose="020F0502020204030204" pitchFamily="34" charset="0"/>
              </a:rPr>
              <a:t>, put in address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5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6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8695944" y="5349240"/>
            <a:ext cx="365760" cy="31089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58" name="TextBox 57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2240" y="5669280"/>
            <a:ext cx="2199360" cy="301752"/>
            <a:chOff x="2208048" y="4034135"/>
            <a:chExt cx="2199360" cy="301752"/>
          </a:xfrm>
        </p:grpSpPr>
        <p:sp>
          <p:nvSpPr>
            <p:cNvPr id="64" name="TextBox 6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sp>
        <p:nvSpPr>
          <p:cNvPr id="68" name="Rounded Rectangular Callout 67"/>
          <p:cNvSpPr/>
          <p:nvPr>
            <p:custDataLst>
              <p:tags r:id="rId8"/>
            </p:custDataLst>
          </p:nvPr>
        </p:nvSpPr>
        <p:spPr bwMode="auto">
          <a:xfrm>
            <a:off x="1890078" y="4767344"/>
            <a:ext cx="2560320" cy="640080"/>
          </a:xfrm>
          <a:prstGeom prst="wedgeRoundRectCallout">
            <a:avLst>
              <a:gd name="adj1" fmla="val -80353"/>
              <a:gd name="adj2" fmla="val 5901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The target of a pointer is also a location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279052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67"/>
          <p:cNvSpPr/>
          <p:nvPr>
            <p:custDataLst>
              <p:tags r:id="rId2"/>
            </p:custDataLst>
          </p:nvPr>
        </p:nvSpPr>
        <p:spPr>
          <a:xfrm>
            <a:off x="4754880" y="873721"/>
            <a:ext cx="4389501" cy="369332"/>
          </a:xfrm>
          <a:prstGeom prst="rect">
            <a:avLst/>
          </a:prstGeom>
          <a:solidFill>
            <a:srgbClr val="FFDE9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D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(array name) returns the array’s address</a:t>
            </a: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754880" y="228600"/>
            <a:ext cx="4391378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Arrays are adjacent locations in memory storing the same type of data object</a:t>
            </a:r>
          </a:p>
        </p:txBody>
      </p:sp>
      <p:sp>
        <p:nvSpPr>
          <p:cNvPr id="73" name="Rounded Rectangular Callout 72"/>
          <p:cNvSpPr/>
          <p:nvPr>
            <p:custDataLst>
              <p:tags r:id="rId4"/>
            </p:custDataLst>
          </p:nvPr>
        </p:nvSpPr>
        <p:spPr bwMode="auto">
          <a:xfrm>
            <a:off x="443744" y="1841208"/>
            <a:ext cx="1645920" cy="365760"/>
          </a:xfrm>
          <a:prstGeom prst="wedgeRoundRectCallout">
            <a:avLst>
              <a:gd name="adj1" fmla="val 45169"/>
              <a:gd name="adj2" fmla="val -85056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 type</a:t>
            </a:r>
          </a:p>
        </p:txBody>
      </p:sp>
      <p:sp>
        <p:nvSpPr>
          <p:cNvPr id="79" name="Rounded Rectangular Callout 78"/>
          <p:cNvSpPr/>
          <p:nvPr>
            <p:custDataLst>
              <p:tags r:id="rId5"/>
            </p:custDataLst>
          </p:nvPr>
        </p:nvSpPr>
        <p:spPr bwMode="auto">
          <a:xfrm>
            <a:off x="1925781" y="2320341"/>
            <a:ext cx="822960" cy="365760"/>
          </a:xfrm>
          <a:prstGeom prst="wedgeRoundRectCallout">
            <a:avLst>
              <a:gd name="adj1" fmla="val 22450"/>
              <a:gd name="adj2" fmla="val -198870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0" name="Rounded Rectangular Callout 79"/>
          <p:cNvSpPr/>
          <p:nvPr>
            <p:custDataLst>
              <p:tags r:id="rId6"/>
            </p:custDataLst>
          </p:nvPr>
        </p:nvSpPr>
        <p:spPr bwMode="auto">
          <a:xfrm>
            <a:off x="3019425" y="2032380"/>
            <a:ext cx="1665487" cy="640080"/>
          </a:xfrm>
          <a:prstGeom prst="wedgeRoundRectCallout">
            <a:avLst>
              <a:gd name="adj1" fmla="val -58049"/>
              <a:gd name="adj2" fmla="val -102687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number of</a:t>
            </a:r>
            <a:b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</a:p>
        </p:txBody>
      </p:sp>
      <p:cxnSp>
        <p:nvCxnSpPr>
          <p:cNvPr id="82" name="Straight Arrow Connector 81"/>
          <p:cNvCxnSpPr/>
          <p:nvPr>
            <p:custDataLst>
              <p:tags r:id="rId7"/>
            </p:custDataLst>
          </p:nvPr>
        </p:nvCxnSpPr>
        <p:spPr bwMode="auto">
          <a:xfrm>
            <a:off x="5934456" y="278434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5312664" y="1928261"/>
            <a:ext cx="731520" cy="905256"/>
            <a:chOff x="3566160" y="3840480"/>
            <a:chExt cx="731520" cy="905256"/>
          </a:xfrm>
        </p:grpSpPr>
        <p:sp>
          <p:nvSpPr>
            <p:cNvPr id="84" name="TextBox 83"/>
            <p:cNvSpPr txBox="1"/>
            <p:nvPr>
              <p:custDataLst>
                <p:tags r:id="rId19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[1]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0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[3]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1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[5]</a:t>
              </a:r>
            </a:p>
          </p:txBody>
        </p:sp>
      </p:grpSp>
      <p:cxnSp>
        <p:nvCxnSpPr>
          <p:cNvPr id="87" name="Straight Arrow Connector 86"/>
          <p:cNvCxnSpPr/>
          <p:nvPr>
            <p:custDataLst>
              <p:tags r:id="rId8"/>
            </p:custDataLst>
          </p:nvPr>
        </p:nvCxnSpPr>
        <p:spPr bwMode="auto">
          <a:xfrm>
            <a:off x="5934456" y="2487168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9"/>
            </p:custDataLst>
          </p:nvPr>
        </p:nvCxnSpPr>
        <p:spPr bwMode="auto">
          <a:xfrm>
            <a:off x="5934456" y="2185416"/>
            <a:ext cx="640080" cy="1810512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>
            <p:custDataLst>
              <p:tags r:id="rId10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90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 bwMode="auto">
          <a:xfrm>
            <a:off x="6517179" y="134416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r>
              <a:rPr lang="en-US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</p:spTree>
    <p:extLst>
      <p:ext uri="{BB962C8B-B14F-4D97-AF65-F5344CB8AC3E}">
        <p14:creationId xmlns:p14="http://schemas.microsoft.com/office/powerpoint/2010/main" val="4267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Arrays Basics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Pitfall: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An array in C does not know its own length, and its bounds are not checked!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accidentally access off the end of an array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must pass the array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its size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any procedure that is going to manipulate it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Mistakes with array bounds cause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segmentation faults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errors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careful!  These are VERY difficult to find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(You’ll learn how to debug these in lab)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7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19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4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7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8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67" name="TextBox 6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69" name="Rectangle 68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72" name="Rectangle 71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9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99062" y="572414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20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48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49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0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1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52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53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0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1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2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3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78" name="Rectangle 77"/>
            <p:cNvSpPr/>
            <p:nvPr>
              <p:custDataLst>
                <p:tags r:id="rId4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98" name="Rectangle 97"/>
            <p:cNvSpPr/>
            <p:nvPr>
              <p:custDataLst>
                <p:tags r:id="rId5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6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21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55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56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57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58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59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0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1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1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4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39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0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1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2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3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4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17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5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12" name="TextBox 111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13" name="Rectangle 112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14" name="Rectangle 113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1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22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solidFill>
            <a:schemeClr val="bg1"/>
          </a:solidFill>
        </p:grpSpPr>
        <p:sp>
          <p:nvSpPr>
            <p:cNvPr id="102" name="Rectangle 1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1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62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63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64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65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66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67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48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9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0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44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45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46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47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sp>
        <p:nvSpPr>
          <p:cNvPr id="76" name="Rectangle 75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5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98" name="Left Brace 97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00" name="U-Turn Arrow 99"/>
          <p:cNvSpPr/>
          <p:nvPr>
            <p:custDataLst>
              <p:tags r:id="rId6"/>
            </p:custDataLst>
          </p:nvPr>
        </p:nvSpPr>
        <p:spPr bwMode="auto">
          <a:xfrm rot="16200000">
            <a:off x="3291840" y="4846320"/>
            <a:ext cx="1810512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107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8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113" name="Left Brace 112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>
              <p:custDataLst>
                <p:tags r:id="rId14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21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3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7" name="TextBox 126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8" name="Rectangle 127"/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9" name="Rectangle 128"/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00000" y="8333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0017 0.0210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23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29768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69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70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71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72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73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74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75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832104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56616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56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7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58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9768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52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53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54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55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429768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3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42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97680" y="3840480"/>
            <a:ext cx="2011680" cy="301752"/>
            <a:chOff x="4347475" y="3755239"/>
            <a:chExt cx="2011680" cy="400110"/>
          </a:xfrm>
          <a:noFill/>
        </p:grpSpPr>
        <p:sp>
          <p:nvSpPr>
            <p:cNvPr id="79" name="Rectangle 1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360" y="4443984"/>
            <a:ext cx="2011680" cy="301752"/>
            <a:chOff x="4347475" y="3755239"/>
            <a:chExt cx="2011680" cy="400110"/>
          </a:xfrm>
        </p:grpSpPr>
        <p:sp>
          <p:nvSpPr>
            <p:cNvPr id="84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09360" y="3538728"/>
            <a:ext cx="2011680" cy="301752"/>
            <a:chOff x="4347475" y="3755239"/>
            <a:chExt cx="2011680" cy="400110"/>
          </a:xfrm>
        </p:grpSpPr>
        <p:sp>
          <p:nvSpPr>
            <p:cNvPr id="89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7680" y="4754880"/>
            <a:ext cx="2011680" cy="301752"/>
            <a:chOff x="4347475" y="3755239"/>
            <a:chExt cx="2011680" cy="400110"/>
          </a:xfrm>
        </p:grpSpPr>
        <p:sp>
          <p:nvSpPr>
            <p:cNvPr id="94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AD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97680" y="5669280"/>
            <a:ext cx="2011680" cy="301757"/>
            <a:chOff x="4347475" y="3755233"/>
            <a:chExt cx="2011680" cy="400116"/>
          </a:xfrm>
        </p:grpSpPr>
        <p:sp>
          <p:nvSpPr>
            <p:cNvPr id="99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50395" y="3755233"/>
              <a:ext cx="502920" cy="40010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2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09360" y="5669280"/>
            <a:ext cx="2011680" cy="301752"/>
            <a:chOff x="4347475" y="3755239"/>
            <a:chExt cx="2011680" cy="400110"/>
          </a:xfrm>
        </p:grpSpPr>
        <p:sp>
          <p:nvSpPr>
            <p:cNvPr id="104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6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07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309360" y="3840480"/>
            <a:ext cx="2011680" cy="301752"/>
            <a:chOff x="4347475" y="3755239"/>
            <a:chExt cx="2011680" cy="400110"/>
          </a:xfrm>
        </p:grpSpPr>
        <p:sp>
          <p:nvSpPr>
            <p:cNvPr id="109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2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0B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429768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4" name="U-Turn Arrow 113"/>
          <p:cNvSpPr/>
          <p:nvPr>
            <p:custDataLst>
              <p:tags r:id="rId5"/>
            </p:custDataLst>
          </p:nvPr>
        </p:nvSpPr>
        <p:spPr bwMode="auto">
          <a:xfrm rot="16200000">
            <a:off x="3442716" y="4997196"/>
            <a:ext cx="1508760" cy="137160"/>
          </a:xfrm>
          <a:prstGeom prst="uturnArrow">
            <a:avLst>
              <a:gd name="adj1" fmla="val 0"/>
              <a:gd name="adj2" fmla="val 17247"/>
              <a:gd name="adj3" fmla="val 43896"/>
              <a:gd name="adj4" fmla="val 43750"/>
              <a:gd name="adj5" fmla="val 100000"/>
            </a:avLst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356616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297680" y="4142232"/>
            <a:ext cx="2011680" cy="301752"/>
            <a:chOff x="4347475" y="3755239"/>
            <a:chExt cx="2011680" cy="400110"/>
          </a:xfrm>
          <a:noFill/>
        </p:grpSpPr>
        <p:sp>
          <p:nvSpPr>
            <p:cNvPr id="11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5623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35331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5039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7475" y="3755239"/>
              <a:ext cx="502920" cy="400110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0C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3" name="TextBox 122"/>
            <p:cNvSpPr txBox="1"/>
            <p:nvPr>
              <p:custDataLst>
                <p:tags r:id="rId7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4" name="Rectangle 123"/>
            <p:cNvSpPr/>
            <p:nvPr>
              <p:custDataLst>
                <p:tags r:id="rId8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5" name="Rectangle 124"/>
            <p:cNvSpPr/>
            <p:nvPr>
              <p:custDataLst>
                <p:tags r:id="rId9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8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Arrays Stored Differently Than Pointers</a:t>
            </a:r>
            <a:endParaRPr/>
          </a:p>
        </p:txBody>
      </p:sp>
      <p:sp>
        <p:nvSpPr>
          <p:cNvPr id="394" name="Google Shape;394;p4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foo() {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*p, a[4], x;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 = &amp;x;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*p = 1; </a:t>
            </a:r>
            <a:r>
              <a:rPr lang="en-US" sz="2400" b="0" i="0" u="none" strike="noStrike" cap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// or p[0]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printf("*p:%u, p:%u, &amp;p:%u\n",*p,p,&amp;p);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*a = 2; </a:t>
            </a:r>
            <a:r>
              <a:rPr lang="en-US" sz="2400" b="0" i="0" u="none" strike="noStrike" cap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// or a[0]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printf("*a:%u, a:%u, &amp;a:%u\n",*a,a,&amp;a);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5422392" y="4663440"/>
            <a:ext cx="3657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6"/>
          <p:cNvSpPr txBox="1"/>
          <p:nvPr/>
        </p:nvSpPr>
        <p:spPr>
          <a:xfrm>
            <a:off x="7315200" y="4433888"/>
            <a:ext cx="55086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6"/>
          <p:cNvSpPr txBox="1"/>
          <p:nvPr/>
        </p:nvSpPr>
        <p:spPr>
          <a:xfrm>
            <a:off x="990600" y="4433888"/>
            <a:ext cx="55086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6"/>
          <p:cNvSpPr txBox="1"/>
          <p:nvPr/>
        </p:nvSpPr>
        <p:spPr>
          <a:xfrm>
            <a:off x="3511296" y="4663440"/>
            <a:ext cx="3657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6"/>
          <p:cNvSpPr txBox="1"/>
          <p:nvPr/>
        </p:nvSpPr>
        <p:spPr>
          <a:xfrm>
            <a:off x="3895344" y="4663440"/>
            <a:ext cx="3657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6"/>
          <p:cNvSpPr txBox="1"/>
          <p:nvPr/>
        </p:nvSpPr>
        <p:spPr>
          <a:xfrm>
            <a:off x="3511296" y="4663440"/>
            <a:ext cx="36576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6"/>
          <p:cNvSpPr txBox="1"/>
          <p:nvPr/>
        </p:nvSpPr>
        <p:spPr>
          <a:xfrm>
            <a:off x="3895344" y="4663440"/>
            <a:ext cx="36576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6"/>
          <p:cNvSpPr/>
          <p:nvPr/>
        </p:nvSpPr>
        <p:spPr>
          <a:xfrm>
            <a:off x="1600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6"/>
          <p:cNvSpPr/>
          <p:nvPr/>
        </p:nvSpPr>
        <p:spPr>
          <a:xfrm>
            <a:off x="1981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/>
          <p:nvPr/>
        </p:nvSpPr>
        <p:spPr>
          <a:xfrm>
            <a:off x="2362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124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2743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3505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886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4267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4648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/>
          <p:nvPr/>
        </p:nvSpPr>
        <p:spPr>
          <a:xfrm>
            <a:off x="5029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5422392" y="4663440"/>
            <a:ext cx="36576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6"/>
          <p:cNvSpPr/>
          <p:nvPr/>
        </p:nvSpPr>
        <p:spPr>
          <a:xfrm>
            <a:off x="5410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6"/>
          <p:cNvSpPr/>
          <p:nvPr/>
        </p:nvSpPr>
        <p:spPr>
          <a:xfrm>
            <a:off x="5791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6172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6"/>
          <p:cNvSpPr/>
          <p:nvPr/>
        </p:nvSpPr>
        <p:spPr>
          <a:xfrm>
            <a:off x="6553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6"/>
          <p:cNvSpPr/>
          <p:nvPr/>
        </p:nvSpPr>
        <p:spPr>
          <a:xfrm>
            <a:off x="6934200" y="4648200"/>
            <a:ext cx="381000" cy="30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3776472" y="4846320"/>
            <a:ext cx="1737360" cy="365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87876"/>
                </a:moveTo>
                <a:cubicBezTo>
                  <a:pt x="23970" y="108553"/>
                  <a:pt x="47417" y="120000"/>
                  <a:pt x="67429" y="105230"/>
                </a:cubicBezTo>
                <a:cubicBezTo>
                  <a:pt x="87442" y="90461"/>
                  <a:pt x="109023" y="21784"/>
                  <a:pt x="119999" y="0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6"/>
          <p:cNvSpPr/>
          <p:nvPr/>
        </p:nvSpPr>
        <p:spPr>
          <a:xfrm flipH="1">
            <a:off x="6080125" y="6019800"/>
            <a:ext cx="1524000" cy="358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0000" y="0"/>
                </a:moveTo>
                <a:lnTo>
                  <a:pt x="90000" y="30000"/>
                </a:lnTo>
                <a:lnTo>
                  <a:pt x="18750" y="30000"/>
                </a:lnTo>
                <a:lnTo>
                  <a:pt x="18750" y="90000"/>
                </a:lnTo>
                <a:lnTo>
                  <a:pt x="90000" y="90000"/>
                </a:lnTo>
                <a:lnTo>
                  <a:pt x="90000" y="120000"/>
                </a:lnTo>
                <a:lnTo>
                  <a:pt x="120000" y="60000"/>
                </a:lnTo>
                <a:close/>
              </a:path>
              <a:path w="120000" h="120000" extrusionOk="0">
                <a:moveTo>
                  <a:pt x="7500" y="30000"/>
                </a:moveTo>
                <a:lnTo>
                  <a:pt x="7500" y="90000"/>
                </a:lnTo>
                <a:lnTo>
                  <a:pt x="15000" y="90000"/>
                </a:lnTo>
                <a:lnTo>
                  <a:pt x="15000" y="30000"/>
                </a:lnTo>
                <a:close/>
              </a:path>
              <a:path w="120000" h="120000" extrusionOk="0">
                <a:moveTo>
                  <a:pt x="0" y="30000"/>
                </a:moveTo>
                <a:lnTo>
                  <a:pt x="0" y="90000"/>
                </a:lnTo>
                <a:lnTo>
                  <a:pt x="3750" y="90000"/>
                </a:lnTo>
                <a:lnTo>
                  <a:pt x="3750" y="3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3184525" y="5669280"/>
            <a:ext cx="2800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*p:1, p:40, &amp;p:20</a:t>
            </a:r>
            <a:endParaRPr sz="2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3184525" y="6019800"/>
            <a:ext cx="2800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*a:2, 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a:24</a:t>
            </a:r>
            <a:r>
              <a:rPr lang="en-US"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&amp;a:24</a:t>
            </a:r>
            <a:endParaRPr/>
          </a:p>
        </p:txBody>
      </p:sp>
      <p:sp>
        <p:nvSpPr>
          <p:cNvPr id="425" name="Google Shape;425;p46"/>
          <p:cNvSpPr/>
          <p:nvPr/>
        </p:nvSpPr>
        <p:spPr>
          <a:xfrm>
            <a:off x="7040880" y="5394960"/>
            <a:ext cx="21127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K&amp;R: “An array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__.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 is not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variable”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46"/>
          <p:cNvGrpSpPr/>
          <p:nvPr/>
        </p:nvGrpSpPr>
        <p:grpSpPr>
          <a:xfrm>
            <a:off x="2362200" y="4826000"/>
            <a:ext cx="2790825" cy="1498600"/>
            <a:chOff x="2362200" y="4826683"/>
            <a:chExt cx="2790518" cy="1497917"/>
          </a:xfrm>
        </p:grpSpPr>
        <p:sp>
          <p:nvSpPr>
            <p:cNvPr id="427" name="Google Shape;427;p46"/>
            <p:cNvSpPr/>
            <p:nvPr/>
          </p:nvSpPr>
          <p:spPr>
            <a:xfrm>
              <a:off x="2689987" y="4992490"/>
              <a:ext cx="1345121" cy="11874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3043" y="119659"/>
                    <a:pt x="26956" y="59659"/>
                    <a:pt x="42608" y="47386"/>
                  </a:cubicBezTo>
                  <a:cubicBezTo>
                    <a:pt x="58260" y="35454"/>
                    <a:pt x="83478" y="51136"/>
                    <a:pt x="96521" y="43295"/>
                  </a:cubicBezTo>
                  <a:cubicBezTo>
                    <a:pt x="109565" y="35454"/>
                    <a:pt x="120000" y="25909"/>
                    <a:pt x="120000" y="0"/>
                  </a:cubicBez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6"/>
            <p:cNvSpPr txBox="1"/>
            <p:nvPr/>
          </p:nvSpPr>
          <p:spPr>
            <a:xfrm>
              <a:off x="2438400" y="5955268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80008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2362200" y="5650220"/>
              <a:ext cx="533341" cy="364959"/>
            </a:xfrm>
            <a:prstGeom prst="cloud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6"/>
            <p:cNvSpPr txBox="1"/>
            <p:nvPr/>
          </p:nvSpPr>
          <p:spPr>
            <a:xfrm>
              <a:off x="2413001" y="5650469"/>
              <a:ext cx="4128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3885698" y="4826683"/>
              <a:ext cx="124020" cy="124026"/>
            </a:xfrm>
            <a:prstGeom prst="rtTriangle">
              <a:avLst/>
            </a:pr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4266698" y="4826683"/>
              <a:ext cx="124020" cy="124026"/>
            </a:xfrm>
            <a:prstGeom prst="rtTriangle">
              <a:avLst/>
            </a:pr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4647698" y="4826683"/>
              <a:ext cx="124020" cy="124026"/>
            </a:xfrm>
            <a:prstGeom prst="rtTriangle">
              <a:avLst/>
            </a:pr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5028698" y="4826683"/>
              <a:ext cx="124020" cy="124026"/>
            </a:xfrm>
            <a:prstGeom prst="rtTriangle">
              <a:avLst/>
            </a:prstGeom>
            <a:solidFill>
              <a:srgbClr val="8000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6"/>
            <p:cNvSpPr txBox="1"/>
            <p:nvPr/>
          </p:nvSpPr>
          <p:spPr>
            <a:xfrm>
              <a:off x="2438400" y="5345668"/>
              <a:ext cx="2987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46"/>
          <p:cNvSpPr/>
          <p:nvPr/>
        </p:nvSpPr>
        <p:spPr>
          <a:xfrm flipH="1">
            <a:off x="2011680" y="5029200"/>
            <a:ext cx="1524000" cy="1828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225"/>
                </a:moveTo>
                <a:cubicBezTo>
                  <a:pt x="28549" y="27483"/>
                  <a:pt x="44784" y="120000"/>
                  <a:pt x="64784" y="110322"/>
                </a:cubicBezTo>
                <a:cubicBezTo>
                  <a:pt x="84784" y="100645"/>
                  <a:pt x="108470" y="22838"/>
                  <a:pt x="12000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46"/>
          <p:cNvGrpSpPr/>
          <p:nvPr/>
        </p:nvGrpSpPr>
        <p:grpSpPr>
          <a:xfrm>
            <a:off x="1600200" y="4389120"/>
            <a:ext cx="5340096" cy="276999"/>
            <a:chOff x="1600200" y="4389120"/>
            <a:chExt cx="5340096" cy="276999"/>
          </a:xfrm>
        </p:grpSpPr>
        <p:sp>
          <p:nvSpPr>
            <p:cNvPr id="438" name="Google Shape;438;p46"/>
            <p:cNvSpPr txBox="1"/>
            <p:nvPr/>
          </p:nvSpPr>
          <p:spPr>
            <a:xfrm>
              <a:off x="1600200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0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6"/>
            <p:cNvSpPr txBox="1"/>
            <p:nvPr/>
          </p:nvSpPr>
          <p:spPr>
            <a:xfrm>
              <a:off x="1984248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4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6"/>
            <p:cNvSpPr txBox="1"/>
            <p:nvPr/>
          </p:nvSpPr>
          <p:spPr>
            <a:xfrm>
              <a:off x="2359152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8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6"/>
            <p:cNvSpPr txBox="1"/>
            <p:nvPr/>
          </p:nvSpPr>
          <p:spPr>
            <a:xfrm>
              <a:off x="2743200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12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6"/>
            <p:cNvSpPr txBox="1"/>
            <p:nvPr/>
          </p:nvSpPr>
          <p:spPr>
            <a:xfrm>
              <a:off x="3127248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16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6"/>
            <p:cNvSpPr txBox="1"/>
            <p:nvPr/>
          </p:nvSpPr>
          <p:spPr>
            <a:xfrm>
              <a:off x="3502152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20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6"/>
            <p:cNvSpPr txBox="1"/>
            <p:nvPr/>
          </p:nvSpPr>
          <p:spPr>
            <a:xfrm>
              <a:off x="3886200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24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6"/>
            <p:cNvSpPr txBox="1"/>
            <p:nvPr/>
          </p:nvSpPr>
          <p:spPr>
            <a:xfrm>
              <a:off x="4270248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28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6"/>
            <p:cNvSpPr txBox="1"/>
            <p:nvPr/>
          </p:nvSpPr>
          <p:spPr>
            <a:xfrm>
              <a:off x="4645152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32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6"/>
            <p:cNvSpPr txBox="1"/>
            <p:nvPr/>
          </p:nvSpPr>
          <p:spPr>
            <a:xfrm>
              <a:off x="5029200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36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6"/>
            <p:cNvSpPr txBox="1"/>
            <p:nvPr/>
          </p:nvSpPr>
          <p:spPr>
            <a:xfrm>
              <a:off x="5413248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40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6"/>
            <p:cNvSpPr txBox="1"/>
            <p:nvPr/>
          </p:nvSpPr>
          <p:spPr>
            <a:xfrm>
              <a:off x="5788152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44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6"/>
            <p:cNvSpPr txBox="1"/>
            <p:nvPr/>
          </p:nvSpPr>
          <p:spPr>
            <a:xfrm>
              <a:off x="6172200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48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6"/>
            <p:cNvSpPr txBox="1"/>
            <p:nvPr/>
          </p:nvSpPr>
          <p:spPr>
            <a:xfrm>
              <a:off x="6556248" y="4389120"/>
              <a:ext cx="3840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46"/>
          <p:cNvGrpSpPr/>
          <p:nvPr/>
        </p:nvGrpSpPr>
        <p:grpSpPr>
          <a:xfrm>
            <a:off x="3502152" y="4937760"/>
            <a:ext cx="2295144" cy="369332"/>
            <a:chOff x="3502152" y="4937760"/>
            <a:chExt cx="2295144" cy="369332"/>
          </a:xfrm>
        </p:grpSpPr>
        <p:sp>
          <p:nvSpPr>
            <p:cNvPr id="453" name="Google Shape;453;p46"/>
            <p:cNvSpPr txBox="1"/>
            <p:nvPr/>
          </p:nvSpPr>
          <p:spPr>
            <a:xfrm>
              <a:off x="3502152" y="4937760"/>
              <a:ext cx="3840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6"/>
            <p:cNvSpPr txBox="1"/>
            <p:nvPr/>
          </p:nvSpPr>
          <p:spPr>
            <a:xfrm>
              <a:off x="5413248" y="4937760"/>
              <a:ext cx="3840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5" name="Google Shape;455;p46"/>
          <p:cNvCxnSpPr/>
          <p:nvPr/>
        </p:nvCxnSpPr>
        <p:spPr>
          <a:xfrm>
            <a:off x="163273" y="1847760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56" name="Google Shape;456;p46"/>
          <p:cNvCxnSpPr/>
          <p:nvPr/>
        </p:nvCxnSpPr>
        <p:spPr>
          <a:xfrm>
            <a:off x="163273" y="2196460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57" name="Google Shape;457;p46"/>
          <p:cNvCxnSpPr/>
          <p:nvPr/>
        </p:nvCxnSpPr>
        <p:spPr>
          <a:xfrm>
            <a:off x="163273" y="2577285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58" name="Google Shape;458;p46"/>
          <p:cNvCxnSpPr/>
          <p:nvPr/>
        </p:nvCxnSpPr>
        <p:spPr>
          <a:xfrm>
            <a:off x="163273" y="3108960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59" name="Google Shape;459;p46"/>
          <p:cNvCxnSpPr/>
          <p:nvPr/>
        </p:nvCxnSpPr>
        <p:spPr>
          <a:xfrm>
            <a:off x="163273" y="3429010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60" name="Google Shape;460;p46"/>
          <p:cNvCxnSpPr/>
          <p:nvPr/>
        </p:nvCxnSpPr>
        <p:spPr>
          <a:xfrm>
            <a:off x="163273" y="3770635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461" name="Google Shape;461;p46"/>
          <p:cNvCxnSpPr/>
          <p:nvPr/>
        </p:nvCxnSpPr>
        <p:spPr>
          <a:xfrm>
            <a:off x="163273" y="4121935"/>
            <a:ext cx="489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512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 rIns="137270"/>
          <a:lstStyle/>
          <a:p>
            <a:pPr marL="45588"/>
            <a:r>
              <a:rPr lang="en-US" dirty="0">
                <a:ea typeface="ＭＳ Ｐゴシック" charset="0"/>
                <a:cs typeface="Roboto Regular" charset="0"/>
              </a:rPr>
              <a:t>Representing strings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53306" indent="-307718"/>
            <a:r>
              <a:rPr lang="en-US" b="0" dirty="0">
                <a:ea typeface="ＭＳ Ｐゴシック" charset="0"/>
                <a:cs typeface="Roboto Regular" charset="0"/>
              </a:rPr>
              <a:t>C-style string stored as an array of bytes (</a:t>
            </a:r>
            <a:r>
              <a:rPr lang="en-US" b="1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char*</a:t>
            </a:r>
            <a:r>
              <a:rPr lang="en-US" b="0" dirty="0">
                <a:ea typeface="ＭＳ Ｐゴシック" charset="0"/>
                <a:cs typeface="Roboto Regular" charset="0"/>
              </a:rPr>
              <a:t>)</a:t>
            </a:r>
          </a:p>
          <a:p>
            <a:pPr marL="659630" lvl="1" indent="-307718"/>
            <a:r>
              <a:rPr lang="en-US" b="0" dirty="0">
                <a:ea typeface="ＭＳ Ｐゴシック" charset="0"/>
                <a:cs typeface="Roboto Regular" charset="0"/>
              </a:rPr>
              <a:t>Elements are one-byte </a:t>
            </a:r>
            <a:r>
              <a:rPr lang="en-US" b="0" dirty="0">
                <a:solidFill>
                  <a:srgbClr val="FF0000"/>
                </a:solidFill>
                <a:ea typeface="ＭＳ Ｐゴシック" charset="0"/>
                <a:cs typeface="Roboto Regular" charset="0"/>
              </a:rPr>
              <a:t>ASCII codes </a:t>
            </a:r>
            <a:r>
              <a:rPr lang="en-US" b="0" dirty="0">
                <a:ea typeface="ＭＳ Ｐゴシック" charset="0"/>
                <a:cs typeface="Roboto Regular" charset="0"/>
              </a:rPr>
              <a:t>for each character</a:t>
            </a:r>
          </a:p>
          <a:p>
            <a:pPr marL="659630" lvl="1" indent="-307718"/>
            <a:r>
              <a:rPr lang="en-US" dirty="0">
                <a:ea typeface="ＭＳ Ｐゴシック" charset="0"/>
                <a:cs typeface="Roboto Regular" charset="0"/>
              </a:rPr>
              <a:t>No “String” keyword, unlike Java</a:t>
            </a:r>
            <a:endParaRPr lang="en-US" b="0" dirty="0">
              <a:ea typeface="ＭＳ Ｐゴシック" charset="0"/>
              <a:cs typeface="Roboto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40898242"/>
              </p:ext>
            </p:extLst>
          </p:nvPr>
        </p:nvGraphicFramePr>
        <p:xfrm>
          <a:off x="1280160" y="2834640"/>
          <a:ext cx="6580907" cy="3695143"/>
        </p:xfrm>
        <a:graphic>
          <a:graphicData uri="http://schemas.openxmlformats.org/drawingml/2006/table">
            <a:tbl>
              <a:tblPr/>
              <a:tblGrid>
                <a:gridCol w="4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59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@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`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!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q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”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#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&amp;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39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’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w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(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89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*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j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z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[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{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,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&lt;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\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|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=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]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}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62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&gt;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94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^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126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~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22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47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/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63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79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95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_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127</a:t>
                      </a:r>
                    </a:p>
                  </a:txBody>
                  <a:tcPr marL="0" marR="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  <a:sym typeface="Trebuchet MS" charset="0"/>
                        </a:rPr>
                        <a:t>del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160" y="65297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ASCII: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American Standard Code for Information Interchange</a:t>
            </a:r>
          </a:p>
        </p:txBody>
      </p:sp>
    </p:spTree>
    <p:extLst>
      <p:ext uri="{BB962C8B-B14F-4D97-AF65-F5344CB8AC3E}">
        <p14:creationId xmlns:p14="http://schemas.microsoft.com/office/powerpoint/2010/main" val="241235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Null-Terminated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  <a:r>
              <a:rPr lang="en-US" dirty="0"/>
              <a:t>"Donald Trump" stored as a 13-byte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Last character followed by a 0 byte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(a.k.a. "</a:t>
            </a:r>
            <a:r>
              <a:rPr lang="en-US" dirty="0">
                <a:solidFill>
                  <a:srgbClr val="FF0000"/>
                </a:solidFill>
              </a:rPr>
              <a:t>null terminator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Must take into account when allocating space in memory</a:t>
            </a:r>
          </a:p>
          <a:p>
            <a:pPr lvl="1"/>
            <a:r>
              <a:rPr lang="en-US" dirty="0"/>
              <a:t>Note that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/>
              <a:t>How do we compute the length of a string?</a:t>
            </a:r>
          </a:p>
          <a:p>
            <a:pPr lvl="1"/>
            <a:r>
              <a:rPr lang="en-US" dirty="0"/>
              <a:t>Traverse array until null terminator encountered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532116"/>
              </p:ext>
            </p:extLst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s[6] = "12345";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Endianness</a:t>
            </a:r>
            <a:r>
              <a:rPr lang="en-US" dirty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1365552"/>
            <a:ext cx="3896658" cy="2552134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1'</a:t>
              </a: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2'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3'</a:t>
              </a: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4'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5'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'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\0'</a:t>
              </a: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IA32, x86-64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) &amp;x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45956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word size of a machine is 64-bits, which of the following is usually true? (pick all that apply)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 pointer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size of an integer</a:t>
            </a:r>
          </a:p>
          <a:p>
            <a:pPr marL="820674" lvl="1" indent="-457200">
              <a:buFont typeface="+mj-lt"/>
              <a:buAutoNum type="alphaLcParenR"/>
            </a:pPr>
            <a:r>
              <a:rPr lang="en-US" dirty="0"/>
              <a:t>64 bits is the width of a register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(True/False) By looking at the bits stored in memory, I can tell if a particular 4-bytes is being used to represent an integer, floating point number, or instruction.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If the size of a pointer on a machine is 6 bits, the address space is how many bytes?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1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" y="1362456"/>
            <a:ext cx="786384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in C results in value being put in memory location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Pointer is a C representation of a data address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“address of”</a:t>
            </a:r>
            <a:r>
              <a:rPr lang="en-US" dirty="0"/>
              <a:t> operator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= “value at address” or </a:t>
            </a:r>
            <a:r>
              <a:rPr lang="en-US" dirty="0">
                <a:solidFill>
                  <a:srgbClr val="FF0000"/>
                </a:solidFill>
              </a:rPr>
              <a:t>“dereference”</a:t>
            </a:r>
            <a:r>
              <a:rPr lang="en-US" dirty="0"/>
              <a:t> operator</a:t>
            </a:r>
          </a:p>
          <a:p>
            <a:r>
              <a:rPr lang="en-US" dirty="0"/>
              <a:t>Pointer arithmetic scales by size of target type</a:t>
            </a:r>
          </a:p>
          <a:p>
            <a:pPr lvl="1"/>
            <a:r>
              <a:rPr lang="en-US" dirty="0"/>
              <a:t>Convenient when accessing array-like structures in memory</a:t>
            </a:r>
          </a:p>
          <a:p>
            <a:pPr lvl="1"/>
            <a:r>
              <a:rPr lang="en-US" dirty="0"/>
              <a:t>Be careful when using – particularly when </a:t>
            </a:r>
            <a:r>
              <a:rPr lang="en-US" i="1" dirty="0"/>
              <a:t>casting</a:t>
            </a:r>
            <a:r>
              <a:rPr lang="en-US" dirty="0"/>
              <a:t> variables</a:t>
            </a:r>
          </a:p>
          <a:p>
            <a:r>
              <a:rPr lang="en-US" dirty="0"/>
              <a:t>Arrays are adjacent locations in memory storing the same type of data object</a:t>
            </a:r>
          </a:p>
          <a:p>
            <a:pPr lvl="1"/>
            <a:r>
              <a:rPr lang="en-US" dirty="0"/>
              <a:t>Strings are null-terminated arrays of characters (ASCII)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 -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y + 3;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 = &amp;y + 3;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*z = y;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644222-6331-4BA4-A180-AD30F78EFA2E}"/>
              </a:ext>
            </a:extLst>
          </p:cNvPr>
          <p:cNvGrpSpPr>
            <a:grpSpLocks noChangeAspect="1"/>
          </p:cNvGrpSpPr>
          <p:nvPr/>
        </p:nvGrpSpPr>
        <p:grpSpPr>
          <a:xfrm>
            <a:off x="4754880" y="2377440"/>
            <a:ext cx="4389120" cy="4360852"/>
            <a:chOff x="5669280" y="2609600"/>
            <a:chExt cx="3392424" cy="3370576"/>
          </a:xfrm>
        </p:grpSpPr>
        <p:grpSp>
          <p:nvGrpSpPr>
            <p:cNvPr id="31" name="Group 30"/>
            <p:cNvGrpSpPr/>
            <p:nvPr/>
          </p:nvGrpSpPr>
          <p:grpSpPr>
            <a:xfrm>
              <a:off x="6492240" y="2926080"/>
              <a:ext cx="2194560" cy="3054096"/>
              <a:chOff x="5669280" y="2926080"/>
              <a:chExt cx="2194560" cy="305409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669280" y="2926080"/>
                <a:ext cx="2194560" cy="3048000"/>
                <a:chOff x="5638799" y="2886670"/>
                <a:chExt cx="2194560" cy="3048000"/>
              </a:xfrm>
            </p:grpSpPr>
            <p:sp>
              <p:nvSpPr>
                <p:cNvPr id="6" name="Rectangle 2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638799" y="28866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7" name="Rectangle 3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638799" y="31914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8" name="Rectangle 4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638799" y="34962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9" name="Rectangle 5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638799" y="38010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0" name="Rectangle 6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638799" y="41058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5638799" y="44106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2" name="Rectangle 8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5638799" y="47154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638799" y="50202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638799" y="53250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15" name="Rectangle 1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5638799" y="5629870"/>
                  <a:ext cx="2194560" cy="304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 dirty="0">
                    <a:latin typeface="Roboto Regular" charset="0"/>
                    <a:cs typeface="Roboto Regular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>
                <p:custDataLst>
                  <p:tags r:id="rId12"/>
                </p:custDataLst>
              </p:nvPr>
            </p:nvCxnSpPr>
            <p:spPr bwMode="auto">
              <a:xfrm>
                <a:off x="621792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>
                <p:custDataLst>
                  <p:tags r:id="rId13"/>
                </p:custDataLst>
              </p:nvPr>
            </p:nvCxnSpPr>
            <p:spPr bwMode="auto">
              <a:xfrm>
                <a:off x="676656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>
                <p:custDataLst>
                  <p:tags r:id="rId14"/>
                </p:custDataLst>
              </p:nvPr>
            </p:nvCxnSpPr>
            <p:spPr bwMode="auto">
              <a:xfrm>
                <a:off x="7315200" y="2926080"/>
                <a:ext cx="0" cy="3054096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0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8695944" y="3200400"/>
              <a:ext cx="36576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6"/>
              </p:custDataLst>
            </p:nvPr>
          </p:nvSpPr>
          <p:spPr>
            <a:xfrm>
              <a:off x="8695944" y="4736592"/>
              <a:ext cx="36576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21116" y="2609600"/>
              <a:ext cx="2136807" cy="285463"/>
              <a:chOff x="5698156" y="2609600"/>
              <a:chExt cx="2136807" cy="285463"/>
            </a:xfrm>
          </p:grpSpPr>
          <p:sp>
            <p:nvSpPr>
              <p:cNvPr id="93" name="Rectangle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69815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sp>
            <p:nvSpPr>
              <p:cNvPr id="94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679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sp>
            <p:nvSpPr>
              <p:cNvPr id="95" name="Rectangle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795437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sp>
            <p:nvSpPr>
              <p:cNvPr id="96" name="Rectangl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44076" y="2609600"/>
                <a:ext cx="490887" cy="28546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69280" y="2926080"/>
              <a:ext cx="822960" cy="3044952"/>
              <a:chOff x="7868640" y="2926080"/>
              <a:chExt cx="822960" cy="3044952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7868640" y="29260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0x00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868640" y="3227832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0x04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868640" y="3529584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0x08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868640" y="3831336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0x0C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868640" y="4133088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0x10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868640" y="443484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0x14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868640" y="47548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0x18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7868640" y="5056632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0x1C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7868640" y="5367528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0x20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68640" y="5669280"/>
                <a:ext cx="822960" cy="30175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2400" b="0" dirty="0">
                    <a:solidFill>
                      <a:srgbClr val="4B2A85"/>
                    </a:solidFill>
                    <a:latin typeface="Calibri" pitchFamily="34" charset="0"/>
                  </a:rPr>
                  <a:t>0x24</a:t>
                </a:r>
              </a:p>
            </p:txBody>
          </p:sp>
        </p:grpSp>
        <p:sp>
          <p:nvSpPr>
            <p:cNvPr id="56" name="TextBox 55"/>
            <p:cNvSpPr txBox="1"/>
            <p:nvPr>
              <p:custDataLst>
                <p:tags r:id="rId7"/>
              </p:custDataLst>
            </p:nvPr>
          </p:nvSpPr>
          <p:spPr>
            <a:xfrm>
              <a:off x="8695944" y="5349240"/>
              <a:ext cx="365760" cy="3108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b="0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</a:p>
          </p:txBody>
        </p:sp>
      </p:grpSp>
      <p:sp>
        <p:nvSpPr>
          <p:cNvPr id="69" name="TextBox 68"/>
          <p:cNvSpPr txBox="1"/>
          <p:nvPr>
            <p:custDataLst>
              <p:tags r:id="rId4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“address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“dereference”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32-bits wide)</a:t>
            </a:r>
          </a:p>
        </p:txBody>
      </p:sp>
    </p:spTree>
    <p:extLst>
      <p:ext uri="{BB962C8B-B14F-4D97-AF65-F5344CB8AC3E}">
        <p14:creationId xmlns:p14="http://schemas.microsoft.com/office/powerpoint/2010/main" val="517421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>
            <p:custDataLst>
              <p:tags r:id="rId1"/>
            </p:custDataLst>
          </p:nvPr>
        </p:nvSpPr>
        <p:spPr bwMode="auto">
          <a:xfrm>
            <a:off x="228600" y="4617720"/>
            <a:ext cx="3291840" cy="164592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array indexing = address arithmetic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0" dirty="0">
                <a:latin typeface="Calibri" panose="020F0502020204030204" pitchFamily="34" charset="0"/>
                <a:cs typeface="Calibri" panose="020F0502020204030204" pitchFamily="34" charset="0"/>
              </a:rPr>
              <a:t>(both scaled by the size of the type)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in C -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371600" algn="l"/>
              </a:tabLst>
            </a:pPr>
            <a:r>
              <a:rPr lang="en-US" sz="2000" dirty="0"/>
              <a:t>Declaration: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Indexing: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 = 0x015f;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/>
              <a:t>No bounds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[6] = 0xBAD;</a:t>
            </a:r>
            <a:br>
              <a:rPr lang="en-US" sz="2000" dirty="0"/>
            </a:br>
            <a:r>
              <a:rPr lang="en-US" sz="2000" dirty="0"/>
              <a:t>checking:	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[-1] = 0xBAD;</a:t>
            </a:r>
          </a:p>
          <a:p>
            <a:pPr marL="0" indent="0"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2000" dirty="0">
                <a:cs typeface="Calibri" panose="020F0502020204030204" pitchFamily="34" charset="0"/>
              </a:rPr>
              <a:t>Pointers: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0xA;</a:t>
            </a:r>
          </a:p>
          <a:p>
            <a:pPr marL="0" indent="0">
              <a:buNone/>
              <a:tabLst>
                <a:tab pos="1371600" algn="l"/>
              </a:tabLst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= 0xB;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*(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+1) = 0xB;</a:t>
            </a:r>
          </a:p>
          <a:p>
            <a:pPr marL="0" indent="0">
              <a:spcBef>
                <a:spcPts val="6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+ 2;</a:t>
            </a:r>
          </a:p>
          <a:p>
            <a:pPr marL="0" indent="0">
              <a:spcBef>
                <a:spcPts val="1800"/>
              </a:spcBef>
              <a:buNone/>
              <a:tabLst>
                <a:tab pos="10287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BD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[1] + 1;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029200" y="3227832"/>
            <a:ext cx="4023360" cy="3054096"/>
            <a:chOff x="4846320" y="3227832"/>
            <a:chExt cx="4023360" cy="3054096"/>
          </a:xfrm>
        </p:grpSpPr>
        <p:cxnSp>
          <p:nvCxnSpPr>
            <p:cNvPr id="32" name="Straight Connector 31"/>
            <p:cNvCxnSpPr/>
            <p:nvPr>
              <p:custDataLst>
                <p:tags r:id="rId36"/>
              </p:custDataLst>
            </p:nvPr>
          </p:nvCxnSpPr>
          <p:spPr bwMode="auto">
            <a:xfrm>
              <a:off x="53492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>
              <p:custDataLst>
                <p:tags r:id="rId37"/>
              </p:custDataLst>
            </p:nvPr>
          </p:nvCxnSpPr>
          <p:spPr bwMode="auto">
            <a:xfrm>
              <a:off x="58521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8"/>
              </p:custDataLst>
            </p:nvPr>
          </p:nvCxnSpPr>
          <p:spPr bwMode="auto">
            <a:xfrm>
              <a:off x="635508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39"/>
              </p:custDataLst>
            </p:nvPr>
          </p:nvCxnSpPr>
          <p:spPr bwMode="auto">
            <a:xfrm>
              <a:off x="685800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40"/>
              </p:custDataLst>
            </p:nvPr>
          </p:nvCxnSpPr>
          <p:spPr bwMode="auto">
            <a:xfrm>
              <a:off x="736092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41"/>
              </p:custDataLst>
            </p:nvPr>
          </p:nvCxnSpPr>
          <p:spPr bwMode="auto">
            <a:xfrm>
              <a:off x="786384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42"/>
              </p:custDataLst>
            </p:nvPr>
          </p:nvCxnSpPr>
          <p:spPr bwMode="auto">
            <a:xfrm>
              <a:off x="8366760" y="3227832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6320" y="3231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846320" y="3535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6320" y="3840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6320" y="4145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6320" y="4450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6320" y="47550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6320" y="50598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6320" y="53646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846320" y="56694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846320" y="5974252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i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4297680" y="3227832"/>
            <a:ext cx="731520" cy="3044952"/>
            <a:chOff x="7048919" y="2905470"/>
            <a:chExt cx="731520" cy="3044952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48919" y="29054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48919" y="32147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48919" y="3519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48919" y="38198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48919" y="4121622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48919" y="44339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48919" y="47342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48919" y="50435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48919" y="5348335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048919" y="5648670"/>
              <a:ext cx="7315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57600" y="3840480"/>
            <a:ext cx="731520" cy="905256"/>
            <a:chOff x="3566160" y="3840480"/>
            <a:chExt cx="731520" cy="905256"/>
          </a:xfrm>
        </p:grpSpPr>
        <p:sp>
          <p:nvSpPr>
            <p:cNvPr id="33" name="TextBox 32"/>
            <p:cNvSpPr txBox="1"/>
            <p:nvPr>
              <p:custDataLst>
                <p:tags r:id="rId23"/>
              </p:custDataLst>
            </p:nvPr>
          </p:nvSpPr>
          <p:spPr>
            <a:xfrm>
              <a:off x="3566160" y="3840480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[0]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4"/>
              </p:custDataLst>
            </p:nvPr>
          </p:nvSpPr>
          <p:spPr>
            <a:xfrm>
              <a:off x="3566160" y="4142232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[2]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5"/>
              </p:custDataLst>
            </p:nvPr>
          </p:nvSpPr>
          <p:spPr>
            <a:xfrm>
              <a:off x="3566160" y="4443984"/>
              <a:ext cx="731520" cy="3017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1800" b="0" i="0" dirty="0">
                  <a:solidFill>
                    <a:srgbClr val="CC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a</a:t>
              </a:r>
              <a:r>
                <a:rPr lang="en-US" sz="1800" b="0" i="0" dirty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[4]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29200" y="3840480"/>
            <a:ext cx="4037220" cy="914406"/>
            <a:chOff x="4724399" y="3840646"/>
            <a:chExt cx="4037220" cy="914406"/>
          </a:xfrm>
        </p:grpSpPr>
        <p:sp>
          <p:nvSpPr>
            <p:cNvPr id="36" name="Rectangle 35"/>
            <p:cNvSpPr/>
            <p:nvPr>
              <p:custDataLst>
                <p:tags r:id="rId19"/>
              </p:custDataLst>
            </p:nvPr>
          </p:nvSpPr>
          <p:spPr bwMode="auto">
            <a:xfrm>
              <a:off x="4724399" y="3840646"/>
              <a:ext cx="4023360" cy="914399"/>
            </a:xfrm>
            <a:prstGeom prst="rect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cxnSp>
          <p:nvCxnSpPr>
            <p:cNvPr id="37" name="Straight Connector 36"/>
            <p:cNvCxnSpPr/>
            <p:nvPr>
              <p:custDataLst>
                <p:tags r:id="rId20"/>
              </p:custDataLst>
            </p:nvPr>
          </p:nvCxnSpPr>
          <p:spPr bwMode="auto">
            <a:xfrm>
              <a:off x="6739234" y="3840652"/>
              <a:ext cx="0" cy="91440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21"/>
              </p:custDataLst>
            </p:nvPr>
          </p:nvCxnSpPr>
          <p:spPr bwMode="auto">
            <a:xfrm>
              <a:off x="4724399" y="4145442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22"/>
              </p:custDataLst>
            </p:nvPr>
          </p:nvCxnSpPr>
          <p:spPr bwMode="auto">
            <a:xfrm>
              <a:off x="4738259" y="4443317"/>
              <a:ext cx="4023360" cy="0"/>
            </a:xfrm>
            <a:prstGeom prst="lin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>
            <p:custDataLst>
              <p:tags r:id="rId3"/>
            </p:custDataLst>
          </p:nvPr>
        </p:nvGrpSpPr>
        <p:grpSpPr>
          <a:xfrm>
            <a:off x="5029200" y="2852928"/>
            <a:ext cx="4023360" cy="365760"/>
            <a:chOff x="4788212" y="2698925"/>
            <a:chExt cx="4023360" cy="365760"/>
          </a:xfrm>
        </p:grpSpPr>
        <p:sp>
          <p:nvSpPr>
            <p:cNvPr id="4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9989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0x4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0xC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028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0x5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0xD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7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0x6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0xE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086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0x7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0xF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8821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0x0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0x8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9113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0x1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0x9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405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0x2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0xA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96972" y="2698925"/>
              <a:ext cx="502920" cy="3657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0x3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0xB</a:t>
              </a:r>
              <a:endParaRPr lang="en-US" sz="1400"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724" y="3762756"/>
            <a:ext cx="1265924" cy="457200"/>
            <a:chOff x="502920" y="3487861"/>
            <a:chExt cx="1265924" cy="457200"/>
          </a:xfrm>
        </p:grpSpPr>
        <p:sp>
          <p:nvSpPr>
            <p:cNvPr id="72" name="Left Brace 71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10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6932" y="5288173"/>
            <a:ext cx="1265924" cy="457200"/>
            <a:chOff x="502920" y="3487861"/>
            <a:chExt cx="1265924" cy="457200"/>
          </a:xfrm>
        </p:grpSpPr>
        <p:sp>
          <p:nvSpPr>
            <p:cNvPr id="77" name="Left Brace 76"/>
            <p:cNvSpPr/>
            <p:nvPr/>
          </p:nvSpPr>
          <p:spPr bwMode="auto">
            <a:xfrm>
              <a:off x="1631684" y="3487861"/>
              <a:ext cx="137160" cy="457200"/>
            </a:xfrm>
            <a:prstGeom prst="leftBrace">
              <a:avLst/>
            </a:prstGeom>
            <a:noFill/>
            <a:ln w="254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9"/>
              </p:custDataLst>
            </p:nvPr>
          </p:nvSpPr>
          <p:spPr>
            <a:xfrm>
              <a:off x="502920" y="3520440"/>
              <a:ext cx="117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equivalent</a:t>
              </a:r>
            </a:p>
          </p:txBody>
        </p:sp>
      </p:grpSp>
      <p:sp>
        <p:nvSpPr>
          <p:cNvPr id="113" name="Rectangle 112"/>
          <p:cNvSpPr/>
          <p:nvPr>
            <p:custDataLst>
              <p:tags r:id="rId4"/>
            </p:custDataLst>
          </p:nvPr>
        </p:nvSpPr>
        <p:spPr bwMode="auto">
          <a:xfrm>
            <a:off x="5029200" y="5669280"/>
            <a:ext cx="4023360" cy="304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5"/>
            </p:custDataLst>
          </p:nvPr>
        </p:nvSpPr>
        <p:spPr>
          <a:xfrm>
            <a:off x="3657600" y="5669280"/>
            <a:ext cx="731520" cy="30175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</a:t>
            </a:r>
            <a:endParaRPr lang="en-US" sz="1800" b="0" i="0" dirty="0">
              <a:solidFill>
                <a:srgbClr val="0000FF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4754880" y="228600"/>
            <a:ext cx="4391378" cy="1660784"/>
            <a:chOff x="4754880" y="228600"/>
            <a:chExt cx="4391378" cy="1660784"/>
          </a:xfrm>
        </p:grpSpPr>
        <p:sp>
          <p:nvSpPr>
            <p:cNvPr id="123" name="TextBox 122"/>
            <p:cNvSpPr txBox="1"/>
            <p:nvPr>
              <p:custDataLst>
                <p:tags r:id="rId6"/>
              </p:custDataLst>
            </p:nvPr>
          </p:nvSpPr>
          <p:spPr>
            <a:xfrm>
              <a:off x="4754880" y="1243053"/>
              <a:ext cx="4389120" cy="646331"/>
            </a:xfrm>
            <a:prstGeom prst="rect">
              <a:avLst/>
            </a:prstGeom>
            <a:solidFill>
              <a:srgbClr val="CED6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is the address of </a:t>
              </a:r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[0]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plus </a:t>
              </a:r>
              <a:r>
                <a:rPr lang="en-US" sz="1800" b="0" dirty="0" err="1">
                  <a:solidFill>
                    <a:srgbClr val="0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solidFill>
                    <a:srgbClr val="00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times the element size in bytes</a:t>
              </a:r>
            </a:p>
          </p:txBody>
        </p:sp>
        <p:sp>
          <p:nvSpPr>
            <p:cNvPr id="124" name="Rectangle 123"/>
            <p:cNvSpPr/>
            <p:nvPr>
              <p:custDataLst>
                <p:tags r:id="rId7"/>
              </p:custDataLst>
            </p:nvPr>
          </p:nvSpPr>
          <p:spPr>
            <a:xfrm>
              <a:off x="4754880" y="228600"/>
              <a:ext cx="4391378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sz="1800" b="0" i="0" dirty="0">
                  <a:latin typeface="Calibri" panose="020F0502020204030204" pitchFamily="34" charset="0"/>
                  <a:cs typeface="Calibri" panose="020F0502020204030204" pitchFamily="34" charset="0"/>
                </a:rPr>
                <a:t>Arrays are adjacent locations in memory storing the same type of data object</a:t>
              </a:r>
            </a:p>
          </p:txBody>
        </p:sp>
        <p:sp>
          <p:nvSpPr>
            <p:cNvPr id="125" name="Rectangle 124"/>
            <p:cNvSpPr/>
            <p:nvPr>
              <p:custDataLst>
                <p:tags r:id="rId8"/>
              </p:custDataLst>
            </p:nvPr>
          </p:nvSpPr>
          <p:spPr>
            <a:xfrm>
              <a:off x="4754880" y="873721"/>
              <a:ext cx="4389501" cy="369332"/>
            </a:xfrm>
            <a:prstGeom prst="rect">
              <a:avLst/>
            </a:prstGeom>
            <a:solidFill>
              <a:srgbClr val="FFDE92"/>
            </a:solidFill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BD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(array name) returns the array’s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b="1" dirty="0">
                <a:solidFill>
                  <a:srgbClr val="4B2A85"/>
                </a:solidFill>
              </a:rPr>
              <a:t>Manipulating data in memory using C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>
              <a:solidFill>
                <a:srgbClr val="4B2A85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Addresses and Pointers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“address of”</a:t>
            </a:r>
            <a:r>
              <a:rPr lang="en-US" sz="2400" dirty="0"/>
              <a:t> operator</a:t>
            </a: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/>
              <a:t> = “value at address” or </a:t>
            </a:r>
            <a:r>
              <a:rPr lang="en-US" sz="2400" dirty="0">
                <a:solidFill>
                  <a:srgbClr val="FF0000"/>
                </a:solidFill>
              </a:rPr>
              <a:t>“dereference”</a:t>
            </a:r>
            <a:r>
              <a:rPr lang="en-US" sz="2400" dirty="0"/>
              <a:t> operator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 = 5;</a:t>
            </a:r>
          </a:p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 = 2;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 = 1 +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ounded Rectangular Callout 8"/>
          <p:cNvSpPr/>
          <p:nvPr>
            <p:custDataLst>
              <p:tags r:id="rId3"/>
            </p:custDataLst>
          </p:nvPr>
        </p:nvSpPr>
        <p:spPr bwMode="auto">
          <a:xfrm>
            <a:off x="2962978" y="2269652"/>
            <a:ext cx="4480560" cy="731520"/>
          </a:xfrm>
          <a:prstGeom prst="wedgeRoundRectCallout">
            <a:avLst>
              <a:gd name="adj1" fmla="val -61325"/>
              <a:gd name="adj2" fmla="val 103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 variable,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that is a pointer to </a:t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holds the address of) an </a:t>
            </a:r>
            <a:r>
              <a:rPr lang="en-US" sz="18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 memory</a:t>
            </a:r>
          </a:p>
        </p:txBody>
      </p:sp>
      <p:sp>
        <p:nvSpPr>
          <p:cNvPr id="10" name="Rounded Rectangular Callout 9"/>
          <p:cNvSpPr/>
          <p:nvPr>
            <p:custDataLst>
              <p:tags r:id="rId4"/>
            </p:custDataLst>
          </p:nvPr>
        </p:nvSpPr>
        <p:spPr bwMode="auto">
          <a:xfrm>
            <a:off x="2962978" y="3096713"/>
            <a:ext cx="4754880" cy="726261"/>
          </a:xfrm>
          <a:prstGeom prst="wedgeRoundRectCallout">
            <a:avLst>
              <a:gd name="adj1" fmla="val -60332"/>
              <a:gd name="adj2" fmla="val 16637"/>
              <a:gd name="adj3" fmla="val 16667"/>
            </a:avLst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two variables,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that hold </a:t>
            </a:r>
            <a:r>
              <a:rPr lang="en-US" sz="18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initializes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them to 5 and 2, respectively</a:t>
            </a:r>
          </a:p>
        </p:txBody>
      </p:sp>
      <p:sp>
        <p:nvSpPr>
          <p:cNvPr id="11" name="Rounded Rectangular Callout 10"/>
          <p:cNvSpPr/>
          <p:nvPr>
            <p:custDataLst>
              <p:tags r:id="rId5"/>
            </p:custDataLst>
          </p:nvPr>
        </p:nvSpPr>
        <p:spPr bwMode="auto">
          <a:xfrm>
            <a:off x="2962978" y="4130246"/>
            <a:ext cx="2926080" cy="725301"/>
          </a:xfrm>
          <a:prstGeom prst="wedgeRoundRectCallout">
            <a:avLst>
              <a:gd name="adj1" fmla="val -66519"/>
              <a:gd name="adj2" fmla="val -961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to the address of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points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</p:txBody>
      </p:sp>
      <p:sp>
        <p:nvSpPr>
          <p:cNvPr id="13" name="Rounded Rectangular Callout 12"/>
          <p:cNvSpPr/>
          <p:nvPr>
            <p:custDataLst>
              <p:tags r:id="rId6"/>
            </p:custDataLst>
          </p:nvPr>
        </p:nvSpPr>
        <p:spPr bwMode="auto">
          <a:xfrm>
            <a:off x="3686920" y="5032727"/>
            <a:ext cx="4114800" cy="1005840"/>
          </a:xfrm>
          <a:prstGeom prst="wedgeRoundRectCallout">
            <a:avLst>
              <a:gd name="adj1" fmla="val -65841"/>
              <a:gd name="adj2" fmla="val -37596"/>
              <a:gd name="adj3" fmla="val 16667"/>
            </a:avLst>
          </a:prstGeom>
          <a:solidFill>
            <a:srgbClr val="FFCC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Sets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to “1 plus the value stored at the address held by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.  Because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points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this is equivalent to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y=1+x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ular Callout 16"/>
          <p:cNvSpPr/>
          <p:nvPr>
            <p:custDataLst>
              <p:tags r:id="rId7"/>
            </p:custDataLst>
          </p:nvPr>
        </p:nvSpPr>
        <p:spPr bwMode="auto">
          <a:xfrm>
            <a:off x="715447" y="5499183"/>
            <a:ext cx="2133601" cy="411480"/>
          </a:xfrm>
          <a:prstGeom prst="wedgeRoundRectCallout">
            <a:avLst>
              <a:gd name="adj1" fmla="val 12515"/>
              <a:gd name="adj2" fmla="val -9932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“Dereference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457200" y="5992861"/>
            <a:ext cx="232980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*(&amp;y)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2" name="Rectangular Callout 11"/>
          <p:cNvSpPr/>
          <p:nvPr>
            <p:custDataLst>
              <p:tags r:id="rId9"/>
            </p:custDataLst>
          </p:nvPr>
        </p:nvSpPr>
        <p:spPr bwMode="auto">
          <a:xfrm>
            <a:off x="6620024" y="1026380"/>
            <a:ext cx="2093211" cy="614201"/>
          </a:xfrm>
          <a:prstGeom prst="wedgeRectCallout">
            <a:avLst>
              <a:gd name="adj1" fmla="val -42179"/>
              <a:gd name="adj2" fmla="val 87174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also used with variable declarations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9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variable is represented by a location</a:t>
            </a:r>
          </a:p>
          <a:p>
            <a:r>
              <a:rPr lang="en-US" dirty="0"/>
              <a:t>Declaration ≠ initialization (initially holds “garbage”)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is at address 0x04,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at 0x18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92240" y="2927711"/>
            <a:ext cx="2199360" cy="301752"/>
            <a:chOff x="2208048" y="4034135"/>
            <a:chExt cx="2199360" cy="301752"/>
          </a:xfrm>
        </p:grpSpPr>
        <p:sp>
          <p:nvSpPr>
            <p:cNvPr id="36" name="TextBox 3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A7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492240" y="3531215"/>
            <a:ext cx="2199360" cy="301752"/>
            <a:chOff x="2208048" y="4034135"/>
            <a:chExt cx="2199360" cy="301752"/>
          </a:xfrm>
        </p:grpSpPr>
        <p:sp>
          <p:nvSpPr>
            <p:cNvPr id="112" name="TextBox 111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EE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EE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92240" y="3832967"/>
            <a:ext cx="2199360" cy="301752"/>
            <a:chOff x="2208048" y="4034135"/>
            <a:chExt cx="2199360" cy="301752"/>
          </a:xfrm>
        </p:grpSpPr>
        <p:sp>
          <p:nvSpPr>
            <p:cNvPr id="119" name="TextBox 118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CE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CA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FE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492240" y="4134719"/>
            <a:ext cx="2199360" cy="301752"/>
            <a:chOff x="2208048" y="4034135"/>
            <a:chExt cx="2199360" cy="301752"/>
          </a:xfrm>
        </p:grpSpPr>
        <p:sp>
          <p:nvSpPr>
            <p:cNvPr id="126" name="TextBox 125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26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492240" y="4436471"/>
            <a:ext cx="2199360" cy="301752"/>
            <a:chOff x="2208048" y="4034135"/>
            <a:chExt cx="2199360" cy="301752"/>
          </a:xfrm>
        </p:grpSpPr>
        <p:sp>
          <p:nvSpPr>
            <p:cNvPr id="133" name="TextBox 132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492240" y="5058263"/>
            <a:ext cx="2199360" cy="301752"/>
            <a:chOff x="2208048" y="4034135"/>
            <a:chExt cx="2199360" cy="301752"/>
          </a:xfrm>
        </p:grpSpPr>
        <p:sp>
          <p:nvSpPr>
            <p:cNvPr id="147" name="TextBox 146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96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92240" y="5369159"/>
            <a:ext cx="2199360" cy="301752"/>
            <a:chOff x="2208048" y="4034135"/>
            <a:chExt cx="2199360" cy="301752"/>
          </a:xfrm>
        </p:grpSpPr>
        <p:sp>
          <p:nvSpPr>
            <p:cNvPr id="154" name="TextBox 153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DE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AD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BE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EF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92240" y="5670911"/>
            <a:ext cx="2199360" cy="301752"/>
            <a:chOff x="2208048" y="4034135"/>
            <a:chExt cx="2199360" cy="301752"/>
          </a:xfrm>
        </p:grpSpPr>
        <p:sp>
          <p:nvSpPr>
            <p:cNvPr id="161" name="TextBox 16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variable is represented by a location</a:t>
            </a:r>
          </a:p>
          <a:p>
            <a:r>
              <a:rPr lang="en-US" dirty="0"/>
              <a:t>Declaration ≠ initialization (initially holds “garbage”)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is at address 0x04,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is at 0x18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1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2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3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01384" y="98048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little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-endian</a:t>
            </a:r>
          </a:p>
        </p:txBody>
      </p:sp>
    </p:spTree>
    <p:extLst>
      <p:ext uri="{BB962C8B-B14F-4D97-AF65-F5344CB8AC3E}">
        <p14:creationId xmlns:p14="http://schemas.microsoft.com/office/powerpoint/2010/main" val="295095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29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F3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3227832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2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3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4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338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Assignment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left-hand side = right-hand side;</a:t>
            </a:r>
          </a:p>
          <a:p>
            <a:pPr lvl="1">
              <a:spcBef>
                <a:spcPts val="0"/>
              </a:spcBef>
            </a:pPr>
            <a:r>
              <a:rPr lang="en-US" dirty="0"/>
              <a:t>LHS must evaluate to a </a:t>
            </a:r>
            <a:r>
              <a:rPr lang="en-US" i="1" dirty="0"/>
              <a:t>location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RHS must evaluate to a </a:t>
            </a:r>
            <a:r>
              <a:rPr lang="en-US" i="1" dirty="0"/>
              <a:t>value</a:t>
            </a:r>
            <a:r>
              <a:rPr lang="en-US" dirty="0"/>
              <a:t> (could be an address)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Store RHS value at LHS location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0x3CD02700;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492240" y="3229463"/>
            <a:ext cx="2199360" cy="301752"/>
            <a:chOff x="2208048" y="4034135"/>
            <a:chExt cx="2199360" cy="301752"/>
          </a:xfrm>
        </p:grpSpPr>
        <p:sp>
          <p:nvSpPr>
            <p:cNvPr id="105" name="TextBox 104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492240" y="4756511"/>
            <a:ext cx="2199360" cy="301752"/>
            <a:chOff x="2208048" y="4034135"/>
            <a:chExt cx="2199360" cy="301752"/>
          </a:xfrm>
        </p:grpSpPr>
        <p:sp>
          <p:nvSpPr>
            <p:cNvPr id="140" name="TextBox 139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92240" y="4754880"/>
            <a:ext cx="2199360" cy="301752"/>
            <a:chOff x="2208048" y="4034135"/>
            <a:chExt cx="2199360" cy="301752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220804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5838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27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5327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D0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58768" y="4034135"/>
              <a:ext cx="548640" cy="30175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3C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2240" y="2926080"/>
            <a:ext cx="2194560" cy="3054096"/>
            <a:chOff x="5669280" y="2926080"/>
            <a:chExt cx="2194560" cy="3054096"/>
          </a:xfrm>
        </p:grpSpPr>
        <p:grpSp>
          <p:nvGrpSpPr>
            <p:cNvPr id="4" name="Group 3"/>
            <p:cNvGrpSpPr/>
            <p:nvPr/>
          </p:nvGrpSpPr>
          <p:grpSpPr>
            <a:xfrm>
              <a:off x="5669280" y="2926080"/>
              <a:ext cx="2194560" cy="3048000"/>
              <a:chOff x="5638799" y="2886670"/>
              <a:chExt cx="2194560" cy="3048000"/>
            </a:xfrm>
          </p:grpSpPr>
          <p:sp>
            <p:nvSpPr>
              <p:cNvPr id="6" name="Rectangle 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638799" y="2886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38799" y="3191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38799" y="3496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38799" y="3801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638799" y="4105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638799" y="44106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638799" y="47154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638799" y="50202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638799" y="53250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638799" y="5629870"/>
                <a:ext cx="219456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latin typeface="Roboto Regular" charset="0"/>
                  <a:cs typeface="Roboto Regular" charset="0"/>
                </a:endParaRPr>
              </a:p>
            </p:txBody>
          </p:sp>
        </p:grpSp>
        <p:cxnSp>
          <p:nvCxnSpPr>
            <p:cNvPr id="26" name="Straight Connector 25"/>
            <p:cNvCxnSpPr/>
            <p:nvPr>
              <p:custDataLst>
                <p:tags r:id="rId13"/>
              </p:custDataLst>
            </p:nvPr>
          </p:nvCxnSpPr>
          <p:spPr bwMode="auto">
            <a:xfrm>
              <a:off x="621792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>
              <p:custDataLst>
                <p:tags r:id="rId14"/>
              </p:custDataLst>
            </p:nvPr>
          </p:nvCxnSpPr>
          <p:spPr bwMode="auto">
            <a:xfrm>
              <a:off x="676656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>
              <p:custDataLst>
                <p:tags r:id="rId15"/>
              </p:custDataLst>
            </p:nvPr>
          </p:nvCxnSpPr>
          <p:spPr bwMode="auto">
            <a:xfrm>
              <a:off x="7315200" y="2926080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>
            <p:custDataLst>
              <p:tags r:id="rId4"/>
            </p:custDataLst>
          </p:nvPr>
        </p:nvSpPr>
        <p:spPr>
          <a:xfrm>
            <a:off x="4127403" y="849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>
              <a:latin typeface="Roboto Regular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8695944" y="3200400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8695944" y="4736592"/>
            <a:ext cx="365760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92240" y="2609600"/>
            <a:ext cx="2194560" cy="307777"/>
            <a:chOff x="5669280" y="2609600"/>
            <a:chExt cx="2194560" cy="307777"/>
          </a:xfrm>
        </p:grpSpPr>
        <p:sp>
          <p:nvSpPr>
            <p:cNvPr id="93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6928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9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9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6656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6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2609600"/>
              <a:ext cx="54864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9280" y="2926080"/>
            <a:ext cx="822960" cy="3044952"/>
            <a:chOff x="7868640" y="2926080"/>
            <a:chExt cx="822960" cy="3044952"/>
          </a:xfrm>
        </p:grpSpPr>
        <p:sp>
          <p:nvSpPr>
            <p:cNvPr id="101" name="TextBox 100"/>
            <p:cNvSpPr txBox="1"/>
            <p:nvPr/>
          </p:nvSpPr>
          <p:spPr>
            <a:xfrm>
              <a:off x="7868640" y="29260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68640" y="32278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868640" y="3529584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0x08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868640" y="3831336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0x0C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868640" y="413308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868640" y="443484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68640" y="47548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0x18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68640" y="5056632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0x1C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868640" y="5367528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0x20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8640" y="5669280"/>
              <a:ext cx="822960" cy="30175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rgbClr val="4B2A85"/>
                  </a:solidFill>
                  <a:latin typeface="Calibri" pitchFamily="34" charset="0"/>
                </a:rPr>
                <a:t>0x24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65005" y="4367261"/>
            <a:ext cx="2899631" cy="482010"/>
            <a:chOff x="3665006" y="4367260"/>
            <a:chExt cx="2848170" cy="560498"/>
          </a:xfrm>
        </p:grpSpPr>
        <p:sp>
          <p:nvSpPr>
            <p:cNvPr id="56" name="TextBox 55"/>
            <p:cNvSpPr txBox="1"/>
            <p:nvPr>
              <p:custDataLst>
                <p:tags r:id="rId8"/>
              </p:custDataLst>
            </p:nvPr>
          </p:nvSpPr>
          <p:spPr>
            <a:xfrm>
              <a:off x="4180554" y="4367260"/>
              <a:ext cx="1382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little endian!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492215" y="4638235"/>
              <a:ext cx="1020961" cy="28952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stCxn id="56" idx="1"/>
            </p:cNvCxnSpPr>
            <p:nvPr/>
          </p:nvCxnSpPr>
          <p:spPr bwMode="auto">
            <a:xfrm flipH="1" flipV="1">
              <a:off x="3665006" y="4417769"/>
              <a:ext cx="515548" cy="13415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1" name="TextBox 60"/>
          <p:cNvSpPr txBox="1"/>
          <p:nvPr>
            <p:custDataLst>
              <p:tags r:id="rId7"/>
            </p:custDataLst>
          </p:nvPr>
        </p:nvSpPr>
        <p:spPr>
          <a:xfrm>
            <a:off x="6716060" y="965901"/>
            <a:ext cx="2103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ddress of”</a:t>
            </a:r>
          </a:p>
          <a:p>
            <a:r>
              <a:rPr lang="en-US" sz="20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“dereference</a:t>
            </a:r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0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487460" y="334638"/>
            <a:ext cx="2560320" cy="6400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32</a:t>
            </a: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-bits wide)</a:t>
            </a:r>
          </a:p>
        </p:txBody>
      </p:sp>
    </p:spTree>
    <p:extLst>
      <p:ext uri="{BB962C8B-B14F-4D97-AF65-F5344CB8AC3E}">
        <p14:creationId xmlns:p14="http://schemas.microsoft.com/office/powerpoint/2010/main" val="29763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12245</TotalTime>
  <Words>4092</Words>
  <Application>Microsoft Macintosh PowerPoint</Application>
  <PresentationFormat>On-screen Show (4:3)</PresentationFormat>
  <Paragraphs>1338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Roboto</vt:lpstr>
      <vt:lpstr>Roboto Regular</vt:lpstr>
      <vt:lpstr>Times</vt:lpstr>
      <vt:lpstr>Times New Roman</vt:lpstr>
      <vt:lpstr>Wingdings</vt:lpstr>
      <vt:lpstr>UWTheme-351-Au18</vt:lpstr>
      <vt:lpstr>Memory, Data, &amp; Addressing II </vt:lpstr>
      <vt:lpstr>Roadmap</vt:lpstr>
      <vt:lpstr>Review</vt:lpstr>
      <vt:lpstr>Memory, Data, and Addressing</vt:lpstr>
      <vt:lpstr>Addresses and Pointers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Assignment in C</vt:lpstr>
      <vt:lpstr>PowerPoint Presentation</vt:lpstr>
      <vt:lpstr>Pointer Arithmetic</vt:lpstr>
      <vt:lpstr>Assignment in C</vt:lpstr>
      <vt:lpstr>Assignment in C</vt:lpstr>
      <vt:lpstr>Arrays in C</vt:lpstr>
      <vt:lpstr>Arrays Basics</vt:lpstr>
      <vt:lpstr>Arrays in C</vt:lpstr>
      <vt:lpstr>Arrays in C</vt:lpstr>
      <vt:lpstr>Arrays in C</vt:lpstr>
      <vt:lpstr>Arrays in C</vt:lpstr>
      <vt:lpstr>Arrays in C</vt:lpstr>
      <vt:lpstr>Arrays Stored Differently Than Pointers</vt:lpstr>
      <vt:lpstr>Representing strings</vt:lpstr>
      <vt:lpstr>Null-Terminated Strings</vt:lpstr>
      <vt:lpstr>Endianness and Strings</vt:lpstr>
      <vt:lpstr>Examining Data Representations</vt:lpstr>
      <vt:lpstr>Examining Data Representations</vt:lpstr>
      <vt:lpstr>show_bytes Execution Example</vt:lpstr>
      <vt:lpstr>Summary</vt:lpstr>
      <vt:lpstr>Assignment in C - Handout</vt:lpstr>
      <vt:lpstr>Arrays in C - Handout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Arrvindh Shriraman</cp:lastModifiedBy>
  <cp:revision>203</cp:revision>
  <cp:lastPrinted>2018-10-01T22:46:30Z</cp:lastPrinted>
  <dcterms:created xsi:type="dcterms:W3CDTF">2016-09-28T23:10:49Z</dcterms:created>
  <dcterms:modified xsi:type="dcterms:W3CDTF">2021-08-15T01:14:36Z</dcterms:modified>
</cp:coreProperties>
</file>