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9"/>
  </p:notesMasterIdLst>
  <p:handoutMasterIdLst>
    <p:handoutMasterId r:id="rId10"/>
  </p:handoutMasterIdLst>
  <p:sldIdLst>
    <p:sldId id="772" r:id="rId2"/>
    <p:sldId id="258" r:id="rId3"/>
    <p:sldId id="776" r:id="rId4"/>
    <p:sldId id="773" r:id="rId5"/>
    <p:sldId id="774" r:id="rId6"/>
    <p:sldId id="777" r:id="rId7"/>
    <p:sldId id="775" r:id="rId8"/>
  </p:sldIdLst>
  <p:sldSz cx="9144000" cy="6858000" type="screen4x3"/>
  <p:notesSz cx="9586913" cy="73025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8" autoAdjust="0"/>
    <p:restoredTop sz="62585" autoAdjust="0"/>
  </p:normalViewPr>
  <p:slideViewPr>
    <p:cSldViewPr snapToObjects="1">
      <p:cViewPr varScale="1">
        <p:scale>
          <a:sx n="77" d="100"/>
          <a:sy n="77" d="100"/>
        </p:scale>
        <p:origin x="3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738f09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738f09f8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1e738f09f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1 - Summary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5719E-2736-3F4C-8C36-9BCDBB461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 descr="Prerequisites | PCC">
            <a:extLst>
              <a:ext uri="{FF2B5EF4-FFF2-40B4-BE49-F238E27FC236}">
                <a16:creationId xmlns:a16="http://schemas.microsoft.com/office/drawing/2014/main" id="{27782CC5-A7B3-4246-A17E-A82120A0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0" y="914400"/>
            <a:ext cx="437161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E8A07-2BB7-204F-8759-9E550E05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81000"/>
            <a:ext cx="3733800" cy="5953125"/>
          </a:xfrm>
        </p:spPr>
        <p:txBody>
          <a:bodyPr/>
          <a:lstStyle/>
          <a:p>
            <a:r>
              <a:rPr lang="en-US" dirty="0"/>
              <a:t>CMPT 120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CMPT 130</a:t>
            </a:r>
          </a:p>
          <a:p>
            <a:pPr marL="0" indent="0">
              <a:buNone/>
            </a:pPr>
            <a:r>
              <a:rPr lang="en-US" sz="2400" b="1" dirty="0"/>
              <a:t>http://</a:t>
            </a:r>
            <a:r>
              <a:rPr lang="en-US" sz="2400" b="1" dirty="0" err="1"/>
              <a:t>www.sfu.ca</a:t>
            </a:r>
            <a:r>
              <a:rPr lang="en-US" sz="2400" b="1" dirty="0"/>
              <a:t>/outlines.html?2021/fall/</a:t>
            </a:r>
            <a:r>
              <a:rPr lang="en-US" sz="2400" b="1" dirty="0" err="1"/>
              <a:t>cmpt</a:t>
            </a:r>
            <a:r>
              <a:rPr lang="en-US" sz="2400" b="1" dirty="0"/>
              <a:t>/130/d100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EE471-8B80-D941-996F-F747227BA0AA}"/>
              </a:ext>
            </a:extLst>
          </p:cNvPr>
          <p:cNvSpPr/>
          <p:nvPr/>
        </p:nvSpPr>
        <p:spPr>
          <a:xfrm>
            <a:off x="5020887" y="914400"/>
            <a:ext cx="393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www.sfu.ca</a:t>
            </a:r>
            <a:r>
              <a:rPr lang="en-US" dirty="0"/>
              <a:t>/outlines.html?2018/summer/</a:t>
            </a:r>
            <a:r>
              <a:rPr lang="en-US" dirty="0" err="1"/>
              <a:t>cmpt</a:t>
            </a:r>
            <a:r>
              <a:rPr lang="en-US" dirty="0"/>
              <a:t>/120/d100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8D5F3-236D-5F47-8D0E-9517C8F2F432}"/>
              </a:ext>
            </a:extLst>
          </p:cNvPr>
          <p:cNvSpPr/>
          <p:nvPr/>
        </p:nvSpPr>
        <p:spPr>
          <a:xfrm>
            <a:off x="5011689" y="2261236"/>
            <a:ext cx="394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Basics of binary encoding including 2s complement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CCE54-9FC2-8E4E-AF6B-E8EE07691DF3}"/>
              </a:ext>
            </a:extLst>
          </p:cNvPr>
          <p:cNvSpPr/>
          <p:nvPr/>
        </p:nvSpPr>
        <p:spPr>
          <a:xfrm>
            <a:off x="5002493" y="5077433"/>
            <a:ext cx="394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memory management, dynamic memory: pointers and addresses, and allocation of dynamic memory</a:t>
            </a:r>
          </a:p>
        </p:txBody>
      </p:sp>
    </p:spTree>
    <p:extLst>
      <p:ext uri="{BB962C8B-B14F-4D97-AF65-F5344CB8AC3E}">
        <p14:creationId xmlns:p14="http://schemas.microsoft.com/office/powerpoint/2010/main" val="36616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l="1872" t="18899" r="2570" b="30041"/>
          <a:stretch/>
        </p:blipFill>
        <p:spPr>
          <a:xfrm>
            <a:off x="120056" y="1608394"/>
            <a:ext cx="4070944" cy="41479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17E9-494B-A341-B6AF-76380FFE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Programming. ~8hrs/week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  <p:pic>
        <p:nvPicPr>
          <p:cNvPr id="3074" name="Picture 2" descr="Thirteen years ago today, Allen Iverson was talkin' about practice. #tbt |  Practice, Allen iverson practice, Allen iverson">
            <a:extLst>
              <a:ext uri="{FF2B5EF4-FFF2-40B4-BE49-F238E27FC236}">
                <a16:creationId xmlns:a16="http://schemas.microsoft.com/office/drawing/2014/main" id="{95A003D4-2775-DA47-9604-67D7B01B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12" y="1608394"/>
            <a:ext cx="4147932" cy="41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F6C6-CDC9-2C4F-BBDC-D1A348762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Opinion: Students should not binge watch during COVID-19 - The Daily Iowan">
            <a:extLst>
              <a:ext uri="{FF2B5EF4-FFF2-40B4-BE49-F238E27FC236}">
                <a16:creationId xmlns:a16="http://schemas.microsoft.com/office/drawing/2014/main" id="{54BD4015-9BB6-F043-ACE7-4BBFC73F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3" y="892803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d Cross Symbol, Icon As Delete, Remove, Fail-failure or Incorrect Answer  Icon Stock Vector - Illustration of mark, close: 89999776">
            <a:extLst>
              <a:ext uri="{FF2B5EF4-FFF2-40B4-BE49-F238E27FC236}">
                <a16:creationId xmlns:a16="http://schemas.microsoft.com/office/drawing/2014/main" id="{DF78B810-2665-3E40-B6F8-08453C45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66" y="747331"/>
            <a:ext cx="1911927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98FF1-DADA-3E45-A971-0D1C793DAEF0}"/>
              </a:ext>
            </a:extLst>
          </p:cNvPr>
          <p:cNvSpPr/>
          <p:nvPr/>
        </p:nvSpPr>
        <p:spPr>
          <a:xfrm>
            <a:off x="304800" y="3158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DO NOT BINGE!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7887F-6799-BD4B-AF98-D4F9D0ED2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49" y="4813300"/>
            <a:ext cx="8191500" cy="2044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C3109-C4DD-E14C-BF1F-8D708348581D}"/>
              </a:ext>
            </a:extLst>
          </p:cNvPr>
          <p:cNvSpPr/>
          <p:nvPr/>
        </p:nvSpPr>
        <p:spPr>
          <a:xfrm>
            <a:off x="1066800" y="4351635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Midterm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BD83D-34D4-6A41-8815-59AD57B36538}"/>
              </a:ext>
            </a:extLst>
          </p:cNvPr>
          <p:cNvSpPr/>
          <p:nvPr/>
        </p:nvSpPr>
        <p:spPr>
          <a:xfrm>
            <a:off x="4384963" y="4351633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Midterm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B2A92-64ED-1646-A9E4-95F5D3F6E0DC}"/>
              </a:ext>
            </a:extLst>
          </p:cNvPr>
          <p:cNvSpPr/>
          <p:nvPr/>
        </p:nvSpPr>
        <p:spPr>
          <a:xfrm>
            <a:off x="6782222" y="4351634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C18E6-56BF-E849-9C8A-0BF2C80F4306}"/>
              </a:ext>
            </a:extLst>
          </p:cNvPr>
          <p:cNvSpPr/>
          <p:nvPr/>
        </p:nvSpPr>
        <p:spPr>
          <a:xfrm>
            <a:off x="3483454" y="4351633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86026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5896-1C35-0842-9C4E-EC72DD98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90158"/>
            <a:ext cx="8405982" cy="762000"/>
          </a:xfrm>
        </p:spPr>
        <p:txBody>
          <a:bodyPr/>
          <a:lstStyle/>
          <a:p>
            <a:r>
              <a:rPr lang="en-US" dirty="0"/>
              <a:t>Ask Questions. </a:t>
            </a:r>
            <a:br>
              <a:rPr lang="en-US" dirty="0"/>
            </a:br>
            <a:r>
              <a:rPr lang="en-US" dirty="0"/>
              <a:t>I cannot answer questions I do not 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D4B60-2D83-4C4A-B0EE-894F900F4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FREEBIE!&quot;Hard Work is a two-way street...&quot; posters in 8 different designs!">
            <a:extLst>
              <a:ext uri="{FF2B5EF4-FFF2-40B4-BE49-F238E27FC236}">
                <a16:creationId xmlns:a16="http://schemas.microsoft.com/office/drawing/2014/main" id="{718E8458-EA56-F341-9571-CADF4997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09" y="1631032"/>
            <a:ext cx="6172200" cy="43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5D6F-79B3-114E-A793-E1C2501B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C3CB-3108-1F44-A606-2209C3810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3CF99-976C-5142-B447-D23738D8E213}"/>
              </a:ext>
            </a:extLst>
          </p:cNvPr>
          <p:cNvSpPr/>
          <p:nvPr/>
        </p:nvSpPr>
        <p:spPr>
          <a:xfrm>
            <a:off x="357018" y="1319242"/>
            <a:ext cx="8405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1: In the </a:t>
            </a:r>
            <a:r>
              <a:rPr lang="en-US" dirty="0" err="1"/>
              <a:t>dictionary.c</a:t>
            </a:r>
            <a:r>
              <a:rPr lang="en-US" dirty="0"/>
              <a:t> file, your code adds the </a:t>
            </a:r>
            <a:r>
              <a:rPr lang="en-US" dirty="0" err="1"/>
              <a:t>vector_string.h</a:t>
            </a:r>
            <a:r>
              <a:rPr lang="en-US" dirty="0"/>
              <a:t> and </a:t>
            </a:r>
            <a:r>
              <a:rPr lang="en-US" dirty="0" err="1"/>
              <a:t>vector_char.h</a:t>
            </a:r>
            <a:r>
              <a:rPr lang="en-US" dirty="0"/>
              <a:t> files by doing this: #include &lt;</a:t>
            </a:r>
            <a:r>
              <a:rPr lang="en-US" dirty="0" err="1"/>
              <a:t>vector_char.h</a:t>
            </a:r>
            <a:r>
              <a:rPr lang="en-US" dirty="0"/>
              <a:t>&gt; and #include &lt;</a:t>
            </a:r>
            <a:r>
              <a:rPr lang="en-US" dirty="0" err="1"/>
              <a:t>vector_string.h</a:t>
            </a:r>
            <a:r>
              <a:rPr lang="en-US" dirty="0"/>
              <a:t>&gt;. I thought this was incorrect and surely enough when I ran the code myself, I got an error because of the way these files were added. Shouldn't it be: #include "</a:t>
            </a:r>
            <a:r>
              <a:rPr lang="en-US" dirty="0" err="1"/>
              <a:t>vector_char.h</a:t>
            </a:r>
            <a:r>
              <a:rPr lang="en-US" dirty="0"/>
              <a:t>" and #include "</a:t>
            </a:r>
            <a:r>
              <a:rPr lang="en-US" dirty="0" err="1"/>
              <a:t>vector_string.h</a:t>
            </a:r>
            <a:r>
              <a:rPr lang="en-US" dirty="0"/>
              <a:t>" instead? </a:t>
            </a:r>
          </a:p>
        </p:txBody>
      </p:sp>
      <p:pic>
        <p:nvPicPr>
          <p:cNvPr id="5122" name="Picture 2" descr="Red Cross Symbol, Icon As Delete, Remove, Fail-failure or Incorrect Answer  Icon Stock Vector - Illustration of mark, close: 89999776">
            <a:extLst>
              <a:ext uri="{FF2B5EF4-FFF2-40B4-BE49-F238E27FC236}">
                <a16:creationId xmlns:a16="http://schemas.microsoft.com/office/drawing/2014/main" id="{E9FA8C44-61FA-E044-84DE-0284065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567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39510-47B1-8A49-9195-516911794A8A}"/>
              </a:ext>
            </a:extLst>
          </p:cNvPr>
          <p:cNvSpPr/>
          <p:nvPr/>
        </p:nvSpPr>
        <p:spPr>
          <a:xfrm>
            <a:off x="326538" y="4048943"/>
            <a:ext cx="8436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What command to run: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Have you created your own test input ? </a:t>
            </a:r>
            <a:r>
              <a:rPr lang="en-US" b="0" dirty="0"/>
              <a:t>(YES/NO)</a:t>
            </a:r>
            <a:br>
              <a:rPr lang="en-US" b="0" dirty="0"/>
            </a:br>
            <a:r>
              <a:rPr lang="en-US" dirty="0"/>
              <a:t>Expected behavior: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Observed behavior: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Did you refer to assignment page hints ? (YES/NO) </a:t>
            </a:r>
            <a:r>
              <a:rPr lang="en-US" b="0" dirty="0"/>
              <a:t>FILL HERE</a:t>
            </a:r>
          </a:p>
        </p:txBody>
      </p:sp>
    </p:spTree>
    <p:extLst>
      <p:ext uri="{BB962C8B-B14F-4D97-AF65-F5344CB8AC3E}">
        <p14:creationId xmlns:p14="http://schemas.microsoft.com/office/powerpoint/2010/main" val="110349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E57-1E81-FC3D-0872-8BE030FE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13" y="493532"/>
            <a:ext cx="8405982" cy="762000"/>
          </a:xfrm>
        </p:spPr>
        <p:txBody>
          <a:bodyPr/>
          <a:lstStyle/>
          <a:p>
            <a:r>
              <a:rPr lang="en-US" dirty="0"/>
              <a:t>Please don’t cheat!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A9FAC-33E2-31E7-F772-F023A99AE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12F727-65DD-28EB-519F-1D07C480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09" y="1989587"/>
            <a:ext cx="6248400" cy="46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D19C1-3494-4179-FF6A-6046A6E8E2F9}"/>
              </a:ext>
            </a:extLst>
          </p:cNvPr>
          <p:cNvSpPr txBox="1"/>
          <p:nvPr/>
        </p:nvSpPr>
        <p:spPr>
          <a:xfrm>
            <a:off x="152400" y="1139752"/>
            <a:ext cx="982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www.cs.sfu.ca</a:t>
            </a:r>
            <a:r>
              <a:rPr lang="en-US" dirty="0"/>
              <a:t>/~</a:t>
            </a:r>
            <a:r>
              <a:rPr lang="en-US" dirty="0" err="1"/>
              <a:t>ashriram</a:t>
            </a:r>
            <a:r>
              <a:rPr lang="en-US" dirty="0"/>
              <a:t>/Courses/CS295//</a:t>
            </a:r>
            <a:r>
              <a:rPr lang="en-US" dirty="0" err="1"/>
              <a:t>assignments.html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06151-D6DD-594F-A382-130B55409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9047-5214-BA4E-9691-0B32AA0C3659}"/>
              </a:ext>
            </a:extLst>
          </p:cNvPr>
          <p:cNvSpPr/>
          <p:nvPr/>
        </p:nvSpPr>
        <p:spPr>
          <a:xfrm>
            <a:off x="152400" y="2551837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https://</a:t>
            </a:r>
            <a:r>
              <a:rPr lang="en-US" sz="5400" dirty="0" err="1"/>
              <a:t>www.cs.sfu.ca</a:t>
            </a:r>
            <a:r>
              <a:rPr lang="en-US" sz="5400" dirty="0"/>
              <a:t>/~</a:t>
            </a:r>
            <a:r>
              <a:rPr lang="en-US" sz="5400" dirty="0" err="1"/>
              <a:t>ashriram</a:t>
            </a:r>
            <a:r>
              <a:rPr lang="en-US" sz="5400" dirty="0"/>
              <a:t>/Courses/CS295/</a:t>
            </a:r>
            <a:r>
              <a:rPr lang="en-US" sz="5400" dirty="0" err="1"/>
              <a:t>policy.html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31974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141</TotalTime>
  <Words>298</Words>
  <Application>Microsoft Macintosh PowerPoint</Application>
  <PresentationFormat>On-screen Show (4:3)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.AppleSystemUIFont</vt:lpstr>
      <vt:lpstr>Arial</vt:lpstr>
      <vt:lpstr>Arial Narrow</vt:lpstr>
      <vt:lpstr>Calibri</vt:lpstr>
      <vt:lpstr>Cambria</vt:lpstr>
      <vt:lpstr>Roboto Regular</vt:lpstr>
      <vt:lpstr>Times New Roman</vt:lpstr>
      <vt:lpstr>Wingdings</vt:lpstr>
      <vt:lpstr>UWTheme-351-Au18</vt:lpstr>
      <vt:lpstr>PowerPoint Presentation</vt:lpstr>
      <vt:lpstr>Programming. ~8hrs/week</vt:lpstr>
      <vt:lpstr>PowerPoint Presentation</vt:lpstr>
      <vt:lpstr>Ask Questions.  I cannot answer questions I do not receive</vt:lpstr>
      <vt:lpstr>Questions format</vt:lpstr>
      <vt:lpstr>Please don’t cheat!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15</cp:revision>
  <cp:lastPrinted>2018-09-27T23:16:18Z</cp:lastPrinted>
  <dcterms:created xsi:type="dcterms:W3CDTF">2020-05-18T16:41:08Z</dcterms:created>
  <dcterms:modified xsi:type="dcterms:W3CDTF">2022-09-12T22:48:17Z</dcterms:modified>
</cp:coreProperties>
</file>