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3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4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5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9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0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notesSlides/notesSlide11.xml" ContentType="application/vnd.openxmlformats-officedocument.presentationml.notesSlide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notesSlides/notesSlide12.xml" ContentType="application/vnd.openxmlformats-officedocument.presentationml.notesSlide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notesSlides/notesSlide13.xml" ContentType="application/vnd.openxmlformats-officedocument.presentationml.notesSlide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notesSlides/notesSlide14.xml" ContentType="application/vnd.openxmlformats-officedocument.presentationml.notesSlide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notesSlides/notesSlide15.xml" ContentType="application/vnd.openxmlformats-officedocument.presentationml.notesSlide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notesSlides/notesSlide16.xml" ContentType="application/vnd.openxmlformats-officedocument.presentationml.notesSlide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notesSlides/notesSlide17.xml" ContentType="application/vnd.openxmlformats-officedocument.presentationml.notesSlide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notesSlides/notesSlide20.xml" ContentType="application/vnd.openxmlformats-officedocument.presentationml.notesSlide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notesSlides/notesSlide21.xml" ContentType="application/vnd.openxmlformats-officedocument.presentationml.notesSlide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notesSlides/notesSlide22.xml" ContentType="application/vnd.openxmlformats-officedocument.presentationml.notesSlide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notesSlides/notesSlide23.xml" ContentType="application/vnd.openxmlformats-officedocument.presentationml.notesSlide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ink/ink1.xml" ContentType="application/inkml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notesSlides/notesSlide27.xml" ContentType="application/vnd.openxmlformats-officedocument.presentationml.notesSlide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notesSlides/notesSlide28.xml" ContentType="application/vnd.openxmlformats-officedocument.presentationml.notesSlide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notesSlides/notesSlide29.xml" ContentType="application/vnd.openxmlformats-officedocument.presentationml.notesSlide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notesSlides/notesSlide30.xml" ContentType="application/vnd.openxmlformats-officedocument.presentationml.notesSlide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notesSlides/notesSlide31.xml" ContentType="application/vnd.openxmlformats-officedocument.presentationml.notesSlide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notesSlides/notesSlide32.xml" ContentType="application/vnd.openxmlformats-officedocument.presentationml.notesSlide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notesSlides/notesSlide33.xml" ContentType="application/vnd.openxmlformats-officedocument.presentationml.notesSlide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notesSlides/notesSlide34.xml" ContentType="application/vnd.openxmlformats-officedocument.presentationml.notesSlide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notesSlides/notesSlide35.xml" ContentType="application/vnd.openxmlformats-officedocument.presentationml.notesSlide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6100.xml" ContentType="application/vnd.openxmlformats-officedocument.presentationml.tags+xml"/>
  <Override PartName="/ppt/tags/tag721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1" r:id="rId1"/>
  </p:sldMasterIdLst>
  <p:notesMasterIdLst>
    <p:notesMasterId r:id="rId41"/>
  </p:notesMasterIdLst>
  <p:handoutMasterIdLst>
    <p:handoutMasterId r:id="rId42"/>
  </p:handoutMasterIdLst>
  <p:sldIdLst>
    <p:sldId id="904" r:id="rId2"/>
    <p:sldId id="885" r:id="rId3"/>
    <p:sldId id="710" r:id="rId4"/>
    <p:sldId id="798" r:id="rId5"/>
    <p:sldId id="712" r:id="rId6"/>
    <p:sldId id="823" r:id="rId7"/>
    <p:sldId id="881" r:id="rId8"/>
    <p:sldId id="882" r:id="rId9"/>
    <p:sldId id="895" r:id="rId10"/>
    <p:sldId id="719" r:id="rId11"/>
    <p:sldId id="774" r:id="rId12"/>
    <p:sldId id="720" r:id="rId13"/>
    <p:sldId id="824" r:id="rId14"/>
    <p:sldId id="886" r:id="rId15"/>
    <p:sldId id="889" r:id="rId16"/>
    <p:sldId id="890" r:id="rId17"/>
    <p:sldId id="758" r:id="rId18"/>
    <p:sldId id="708" r:id="rId19"/>
    <p:sldId id="876" r:id="rId20"/>
    <p:sldId id="829" r:id="rId21"/>
    <p:sldId id="861" r:id="rId22"/>
    <p:sldId id="847" r:id="rId23"/>
    <p:sldId id="848" r:id="rId24"/>
    <p:sldId id="872" r:id="rId25"/>
    <p:sldId id="877" r:id="rId26"/>
    <p:sldId id="878" r:id="rId27"/>
    <p:sldId id="906" r:id="rId28"/>
    <p:sldId id="907" r:id="rId29"/>
    <p:sldId id="859" r:id="rId30"/>
    <p:sldId id="850" r:id="rId31"/>
    <p:sldId id="849" r:id="rId32"/>
    <p:sldId id="854" r:id="rId33"/>
    <p:sldId id="855" r:id="rId34"/>
    <p:sldId id="860" r:id="rId35"/>
    <p:sldId id="853" r:id="rId36"/>
    <p:sldId id="873" r:id="rId37"/>
    <p:sldId id="858" r:id="rId38"/>
    <p:sldId id="893" r:id="rId39"/>
    <p:sldId id="845" r:id="rId40"/>
  </p:sldIdLst>
  <p:sldSz cx="9144000" cy="6858000" type="screen4x3"/>
  <p:notesSz cx="9296400" cy="7010400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343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9999"/>
    <a:srgbClr val="B6B6B6"/>
    <a:srgbClr val="4B2A85"/>
    <a:srgbClr val="F6F5BD"/>
    <a:srgbClr val="CBCDF0"/>
    <a:srgbClr val="FFCCCC"/>
    <a:srgbClr val="FF9999"/>
    <a:srgbClr val="D5F1CF"/>
    <a:srgbClr val="3C52A6"/>
    <a:srgbClr val="C1A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81" autoAdjust="0"/>
    <p:restoredTop sz="78396" autoAdjust="0"/>
  </p:normalViewPr>
  <p:slideViewPr>
    <p:cSldViewPr snapToGrid="0">
      <p:cViewPr varScale="1">
        <p:scale>
          <a:sx n="99" d="100"/>
          <a:sy n="99" d="100"/>
        </p:scale>
        <p:origin x="184" y="1704"/>
      </p:cViewPr>
      <p:guideLst>
        <p:guide orient="horz" pos="2064"/>
        <p:guide pos="34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12"/>
    </p:cViewPr>
  </p:sorterViewPr>
  <p:notesViewPr>
    <p:cSldViewPr snapToObjects="1">
      <p:cViewPr varScale="1">
        <p:scale>
          <a:sx n="129" d="100"/>
          <a:sy n="129" d="100"/>
        </p:scale>
        <p:origin x="1456" y="208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78930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10-26T22:54:08.31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21284 11263 116 0,'-3'-10'44'0,"0"7"-35"0,0-2 18 0,3 2 5 16,-3-2-2-16,-3 0 0 16,0-1-9-16,-2-2-2 15,-1 3-11-15,-3 0 1 0,-3-1 4 16,-3 4-5-16,-6 2 0 16,-3 2-4-16,4 4-3 15,-1 4 0-15,0 6-1 0,-3 8-3 16,3 13 0-16,1 19 2 15,-1 12 2-15,3 7 0 16,3 1-1-16,6-2-2 16,6 6-1-16,6-6-1 15,6-5 3-15,9-14-2 16,12-5 1-16,14-7 0 16,7-12 0-16,0-9 2 15,-1-14 0-15,1-14 2 16,-6-7 1-16,-4-13 1 15,-2-11 0-15,-3-8 4 16,-6-11 5-16,-7-7-1 16,-5-6 3-16,-9-8-10 15,-6-5-3-15,-6 3-2 16,-3 5 2-16,-3 10 3 16,-2 14 4-16,-4 10-2 0,0 11 1 15,0 10-18-15,0 9-6 0,0 7-30 16,3 6-12-16,6 5-47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074248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8321" y="0"/>
            <a:ext cx="4074248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1788" y="501650"/>
            <a:ext cx="3567112" cy="2674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61078" y="3343261"/>
            <a:ext cx="6790415" cy="312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686521"/>
            <a:ext cx="4074248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8321" y="6686521"/>
            <a:ext cx="4074248" cy="33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80" tIns="44140" rIns="88280" bIns="4414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08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00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1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921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Down, then across</a:t>
            </a:r>
          </a:p>
        </p:txBody>
      </p:sp>
    </p:spTree>
    <p:extLst>
      <p:ext uri="{BB962C8B-B14F-4D97-AF65-F5344CB8AC3E}">
        <p14:creationId xmlns:p14="http://schemas.microsoft.com/office/powerpoint/2010/main" val="36434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Memory is linear</a:t>
            </a:r>
          </a:p>
        </p:txBody>
      </p:sp>
    </p:spTree>
    <p:extLst>
      <p:ext uri="{BB962C8B-B14F-4D97-AF65-F5344CB8AC3E}">
        <p14:creationId xmlns:p14="http://schemas.microsoft.com/office/powerpoint/2010/main" val="10187122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25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Depends on how array is declared, look at type</a:t>
            </a:r>
          </a:p>
          <a:p>
            <a:r>
              <a:rPr lang="en-US" dirty="0"/>
              <a:t>Multi-dimensional arrays are a special construct!</a:t>
            </a:r>
          </a:p>
        </p:txBody>
      </p:sp>
    </p:spTree>
    <p:extLst>
      <p:ext uri="{BB962C8B-B14F-4D97-AF65-F5344CB8AC3E}">
        <p14:creationId xmlns:p14="http://schemas.microsoft.com/office/powerpoint/2010/main" val="34122330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72 2 yes</a:t>
            </a:r>
          </a:p>
          <a:p>
            <a:r>
              <a:rPr lang="en-US" dirty="0"/>
              <a:t>36 9 no</a:t>
            </a:r>
          </a:p>
          <a:p>
            <a:r>
              <a:rPr lang="en-US" dirty="0"/>
              <a:t>52 5 no</a:t>
            </a:r>
          </a:p>
          <a:p>
            <a:r>
              <a:rPr lang="en-US" dirty="0"/>
              <a:t>?? ?? No</a:t>
            </a:r>
          </a:p>
          <a:p>
            <a:r>
              <a:rPr lang="en-US" dirty="0"/>
              <a:t>64 4 no</a:t>
            </a:r>
          </a:p>
        </p:txBody>
      </p:sp>
    </p:spTree>
    <p:extLst>
      <p:ext uri="{BB962C8B-B14F-4D97-AF65-F5344CB8AC3E}">
        <p14:creationId xmlns:p14="http://schemas.microsoft.com/office/powerpoint/2010/main" val="39323317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68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231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typedef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37215-E93D-D846-99BB-07B0C087D26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25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 all the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644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does a “.” access get translated</a:t>
            </a:r>
            <a:r>
              <a:rPr lang="en-US" baseline="0" dirty="0"/>
              <a:t> into assembly? It looks exactly like a pointer access: an offset is added to the beginning of the struct to reach the appropriate member, then the access is performed. When a “.” access is performed, no “pointer” (i.e. no address kept in some register) is needed: the </a:t>
            </a:r>
            <a:r>
              <a:rPr lang="en-US" baseline="0" dirty="0" err="1"/>
              <a:t>struct’s</a:t>
            </a:r>
            <a:r>
              <a:rPr lang="en-US" baseline="0" dirty="0"/>
              <a:t> location on the current function’s stack frame (or in the </a:t>
            </a:r>
            <a:r>
              <a:rPr lang="en-US" baseline="0" dirty="0" err="1"/>
              <a:t>args</a:t>
            </a:r>
            <a:r>
              <a:rPr lang="en-US" baseline="0" dirty="0"/>
              <a:t> section of the caller’s stack frame) is always known, so the offsets can always be calculated relative to %</a:t>
            </a:r>
            <a:r>
              <a:rPr lang="en-US" baseline="0" dirty="0" err="1"/>
              <a:t>rsp</a:t>
            </a:r>
            <a:r>
              <a:rPr lang="en-US" baseline="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3032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3245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No structs or field names in assembly! Just offsets</a:t>
            </a:r>
          </a:p>
        </p:txBody>
      </p:sp>
    </p:spTree>
    <p:extLst>
      <p:ext uri="{BB962C8B-B14F-4D97-AF65-F5344CB8AC3E}">
        <p14:creationId xmlns:p14="http://schemas.microsoft.com/office/powerpoint/2010/main" val="15532642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>
              <a:latin typeface="Roboto" charset="0"/>
              <a:ea typeface="Roboto" charset="0"/>
              <a:cs typeface="Robo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615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Note the order of operation: &amp; applies</a:t>
            </a: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 to the entire expression</a:t>
            </a:r>
          </a:p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Also: 2 instances of “syntactic sugar”</a:t>
            </a:r>
          </a:p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Could use additional offset if not first </a:t>
            </a:r>
            <a:r>
              <a:rPr lang="en-US" baseline="0" dirty="0" err="1">
                <a:latin typeface="Roboto" charset="0"/>
                <a:ea typeface="Roboto" charset="0"/>
                <a:cs typeface="Roboto" charset="0"/>
              </a:rPr>
              <a:t>elem</a:t>
            </a: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 of struct</a:t>
            </a:r>
          </a:p>
        </p:txBody>
      </p:sp>
    </p:spTree>
    <p:extLst>
      <p:ext uri="{BB962C8B-B14F-4D97-AF65-F5344CB8AC3E}">
        <p14:creationId xmlns:p14="http://schemas.microsoft.com/office/powerpoint/2010/main" val="13228994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109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Fill in sizes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92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Note the difference of -&gt; and .</a:t>
            </a:r>
            <a:endParaRPr lang="en-US" baseline="0" dirty="0">
              <a:latin typeface="Roboto" charset="0"/>
              <a:ea typeface="Roboto" charset="0"/>
              <a:cs typeface="Robo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839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Infinite struct!!!</a:t>
            </a:r>
          </a:p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This is why you need a pointer</a:t>
            </a:r>
          </a:p>
        </p:txBody>
      </p:sp>
    </p:spTree>
    <p:extLst>
      <p:ext uri="{BB962C8B-B14F-4D97-AF65-F5344CB8AC3E}">
        <p14:creationId xmlns:p14="http://schemas.microsoft.com/office/powerpoint/2010/main" val="27574466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Lowest log(k) bits should be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84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Basically all you need to know about arrays!</a:t>
            </a:r>
          </a:p>
        </p:txBody>
      </p:sp>
    </p:spTree>
    <p:extLst>
      <p:ext uri="{BB962C8B-B14F-4D97-AF65-F5344CB8AC3E}">
        <p14:creationId xmlns:p14="http://schemas.microsoft.com/office/powerpoint/2010/main" val="229964601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Analogy?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163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 S1 { … } *p; - this defines a ne</a:t>
            </a:r>
            <a:r>
              <a:rPr lang="en-US" baseline="0" dirty="0"/>
              <a:t>w type “struct S1”, and creates a variable p with type “struct S1 *”</a:t>
            </a:r>
          </a:p>
          <a:p>
            <a:r>
              <a:rPr lang="en-US" baseline="0" dirty="0"/>
              <a:t>#include &lt;</a:t>
            </a:r>
            <a:r>
              <a:rPr lang="en-US" baseline="0" dirty="0" err="1"/>
              <a:t>stddef.h</a:t>
            </a:r>
            <a:r>
              <a:rPr lang="en-US" baseline="0" dirty="0"/>
              <a:t>&gt;// for </a:t>
            </a:r>
            <a:r>
              <a:rPr lang="en-US" baseline="0" dirty="0" err="1"/>
              <a:t>offsetof</a:t>
            </a:r>
            <a:endParaRPr lang="en-US" baseline="0" dirty="0"/>
          </a:p>
          <a:p>
            <a:r>
              <a:rPr lang="en-US" baseline="0" dirty="0" err="1"/>
              <a:t>printf</a:t>
            </a:r>
            <a:r>
              <a:rPr lang="en-US" baseline="0" dirty="0"/>
              <a:t>("</a:t>
            </a:r>
            <a:r>
              <a:rPr lang="en-US" baseline="0" dirty="0" err="1"/>
              <a:t>sizeof</a:t>
            </a:r>
            <a:r>
              <a:rPr lang="en-US" baseline="0" dirty="0"/>
              <a:t> p = %d\n", (</a:t>
            </a:r>
            <a:r>
              <a:rPr lang="en-US" baseline="0" dirty="0" err="1"/>
              <a:t>int</a:t>
            </a:r>
            <a:r>
              <a:rPr lang="en-US" baseline="0" dirty="0"/>
              <a:t>) </a:t>
            </a:r>
            <a:r>
              <a:rPr lang="en-US" baseline="0" dirty="0" err="1"/>
              <a:t>sizeof</a:t>
            </a:r>
            <a:r>
              <a:rPr lang="en-US" baseline="0" dirty="0"/>
              <a:t>(p));</a:t>
            </a:r>
          </a:p>
          <a:p>
            <a:r>
              <a:rPr lang="en-US" baseline="0" dirty="0" err="1"/>
              <a:t>printf</a:t>
            </a:r>
            <a:r>
              <a:rPr lang="en-US" baseline="0" dirty="0"/>
              <a:t>("offset of v in p = %d\n", (int) </a:t>
            </a:r>
            <a:r>
              <a:rPr lang="en-US" baseline="0" dirty="0" err="1"/>
              <a:t>offsetof</a:t>
            </a:r>
            <a:r>
              <a:rPr lang="en-US" baseline="0" dirty="0"/>
              <a:t>(struct S1, v));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032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Whole struct padded to 8, otherwise inner padding isn’t really 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4222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Swapped double and char</a:t>
            </a:r>
          </a:p>
          <a:p>
            <a:r>
              <a:rPr lang="en-US" dirty="0"/>
              <a:t>Why end padding?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0642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772">
              <a:defRPr/>
            </a:pPr>
            <a:r>
              <a:rPr lang="en-US" dirty="0"/>
              <a:t>struct S2 { … } a[10];</a:t>
            </a:r>
            <a:r>
              <a:rPr lang="en-US" baseline="0" dirty="0"/>
              <a:t> - declares a new type “struct S2”, then declares an array </a:t>
            </a:r>
            <a:r>
              <a:rPr lang="en-US" i="1" baseline="0" dirty="0"/>
              <a:t>a</a:t>
            </a:r>
            <a:r>
              <a:rPr lang="en-US" i="0" baseline="0" dirty="0"/>
              <a:t> that contains 10 “struct S2” elements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066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Biggest is 8 bytes</a:t>
            </a:r>
          </a:p>
          <a:p>
            <a:r>
              <a:rPr lang="en-US" dirty="0"/>
              <a:t>So 4 + 6 + (6) + 8 + 4 + (4) = 32</a:t>
            </a:r>
          </a:p>
          <a:p>
            <a:r>
              <a:rPr lang="en-US" dirty="0"/>
              <a:t>Char* first</a:t>
            </a:r>
          </a:p>
          <a:p>
            <a:r>
              <a:rPr lang="en-US" dirty="0"/>
              <a:t>8 + 4 + 4 + 6 + (2) = 24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376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78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Arrays explain the funky part of pointer arithmetic</a:t>
            </a:r>
          </a:p>
        </p:txBody>
      </p:sp>
    </p:spTree>
    <p:extLst>
      <p:ext uri="{BB962C8B-B14F-4D97-AF65-F5344CB8AC3E}">
        <p14:creationId xmlns:p14="http://schemas.microsoft.com/office/powerpoint/2010/main" val="600531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16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do this!</a:t>
            </a:r>
          </a:p>
        </p:txBody>
      </p:sp>
    </p:spTree>
    <p:extLst>
      <p:ext uri="{BB962C8B-B14F-4D97-AF65-F5344CB8AC3E}">
        <p14:creationId xmlns:p14="http://schemas.microsoft.com/office/powerpoint/2010/main" val="448072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276350" y="617538"/>
            <a:ext cx="4779963" cy="3584575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626" y="4559917"/>
            <a:ext cx="6303241" cy="432086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47" tIns="48323" rIns="96647" bIns="48323"/>
          <a:lstStyle/>
          <a:p>
            <a:r>
              <a:rPr lang="en-US" dirty="0" err="1"/>
              <a:t>Sizeof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16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Arrays can be </a:t>
            </a:r>
            <a:r>
              <a:rPr lang="en-US" b="1" dirty="0"/>
              <a:t>local</a:t>
            </a:r>
            <a:r>
              <a:rPr lang="en-US" b="0" dirty="0"/>
              <a:t>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37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2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361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27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3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6/21/2016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CS61C Su16 – Lecture 2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1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83843" y="-2231"/>
            <a:ext cx="257634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 Structs, Multi-dimensional arrays &amp;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Alignment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621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32.xml"/><Relationship Id="rId3" Type="http://schemas.openxmlformats.org/officeDocument/2006/relationships/tags" Target="../tags/tag227.xml"/><Relationship Id="rId7" Type="http://schemas.openxmlformats.org/officeDocument/2006/relationships/tags" Target="../tags/tag231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tags" Target="../tags/tag230.xml"/><Relationship Id="rId11" Type="http://schemas.openxmlformats.org/officeDocument/2006/relationships/notesSlide" Target="../notesSlides/notesSlide10.xml"/><Relationship Id="rId5" Type="http://schemas.openxmlformats.org/officeDocument/2006/relationships/tags" Target="../tags/tag229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228.xml"/><Relationship Id="rId9" Type="http://schemas.openxmlformats.org/officeDocument/2006/relationships/tags" Target="../tags/tag233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246.xml"/><Relationship Id="rId18" Type="http://schemas.openxmlformats.org/officeDocument/2006/relationships/tags" Target="../tags/tag251.xml"/><Relationship Id="rId26" Type="http://schemas.openxmlformats.org/officeDocument/2006/relationships/tags" Target="../tags/tag259.xml"/><Relationship Id="rId39" Type="http://schemas.openxmlformats.org/officeDocument/2006/relationships/tags" Target="../tags/tag272.xml"/><Relationship Id="rId21" Type="http://schemas.openxmlformats.org/officeDocument/2006/relationships/tags" Target="../tags/tag254.xml"/><Relationship Id="rId34" Type="http://schemas.openxmlformats.org/officeDocument/2006/relationships/tags" Target="../tags/tag267.xml"/><Relationship Id="rId42" Type="http://schemas.openxmlformats.org/officeDocument/2006/relationships/tags" Target="../tags/tag275.xml"/><Relationship Id="rId47" Type="http://schemas.openxmlformats.org/officeDocument/2006/relationships/tags" Target="../tags/tag280.xml"/><Relationship Id="rId50" Type="http://schemas.openxmlformats.org/officeDocument/2006/relationships/tags" Target="../tags/tag283.xml"/><Relationship Id="rId7" Type="http://schemas.openxmlformats.org/officeDocument/2006/relationships/tags" Target="../tags/tag240.xml"/><Relationship Id="rId2" Type="http://schemas.openxmlformats.org/officeDocument/2006/relationships/tags" Target="../tags/tag235.xml"/><Relationship Id="rId16" Type="http://schemas.openxmlformats.org/officeDocument/2006/relationships/tags" Target="../tags/tag249.xml"/><Relationship Id="rId29" Type="http://schemas.openxmlformats.org/officeDocument/2006/relationships/tags" Target="../tags/tag262.xml"/><Relationship Id="rId11" Type="http://schemas.openxmlformats.org/officeDocument/2006/relationships/tags" Target="../tags/tag244.xml"/><Relationship Id="rId24" Type="http://schemas.openxmlformats.org/officeDocument/2006/relationships/tags" Target="../tags/tag257.xml"/><Relationship Id="rId32" Type="http://schemas.openxmlformats.org/officeDocument/2006/relationships/tags" Target="../tags/tag265.xml"/><Relationship Id="rId37" Type="http://schemas.openxmlformats.org/officeDocument/2006/relationships/tags" Target="../tags/tag270.xml"/><Relationship Id="rId40" Type="http://schemas.openxmlformats.org/officeDocument/2006/relationships/tags" Target="../tags/tag273.xml"/><Relationship Id="rId45" Type="http://schemas.openxmlformats.org/officeDocument/2006/relationships/tags" Target="../tags/tag278.xml"/><Relationship Id="rId53" Type="http://schemas.openxmlformats.org/officeDocument/2006/relationships/notesSlide" Target="../notesSlides/notesSlide11.xml"/><Relationship Id="rId5" Type="http://schemas.openxmlformats.org/officeDocument/2006/relationships/tags" Target="../tags/tag238.xml"/><Relationship Id="rId10" Type="http://schemas.openxmlformats.org/officeDocument/2006/relationships/tags" Target="../tags/tag243.xml"/><Relationship Id="rId19" Type="http://schemas.openxmlformats.org/officeDocument/2006/relationships/tags" Target="../tags/tag252.xml"/><Relationship Id="rId31" Type="http://schemas.openxmlformats.org/officeDocument/2006/relationships/tags" Target="../tags/tag264.xml"/><Relationship Id="rId44" Type="http://schemas.openxmlformats.org/officeDocument/2006/relationships/tags" Target="../tags/tag277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tags" Target="../tags/tag247.xml"/><Relationship Id="rId22" Type="http://schemas.openxmlformats.org/officeDocument/2006/relationships/tags" Target="../tags/tag255.xml"/><Relationship Id="rId27" Type="http://schemas.openxmlformats.org/officeDocument/2006/relationships/tags" Target="../tags/tag260.xml"/><Relationship Id="rId30" Type="http://schemas.openxmlformats.org/officeDocument/2006/relationships/tags" Target="../tags/tag263.xml"/><Relationship Id="rId35" Type="http://schemas.openxmlformats.org/officeDocument/2006/relationships/tags" Target="../tags/tag268.xml"/><Relationship Id="rId43" Type="http://schemas.openxmlformats.org/officeDocument/2006/relationships/tags" Target="../tags/tag276.xml"/><Relationship Id="rId48" Type="http://schemas.openxmlformats.org/officeDocument/2006/relationships/tags" Target="../tags/tag281.xml"/><Relationship Id="rId8" Type="http://schemas.openxmlformats.org/officeDocument/2006/relationships/tags" Target="../tags/tag241.xml"/><Relationship Id="rId51" Type="http://schemas.openxmlformats.org/officeDocument/2006/relationships/tags" Target="../tags/tag284.xml"/><Relationship Id="rId3" Type="http://schemas.openxmlformats.org/officeDocument/2006/relationships/tags" Target="../tags/tag236.xml"/><Relationship Id="rId12" Type="http://schemas.openxmlformats.org/officeDocument/2006/relationships/tags" Target="../tags/tag245.xml"/><Relationship Id="rId17" Type="http://schemas.openxmlformats.org/officeDocument/2006/relationships/tags" Target="../tags/tag250.xml"/><Relationship Id="rId25" Type="http://schemas.openxmlformats.org/officeDocument/2006/relationships/tags" Target="../tags/tag258.xml"/><Relationship Id="rId33" Type="http://schemas.openxmlformats.org/officeDocument/2006/relationships/tags" Target="../tags/tag266.xml"/><Relationship Id="rId38" Type="http://schemas.openxmlformats.org/officeDocument/2006/relationships/tags" Target="../tags/tag271.xml"/><Relationship Id="rId46" Type="http://schemas.openxmlformats.org/officeDocument/2006/relationships/tags" Target="../tags/tag279.xml"/><Relationship Id="rId20" Type="http://schemas.openxmlformats.org/officeDocument/2006/relationships/tags" Target="../tags/tag253.xml"/><Relationship Id="rId41" Type="http://schemas.openxmlformats.org/officeDocument/2006/relationships/tags" Target="../tags/tag274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5" Type="http://schemas.openxmlformats.org/officeDocument/2006/relationships/tags" Target="../tags/tag248.xml"/><Relationship Id="rId23" Type="http://schemas.openxmlformats.org/officeDocument/2006/relationships/tags" Target="../tags/tag256.xml"/><Relationship Id="rId28" Type="http://schemas.openxmlformats.org/officeDocument/2006/relationships/tags" Target="../tags/tag261.xml"/><Relationship Id="rId36" Type="http://schemas.openxmlformats.org/officeDocument/2006/relationships/tags" Target="../tags/tag269.xml"/><Relationship Id="rId49" Type="http://schemas.openxmlformats.org/officeDocument/2006/relationships/tags" Target="../tags/tag28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92.xml"/><Relationship Id="rId13" Type="http://schemas.openxmlformats.org/officeDocument/2006/relationships/tags" Target="../tags/tag297.xml"/><Relationship Id="rId3" Type="http://schemas.openxmlformats.org/officeDocument/2006/relationships/tags" Target="../tags/tag287.xml"/><Relationship Id="rId7" Type="http://schemas.openxmlformats.org/officeDocument/2006/relationships/tags" Target="../tags/tag291.xml"/><Relationship Id="rId12" Type="http://schemas.openxmlformats.org/officeDocument/2006/relationships/tags" Target="../tags/tag296.xml"/><Relationship Id="rId2" Type="http://schemas.openxmlformats.org/officeDocument/2006/relationships/tags" Target="../tags/tag286.xml"/><Relationship Id="rId16" Type="http://schemas.openxmlformats.org/officeDocument/2006/relationships/notesSlide" Target="../notesSlides/notesSlide12.xml"/><Relationship Id="rId1" Type="http://schemas.openxmlformats.org/officeDocument/2006/relationships/tags" Target="../tags/tag285.xml"/><Relationship Id="rId6" Type="http://schemas.openxmlformats.org/officeDocument/2006/relationships/tags" Target="../tags/tag290.xml"/><Relationship Id="rId11" Type="http://schemas.openxmlformats.org/officeDocument/2006/relationships/tags" Target="../tags/tag295.xml"/><Relationship Id="rId5" Type="http://schemas.openxmlformats.org/officeDocument/2006/relationships/tags" Target="../tags/tag289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294.xml"/><Relationship Id="rId4" Type="http://schemas.openxmlformats.org/officeDocument/2006/relationships/tags" Target="../tags/tag288.xml"/><Relationship Id="rId9" Type="http://schemas.openxmlformats.org/officeDocument/2006/relationships/tags" Target="../tags/tag293.xml"/><Relationship Id="rId14" Type="http://schemas.openxmlformats.org/officeDocument/2006/relationships/tags" Target="../tags/tag29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06.xml"/><Relationship Id="rId13" Type="http://schemas.openxmlformats.org/officeDocument/2006/relationships/tags" Target="../tags/tag311.xml"/><Relationship Id="rId18" Type="http://schemas.openxmlformats.org/officeDocument/2006/relationships/tags" Target="../tags/tag316.xml"/><Relationship Id="rId26" Type="http://schemas.openxmlformats.org/officeDocument/2006/relationships/tags" Target="../tags/tag324.xml"/><Relationship Id="rId3" Type="http://schemas.openxmlformats.org/officeDocument/2006/relationships/tags" Target="../tags/tag301.xml"/><Relationship Id="rId21" Type="http://schemas.openxmlformats.org/officeDocument/2006/relationships/tags" Target="../tags/tag319.xml"/><Relationship Id="rId7" Type="http://schemas.openxmlformats.org/officeDocument/2006/relationships/tags" Target="../tags/tag305.xml"/><Relationship Id="rId12" Type="http://schemas.openxmlformats.org/officeDocument/2006/relationships/tags" Target="../tags/tag310.xml"/><Relationship Id="rId17" Type="http://schemas.openxmlformats.org/officeDocument/2006/relationships/tags" Target="../tags/tag315.xml"/><Relationship Id="rId25" Type="http://schemas.openxmlformats.org/officeDocument/2006/relationships/tags" Target="../tags/tag323.xml"/><Relationship Id="rId2" Type="http://schemas.openxmlformats.org/officeDocument/2006/relationships/tags" Target="../tags/tag300.xml"/><Relationship Id="rId16" Type="http://schemas.openxmlformats.org/officeDocument/2006/relationships/tags" Target="../tags/tag314.xml"/><Relationship Id="rId20" Type="http://schemas.openxmlformats.org/officeDocument/2006/relationships/tags" Target="../tags/tag318.xml"/><Relationship Id="rId29" Type="http://schemas.openxmlformats.org/officeDocument/2006/relationships/tags" Target="../tags/tag327.xml"/><Relationship Id="rId1" Type="http://schemas.openxmlformats.org/officeDocument/2006/relationships/tags" Target="../tags/tag299.xml"/><Relationship Id="rId6" Type="http://schemas.openxmlformats.org/officeDocument/2006/relationships/tags" Target="../tags/tag304.xml"/><Relationship Id="rId11" Type="http://schemas.openxmlformats.org/officeDocument/2006/relationships/tags" Target="../tags/tag309.xml"/><Relationship Id="rId24" Type="http://schemas.openxmlformats.org/officeDocument/2006/relationships/tags" Target="../tags/tag322.xml"/><Relationship Id="rId32" Type="http://schemas.openxmlformats.org/officeDocument/2006/relationships/notesSlide" Target="../notesSlides/notesSlide13.xml"/><Relationship Id="rId5" Type="http://schemas.openxmlformats.org/officeDocument/2006/relationships/tags" Target="../tags/tag303.xml"/><Relationship Id="rId15" Type="http://schemas.openxmlformats.org/officeDocument/2006/relationships/tags" Target="../tags/tag313.xml"/><Relationship Id="rId23" Type="http://schemas.openxmlformats.org/officeDocument/2006/relationships/tags" Target="../tags/tag321.xml"/><Relationship Id="rId28" Type="http://schemas.openxmlformats.org/officeDocument/2006/relationships/tags" Target="../tags/tag326.xml"/><Relationship Id="rId10" Type="http://schemas.openxmlformats.org/officeDocument/2006/relationships/tags" Target="../tags/tag308.xml"/><Relationship Id="rId19" Type="http://schemas.openxmlformats.org/officeDocument/2006/relationships/tags" Target="../tags/tag317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302.xml"/><Relationship Id="rId9" Type="http://schemas.openxmlformats.org/officeDocument/2006/relationships/tags" Target="../tags/tag307.xml"/><Relationship Id="rId14" Type="http://schemas.openxmlformats.org/officeDocument/2006/relationships/tags" Target="../tags/tag312.xml"/><Relationship Id="rId22" Type="http://schemas.openxmlformats.org/officeDocument/2006/relationships/tags" Target="../tags/tag320.xml"/><Relationship Id="rId27" Type="http://schemas.openxmlformats.org/officeDocument/2006/relationships/tags" Target="../tags/tag325.xml"/><Relationship Id="rId30" Type="http://schemas.openxmlformats.org/officeDocument/2006/relationships/tags" Target="../tags/tag32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36.xml"/><Relationship Id="rId3" Type="http://schemas.openxmlformats.org/officeDocument/2006/relationships/tags" Target="../tags/tag331.xml"/><Relationship Id="rId7" Type="http://schemas.openxmlformats.org/officeDocument/2006/relationships/tags" Target="../tags/tag335.xml"/><Relationship Id="rId12" Type="http://schemas.openxmlformats.org/officeDocument/2006/relationships/notesSlide" Target="../notesSlides/notesSlide14.xml"/><Relationship Id="rId2" Type="http://schemas.openxmlformats.org/officeDocument/2006/relationships/tags" Target="../tags/tag330.xml"/><Relationship Id="rId1" Type="http://schemas.openxmlformats.org/officeDocument/2006/relationships/tags" Target="../tags/tag329.xml"/><Relationship Id="rId6" Type="http://schemas.openxmlformats.org/officeDocument/2006/relationships/tags" Target="../tags/tag334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333.xml"/><Relationship Id="rId10" Type="http://schemas.openxmlformats.org/officeDocument/2006/relationships/tags" Target="../tags/tag338.xml"/><Relationship Id="rId4" Type="http://schemas.openxmlformats.org/officeDocument/2006/relationships/tags" Target="../tags/tag332.xml"/><Relationship Id="rId9" Type="http://schemas.openxmlformats.org/officeDocument/2006/relationships/tags" Target="../tags/tag337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364.xml"/><Relationship Id="rId21" Type="http://schemas.openxmlformats.org/officeDocument/2006/relationships/tags" Target="../tags/tag359.xml"/><Relationship Id="rId42" Type="http://schemas.openxmlformats.org/officeDocument/2006/relationships/tags" Target="../tags/tag380.xml"/><Relationship Id="rId47" Type="http://schemas.openxmlformats.org/officeDocument/2006/relationships/tags" Target="../tags/tag385.xml"/><Relationship Id="rId63" Type="http://schemas.openxmlformats.org/officeDocument/2006/relationships/tags" Target="../tags/tag401.xml"/><Relationship Id="rId68" Type="http://schemas.openxmlformats.org/officeDocument/2006/relationships/tags" Target="../tags/tag406.xml"/><Relationship Id="rId84" Type="http://schemas.openxmlformats.org/officeDocument/2006/relationships/image" Target="../media/image1.png"/><Relationship Id="rId16" Type="http://schemas.openxmlformats.org/officeDocument/2006/relationships/tags" Target="../tags/tag354.xml"/><Relationship Id="rId11" Type="http://schemas.openxmlformats.org/officeDocument/2006/relationships/tags" Target="../tags/tag349.xml"/><Relationship Id="rId32" Type="http://schemas.openxmlformats.org/officeDocument/2006/relationships/tags" Target="../tags/tag370.xml"/><Relationship Id="rId37" Type="http://schemas.openxmlformats.org/officeDocument/2006/relationships/tags" Target="../tags/tag375.xml"/><Relationship Id="rId53" Type="http://schemas.openxmlformats.org/officeDocument/2006/relationships/tags" Target="../tags/tag391.xml"/><Relationship Id="rId58" Type="http://schemas.openxmlformats.org/officeDocument/2006/relationships/tags" Target="../tags/tag396.xml"/><Relationship Id="rId74" Type="http://schemas.openxmlformats.org/officeDocument/2006/relationships/tags" Target="../tags/tag412.xml"/><Relationship Id="rId79" Type="http://schemas.openxmlformats.org/officeDocument/2006/relationships/tags" Target="../tags/tag417.xml"/><Relationship Id="rId5" Type="http://schemas.openxmlformats.org/officeDocument/2006/relationships/tags" Target="../tags/tag343.xml"/><Relationship Id="rId61" Type="http://schemas.openxmlformats.org/officeDocument/2006/relationships/tags" Target="../tags/tag399.xml"/><Relationship Id="rId82" Type="http://schemas.openxmlformats.org/officeDocument/2006/relationships/slideLayout" Target="../slideLayouts/slideLayout4.xml"/><Relationship Id="rId19" Type="http://schemas.openxmlformats.org/officeDocument/2006/relationships/tags" Target="../tags/tag357.xml"/><Relationship Id="rId14" Type="http://schemas.openxmlformats.org/officeDocument/2006/relationships/tags" Target="../tags/tag352.xml"/><Relationship Id="rId22" Type="http://schemas.openxmlformats.org/officeDocument/2006/relationships/tags" Target="../tags/tag360.xml"/><Relationship Id="rId27" Type="http://schemas.openxmlformats.org/officeDocument/2006/relationships/tags" Target="../tags/tag365.xml"/><Relationship Id="rId30" Type="http://schemas.openxmlformats.org/officeDocument/2006/relationships/tags" Target="../tags/tag368.xml"/><Relationship Id="rId35" Type="http://schemas.openxmlformats.org/officeDocument/2006/relationships/tags" Target="../tags/tag373.xml"/><Relationship Id="rId43" Type="http://schemas.openxmlformats.org/officeDocument/2006/relationships/tags" Target="../tags/tag381.xml"/><Relationship Id="rId48" Type="http://schemas.openxmlformats.org/officeDocument/2006/relationships/tags" Target="../tags/tag386.xml"/><Relationship Id="rId56" Type="http://schemas.openxmlformats.org/officeDocument/2006/relationships/tags" Target="../tags/tag394.xml"/><Relationship Id="rId64" Type="http://schemas.openxmlformats.org/officeDocument/2006/relationships/tags" Target="../tags/tag402.xml"/><Relationship Id="rId69" Type="http://schemas.openxmlformats.org/officeDocument/2006/relationships/tags" Target="../tags/tag407.xml"/><Relationship Id="rId77" Type="http://schemas.openxmlformats.org/officeDocument/2006/relationships/tags" Target="../tags/tag415.xml"/><Relationship Id="rId8" Type="http://schemas.openxmlformats.org/officeDocument/2006/relationships/tags" Target="../tags/tag346.xml"/><Relationship Id="rId51" Type="http://schemas.openxmlformats.org/officeDocument/2006/relationships/tags" Target="../tags/tag389.xml"/><Relationship Id="rId72" Type="http://schemas.openxmlformats.org/officeDocument/2006/relationships/tags" Target="../tags/tag410.xml"/><Relationship Id="rId80" Type="http://schemas.openxmlformats.org/officeDocument/2006/relationships/tags" Target="../tags/tag418.xml"/><Relationship Id="rId3" Type="http://schemas.openxmlformats.org/officeDocument/2006/relationships/tags" Target="../tags/tag341.xml"/><Relationship Id="rId12" Type="http://schemas.openxmlformats.org/officeDocument/2006/relationships/tags" Target="../tags/tag350.xml"/><Relationship Id="rId17" Type="http://schemas.openxmlformats.org/officeDocument/2006/relationships/tags" Target="../tags/tag355.xml"/><Relationship Id="rId25" Type="http://schemas.openxmlformats.org/officeDocument/2006/relationships/tags" Target="../tags/tag363.xml"/><Relationship Id="rId33" Type="http://schemas.openxmlformats.org/officeDocument/2006/relationships/tags" Target="../tags/tag371.xml"/><Relationship Id="rId38" Type="http://schemas.openxmlformats.org/officeDocument/2006/relationships/tags" Target="../tags/tag376.xml"/><Relationship Id="rId46" Type="http://schemas.openxmlformats.org/officeDocument/2006/relationships/tags" Target="../tags/tag384.xml"/><Relationship Id="rId59" Type="http://schemas.openxmlformats.org/officeDocument/2006/relationships/tags" Target="../tags/tag397.xml"/><Relationship Id="rId67" Type="http://schemas.openxmlformats.org/officeDocument/2006/relationships/tags" Target="../tags/tag405.xml"/><Relationship Id="rId20" Type="http://schemas.openxmlformats.org/officeDocument/2006/relationships/tags" Target="../tags/tag358.xml"/><Relationship Id="rId41" Type="http://schemas.openxmlformats.org/officeDocument/2006/relationships/tags" Target="../tags/tag379.xml"/><Relationship Id="rId54" Type="http://schemas.openxmlformats.org/officeDocument/2006/relationships/tags" Target="../tags/tag392.xml"/><Relationship Id="rId62" Type="http://schemas.openxmlformats.org/officeDocument/2006/relationships/tags" Target="../tags/tag400.xml"/><Relationship Id="rId70" Type="http://schemas.openxmlformats.org/officeDocument/2006/relationships/tags" Target="../tags/tag408.xml"/><Relationship Id="rId75" Type="http://schemas.openxmlformats.org/officeDocument/2006/relationships/tags" Target="../tags/tag413.xml"/><Relationship Id="rId83" Type="http://schemas.openxmlformats.org/officeDocument/2006/relationships/notesSlide" Target="../notesSlides/notesSlide15.xml"/><Relationship Id="rId1" Type="http://schemas.openxmlformats.org/officeDocument/2006/relationships/tags" Target="../tags/tag339.xml"/><Relationship Id="rId6" Type="http://schemas.openxmlformats.org/officeDocument/2006/relationships/tags" Target="../tags/tag344.xml"/><Relationship Id="rId15" Type="http://schemas.openxmlformats.org/officeDocument/2006/relationships/tags" Target="../tags/tag353.xml"/><Relationship Id="rId23" Type="http://schemas.openxmlformats.org/officeDocument/2006/relationships/tags" Target="../tags/tag361.xml"/><Relationship Id="rId28" Type="http://schemas.openxmlformats.org/officeDocument/2006/relationships/tags" Target="../tags/tag366.xml"/><Relationship Id="rId36" Type="http://schemas.openxmlformats.org/officeDocument/2006/relationships/tags" Target="../tags/tag374.xml"/><Relationship Id="rId49" Type="http://schemas.openxmlformats.org/officeDocument/2006/relationships/tags" Target="../tags/tag387.xml"/><Relationship Id="rId57" Type="http://schemas.openxmlformats.org/officeDocument/2006/relationships/tags" Target="../tags/tag395.xml"/><Relationship Id="rId10" Type="http://schemas.openxmlformats.org/officeDocument/2006/relationships/tags" Target="../tags/tag348.xml"/><Relationship Id="rId31" Type="http://schemas.openxmlformats.org/officeDocument/2006/relationships/tags" Target="../tags/tag369.xml"/><Relationship Id="rId44" Type="http://schemas.openxmlformats.org/officeDocument/2006/relationships/tags" Target="../tags/tag382.xml"/><Relationship Id="rId52" Type="http://schemas.openxmlformats.org/officeDocument/2006/relationships/tags" Target="../tags/tag390.xml"/><Relationship Id="rId60" Type="http://schemas.openxmlformats.org/officeDocument/2006/relationships/tags" Target="../tags/tag398.xml"/><Relationship Id="rId65" Type="http://schemas.openxmlformats.org/officeDocument/2006/relationships/tags" Target="../tags/tag403.xml"/><Relationship Id="rId73" Type="http://schemas.openxmlformats.org/officeDocument/2006/relationships/tags" Target="../tags/tag411.xml"/><Relationship Id="rId78" Type="http://schemas.openxmlformats.org/officeDocument/2006/relationships/tags" Target="../tags/tag416.xml"/><Relationship Id="rId81" Type="http://schemas.openxmlformats.org/officeDocument/2006/relationships/tags" Target="../tags/tag419.xml"/><Relationship Id="rId4" Type="http://schemas.openxmlformats.org/officeDocument/2006/relationships/tags" Target="../tags/tag342.xml"/><Relationship Id="rId9" Type="http://schemas.openxmlformats.org/officeDocument/2006/relationships/tags" Target="../tags/tag347.xml"/><Relationship Id="rId13" Type="http://schemas.openxmlformats.org/officeDocument/2006/relationships/tags" Target="../tags/tag351.xml"/><Relationship Id="rId18" Type="http://schemas.openxmlformats.org/officeDocument/2006/relationships/tags" Target="../tags/tag356.xml"/><Relationship Id="rId39" Type="http://schemas.openxmlformats.org/officeDocument/2006/relationships/tags" Target="../tags/tag377.xml"/><Relationship Id="rId34" Type="http://schemas.openxmlformats.org/officeDocument/2006/relationships/tags" Target="../tags/tag372.xml"/><Relationship Id="rId50" Type="http://schemas.openxmlformats.org/officeDocument/2006/relationships/tags" Target="../tags/tag388.xml"/><Relationship Id="rId55" Type="http://schemas.openxmlformats.org/officeDocument/2006/relationships/tags" Target="../tags/tag393.xml"/><Relationship Id="rId76" Type="http://schemas.openxmlformats.org/officeDocument/2006/relationships/tags" Target="../tags/tag414.xml"/><Relationship Id="rId7" Type="http://schemas.openxmlformats.org/officeDocument/2006/relationships/tags" Target="../tags/tag345.xml"/><Relationship Id="rId71" Type="http://schemas.openxmlformats.org/officeDocument/2006/relationships/tags" Target="../tags/tag409.xml"/><Relationship Id="rId2" Type="http://schemas.openxmlformats.org/officeDocument/2006/relationships/tags" Target="../tags/tag340.xml"/><Relationship Id="rId29" Type="http://schemas.openxmlformats.org/officeDocument/2006/relationships/tags" Target="../tags/tag367.xml"/><Relationship Id="rId24" Type="http://schemas.openxmlformats.org/officeDocument/2006/relationships/tags" Target="../tags/tag362.xml"/><Relationship Id="rId40" Type="http://schemas.openxmlformats.org/officeDocument/2006/relationships/tags" Target="../tags/tag378.xml"/><Relationship Id="rId45" Type="http://schemas.openxmlformats.org/officeDocument/2006/relationships/tags" Target="../tags/tag383.xml"/><Relationship Id="rId66" Type="http://schemas.openxmlformats.org/officeDocument/2006/relationships/tags" Target="../tags/tag404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tags" Target="../tags/tag445.xml"/><Relationship Id="rId21" Type="http://schemas.openxmlformats.org/officeDocument/2006/relationships/tags" Target="../tags/tag440.xml"/><Relationship Id="rId42" Type="http://schemas.openxmlformats.org/officeDocument/2006/relationships/tags" Target="../tags/tag461.xml"/><Relationship Id="rId47" Type="http://schemas.openxmlformats.org/officeDocument/2006/relationships/tags" Target="../tags/tag466.xml"/><Relationship Id="rId63" Type="http://schemas.openxmlformats.org/officeDocument/2006/relationships/tags" Target="../tags/tag482.xml"/><Relationship Id="rId68" Type="http://schemas.openxmlformats.org/officeDocument/2006/relationships/tags" Target="../tags/tag487.xml"/><Relationship Id="rId2" Type="http://schemas.openxmlformats.org/officeDocument/2006/relationships/tags" Target="../tags/tag421.xml"/><Relationship Id="rId16" Type="http://schemas.openxmlformats.org/officeDocument/2006/relationships/tags" Target="../tags/tag435.xml"/><Relationship Id="rId29" Type="http://schemas.openxmlformats.org/officeDocument/2006/relationships/tags" Target="../tags/tag448.xml"/><Relationship Id="rId11" Type="http://schemas.openxmlformats.org/officeDocument/2006/relationships/tags" Target="../tags/tag430.xml"/><Relationship Id="rId24" Type="http://schemas.openxmlformats.org/officeDocument/2006/relationships/tags" Target="../tags/tag443.xml"/><Relationship Id="rId32" Type="http://schemas.openxmlformats.org/officeDocument/2006/relationships/tags" Target="../tags/tag451.xml"/><Relationship Id="rId37" Type="http://schemas.openxmlformats.org/officeDocument/2006/relationships/tags" Target="../tags/tag456.xml"/><Relationship Id="rId40" Type="http://schemas.openxmlformats.org/officeDocument/2006/relationships/tags" Target="../tags/tag459.xml"/><Relationship Id="rId45" Type="http://schemas.openxmlformats.org/officeDocument/2006/relationships/tags" Target="../tags/tag464.xml"/><Relationship Id="rId53" Type="http://schemas.openxmlformats.org/officeDocument/2006/relationships/tags" Target="../tags/tag472.xml"/><Relationship Id="rId58" Type="http://schemas.openxmlformats.org/officeDocument/2006/relationships/tags" Target="../tags/tag477.xml"/><Relationship Id="rId66" Type="http://schemas.openxmlformats.org/officeDocument/2006/relationships/tags" Target="../tags/tag485.xml"/><Relationship Id="rId74" Type="http://schemas.openxmlformats.org/officeDocument/2006/relationships/tags" Target="../tags/tag493.xml"/><Relationship Id="rId5" Type="http://schemas.openxmlformats.org/officeDocument/2006/relationships/tags" Target="../tags/tag424.xml"/><Relationship Id="rId61" Type="http://schemas.openxmlformats.org/officeDocument/2006/relationships/tags" Target="../tags/tag480.xml"/><Relationship Id="rId19" Type="http://schemas.openxmlformats.org/officeDocument/2006/relationships/tags" Target="../tags/tag438.xml"/><Relationship Id="rId14" Type="http://schemas.openxmlformats.org/officeDocument/2006/relationships/tags" Target="../tags/tag433.xml"/><Relationship Id="rId22" Type="http://schemas.openxmlformats.org/officeDocument/2006/relationships/tags" Target="../tags/tag441.xml"/><Relationship Id="rId27" Type="http://schemas.openxmlformats.org/officeDocument/2006/relationships/tags" Target="../tags/tag446.xml"/><Relationship Id="rId30" Type="http://schemas.openxmlformats.org/officeDocument/2006/relationships/tags" Target="../tags/tag449.xml"/><Relationship Id="rId35" Type="http://schemas.openxmlformats.org/officeDocument/2006/relationships/tags" Target="../tags/tag454.xml"/><Relationship Id="rId43" Type="http://schemas.openxmlformats.org/officeDocument/2006/relationships/tags" Target="../tags/tag462.xml"/><Relationship Id="rId48" Type="http://schemas.openxmlformats.org/officeDocument/2006/relationships/tags" Target="../tags/tag467.xml"/><Relationship Id="rId56" Type="http://schemas.openxmlformats.org/officeDocument/2006/relationships/tags" Target="../tags/tag475.xml"/><Relationship Id="rId64" Type="http://schemas.openxmlformats.org/officeDocument/2006/relationships/tags" Target="../tags/tag483.xml"/><Relationship Id="rId69" Type="http://schemas.openxmlformats.org/officeDocument/2006/relationships/tags" Target="../tags/tag488.xml"/><Relationship Id="rId8" Type="http://schemas.openxmlformats.org/officeDocument/2006/relationships/tags" Target="../tags/tag427.xml"/><Relationship Id="rId51" Type="http://schemas.openxmlformats.org/officeDocument/2006/relationships/tags" Target="../tags/tag470.xml"/><Relationship Id="rId72" Type="http://schemas.openxmlformats.org/officeDocument/2006/relationships/tags" Target="../tags/tag491.xml"/><Relationship Id="rId3" Type="http://schemas.openxmlformats.org/officeDocument/2006/relationships/tags" Target="../tags/tag422.xml"/><Relationship Id="rId12" Type="http://schemas.openxmlformats.org/officeDocument/2006/relationships/tags" Target="../tags/tag431.xml"/><Relationship Id="rId17" Type="http://schemas.openxmlformats.org/officeDocument/2006/relationships/tags" Target="../tags/tag436.xml"/><Relationship Id="rId25" Type="http://schemas.openxmlformats.org/officeDocument/2006/relationships/tags" Target="../tags/tag444.xml"/><Relationship Id="rId33" Type="http://schemas.openxmlformats.org/officeDocument/2006/relationships/tags" Target="../tags/tag452.xml"/><Relationship Id="rId38" Type="http://schemas.openxmlformats.org/officeDocument/2006/relationships/tags" Target="../tags/tag457.xml"/><Relationship Id="rId46" Type="http://schemas.openxmlformats.org/officeDocument/2006/relationships/tags" Target="../tags/tag465.xml"/><Relationship Id="rId59" Type="http://schemas.openxmlformats.org/officeDocument/2006/relationships/tags" Target="../tags/tag478.xml"/><Relationship Id="rId67" Type="http://schemas.openxmlformats.org/officeDocument/2006/relationships/tags" Target="../tags/tag486.xml"/><Relationship Id="rId20" Type="http://schemas.openxmlformats.org/officeDocument/2006/relationships/tags" Target="../tags/tag439.xml"/><Relationship Id="rId41" Type="http://schemas.openxmlformats.org/officeDocument/2006/relationships/tags" Target="../tags/tag460.xml"/><Relationship Id="rId54" Type="http://schemas.openxmlformats.org/officeDocument/2006/relationships/tags" Target="../tags/tag473.xml"/><Relationship Id="rId62" Type="http://schemas.openxmlformats.org/officeDocument/2006/relationships/tags" Target="../tags/tag481.xml"/><Relationship Id="rId70" Type="http://schemas.openxmlformats.org/officeDocument/2006/relationships/tags" Target="../tags/tag489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420.xml"/><Relationship Id="rId6" Type="http://schemas.openxmlformats.org/officeDocument/2006/relationships/tags" Target="../tags/tag425.xml"/><Relationship Id="rId15" Type="http://schemas.openxmlformats.org/officeDocument/2006/relationships/tags" Target="../tags/tag434.xml"/><Relationship Id="rId23" Type="http://schemas.openxmlformats.org/officeDocument/2006/relationships/tags" Target="../tags/tag442.xml"/><Relationship Id="rId28" Type="http://schemas.openxmlformats.org/officeDocument/2006/relationships/tags" Target="../tags/tag447.xml"/><Relationship Id="rId36" Type="http://schemas.openxmlformats.org/officeDocument/2006/relationships/tags" Target="../tags/tag455.xml"/><Relationship Id="rId49" Type="http://schemas.openxmlformats.org/officeDocument/2006/relationships/tags" Target="../tags/tag468.xml"/><Relationship Id="rId57" Type="http://schemas.openxmlformats.org/officeDocument/2006/relationships/tags" Target="../tags/tag476.xml"/><Relationship Id="rId10" Type="http://schemas.openxmlformats.org/officeDocument/2006/relationships/tags" Target="../tags/tag429.xml"/><Relationship Id="rId31" Type="http://schemas.openxmlformats.org/officeDocument/2006/relationships/tags" Target="../tags/tag450.xml"/><Relationship Id="rId44" Type="http://schemas.openxmlformats.org/officeDocument/2006/relationships/tags" Target="../tags/tag463.xml"/><Relationship Id="rId52" Type="http://schemas.openxmlformats.org/officeDocument/2006/relationships/tags" Target="../tags/tag471.xml"/><Relationship Id="rId60" Type="http://schemas.openxmlformats.org/officeDocument/2006/relationships/tags" Target="../tags/tag479.xml"/><Relationship Id="rId65" Type="http://schemas.openxmlformats.org/officeDocument/2006/relationships/tags" Target="../tags/tag484.xml"/><Relationship Id="rId73" Type="http://schemas.openxmlformats.org/officeDocument/2006/relationships/tags" Target="../tags/tag492.xml"/><Relationship Id="rId4" Type="http://schemas.openxmlformats.org/officeDocument/2006/relationships/tags" Target="../tags/tag423.xml"/><Relationship Id="rId9" Type="http://schemas.openxmlformats.org/officeDocument/2006/relationships/tags" Target="../tags/tag428.xml"/><Relationship Id="rId13" Type="http://schemas.openxmlformats.org/officeDocument/2006/relationships/tags" Target="../tags/tag432.xml"/><Relationship Id="rId18" Type="http://schemas.openxmlformats.org/officeDocument/2006/relationships/tags" Target="../tags/tag437.xml"/><Relationship Id="rId39" Type="http://schemas.openxmlformats.org/officeDocument/2006/relationships/tags" Target="../tags/tag458.xml"/><Relationship Id="rId34" Type="http://schemas.openxmlformats.org/officeDocument/2006/relationships/tags" Target="../tags/tag453.xml"/><Relationship Id="rId50" Type="http://schemas.openxmlformats.org/officeDocument/2006/relationships/tags" Target="../tags/tag469.xml"/><Relationship Id="rId55" Type="http://schemas.openxmlformats.org/officeDocument/2006/relationships/tags" Target="../tags/tag474.xml"/><Relationship Id="rId76" Type="http://schemas.openxmlformats.org/officeDocument/2006/relationships/notesSlide" Target="../notesSlides/notesSlide16.xml"/><Relationship Id="rId7" Type="http://schemas.openxmlformats.org/officeDocument/2006/relationships/tags" Target="../tags/tag426.xml"/><Relationship Id="rId71" Type="http://schemas.openxmlformats.org/officeDocument/2006/relationships/tags" Target="../tags/tag49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496.xml"/><Relationship Id="rId7" Type="http://schemas.openxmlformats.org/officeDocument/2006/relationships/image" Target="../media/image10.png"/><Relationship Id="rId2" Type="http://schemas.openxmlformats.org/officeDocument/2006/relationships/tags" Target="../tags/tag495.xml"/><Relationship Id="rId1" Type="http://schemas.openxmlformats.org/officeDocument/2006/relationships/tags" Target="../tags/tag494.xml"/><Relationship Id="rId6" Type="http://schemas.openxmlformats.org/officeDocument/2006/relationships/tags" Target="../tags/tag495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499.xml"/><Relationship Id="rId2" Type="http://schemas.openxmlformats.org/officeDocument/2006/relationships/tags" Target="../tags/tag498.xml"/><Relationship Id="rId1" Type="http://schemas.openxmlformats.org/officeDocument/2006/relationships/tags" Target="../tags/tag497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502.xml"/><Relationship Id="rId2" Type="http://schemas.openxmlformats.org/officeDocument/2006/relationships/tags" Target="../tags/tag501.xml"/><Relationship Id="rId1" Type="http://schemas.openxmlformats.org/officeDocument/2006/relationships/tags" Target="../tags/tag500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511.xml"/><Relationship Id="rId13" Type="http://schemas.openxmlformats.org/officeDocument/2006/relationships/tags" Target="../tags/tag516.xml"/><Relationship Id="rId3" Type="http://schemas.openxmlformats.org/officeDocument/2006/relationships/tags" Target="../tags/tag506.xml"/><Relationship Id="rId7" Type="http://schemas.openxmlformats.org/officeDocument/2006/relationships/tags" Target="../tags/tag510.xml"/><Relationship Id="rId12" Type="http://schemas.openxmlformats.org/officeDocument/2006/relationships/tags" Target="../tags/tag515.xml"/><Relationship Id="rId2" Type="http://schemas.openxmlformats.org/officeDocument/2006/relationships/tags" Target="../tags/tag505.xml"/><Relationship Id="rId1" Type="http://schemas.openxmlformats.org/officeDocument/2006/relationships/tags" Target="../tags/tag504.xml"/><Relationship Id="rId6" Type="http://schemas.openxmlformats.org/officeDocument/2006/relationships/tags" Target="../tags/tag509.xml"/><Relationship Id="rId11" Type="http://schemas.openxmlformats.org/officeDocument/2006/relationships/tags" Target="../tags/tag514.xml"/><Relationship Id="rId5" Type="http://schemas.openxmlformats.org/officeDocument/2006/relationships/tags" Target="../tags/tag508.xml"/><Relationship Id="rId15" Type="http://schemas.openxmlformats.org/officeDocument/2006/relationships/notesSlide" Target="../notesSlides/notesSlide21.xml"/><Relationship Id="rId10" Type="http://schemas.openxmlformats.org/officeDocument/2006/relationships/tags" Target="../tags/tag513.xml"/><Relationship Id="rId4" Type="http://schemas.openxmlformats.org/officeDocument/2006/relationships/tags" Target="../tags/tag507.xml"/><Relationship Id="rId9" Type="http://schemas.openxmlformats.org/officeDocument/2006/relationships/tags" Target="../tags/tag512.xml"/><Relationship Id="rId1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524.xml"/><Relationship Id="rId13" Type="http://schemas.openxmlformats.org/officeDocument/2006/relationships/tags" Target="../tags/tag529.xml"/><Relationship Id="rId3" Type="http://schemas.openxmlformats.org/officeDocument/2006/relationships/tags" Target="../tags/tag519.xml"/><Relationship Id="rId7" Type="http://schemas.openxmlformats.org/officeDocument/2006/relationships/tags" Target="../tags/tag523.xml"/><Relationship Id="rId12" Type="http://schemas.openxmlformats.org/officeDocument/2006/relationships/tags" Target="../tags/tag528.xml"/><Relationship Id="rId2" Type="http://schemas.openxmlformats.org/officeDocument/2006/relationships/tags" Target="../tags/tag518.xml"/><Relationship Id="rId1" Type="http://schemas.openxmlformats.org/officeDocument/2006/relationships/tags" Target="../tags/tag517.xml"/><Relationship Id="rId6" Type="http://schemas.openxmlformats.org/officeDocument/2006/relationships/tags" Target="../tags/tag522.xml"/><Relationship Id="rId11" Type="http://schemas.openxmlformats.org/officeDocument/2006/relationships/tags" Target="../tags/tag527.xml"/><Relationship Id="rId5" Type="http://schemas.openxmlformats.org/officeDocument/2006/relationships/tags" Target="../tags/tag521.xml"/><Relationship Id="rId15" Type="http://schemas.openxmlformats.org/officeDocument/2006/relationships/notesSlide" Target="../notesSlides/notesSlide22.xml"/><Relationship Id="rId10" Type="http://schemas.openxmlformats.org/officeDocument/2006/relationships/tags" Target="../tags/tag526.xml"/><Relationship Id="rId4" Type="http://schemas.openxmlformats.org/officeDocument/2006/relationships/tags" Target="../tags/tag520.xml"/><Relationship Id="rId9" Type="http://schemas.openxmlformats.org/officeDocument/2006/relationships/tags" Target="../tags/tag525.xml"/><Relationship Id="rId1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537.xml"/><Relationship Id="rId13" Type="http://schemas.openxmlformats.org/officeDocument/2006/relationships/tags" Target="../tags/tag542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532.xml"/><Relationship Id="rId7" Type="http://schemas.openxmlformats.org/officeDocument/2006/relationships/tags" Target="../tags/tag536.xml"/><Relationship Id="rId12" Type="http://schemas.openxmlformats.org/officeDocument/2006/relationships/tags" Target="../tags/tag541.xml"/><Relationship Id="rId17" Type="http://schemas.openxmlformats.org/officeDocument/2006/relationships/tags" Target="../tags/tag546.xml"/><Relationship Id="rId2" Type="http://schemas.openxmlformats.org/officeDocument/2006/relationships/tags" Target="../tags/tag531.xml"/><Relationship Id="rId16" Type="http://schemas.openxmlformats.org/officeDocument/2006/relationships/tags" Target="../tags/tag545.xml"/><Relationship Id="rId1" Type="http://schemas.openxmlformats.org/officeDocument/2006/relationships/tags" Target="../tags/tag530.xml"/><Relationship Id="rId6" Type="http://schemas.openxmlformats.org/officeDocument/2006/relationships/tags" Target="../tags/tag535.xml"/><Relationship Id="rId11" Type="http://schemas.openxmlformats.org/officeDocument/2006/relationships/tags" Target="../tags/tag540.xml"/><Relationship Id="rId5" Type="http://schemas.openxmlformats.org/officeDocument/2006/relationships/tags" Target="../tags/tag534.xml"/><Relationship Id="rId15" Type="http://schemas.openxmlformats.org/officeDocument/2006/relationships/tags" Target="../tags/tag544.xml"/><Relationship Id="rId10" Type="http://schemas.openxmlformats.org/officeDocument/2006/relationships/tags" Target="../tags/tag539.xml"/><Relationship Id="rId19" Type="http://schemas.openxmlformats.org/officeDocument/2006/relationships/notesSlide" Target="../notesSlides/notesSlide23.xml"/><Relationship Id="rId4" Type="http://schemas.openxmlformats.org/officeDocument/2006/relationships/tags" Target="../tags/tag533.xml"/><Relationship Id="rId9" Type="http://schemas.openxmlformats.org/officeDocument/2006/relationships/tags" Target="../tags/tag538.xml"/><Relationship Id="rId14" Type="http://schemas.openxmlformats.org/officeDocument/2006/relationships/tags" Target="../tags/tag54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554.xml"/><Relationship Id="rId13" Type="http://schemas.openxmlformats.org/officeDocument/2006/relationships/tags" Target="../tags/tag559.xml"/><Relationship Id="rId18" Type="http://schemas.openxmlformats.org/officeDocument/2006/relationships/tags" Target="../tags/tag564.xml"/><Relationship Id="rId3" Type="http://schemas.openxmlformats.org/officeDocument/2006/relationships/tags" Target="../tags/tag549.xml"/><Relationship Id="rId21" Type="http://schemas.openxmlformats.org/officeDocument/2006/relationships/notesSlide" Target="../notesSlides/notesSlide24.xml"/><Relationship Id="rId7" Type="http://schemas.openxmlformats.org/officeDocument/2006/relationships/tags" Target="../tags/tag553.xml"/><Relationship Id="rId12" Type="http://schemas.openxmlformats.org/officeDocument/2006/relationships/tags" Target="../tags/tag558.xml"/><Relationship Id="rId17" Type="http://schemas.openxmlformats.org/officeDocument/2006/relationships/tags" Target="../tags/tag563.xml"/><Relationship Id="rId2" Type="http://schemas.openxmlformats.org/officeDocument/2006/relationships/tags" Target="../tags/tag548.xml"/><Relationship Id="rId16" Type="http://schemas.openxmlformats.org/officeDocument/2006/relationships/tags" Target="../tags/tag562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547.xml"/><Relationship Id="rId6" Type="http://schemas.openxmlformats.org/officeDocument/2006/relationships/tags" Target="../tags/tag552.xml"/><Relationship Id="rId11" Type="http://schemas.openxmlformats.org/officeDocument/2006/relationships/tags" Target="../tags/tag557.xml"/><Relationship Id="rId5" Type="http://schemas.openxmlformats.org/officeDocument/2006/relationships/tags" Target="../tags/tag551.xml"/><Relationship Id="rId15" Type="http://schemas.openxmlformats.org/officeDocument/2006/relationships/tags" Target="../tags/tag561.xml"/><Relationship Id="rId10" Type="http://schemas.openxmlformats.org/officeDocument/2006/relationships/tags" Target="../tags/tag556.xml"/><Relationship Id="rId19" Type="http://schemas.openxmlformats.org/officeDocument/2006/relationships/tags" Target="../tags/tag565.xml"/><Relationship Id="rId4" Type="http://schemas.openxmlformats.org/officeDocument/2006/relationships/tags" Target="../tags/tag550.xml"/><Relationship Id="rId9" Type="http://schemas.openxmlformats.org/officeDocument/2006/relationships/tags" Target="../tags/tag555.xml"/><Relationship Id="rId14" Type="http://schemas.openxmlformats.org/officeDocument/2006/relationships/tags" Target="../tags/tag56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573.xml"/><Relationship Id="rId13" Type="http://schemas.openxmlformats.org/officeDocument/2006/relationships/tags" Target="../tags/tag578.xml"/><Relationship Id="rId18" Type="http://schemas.openxmlformats.org/officeDocument/2006/relationships/notesSlide" Target="../notesSlides/notesSlide27.xml"/><Relationship Id="rId3" Type="http://schemas.openxmlformats.org/officeDocument/2006/relationships/tags" Target="../tags/tag568.xml"/><Relationship Id="rId7" Type="http://schemas.openxmlformats.org/officeDocument/2006/relationships/tags" Target="../tags/tag572.xml"/><Relationship Id="rId12" Type="http://schemas.openxmlformats.org/officeDocument/2006/relationships/tags" Target="../tags/tag577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567.xml"/><Relationship Id="rId16" Type="http://schemas.openxmlformats.org/officeDocument/2006/relationships/tags" Target="../tags/tag581.xml"/><Relationship Id="rId1" Type="http://schemas.openxmlformats.org/officeDocument/2006/relationships/tags" Target="../tags/tag566.xml"/><Relationship Id="rId6" Type="http://schemas.openxmlformats.org/officeDocument/2006/relationships/tags" Target="../tags/tag571.xml"/><Relationship Id="rId11" Type="http://schemas.openxmlformats.org/officeDocument/2006/relationships/tags" Target="../tags/tag576.xml"/><Relationship Id="rId5" Type="http://schemas.openxmlformats.org/officeDocument/2006/relationships/tags" Target="../tags/tag570.xml"/><Relationship Id="rId15" Type="http://schemas.openxmlformats.org/officeDocument/2006/relationships/tags" Target="../tags/tag580.xml"/><Relationship Id="rId10" Type="http://schemas.openxmlformats.org/officeDocument/2006/relationships/tags" Target="../tags/tag575.xml"/><Relationship Id="rId4" Type="http://schemas.openxmlformats.org/officeDocument/2006/relationships/tags" Target="../tags/tag569.xml"/><Relationship Id="rId9" Type="http://schemas.openxmlformats.org/officeDocument/2006/relationships/tags" Target="../tags/tag574.xml"/><Relationship Id="rId14" Type="http://schemas.openxmlformats.org/officeDocument/2006/relationships/tags" Target="../tags/tag57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589.xml"/><Relationship Id="rId3" Type="http://schemas.openxmlformats.org/officeDocument/2006/relationships/tags" Target="../tags/tag584.xml"/><Relationship Id="rId7" Type="http://schemas.openxmlformats.org/officeDocument/2006/relationships/tags" Target="../tags/tag588.xml"/><Relationship Id="rId2" Type="http://schemas.openxmlformats.org/officeDocument/2006/relationships/tags" Target="../tags/tag583.xml"/><Relationship Id="rId1" Type="http://schemas.openxmlformats.org/officeDocument/2006/relationships/tags" Target="../tags/tag582.xml"/><Relationship Id="rId6" Type="http://schemas.openxmlformats.org/officeDocument/2006/relationships/tags" Target="../tags/tag587.xml"/><Relationship Id="rId11" Type="http://schemas.openxmlformats.org/officeDocument/2006/relationships/notesSlide" Target="../notesSlides/notesSlide28.xml"/><Relationship Id="rId5" Type="http://schemas.openxmlformats.org/officeDocument/2006/relationships/tags" Target="../tags/tag58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585.xml"/><Relationship Id="rId9" Type="http://schemas.openxmlformats.org/officeDocument/2006/relationships/tags" Target="../tags/tag590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0.png"/><Relationship Id="rId3" Type="http://schemas.openxmlformats.org/officeDocument/2006/relationships/tags" Target="../tags/tag593.xml"/><Relationship Id="rId7" Type="http://schemas.openxmlformats.org/officeDocument/2006/relationships/tags" Target="../tags/tag592.xml"/><Relationship Id="rId2" Type="http://schemas.openxmlformats.org/officeDocument/2006/relationships/tags" Target="../tags/tag592.xml"/><Relationship Id="rId1" Type="http://schemas.openxmlformats.org/officeDocument/2006/relationships/tags" Target="../tags/tag591.xml"/><Relationship Id="rId6" Type="http://schemas.openxmlformats.org/officeDocument/2006/relationships/notesSlide" Target="../notesSlides/notesSlide29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3.png"/><Relationship Id="rId4" Type="http://schemas.openxmlformats.org/officeDocument/2006/relationships/tags" Target="../tags/tag594.xml"/><Relationship Id="rId9" Type="http://schemas.openxmlformats.org/officeDocument/2006/relationships/tags" Target="../tags/tag594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31.xml"/><Relationship Id="rId21" Type="http://schemas.openxmlformats.org/officeDocument/2006/relationships/tags" Target="../tags/tag26.xml"/><Relationship Id="rId42" Type="http://schemas.openxmlformats.org/officeDocument/2006/relationships/tags" Target="../tags/tag47.xml"/><Relationship Id="rId47" Type="http://schemas.openxmlformats.org/officeDocument/2006/relationships/tags" Target="../tags/tag52.xml"/><Relationship Id="rId63" Type="http://schemas.openxmlformats.org/officeDocument/2006/relationships/tags" Target="../tags/tag68.xml"/><Relationship Id="rId68" Type="http://schemas.openxmlformats.org/officeDocument/2006/relationships/notesSlide" Target="../notesSlides/notesSlide3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9" Type="http://schemas.openxmlformats.org/officeDocument/2006/relationships/tags" Target="../tags/tag34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tags" Target="../tags/tag45.xml"/><Relationship Id="rId45" Type="http://schemas.openxmlformats.org/officeDocument/2006/relationships/tags" Target="../tags/tag50.xml"/><Relationship Id="rId53" Type="http://schemas.openxmlformats.org/officeDocument/2006/relationships/tags" Target="../tags/tag58.xml"/><Relationship Id="rId58" Type="http://schemas.openxmlformats.org/officeDocument/2006/relationships/tags" Target="../tags/tag63.xml"/><Relationship Id="rId66" Type="http://schemas.openxmlformats.org/officeDocument/2006/relationships/tags" Target="../tags/tag71.xml"/><Relationship Id="rId5" Type="http://schemas.openxmlformats.org/officeDocument/2006/relationships/tags" Target="../tags/tag10.xml"/><Relationship Id="rId61" Type="http://schemas.openxmlformats.org/officeDocument/2006/relationships/tags" Target="../tags/tag66.xml"/><Relationship Id="rId19" Type="http://schemas.openxmlformats.org/officeDocument/2006/relationships/tags" Target="../tags/tag2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tags" Target="../tags/tag48.xml"/><Relationship Id="rId48" Type="http://schemas.openxmlformats.org/officeDocument/2006/relationships/tags" Target="../tags/tag53.xml"/><Relationship Id="rId56" Type="http://schemas.openxmlformats.org/officeDocument/2006/relationships/tags" Target="../tags/tag61.xml"/><Relationship Id="rId64" Type="http://schemas.openxmlformats.org/officeDocument/2006/relationships/tags" Target="../tags/tag69.xml"/><Relationship Id="rId69" Type="http://schemas.openxmlformats.org/officeDocument/2006/relationships/tags" Target="../tags/tag6100.xml"/><Relationship Id="rId8" Type="http://schemas.openxmlformats.org/officeDocument/2006/relationships/tags" Target="../tags/tag13.xml"/><Relationship Id="rId51" Type="http://schemas.openxmlformats.org/officeDocument/2006/relationships/tags" Target="../tags/tag56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46" Type="http://schemas.openxmlformats.org/officeDocument/2006/relationships/tags" Target="../tags/tag51.xml"/><Relationship Id="rId59" Type="http://schemas.openxmlformats.org/officeDocument/2006/relationships/tags" Target="../tags/tag64.xml"/><Relationship Id="rId67" Type="http://schemas.openxmlformats.org/officeDocument/2006/relationships/slideLayout" Target="../slideLayouts/slideLayout2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54" Type="http://schemas.openxmlformats.org/officeDocument/2006/relationships/tags" Target="../tags/tag59.xml"/><Relationship Id="rId62" Type="http://schemas.openxmlformats.org/officeDocument/2006/relationships/tags" Target="../tags/tag67.xml"/><Relationship Id="rId70" Type="http://schemas.openxmlformats.org/officeDocument/2006/relationships/image" Target="../media/image9.png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49" Type="http://schemas.openxmlformats.org/officeDocument/2006/relationships/tags" Target="../tags/tag54.xml"/><Relationship Id="rId57" Type="http://schemas.openxmlformats.org/officeDocument/2006/relationships/tags" Target="../tags/tag62.xml"/><Relationship Id="rId10" Type="http://schemas.openxmlformats.org/officeDocument/2006/relationships/tags" Target="../tags/tag15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52" Type="http://schemas.openxmlformats.org/officeDocument/2006/relationships/tags" Target="../tags/tag57.xml"/><Relationship Id="rId60" Type="http://schemas.openxmlformats.org/officeDocument/2006/relationships/tags" Target="../tags/tag65.xml"/><Relationship Id="rId65" Type="http://schemas.openxmlformats.org/officeDocument/2006/relationships/tags" Target="../tags/tag70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39" Type="http://schemas.openxmlformats.org/officeDocument/2006/relationships/tags" Target="../tags/tag44.xml"/><Relationship Id="rId34" Type="http://schemas.openxmlformats.org/officeDocument/2006/relationships/tags" Target="../tags/tag39.xml"/><Relationship Id="rId50" Type="http://schemas.openxmlformats.org/officeDocument/2006/relationships/tags" Target="../tags/tag55.xml"/><Relationship Id="rId55" Type="http://schemas.openxmlformats.org/officeDocument/2006/relationships/tags" Target="../tags/tag6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597.xml"/><Relationship Id="rId7" Type="http://schemas.openxmlformats.org/officeDocument/2006/relationships/image" Target="../media/image4.png"/><Relationship Id="rId2" Type="http://schemas.openxmlformats.org/officeDocument/2006/relationships/tags" Target="../tags/tag596.xml"/><Relationship Id="rId1" Type="http://schemas.openxmlformats.org/officeDocument/2006/relationships/tags" Target="../tags/tag595.xml"/><Relationship Id="rId6" Type="http://schemas.openxmlformats.org/officeDocument/2006/relationships/tags" Target="../tags/tag596.xml"/><Relationship Id="rId5" Type="http://schemas.openxmlformats.org/officeDocument/2006/relationships/notesSlide" Target="../notesSlides/notesSlide30.xml"/><Relationship Id="rId4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610.xml"/><Relationship Id="rId18" Type="http://schemas.openxmlformats.org/officeDocument/2006/relationships/tags" Target="../tags/tag615.xml"/><Relationship Id="rId26" Type="http://schemas.openxmlformats.org/officeDocument/2006/relationships/tags" Target="../tags/tag623.xml"/><Relationship Id="rId39" Type="http://schemas.openxmlformats.org/officeDocument/2006/relationships/image" Target="../media/image130.png"/><Relationship Id="rId21" Type="http://schemas.openxmlformats.org/officeDocument/2006/relationships/tags" Target="../tags/tag618.xml"/><Relationship Id="rId34" Type="http://schemas.openxmlformats.org/officeDocument/2006/relationships/tags" Target="../tags/tag631.xml"/><Relationship Id="rId7" Type="http://schemas.openxmlformats.org/officeDocument/2006/relationships/tags" Target="../tags/tag604.xml"/><Relationship Id="rId12" Type="http://schemas.openxmlformats.org/officeDocument/2006/relationships/tags" Target="../tags/tag609.xml"/><Relationship Id="rId17" Type="http://schemas.openxmlformats.org/officeDocument/2006/relationships/tags" Target="../tags/tag614.xml"/><Relationship Id="rId25" Type="http://schemas.openxmlformats.org/officeDocument/2006/relationships/tags" Target="../tags/tag622.xml"/><Relationship Id="rId33" Type="http://schemas.openxmlformats.org/officeDocument/2006/relationships/tags" Target="../tags/tag630.xml"/><Relationship Id="rId38" Type="http://schemas.openxmlformats.org/officeDocument/2006/relationships/tags" Target="../tags/tag599.xml"/><Relationship Id="rId2" Type="http://schemas.openxmlformats.org/officeDocument/2006/relationships/tags" Target="../tags/tag599.xml"/><Relationship Id="rId16" Type="http://schemas.openxmlformats.org/officeDocument/2006/relationships/tags" Target="../tags/tag613.xml"/><Relationship Id="rId20" Type="http://schemas.openxmlformats.org/officeDocument/2006/relationships/tags" Target="../tags/tag617.xml"/><Relationship Id="rId29" Type="http://schemas.openxmlformats.org/officeDocument/2006/relationships/tags" Target="../tags/tag626.xml"/><Relationship Id="rId1" Type="http://schemas.openxmlformats.org/officeDocument/2006/relationships/tags" Target="../tags/tag598.xml"/><Relationship Id="rId6" Type="http://schemas.openxmlformats.org/officeDocument/2006/relationships/tags" Target="../tags/tag603.xml"/><Relationship Id="rId11" Type="http://schemas.openxmlformats.org/officeDocument/2006/relationships/tags" Target="../tags/tag608.xml"/><Relationship Id="rId24" Type="http://schemas.openxmlformats.org/officeDocument/2006/relationships/tags" Target="../tags/tag621.xml"/><Relationship Id="rId32" Type="http://schemas.openxmlformats.org/officeDocument/2006/relationships/tags" Target="../tags/tag629.xml"/><Relationship Id="rId37" Type="http://schemas.openxmlformats.org/officeDocument/2006/relationships/notesSlide" Target="../notesSlides/notesSlide31.xml"/><Relationship Id="rId5" Type="http://schemas.openxmlformats.org/officeDocument/2006/relationships/tags" Target="../tags/tag602.xml"/><Relationship Id="rId15" Type="http://schemas.openxmlformats.org/officeDocument/2006/relationships/tags" Target="../tags/tag612.xml"/><Relationship Id="rId23" Type="http://schemas.openxmlformats.org/officeDocument/2006/relationships/tags" Target="../tags/tag620.xml"/><Relationship Id="rId28" Type="http://schemas.openxmlformats.org/officeDocument/2006/relationships/tags" Target="../tags/tag625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607.xml"/><Relationship Id="rId19" Type="http://schemas.openxmlformats.org/officeDocument/2006/relationships/tags" Target="../tags/tag616.xml"/><Relationship Id="rId31" Type="http://schemas.openxmlformats.org/officeDocument/2006/relationships/tags" Target="../tags/tag628.xml"/><Relationship Id="rId4" Type="http://schemas.openxmlformats.org/officeDocument/2006/relationships/tags" Target="../tags/tag601.xml"/><Relationship Id="rId9" Type="http://schemas.openxmlformats.org/officeDocument/2006/relationships/tags" Target="../tags/tag606.xml"/><Relationship Id="rId14" Type="http://schemas.openxmlformats.org/officeDocument/2006/relationships/tags" Target="../tags/tag611.xml"/><Relationship Id="rId22" Type="http://schemas.openxmlformats.org/officeDocument/2006/relationships/tags" Target="../tags/tag619.xml"/><Relationship Id="rId27" Type="http://schemas.openxmlformats.org/officeDocument/2006/relationships/tags" Target="../tags/tag624.xml"/><Relationship Id="rId30" Type="http://schemas.openxmlformats.org/officeDocument/2006/relationships/tags" Target="../tags/tag627.xml"/><Relationship Id="rId35" Type="http://schemas.openxmlformats.org/officeDocument/2006/relationships/tags" Target="../tags/tag632.xml"/><Relationship Id="rId8" Type="http://schemas.openxmlformats.org/officeDocument/2006/relationships/tags" Target="../tags/tag605.xml"/><Relationship Id="rId3" Type="http://schemas.openxmlformats.org/officeDocument/2006/relationships/tags" Target="../tags/tag60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640.xml"/><Relationship Id="rId13" Type="http://schemas.openxmlformats.org/officeDocument/2006/relationships/tags" Target="../tags/tag645.xml"/><Relationship Id="rId18" Type="http://schemas.openxmlformats.org/officeDocument/2006/relationships/tags" Target="../tags/tag650.xml"/><Relationship Id="rId26" Type="http://schemas.openxmlformats.org/officeDocument/2006/relationships/notesSlide" Target="../notesSlides/notesSlide32.xml"/><Relationship Id="rId3" Type="http://schemas.openxmlformats.org/officeDocument/2006/relationships/tags" Target="../tags/tag635.xml"/><Relationship Id="rId21" Type="http://schemas.openxmlformats.org/officeDocument/2006/relationships/tags" Target="../tags/tag653.xml"/><Relationship Id="rId7" Type="http://schemas.openxmlformats.org/officeDocument/2006/relationships/tags" Target="../tags/tag639.xml"/><Relationship Id="rId12" Type="http://schemas.openxmlformats.org/officeDocument/2006/relationships/tags" Target="../tags/tag644.xml"/><Relationship Id="rId17" Type="http://schemas.openxmlformats.org/officeDocument/2006/relationships/tags" Target="../tags/tag649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634.xml"/><Relationship Id="rId16" Type="http://schemas.openxmlformats.org/officeDocument/2006/relationships/tags" Target="../tags/tag648.xml"/><Relationship Id="rId20" Type="http://schemas.openxmlformats.org/officeDocument/2006/relationships/tags" Target="../tags/tag652.xml"/><Relationship Id="rId1" Type="http://schemas.openxmlformats.org/officeDocument/2006/relationships/tags" Target="../tags/tag633.xml"/><Relationship Id="rId6" Type="http://schemas.openxmlformats.org/officeDocument/2006/relationships/tags" Target="../tags/tag638.xml"/><Relationship Id="rId11" Type="http://schemas.openxmlformats.org/officeDocument/2006/relationships/tags" Target="../tags/tag643.xml"/><Relationship Id="rId24" Type="http://schemas.openxmlformats.org/officeDocument/2006/relationships/tags" Target="../tags/tag656.xml"/><Relationship Id="rId5" Type="http://schemas.openxmlformats.org/officeDocument/2006/relationships/tags" Target="../tags/tag637.xml"/><Relationship Id="rId15" Type="http://schemas.openxmlformats.org/officeDocument/2006/relationships/tags" Target="../tags/tag647.xml"/><Relationship Id="rId23" Type="http://schemas.openxmlformats.org/officeDocument/2006/relationships/tags" Target="../tags/tag655.xml"/><Relationship Id="rId28" Type="http://schemas.openxmlformats.org/officeDocument/2006/relationships/image" Target="../media/image14.png"/><Relationship Id="rId10" Type="http://schemas.openxmlformats.org/officeDocument/2006/relationships/tags" Target="../tags/tag642.xml"/><Relationship Id="rId19" Type="http://schemas.openxmlformats.org/officeDocument/2006/relationships/tags" Target="../tags/tag651.xml"/><Relationship Id="rId4" Type="http://schemas.openxmlformats.org/officeDocument/2006/relationships/tags" Target="../tags/tag636.xml"/><Relationship Id="rId9" Type="http://schemas.openxmlformats.org/officeDocument/2006/relationships/tags" Target="../tags/tag641.xml"/><Relationship Id="rId14" Type="http://schemas.openxmlformats.org/officeDocument/2006/relationships/tags" Target="../tags/tag646.xml"/><Relationship Id="rId22" Type="http://schemas.openxmlformats.org/officeDocument/2006/relationships/tags" Target="../tags/tag654.xml"/><Relationship Id="rId27" Type="http://schemas.openxmlformats.org/officeDocument/2006/relationships/tags" Target="../tags/tag634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tags" Target="../tags/tag664.xml"/><Relationship Id="rId13" Type="http://schemas.openxmlformats.org/officeDocument/2006/relationships/notesSlide" Target="../notesSlides/notesSlide33.xml"/><Relationship Id="rId3" Type="http://schemas.openxmlformats.org/officeDocument/2006/relationships/tags" Target="../tags/tag659.xml"/><Relationship Id="rId7" Type="http://schemas.openxmlformats.org/officeDocument/2006/relationships/tags" Target="../tags/tag663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658.xml"/><Relationship Id="rId1" Type="http://schemas.openxmlformats.org/officeDocument/2006/relationships/tags" Target="../tags/tag657.xml"/><Relationship Id="rId6" Type="http://schemas.openxmlformats.org/officeDocument/2006/relationships/tags" Target="../tags/tag662.xml"/><Relationship Id="rId11" Type="http://schemas.openxmlformats.org/officeDocument/2006/relationships/tags" Target="../tags/tag667.xml"/><Relationship Id="rId5" Type="http://schemas.openxmlformats.org/officeDocument/2006/relationships/tags" Target="../tags/tag661.xml"/><Relationship Id="rId15" Type="http://schemas.openxmlformats.org/officeDocument/2006/relationships/image" Target="../media/image15.png"/><Relationship Id="rId10" Type="http://schemas.openxmlformats.org/officeDocument/2006/relationships/tags" Target="../tags/tag666.xml"/><Relationship Id="rId4" Type="http://schemas.openxmlformats.org/officeDocument/2006/relationships/tags" Target="../tags/tag660.xml"/><Relationship Id="rId9" Type="http://schemas.openxmlformats.org/officeDocument/2006/relationships/tags" Target="../tags/tag665.xml"/><Relationship Id="rId14" Type="http://schemas.openxmlformats.org/officeDocument/2006/relationships/tags" Target="../tags/tag658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675.xml"/><Relationship Id="rId13" Type="http://schemas.openxmlformats.org/officeDocument/2006/relationships/tags" Target="../tags/tag670.xml"/><Relationship Id="rId3" Type="http://schemas.openxmlformats.org/officeDocument/2006/relationships/tags" Target="../tags/tag670.xml"/><Relationship Id="rId7" Type="http://schemas.openxmlformats.org/officeDocument/2006/relationships/tags" Target="../tags/tag674.xml"/><Relationship Id="rId12" Type="http://schemas.openxmlformats.org/officeDocument/2006/relationships/notesSlide" Target="../notesSlides/notesSlide34.xml"/><Relationship Id="rId2" Type="http://schemas.openxmlformats.org/officeDocument/2006/relationships/tags" Target="../tags/tag669.xml"/><Relationship Id="rId1" Type="http://schemas.openxmlformats.org/officeDocument/2006/relationships/tags" Target="../tags/tag668.xml"/><Relationship Id="rId6" Type="http://schemas.openxmlformats.org/officeDocument/2006/relationships/tags" Target="../tags/tag673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672.xml"/><Relationship Id="rId10" Type="http://schemas.openxmlformats.org/officeDocument/2006/relationships/tags" Target="../tags/tag677.xml"/><Relationship Id="rId4" Type="http://schemas.openxmlformats.org/officeDocument/2006/relationships/tags" Target="../tags/tag671.xml"/><Relationship Id="rId9" Type="http://schemas.openxmlformats.org/officeDocument/2006/relationships/tags" Target="../tags/tag676.xml"/><Relationship Id="rId14" Type="http://schemas.openxmlformats.org/officeDocument/2006/relationships/image" Target="../media/image160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685.xml"/><Relationship Id="rId3" Type="http://schemas.openxmlformats.org/officeDocument/2006/relationships/tags" Target="../tags/tag680.xml"/><Relationship Id="rId7" Type="http://schemas.openxmlformats.org/officeDocument/2006/relationships/tags" Target="../tags/tag684.xml"/><Relationship Id="rId2" Type="http://schemas.openxmlformats.org/officeDocument/2006/relationships/tags" Target="../tags/tag679.xml"/><Relationship Id="rId1" Type="http://schemas.openxmlformats.org/officeDocument/2006/relationships/tags" Target="../tags/tag678.xml"/><Relationship Id="rId6" Type="http://schemas.openxmlformats.org/officeDocument/2006/relationships/tags" Target="../tags/tag683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682.xml"/><Relationship Id="rId10" Type="http://schemas.openxmlformats.org/officeDocument/2006/relationships/tags" Target="../tags/tag687.xml"/><Relationship Id="rId4" Type="http://schemas.openxmlformats.org/officeDocument/2006/relationships/tags" Target="../tags/tag681.xml"/><Relationship Id="rId9" Type="http://schemas.openxmlformats.org/officeDocument/2006/relationships/tags" Target="../tags/tag68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tags" Target="../tags/tag695.xml"/><Relationship Id="rId13" Type="http://schemas.openxmlformats.org/officeDocument/2006/relationships/tags" Target="../tags/tag700.xml"/><Relationship Id="rId18" Type="http://schemas.openxmlformats.org/officeDocument/2006/relationships/tags" Target="../tags/tag705.xml"/><Relationship Id="rId3" Type="http://schemas.openxmlformats.org/officeDocument/2006/relationships/tags" Target="../tags/tag690.xml"/><Relationship Id="rId21" Type="http://schemas.openxmlformats.org/officeDocument/2006/relationships/slideLayout" Target="../slideLayouts/slideLayout2.xml"/><Relationship Id="rId7" Type="http://schemas.openxmlformats.org/officeDocument/2006/relationships/tags" Target="../tags/tag694.xml"/><Relationship Id="rId12" Type="http://schemas.openxmlformats.org/officeDocument/2006/relationships/tags" Target="../tags/tag699.xml"/><Relationship Id="rId17" Type="http://schemas.openxmlformats.org/officeDocument/2006/relationships/tags" Target="../tags/tag704.xml"/><Relationship Id="rId2" Type="http://schemas.openxmlformats.org/officeDocument/2006/relationships/tags" Target="../tags/tag689.xml"/><Relationship Id="rId16" Type="http://schemas.openxmlformats.org/officeDocument/2006/relationships/tags" Target="../tags/tag703.xml"/><Relationship Id="rId20" Type="http://schemas.openxmlformats.org/officeDocument/2006/relationships/tags" Target="../tags/tag707.xml"/><Relationship Id="rId1" Type="http://schemas.openxmlformats.org/officeDocument/2006/relationships/tags" Target="../tags/tag688.xml"/><Relationship Id="rId6" Type="http://schemas.openxmlformats.org/officeDocument/2006/relationships/tags" Target="../tags/tag693.xml"/><Relationship Id="rId11" Type="http://schemas.openxmlformats.org/officeDocument/2006/relationships/tags" Target="../tags/tag698.xml"/><Relationship Id="rId5" Type="http://schemas.openxmlformats.org/officeDocument/2006/relationships/tags" Target="../tags/tag692.xml"/><Relationship Id="rId15" Type="http://schemas.openxmlformats.org/officeDocument/2006/relationships/tags" Target="../tags/tag702.xml"/><Relationship Id="rId10" Type="http://schemas.openxmlformats.org/officeDocument/2006/relationships/tags" Target="../tags/tag697.xml"/><Relationship Id="rId19" Type="http://schemas.openxmlformats.org/officeDocument/2006/relationships/tags" Target="../tags/tag706.xml"/><Relationship Id="rId4" Type="http://schemas.openxmlformats.org/officeDocument/2006/relationships/tags" Target="../tags/tag691.xml"/><Relationship Id="rId9" Type="http://schemas.openxmlformats.org/officeDocument/2006/relationships/tags" Target="../tags/tag696.xml"/><Relationship Id="rId14" Type="http://schemas.openxmlformats.org/officeDocument/2006/relationships/tags" Target="../tags/tag70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9.xml"/><Relationship Id="rId1" Type="http://schemas.openxmlformats.org/officeDocument/2006/relationships/tags" Target="../tags/tag708.xml"/><Relationship Id="rId4" Type="http://schemas.openxmlformats.org/officeDocument/2006/relationships/notesSlide" Target="../notesSlides/notesSlide3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712.xml"/><Relationship Id="rId2" Type="http://schemas.openxmlformats.org/officeDocument/2006/relationships/tags" Target="../tags/tag711.xml"/><Relationship Id="rId1" Type="http://schemas.openxmlformats.org/officeDocument/2006/relationships/tags" Target="../tags/tag710.xml"/><Relationship Id="rId5" Type="http://schemas.openxmlformats.org/officeDocument/2006/relationships/notesSlide" Target="../notesSlides/notesSlide36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13" Type="http://schemas.openxmlformats.org/officeDocument/2006/relationships/tags" Target="../tags/tag84.xml"/><Relationship Id="rId18" Type="http://schemas.openxmlformats.org/officeDocument/2006/relationships/tags" Target="../tags/tag89.xml"/><Relationship Id="rId26" Type="http://schemas.openxmlformats.org/officeDocument/2006/relationships/image" Target="../media/image100.png"/><Relationship Id="rId3" Type="http://schemas.openxmlformats.org/officeDocument/2006/relationships/tags" Target="../tags/tag74.xml"/><Relationship Id="rId21" Type="http://schemas.openxmlformats.org/officeDocument/2006/relationships/tags" Target="../tags/tag92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17" Type="http://schemas.openxmlformats.org/officeDocument/2006/relationships/tags" Target="../tags/tag88.xml"/><Relationship Id="rId25" Type="http://schemas.openxmlformats.org/officeDocument/2006/relationships/tags" Target="../tags/tag7210.xml"/><Relationship Id="rId2" Type="http://schemas.openxmlformats.org/officeDocument/2006/relationships/tags" Target="../tags/tag73.xml"/><Relationship Id="rId16" Type="http://schemas.openxmlformats.org/officeDocument/2006/relationships/tags" Target="../tags/tag87.xml"/><Relationship Id="rId20" Type="http://schemas.openxmlformats.org/officeDocument/2006/relationships/tags" Target="../tags/tag91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24" Type="http://schemas.openxmlformats.org/officeDocument/2006/relationships/notesSlide" Target="../notesSlides/notesSlide4.xml"/><Relationship Id="rId5" Type="http://schemas.openxmlformats.org/officeDocument/2006/relationships/tags" Target="../tags/tag76.xml"/><Relationship Id="rId15" Type="http://schemas.openxmlformats.org/officeDocument/2006/relationships/tags" Target="../tags/tag86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81.xml"/><Relationship Id="rId19" Type="http://schemas.openxmlformats.org/officeDocument/2006/relationships/tags" Target="../tags/tag90.xml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Relationship Id="rId22" Type="http://schemas.openxmlformats.org/officeDocument/2006/relationships/tags" Target="../tags/tag9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26" Type="http://schemas.openxmlformats.org/officeDocument/2006/relationships/tags" Target="../tags/tag126.xml"/><Relationship Id="rId39" Type="http://schemas.openxmlformats.org/officeDocument/2006/relationships/tags" Target="../tags/tag139.xml"/><Relationship Id="rId21" Type="http://schemas.openxmlformats.org/officeDocument/2006/relationships/tags" Target="../tags/tag121.xml"/><Relationship Id="rId34" Type="http://schemas.openxmlformats.org/officeDocument/2006/relationships/tags" Target="../tags/tag134.xml"/><Relationship Id="rId42" Type="http://schemas.openxmlformats.org/officeDocument/2006/relationships/tags" Target="../tags/tag142.xml"/><Relationship Id="rId47" Type="http://schemas.openxmlformats.org/officeDocument/2006/relationships/tags" Target="../tags/tag147.xml"/><Relationship Id="rId50" Type="http://schemas.openxmlformats.org/officeDocument/2006/relationships/tags" Target="../tags/tag150.xml"/><Relationship Id="rId55" Type="http://schemas.openxmlformats.org/officeDocument/2006/relationships/tags" Target="../tags/tag155.xml"/><Relationship Id="rId63" Type="http://schemas.openxmlformats.org/officeDocument/2006/relationships/notesSlide" Target="../notesSlides/notesSlide6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6" Type="http://schemas.openxmlformats.org/officeDocument/2006/relationships/tags" Target="../tags/tag116.xml"/><Relationship Id="rId29" Type="http://schemas.openxmlformats.org/officeDocument/2006/relationships/tags" Target="../tags/tag129.xml"/><Relationship Id="rId11" Type="http://schemas.openxmlformats.org/officeDocument/2006/relationships/tags" Target="../tags/tag111.xml"/><Relationship Id="rId24" Type="http://schemas.openxmlformats.org/officeDocument/2006/relationships/tags" Target="../tags/tag124.xml"/><Relationship Id="rId32" Type="http://schemas.openxmlformats.org/officeDocument/2006/relationships/tags" Target="../tags/tag132.xml"/><Relationship Id="rId37" Type="http://schemas.openxmlformats.org/officeDocument/2006/relationships/tags" Target="../tags/tag137.xml"/><Relationship Id="rId40" Type="http://schemas.openxmlformats.org/officeDocument/2006/relationships/tags" Target="../tags/tag140.xml"/><Relationship Id="rId45" Type="http://schemas.openxmlformats.org/officeDocument/2006/relationships/tags" Target="../tags/tag145.xml"/><Relationship Id="rId53" Type="http://schemas.openxmlformats.org/officeDocument/2006/relationships/tags" Target="../tags/tag153.xml"/><Relationship Id="rId58" Type="http://schemas.openxmlformats.org/officeDocument/2006/relationships/tags" Target="../tags/tag158.xml"/><Relationship Id="rId5" Type="http://schemas.openxmlformats.org/officeDocument/2006/relationships/tags" Target="../tags/tag105.xml"/><Relationship Id="rId61" Type="http://schemas.openxmlformats.org/officeDocument/2006/relationships/tags" Target="../tags/tag161.xml"/><Relationship Id="rId19" Type="http://schemas.openxmlformats.org/officeDocument/2006/relationships/tags" Target="../tags/tag119.xml"/><Relationship Id="rId14" Type="http://schemas.openxmlformats.org/officeDocument/2006/relationships/tags" Target="../tags/tag114.xml"/><Relationship Id="rId22" Type="http://schemas.openxmlformats.org/officeDocument/2006/relationships/tags" Target="../tags/tag122.xml"/><Relationship Id="rId27" Type="http://schemas.openxmlformats.org/officeDocument/2006/relationships/tags" Target="../tags/tag127.xml"/><Relationship Id="rId30" Type="http://schemas.openxmlformats.org/officeDocument/2006/relationships/tags" Target="../tags/tag130.xml"/><Relationship Id="rId35" Type="http://schemas.openxmlformats.org/officeDocument/2006/relationships/tags" Target="../tags/tag135.xml"/><Relationship Id="rId43" Type="http://schemas.openxmlformats.org/officeDocument/2006/relationships/tags" Target="../tags/tag143.xml"/><Relationship Id="rId48" Type="http://schemas.openxmlformats.org/officeDocument/2006/relationships/tags" Target="../tags/tag148.xml"/><Relationship Id="rId56" Type="http://schemas.openxmlformats.org/officeDocument/2006/relationships/tags" Target="../tags/tag156.xml"/><Relationship Id="rId8" Type="http://schemas.openxmlformats.org/officeDocument/2006/relationships/tags" Target="../tags/tag108.xml"/><Relationship Id="rId51" Type="http://schemas.openxmlformats.org/officeDocument/2006/relationships/tags" Target="../tags/tag151.xml"/><Relationship Id="rId3" Type="http://schemas.openxmlformats.org/officeDocument/2006/relationships/tags" Target="../tags/tag103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5" Type="http://schemas.openxmlformats.org/officeDocument/2006/relationships/tags" Target="../tags/tag125.xml"/><Relationship Id="rId33" Type="http://schemas.openxmlformats.org/officeDocument/2006/relationships/tags" Target="../tags/tag133.xml"/><Relationship Id="rId38" Type="http://schemas.openxmlformats.org/officeDocument/2006/relationships/tags" Target="../tags/tag138.xml"/><Relationship Id="rId46" Type="http://schemas.openxmlformats.org/officeDocument/2006/relationships/tags" Target="../tags/tag146.xml"/><Relationship Id="rId59" Type="http://schemas.openxmlformats.org/officeDocument/2006/relationships/tags" Target="../tags/tag159.xml"/><Relationship Id="rId20" Type="http://schemas.openxmlformats.org/officeDocument/2006/relationships/tags" Target="../tags/tag120.xml"/><Relationship Id="rId41" Type="http://schemas.openxmlformats.org/officeDocument/2006/relationships/tags" Target="../tags/tag141.xml"/><Relationship Id="rId54" Type="http://schemas.openxmlformats.org/officeDocument/2006/relationships/tags" Target="../tags/tag154.xml"/><Relationship Id="rId62" Type="http://schemas.openxmlformats.org/officeDocument/2006/relationships/slideLayout" Target="../slideLayouts/slideLayout4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5" Type="http://schemas.openxmlformats.org/officeDocument/2006/relationships/tags" Target="../tags/tag115.xml"/><Relationship Id="rId23" Type="http://schemas.openxmlformats.org/officeDocument/2006/relationships/tags" Target="../tags/tag123.xml"/><Relationship Id="rId28" Type="http://schemas.openxmlformats.org/officeDocument/2006/relationships/tags" Target="../tags/tag128.xml"/><Relationship Id="rId36" Type="http://schemas.openxmlformats.org/officeDocument/2006/relationships/tags" Target="../tags/tag136.xml"/><Relationship Id="rId49" Type="http://schemas.openxmlformats.org/officeDocument/2006/relationships/tags" Target="../tags/tag149.xml"/><Relationship Id="rId57" Type="http://schemas.openxmlformats.org/officeDocument/2006/relationships/tags" Target="../tags/tag157.xml"/><Relationship Id="rId10" Type="http://schemas.openxmlformats.org/officeDocument/2006/relationships/tags" Target="../tags/tag110.xml"/><Relationship Id="rId31" Type="http://schemas.openxmlformats.org/officeDocument/2006/relationships/tags" Target="../tags/tag131.xml"/><Relationship Id="rId44" Type="http://schemas.openxmlformats.org/officeDocument/2006/relationships/tags" Target="../tags/tag144.xml"/><Relationship Id="rId52" Type="http://schemas.openxmlformats.org/officeDocument/2006/relationships/tags" Target="../tags/tag152.xml"/><Relationship Id="rId60" Type="http://schemas.openxmlformats.org/officeDocument/2006/relationships/tags" Target="../tags/tag160.xml"/><Relationship Id="rId4" Type="http://schemas.openxmlformats.org/officeDocument/2006/relationships/tags" Target="../tags/tag104.xml"/><Relationship Id="rId9" Type="http://schemas.openxmlformats.org/officeDocument/2006/relationships/tags" Target="../tags/tag10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tags" Target="../tags/tag187.xml"/><Relationship Id="rId21" Type="http://schemas.openxmlformats.org/officeDocument/2006/relationships/tags" Target="../tags/tag182.xml"/><Relationship Id="rId34" Type="http://schemas.openxmlformats.org/officeDocument/2006/relationships/tags" Target="../tags/tag195.xml"/><Relationship Id="rId42" Type="http://schemas.openxmlformats.org/officeDocument/2006/relationships/tags" Target="../tags/tag203.xml"/><Relationship Id="rId47" Type="http://schemas.openxmlformats.org/officeDocument/2006/relationships/tags" Target="../tags/tag208.xml"/><Relationship Id="rId50" Type="http://schemas.openxmlformats.org/officeDocument/2006/relationships/tags" Target="../tags/tag211.xml"/><Relationship Id="rId55" Type="http://schemas.openxmlformats.org/officeDocument/2006/relationships/tags" Target="../tags/tag216.xml"/><Relationship Id="rId63" Type="http://schemas.openxmlformats.org/officeDocument/2006/relationships/tags" Target="../tags/tag224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6" Type="http://schemas.openxmlformats.org/officeDocument/2006/relationships/tags" Target="../tags/tag177.xml"/><Relationship Id="rId29" Type="http://schemas.openxmlformats.org/officeDocument/2006/relationships/tags" Target="../tags/tag190.xml"/><Relationship Id="rId11" Type="http://schemas.openxmlformats.org/officeDocument/2006/relationships/tags" Target="../tags/tag172.xml"/><Relationship Id="rId24" Type="http://schemas.openxmlformats.org/officeDocument/2006/relationships/tags" Target="../tags/tag185.xml"/><Relationship Id="rId32" Type="http://schemas.openxmlformats.org/officeDocument/2006/relationships/tags" Target="../tags/tag193.xml"/><Relationship Id="rId37" Type="http://schemas.openxmlformats.org/officeDocument/2006/relationships/tags" Target="../tags/tag198.xml"/><Relationship Id="rId40" Type="http://schemas.openxmlformats.org/officeDocument/2006/relationships/tags" Target="../tags/tag201.xml"/><Relationship Id="rId45" Type="http://schemas.openxmlformats.org/officeDocument/2006/relationships/tags" Target="../tags/tag206.xml"/><Relationship Id="rId53" Type="http://schemas.openxmlformats.org/officeDocument/2006/relationships/tags" Target="../tags/tag214.xml"/><Relationship Id="rId58" Type="http://schemas.openxmlformats.org/officeDocument/2006/relationships/tags" Target="../tags/tag219.xml"/><Relationship Id="rId5" Type="http://schemas.openxmlformats.org/officeDocument/2006/relationships/tags" Target="../tags/tag166.xml"/><Relationship Id="rId61" Type="http://schemas.openxmlformats.org/officeDocument/2006/relationships/tags" Target="../tags/tag222.xml"/><Relationship Id="rId19" Type="http://schemas.openxmlformats.org/officeDocument/2006/relationships/tags" Target="../tags/tag180.xml"/><Relationship Id="rId14" Type="http://schemas.openxmlformats.org/officeDocument/2006/relationships/tags" Target="../tags/tag175.xml"/><Relationship Id="rId22" Type="http://schemas.openxmlformats.org/officeDocument/2006/relationships/tags" Target="../tags/tag183.xml"/><Relationship Id="rId27" Type="http://schemas.openxmlformats.org/officeDocument/2006/relationships/tags" Target="../tags/tag188.xml"/><Relationship Id="rId30" Type="http://schemas.openxmlformats.org/officeDocument/2006/relationships/tags" Target="../tags/tag191.xml"/><Relationship Id="rId35" Type="http://schemas.openxmlformats.org/officeDocument/2006/relationships/tags" Target="../tags/tag196.xml"/><Relationship Id="rId43" Type="http://schemas.openxmlformats.org/officeDocument/2006/relationships/tags" Target="../tags/tag204.xml"/><Relationship Id="rId48" Type="http://schemas.openxmlformats.org/officeDocument/2006/relationships/tags" Target="../tags/tag209.xml"/><Relationship Id="rId56" Type="http://schemas.openxmlformats.org/officeDocument/2006/relationships/tags" Target="../tags/tag217.xml"/><Relationship Id="rId64" Type="http://schemas.openxmlformats.org/officeDocument/2006/relationships/slideLayout" Target="../slideLayouts/slideLayout4.xml"/><Relationship Id="rId8" Type="http://schemas.openxmlformats.org/officeDocument/2006/relationships/tags" Target="../tags/tag169.xml"/><Relationship Id="rId51" Type="http://schemas.openxmlformats.org/officeDocument/2006/relationships/tags" Target="../tags/tag212.xml"/><Relationship Id="rId3" Type="http://schemas.openxmlformats.org/officeDocument/2006/relationships/tags" Target="../tags/tag164.xml"/><Relationship Id="rId12" Type="http://schemas.openxmlformats.org/officeDocument/2006/relationships/tags" Target="../tags/tag173.xml"/><Relationship Id="rId17" Type="http://schemas.openxmlformats.org/officeDocument/2006/relationships/tags" Target="../tags/tag178.xml"/><Relationship Id="rId25" Type="http://schemas.openxmlformats.org/officeDocument/2006/relationships/tags" Target="../tags/tag186.xml"/><Relationship Id="rId33" Type="http://schemas.openxmlformats.org/officeDocument/2006/relationships/tags" Target="../tags/tag194.xml"/><Relationship Id="rId38" Type="http://schemas.openxmlformats.org/officeDocument/2006/relationships/tags" Target="../tags/tag199.xml"/><Relationship Id="rId46" Type="http://schemas.openxmlformats.org/officeDocument/2006/relationships/tags" Target="../tags/tag207.xml"/><Relationship Id="rId59" Type="http://schemas.openxmlformats.org/officeDocument/2006/relationships/tags" Target="../tags/tag220.xml"/><Relationship Id="rId20" Type="http://schemas.openxmlformats.org/officeDocument/2006/relationships/tags" Target="../tags/tag181.xml"/><Relationship Id="rId41" Type="http://schemas.openxmlformats.org/officeDocument/2006/relationships/tags" Target="../tags/tag202.xml"/><Relationship Id="rId54" Type="http://schemas.openxmlformats.org/officeDocument/2006/relationships/tags" Target="../tags/tag215.xml"/><Relationship Id="rId62" Type="http://schemas.openxmlformats.org/officeDocument/2006/relationships/tags" Target="../tags/tag22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5" Type="http://schemas.openxmlformats.org/officeDocument/2006/relationships/tags" Target="../tags/tag176.xml"/><Relationship Id="rId23" Type="http://schemas.openxmlformats.org/officeDocument/2006/relationships/tags" Target="../tags/tag184.xml"/><Relationship Id="rId28" Type="http://schemas.openxmlformats.org/officeDocument/2006/relationships/tags" Target="../tags/tag189.xml"/><Relationship Id="rId36" Type="http://schemas.openxmlformats.org/officeDocument/2006/relationships/tags" Target="../tags/tag197.xml"/><Relationship Id="rId49" Type="http://schemas.openxmlformats.org/officeDocument/2006/relationships/tags" Target="../tags/tag210.xml"/><Relationship Id="rId57" Type="http://schemas.openxmlformats.org/officeDocument/2006/relationships/tags" Target="../tags/tag218.xml"/><Relationship Id="rId10" Type="http://schemas.openxmlformats.org/officeDocument/2006/relationships/tags" Target="../tags/tag171.xml"/><Relationship Id="rId31" Type="http://schemas.openxmlformats.org/officeDocument/2006/relationships/tags" Target="../tags/tag192.xml"/><Relationship Id="rId44" Type="http://schemas.openxmlformats.org/officeDocument/2006/relationships/tags" Target="../tags/tag205.xml"/><Relationship Id="rId52" Type="http://schemas.openxmlformats.org/officeDocument/2006/relationships/tags" Target="../tags/tag213.xml"/><Relationship Id="rId60" Type="http://schemas.openxmlformats.org/officeDocument/2006/relationships/tags" Target="../tags/tag221.xml"/><Relationship Id="rId65" Type="http://schemas.openxmlformats.org/officeDocument/2006/relationships/notesSlide" Target="../notesSlides/notesSlide9.xml"/><Relationship Id="rId4" Type="http://schemas.openxmlformats.org/officeDocument/2006/relationships/tags" Target="../tags/tag165.xml"/><Relationship Id="rId9" Type="http://schemas.openxmlformats.org/officeDocument/2006/relationships/tags" Target="../tags/tag170.xml"/><Relationship Id="rId13" Type="http://schemas.openxmlformats.org/officeDocument/2006/relationships/tags" Target="../tags/tag174.xml"/><Relationship Id="rId18" Type="http://schemas.openxmlformats.org/officeDocument/2006/relationships/tags" Target="../tags/tag179.xml"/><Relationship Id="rId39" Type="http://schemas.openxmlformats.org/officeDocument/2006/relationships/tags" Target="../tags/tag20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Structs &amp; Alignment</a:t>
            </a:r>
            <a:endParaRPr lang="en-US" sz="2000" b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1AA774-E7B4-E449-B98A-C635B928B315}"/>
              </a:ext>
            </a:extLst>
          </p:cNvPr>
          <p:cNvSpPr/>
          <p:nvPr/>
        </p:nvSpPr>
        <p:spPr>
          <a:xfrm>
            <a:off x="811675" y="6488668"/>
            <a:ext cx="7520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dirty="0"/>
              <a:t>Acknowledgments: These slides have been modified by </a:t>
            </a:r>
            <a:r>
              <a:rPr lang="en-US" sz="1800" b="0" dirty="0" err="1"/>
              <a:t>Arrvindh</a:t>
            </a:r>
            <a:r>
              <a:rPr lang="en-US" sz="1800" b="0" dirty="0"/>
              <a:t> </a:t>
            </a:r>
            <a:r>
              <a:rPr lang="en-US" sz="1800" b="0" dirty="0" err="1"/>
              <a:t>Shriraman</a:t>
            </a:r>
            <a:r>
              <a:rPr lang="en-US" sz="1800" b="0" dirty="0"/>
              <a:t>, Justin </a:t>
            </a:r>
            <a:r>
              <a:rPr lang="en-US" sz="1800" b="0" dirty="0" err="1"/>
              <a:t>Tsia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2302927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401" y="1298575"/>
            <a:ext cx="331123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 =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{{ 9, 8, 1, 9,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3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1, 5 }};</a:t>
            </a:r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Nested Array Example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extBox 1"/>
          <p:cNvSpPr txBox="1"/>
          <p:nvPr>
            <p:custDataLst>
              <p:tags r:id="rId4"/>
            </p:custDataLst>
          </p:nvPr>
        </p:nvSpPr>
        <p:spPr>
          <a:xfrm>
            <a:off x="5882105" y="1296738"/>
            <a:ext cx="2713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itchFamily="34" charset="0"/>
              </a:rPr>
              <a:t>Remember,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A[N]</a:t>
            </a:r>
            <a:r>
              <a:rPr lang="en-US" sz="2000" b="0" dirty="0">
                <a:latin typeface="Calibri" pitchFamily="34" charset="0"/>
              </a:rPr>
              <a:t> is an array with elements of type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alibri" pitchFamily="34" charset="0"/>
              </a:rPr>
              <a:t>, with length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3395133" y="3479800"/>
            <a:ext cx="4119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What is the layout in memory?</a:t>
            </a: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561364" y="1352736"/>
            <a:ext cx="2011680" cy="274320"/>
          </a:xfrm>
          <a:prstGeom prst="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6" name="Straight Arrow Connector 5"/>
          <p:cNvCxnSpPr/>
          <p:nvPr>
            <p:custDataLst>
              <p:tags r:id="rId7"/>
            </p:custDataLst>
          </p:nvPr>
        </p:nvCxnSpPr>
        <p:spPr bwMode="auto">
          <a:xfrm>
            <a:off x="809835" y="1665614"/>
            <a:ext cx="285283" cy="1941681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>
            <p:custDataLst>
              <p:tags r:id="rId8"/>
            </p:custDataLst>
          </p:nvPr>
        </p:nvSpPr>
        <p:spPr>
          <a:xfrm>
            <a:off x="368108" y="3625700"/>
            <a:ext cx="27655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  <a:latin typeface="Calibri" pitchFamily="34" charset="0"/>
              </a:rPr>
              <a:t>same as: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sea[4][5];</a:t>
            </a:r>
          </a:p>
        </p:txBody>
      </p:sp>
      <p:sp>
        <p:nvSpPr>
          <p:cNvPr id="12" name="Rectangle 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</p:spTree>
    <p:extLst>
      <p:ext uri="{BB962C8B-B14F-4D97-AF65-F5344CB8AC3E}">
        <p14:creationId xmlns:p14="http://schemas.microsoft.com/office/powerpoint/2010/main" val="51564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5108549"/>
            <a:ext cx="8366760" cy="1452062"/>
          </a:xfrm>
        </p:spPr>
        <p:txBody>
          <a:bodyPr/>
          <a:lstStyle/>
          <a:p>
            <a:r>
              <a:rPr lang="en-US" dirty="0"/>
              <a:t>“Row-major” ordering of all elements</a:t>
            </a:r>
          </a:p>
          <a:p>
            <a:r>
              <a:rPr lang="en-US" dirty="0"/>
              <a:t>Elements in the same row are contiguous</a:t>
            </a:r>
          </a:p>
          <a:p>
            <a:r>
              <a:rPr lang="en-US" dirty="0"/>
              <a:t>Guaranteed  (in C)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08232" name="Line 8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905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3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4357687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3429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5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00400" y="4357687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4953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7" name="Text Box 13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656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6477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9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180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8001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41" name="Text Box 1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704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156</a:t>
            </a:r>
          </a:p>
        </p:txBody>
      </p:sp>
      <p:grpSp>
        <p:nvGrpSpPr>
          <p:cNvPr id="2" name="Group 19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905000" y="3443287"/>
            <a:ext cx="1524000" cy="762000"/>
            <a:chOff x="816" y="2640"/>
            <a:chExt cx="960" cy="480"/>
          </a:xfrm>
        </p:grpSpPr>
        <p:sp>
          <p:nvSpPr>
            <p:cNvPr id="308244" name="Rectangle 20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45" name="Rectangle 2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46" name="Rectangle 2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47" name="Rectangle 23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48" name="Rectangle 2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3429000" y="3443287"/>
            <a:ext cx="1524000" cy="762000"/>
            <a:chOff x="816" y="2640"/>
            <a:chExt cx="960" cy="480"/>
          </a:xfrm>
        </p:grpSpPr>
        <p:sp>
          <p:nvSpPr>
            <p:cNvPr id="308250" name="Rectangle 2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51" name="Rectangle 2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52" name="Rectangle 2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53" name="Rectangle 2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08254" name="Rectangle 30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4953000" y="3443287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</p:txBody>
        </p:sp>
      </p:grpSp>
      <p:grpSp>
        <p:nvGrpSpPr>
          <p:cNvPr id="5" name="Group 37"/>
          <p:cNvGrpSpPr>
            <a:grpSpLocks/>
          </p:cNvGrpSpPr>
          <p:nvPr>
            <p:custDataLst>
              <p:tags r:id="rId17"/>
            </p:custDataLst>
          </p:nvPr>
        </p:nvGrpSpPr>
        <p:grpSpPr bwMode="auto">
          <a:xfrm>
            <a:off x="6477000" y="3438527"/>
            <a:ext cx="1524000" cy="766763"/>
            <a:chOff x="816" y="2637"/>
            <a:chExt cx="960" cy="483"/>
          </a:xfrm>
        </p:grpSpPr>
        <p:sp>
          <p:nvSpPr>
            <p:cNvPr id="308262" name="Rectangle 38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63" name="Rectangle 39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64" name="Rectangle 40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65" name="Rectangle 4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66" name="Rectangle 4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05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429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953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477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48" name="Group 47"/>
          <p:cNvGrpSpPr/>
          <p:nvPr>
            <p:custDataLst>
              <p:tags r:id="rId22"/>
            </p:custDataLst>
          </p:nvPr>
        </p:nvGrpSpPr>
        <p:grpSpPr>
          <a:xfrm>
            <a:off x="6666196" y="2431519"/>
            <a:ext cx="1563248" cy="1011771"/>
            <a:chOff x="6666196" y="2431519"/>
            <a:chExt cx="1563248" cy="1011771"/>
          </a:xfrm>
        </p:grpSpPr>
        <p:sp>
          <p:nvSpPr>
            <p:cNvPr id="308230" name="Text Box 6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666196" y="2431519"/>
              <a:ext cx="1563248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sea[3][2];</a:t>
              </a:r>
            </a:p>
          </p:txBody>
        </p:sp>
        <p:cxnSp>
          <p:nvCxnSpPr>
            <p:cNvPr id="47" name="Straight Arrow Connector 46"/>
            <p:cNvCxnSpPr>
              <a:stCxn id="308230" idx="2"/>
              <a:endCxn id="308264" idx="0"/>
            </p:cNvCxnSpPr>
            <p:nvPr>
              <p:custDataLst>
                <p:tags r:id="rId31"/>
              </p:custDataLst>
            </p:nvPr>
          </p:nvCxnSpPr>
          <p:spPr bwMode="auto">
            <a:xfrm flipH="1">
              <a:off x="7239000" y="2800851"/>
              <a:ext cx="208820" cy="642439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" name="TextBox 7"/>
          <p:cNvSpPr txBox="1"/>
          <p:nvPr>
            <p:custDataLst>
              <p:tags r:id="rId23"/>
            </p:custDataLst>
          </p:nvPr>
        </p:nvSpPr>
        <p:spPr>
          <a:xfrm>
            <a:off x="2209800" y="2973125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0</a:t>
            </a:r>
          </a:p>
        </p:txBody>
      </p:sp>
      <p:sp>
        <p:nvSpPr>
          <p:cNvPr id="53" name="TextBox 52"/>
          <p:cNvSpPr txBox="1"/>
          <p:nvPr>
            <p:custDataLst>
              <p:tags r:id="rId24"/>
            </p:custDataLst>
          </p:nvPr>
        </p:nvSpPr>
        <p:spPr>
          <a:xfrm>
            <a:off x="3754296" y="2975397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1</a:t>
            </a:r>
          </a:p>
        </p:txBody>
      </p:sp>
      <p:sp>
        <p:nvSpPr>
          <p:cNvPr id="54" name="TextBox 53"/>
          <p:cNvSpPr txBox="1"/>
          <p:nvPr>
            <p:custDataLst>
              <p:tags r:id="rId25"/>
            </p:custDataLst>
          </p:nvPr>
        </p:nvSpPr>
        <p:spPr>
          <a:xfrm>
            <a:off x="5249863" y="2955038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2</a:t>
            </a:r>
          </a:p>
        </p:txBody>
      </p:sp>
      <p:sp>
        <p:nvSpPr>
          <p:cNvPr id="55" name="TextBox 54"/>
          <p:cNvSpPr txBox="1"/>
          <p:nvPr>
            <p:custDataLst>
              <p:tags r:id="rId26"/>
            </p:custDataLst>
          </p:nvPr>
        </p:nvSpPr>
        <p:spPr>
          <a:xfrm>
            <a:off x="6808007" y="2970958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3</a:t>
            </a:r>
          </a:p>
        </p:txBody>
      </p:sp>
      <p:sp>
        <p:nvSpPr>
          <p:cNvPr id="56" name="Rectangle 4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  <p:sp>
        <p:nvSpPr>
          <p:cNvPr id="59" name="Rectangle 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33401" y="1298575"/>
            <a:ext cx="331123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 =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{{ 9, 8, 1, 9,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3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1, 5 }};</a:t>
            </a:r>
          </a:p>
        </p:txBody>
      </p:sp>
      <p:sp>
        <p:nvSpPr>
          <p:cNvPr id="60" name="TextBox 59"/>
          <p:cNvSpPr txBox="1"/>
          <p:nvPr>
            <p:custDataLst>
              <p:tags r:id="rId29"/>
            </p:custDataLst>
          </p:nvPr>
        </p:nvSpPr>
        <p:spPr>
          <a:xfrm>
            <a:off x="5882105" y="1296738"/>
            <a:ext cx="2713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itchFamily="34" charset="0"/>
              </a:rPr>
              <a:t>Remember,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A[N]</a:t>
            </a:r>
            <a:r>
              <a:rPr lang="en-US" sz="2000" b="0" dirty="0">
                <a:latin typeface="Calibri" pitchFamily="34" charset="0"/>
              </a:rPr>
              <a:t> is an array with elements of type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alibri" pitchFamily="34" charset="0"/>
              </a:rPr>
              <a:t>, with length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30737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3" grpId="0"/>
      <p:bldP spid="54" grpId="0"/>
      <p:bldP spid="5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Two-Dimensional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Declaration: 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A[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][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/>
              <a:t>2D array of data type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</a:p>
          <a:p>
            <a:pPr lvl="1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/>
              <a:t> rows,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/>
              <a:t> columns</a:t>
            </a:r>
          </a:p>
          <a:p>
            <a:pPr lvl="1"/>
            <a:r>
              <a:rPr lang="en-US" dirty="0"/>
              <a:t>Each element requires </a:t>
            </a:r>
            <a:br>
              <a:rPr lang="en-US" dirty="0"/>
            </a:br>
            <a:r>
              <a:rPr lang="en-US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bytes</a:t>
            </a:r>
          </a:p>
          <a:p>
            <a:r>
              <a:rPr lang="en-US" dirty="0"/>
              <a:t>Array size?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876800" y="1383624"/>
            <a:ext cx="4038600" cy="2209800"/>
            <a:chOff x="2208" y="2688"/>
            <a:chExt cx="2544" cy="1392"/>
          </a:xfrm>
        </p:grpSpPr>
        <p:sp>
          <p:nvSpPr>
            <p:cNvPr id="309253" name="Rectangle 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309254" name="Rectangle 6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309255" name="Rectangle 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309256" name="Rectangle 8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309257" name="Rectangle 9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309258" name="Rectangle 10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309259" name="Rectangle 1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309260" name="Rectangle 12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309261" name="Freeform 13"/>
            <p:cNvSpPr>
              <a:spLocks/>
            </p:cNvSpPr>
            <p:nvPr>
              <p:custDataLst>
                <p:tags r:id="rId13"/>
              </p:custDataLst>
            </p:nvPr>
          </p:nvSpPr>
          <p:spPr bwMode="auto">
            <a:xfrm>
              <a:off x="2208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  <p:sp>
          <p:nvSpPr>
            <p:cNvPr id="309262" name="Freeform 14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4656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071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Two-Dimensional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Declaration: 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A[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][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/>
              <a:t>2D array of data type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</a:p>
          <a:p>
            <a:pPr lvl="1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/>
              <a:t> rows,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/>
              <a:t> columns</a:t>
            </a:r>
          </a:p>
          <a:p>
            <a:pPr lvl="1"/>
            <a:r>
              <a:rPr lang="en-US" dirty="0"/>
              <a:t>Each element requires </a:t>
            </a:r>
            <a:br>
              <a:rPr lang="en-US" dirty="0"/>
            </a:br>
            <a:r>
              <a:rPr lang="en-US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bytes</a:t>
            </a:r>
          </a:p>
          <a:p>
            <a:r>
              <a:rPr lang="en-US" dirty="0"/>
              <a:t>Array size: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dirty="0"/>
              <a:t> bytes</a:t>
            </a:r>
          </a:p>
          <a:p>
            <a:r>
              <a:rPr lang="en-US" dirty="0"/>
              <a:t>Arrangement:  </a:t>
            </a:r>
            <a:r>
              <a:rPr lang="en-US" b="1" dirty="0"/>
              <a:t>row-major</a:t>
            </a:r>
            <a:r>
              <a:rPr lang="en-US" dirty="0"/>
              <a:t> ordering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8211" y="4984788"/>
            <a:ext cx="203132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b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</p:txBody>
      </p:sp>
      <p:grpSp>
        <p:nvGrpSpPr>
          <p:cNvPr id="19" name="Group 1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457200" y="5349240"/>
            <a:ext cx="8229600" cy="990600"/>
            <a:chOff x="336" y="3408"/>
            <a:chExt cx="5184" cy="624"/>
          </a:xfrm>
        </p:grpSpPr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30" name="Rectangle 20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31" name="Rectangle 1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32" name="Rectangle 1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grpSp>
          <p:nvGrpSpPr>
            <p:cNvPr id="21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27" name="Rectangle 2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28" name="Rectangle 22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29" name="Rectangle 2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grpSp>
          <p:nvGrpSpPr>
            <p:cNvPr id="22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24" name="Rectangle 28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25" name="Rectangle 2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sp>
          <p:nvSpPr>
            <p:cNvPr id="23" name="Rectangle 2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  •  •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57200" y="6400800"/>
            <a:ext cx="8229600" cy="228600"/>
            <a:chOff x="457200" y="6324600"/>
            <a:chExt cx="8229600" cy="228600"/>
          </a:xfrm>
        </p:grpSpPr>
        <p:sp>
          <p:nvSpPr>
            <p:cNvPr id="33" name="Line 3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457200" y="6477000"/>
              <a:ext cx="8229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3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57200" y="6324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3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8686800" y="6324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34" name="Rectangle 3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505200" y="635508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4*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800" b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0" dirty="0">
                <a:latin typeface="Calibri" pitchFamily="34" charset="0"/>
              </a:rPr>
              <a:t>  bytes</a:t>
            </a:r>
          </a:p>
        </p:txBody>
      </p:sp>
      <p:grpSp>
        <p:nvGrpSpPr>
          <p:cNvPr id="38" name="Group 4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876800" y="1383624"/>
            <a:ext cx="4038600" cy="2209800"/>
            <a:chOff x="2208" y="2688"/>
            <a:chExt cx="2544" cy="1392"/>
          </a:xfrm>
        </p:grpSpPr>
        <p:sp>
          <p:nvSpPr>
            <p:cNvPr id="39" name="Rectangle 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0" name="Rectangle 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1" name="Rectangle 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2" name="Rectangle 8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43" name="Rectangle 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44" name="Rectangle 10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5" name="Rectangle 11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46" name="Rectangle 1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47" name="Freeform 13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2208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  <p:sp>
          <p:nvSpPr>
            <p:cNvPr id="48" name="Freeform 14"/>
            <p:cNvSpPr>
              <a:spLocks/>
            </p:cNvSpPr>
            <p:nvPr>
              <p:custDataLst>
                <p:tags r:id="rId17"/>
              </p:custDataLst>
            </p:nvPr>
          </p:nvSpPr>
          <p:spPr bwMode="auto">
            <a:xfrm flipH="1">
              <a:off x="4656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5151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u="sng" dirty="0"/>
              <a:t>Multi-Level</a:t>
            </a:r>
            <a:r>
              <a:rPr lang="en-US" dirty="0"/>
              <a:t> Array Example</a:t>
            </a:r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15396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3190" y="1735740"/>
            <a:ext cx="4572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1, 5, 2, 1, 3 };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9, 8, 1, 9, 5 };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9, 4, 7, 2, 0 };</a:t>
            </a:r>
          </a:p>
        </p:txBody>
      </p:sp>
      <p:sp>
        <p:nvSpPr>
          <p:cNvPr id="315397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3190" y="2753988"/>
            <a:ext cx="4572000" cy="36676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univ[3] = {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4133383" y="3277681"/>
            <a:ext cx="39966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Calibri" pitchFamily="34" charset="0"/>
              </a:rPr>
              <a:t>Is a multi-level array the </a:t>
            </a:r>
            <a:br>
              <a:rPr lang="en-US" sz="2800" b="0" dirty="0">
                <a:latin typeface="Calibri" pitchFamily="34" charset="0"/>
              </a:rPr>
            </a:br>
            <a:r>
              <a:rPr lang="en-US" sz="2800" b="0" dirty="0">
                <a:latin typeface="Calibri" pitchFamily="34" charset="0"/>
              </a:rPr>
              <a:t>same thing as a 2D array?</a:t>
            </a:r>
          </a:p>
        </p:txBody>
      </p:sp>
      <p:sp>
        <p:nvSpPr>
          <p:cNvPr id="7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99394" y="4216400"/>
            <a:ext cx="3249043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univ2D[3] =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9, 8, 1, 9, 5 },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1, 5, 2, 1, 3 },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9, 4, 7, 2, 0 }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3" name="TextBox 2"/>
          <p:cNvSpPr txBox="1"/>
          <p:nvPr>
            <p:custDataLst>
              <p:tags r:id="rId7"/>
            </p:custDataLst>
          </p:nvPr>
        </p:nvSpPr>
        <p:spPr>
          <a:xfrm>
            <a:off x="596472" y="6126259"/>
            <a:ext cx="7533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latin typeface="Calibri" pitchFamily="34" charset="0"/>
              </a:rPr>
              <a:t>One array declaration = one contiguous block of memory</a:t>
            </a:r>
          </a:p>
        </p:txBody>
      </p:sp>
      <p:sp>
        <p:nvSpPr>
          <p:cNvPr id="6" name="TextBox 5"/>
          <p:cNvSpPr txBox="1"/>
          <p:nvPr>
            <p:custDataLst>
              <p:tags r:id="rId8"/>
            </p:custDataLst>
          </p:nvPr>
        </p:nvSpPr>
        <p:spPr>
          <a:xfrm>
            <a:off x="8164404" y="3539291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NO</a:t>
            </a:r>
          </a:p>
        </p:txBody>
      </p:sp>
      <p:sp>
        <p:nvSpPr>
          <p:cNvPr id="8" name="TextBox 7"/>
          <p:cNvSpPr txBox="1"/>
          <p:nvPr>
            <p:custDataLst>
              <p:tags r:id="rId9"/>
            </p:custDataLst>
          </p:nvPr>
        </p:nvSpPr>
        <p:spPr>
          <a:xfrm>
            <a:off x="304800" y="3754735"/>
            <a:ext cx="2916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2D Array Declaration: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228600" y="1274075"/>
            <a:ext cx="4327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Multi-Level Array Declaration(s):</a:t>
            </a:r>
          </a:p>
        </p:txBody>
      </p:sp>
    </p:spTree>
    <p:extLst>
      <p:ext uri="{BB962C8B-B14F-4D97-AF65-F5344CB8AC3E}">
        <p14:creationId xmlns:p14="http://schemas.microsoft.com/office/powerpoint/2010/main" val="66750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Array Element Accesses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4406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1725613"/>
            <a:ext cx="393192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get_sea_digit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index,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digit)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sea[index][digit];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344072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648200" y="1725613"/>
            <a:ext cx="402336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get_univ_digit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index,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digit)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[index][digit];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12" name="TextBox 11"/>
          <p:cNvSpPr txBox="1"/>
          <p:nvPr>
            <p:custDataLst>
              <p:tags r:id="rId5"/>
            </p:custDataLst>
          </p:nvPr>
        </p:nvSpPr>
        <p:spPr>
          <a:xfrm>
            <a:off x="368052" y="1261342"/>
            <a:ext cx="1811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Nested array</a:t>
            </a:r>
          </a:p>
        </p:txBody>
      </p:sp>
      <p:sp>
        <p:nvSpPr>
          <p:cNvPr id="13" name="TextBox 12"/>
          <p:cNvSpPr txBox="1"/>
          <p:nvPr>
            <p:custDataLst>
              <p:tags r:id="rId6"/>
            </p:custDataLst>
          </p:nvPr>
        </p:nvSpPr>
        <p:spPr>
          <a:xfrm>
            <a:off x="4559052" y="1267092"/>
            <a:ext cx="2299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Multi-level array</a:t>
            </a:r>
          </a:p>
        </p:txBody>
      </p:sp>
      <p:sp>
        <p:nvSpPr>
          <p:cNvPr id="16" name="TextBox 15"/>
          <p:cNvSpPr txBox="1"/>
          <p:nvPr>
            <p:custDataLst>
              <p:tags r:id="rId7"/>
            </p:custDataLst>
          </p:nvPr>
        </p:nvSpPr>
        <p:spPr>
          <a:xfrm>
            <a:off x="1905000" y="5177135"/>
            <a:ext cx="5340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>
                <a:latin typeface="Calibri" pitchFamily="34" charset="0"/>
              </a:rPr>
              <a:t>Access </a:t>
            </a:r>
            <a:r>
              <a:rPr lang="en-US" b="0" i="1" dirty="0">
                <a:latin typeface="Calibri" pitchFamily="34" charset="0"/>
              </a:rPr>
              <a:t>looks</a:t>
            </a:r>
            <a:r>
              <a:rPr lang="en-US" b="0" dirty="0">
                <a:latin typeface="Calibri" pitchFamily="34" charset="0"/>
              </a:rPr>
              <a:t> the same, but it isn’t: 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>
          <a:xfrm>
            <a:off x="102442" y="5787929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sea+20*index+4*digit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>
          <a:xfrm>
            <a:off x="4458384" y="5778878"/>
            <a:ext cx="4572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univ+8*index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+4*digit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pic>
        <p:nvPicPr>
          <p:cNvPr id="59" name="Picture 58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84"/>
          <a:stretch>
            <a:fillRect/>
          </a:stretch>
        </p:blipFill>
        <p:spPr>
          <a:xfrm>
            <a:off x="499330" y="3613014"/>
            <a:ext cx="3721679" cy="740066"/>
          </a:xfrm>
          <a:prstGeom prst="rect">
            <a:avLst/>
          </a:prstGeom>
        </p:spPr>
      </p:pic>
      <p:grpSp>
        <p:nvGrpSpPr>
          <p:cNvPr id="14" name="Group 13"/>
          <p:cNvGrpSpPr/>
          <p:nvPr>
            <p:custDataLst>
              <p:tags r:id="rId11"/>
            </p:custDataLst>
          </p:nvPr>
        </p:nvGrpSpPr>
        <p:grpSpPr>
          <a:xfrm>
            <a:off x="4581468" y="3331228"/>
            <a:ext cx="4290496" cy="1628804"/>
            <a:chOff x="169863" y="3733800"/>
            <a:chExt cx="8821737" cy="2754221"/>
          </a:xfrm>
        </p:grpSpPr>
        <p:grpSp>
          <p:nvGrpSpPr>
            <p:cNvPr id="19" name="Group 7"/>
            <p:cNvGrpSpPr>
              <a:grpSpLocks/>
            </p:cNvGrpSpPr>
            <p:nvPr/>
          </p:nvGrpSpPr>
          <p:grpSpPr bwMode="auto">
            <a:xfrm>
              <a:off x="169863" y="4191001"/>
              <a:ext cx="2192338" cy="1550988"/>
              <a:chOff x="59" y="2112"/>
              <a:chExt cx="1381" cy="977"/>
            </a:xfrm>
          </p:grpSpPr>
          <p:sp>
            <p:nvSpPr>
              <p:cNvPr id="85" name="Rectangle 8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36</a:t>
                </a:r>
              </a:p>
            </p:txBody>
          </p:sp>
          <p:sp>
            <p:nvSpPr>
              <p:cNvPr id="86" name="Line 9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87" name="Text Box 10"/>
              <p:cNvSpPr txBox="1"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69" y="2363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160</a:t>
                </a:r>
              </a:p>
            </p:txBody>
          </p:sp>
          <p:sp>
            <p:nvSpPr>
              <p:cNvPr id="88" name="Rectangle 11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</a:t>
                </a:r>
              </a:p>
            </p:txBody>
          </p:sp>
          <p:sp>
            <p:nvSpPr>
              <p:cNvPr id="89" name="Rectangle 12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60</a:t>
                </a:r>
              </a:p>
            </p:txBody>
          </p:sp>
          <p:sp>
            <p:nvSpPr>
              <p:cNvPr id="90" name="Line 1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1" name="Line 14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2" name="Text Box 15"/>
              <p:cNvSpPr txBox="1"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9" y="2612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168</a:t>
                </a:r>
              </a:p>
            </p:txBody>
          </p:sp>
          <p:sp>
            <p:nvSpPr>
              <p:cNvPr id="93" name="Text Box 16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9" y="2843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176</a:t>
                </a:r>
              </a:p>
            </p:txBody>
          </p:sp>
          <p:sp>
            <p:nvSpPr>
              <p:cNvPr id="94" name="Text Box 17"/>
              <p:cNvSpPr txBox="1"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728" y="2112"/>
                <a:ext cx="596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univ</a:t>
                </a:r>
                <a:endParaRPr lang="en-US" sz="9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5" name="Oval 18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6" name="Oval 19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7" name="Oval 20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</p:grpSp>
        <p:sp>
          <p:nvSpPr>
            <p:cNvPr id="20" name="Text Box 2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913053" y="3733800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cmu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1" name="Text Box 41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989254" y="4572001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sfu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" name="Text Box 6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913053" y="5272086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ucb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23" name="Group 24"/>
            <p:cNvGrpSpPr/>
            <p:nvPr/>
          </p:nvGrpSpPr>
          <p:grpSpPr>
            <a:xfrm>
              <a:off x="3554505" y="4006474"/>
              <a:ext cx="5435835" cy="841571"/>
              <a:chOff x="2412765" y="3429000"/>
              <a:chExt cx="5435835" cy="864012"/>
            </a:xfrm>
          </p:grpSpPr>
          <p:grpSp>
            <p:nvGrpSpPr>
              <p:cNvPr id="6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80" name="Rectangle 26"/>
                <p:cNvSpPr>
                  <a:spLocks noChangeArrowheads="1"/>
                </p:cNvSpPr>
                <p:nvPr>
                  <p:custDataLst>
                    <p:tags r:id="rId64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81" name="Rectangle 27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5</a:t>
                  </a:r>
                </a:p>
              </p:txBody>
            </p:sp>
            <p:sp>
              <p:nvSpPr>
                <p:cNvPr id="82" name="Rectangle 28"/>
                <p:cNvSpPr>
                  <a:spLocks noChangeArrowheads="1"/>
                </p:cNvSpPr>
                <p:nvPr>
                  <p:custDataLst>
                    <p:tags r:id="rId66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83" name="Rectangle 29"/>
                <p:cNvSpPr>
                  <a:spLocks noChangeArrowheads="1"/>
                </p:cNvSpPr>
                <p:nvPr>
                  <p:custDataLst>
                    <p:tags r:id="rId67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84" name="Rectangle 30"/>
                <p:cNvSpPr>
                  <a:spLocks noChangeArrowheads="1"/>
                </p:cNvSpPr>
                <p:nvPr>
                  <p:custDataLst>
                    <p:tags r:id="rId68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3</a:t>
                  </a:r>
                </a:p>
              </p:txBody>
            </p:sp>
          </p:grpSp>
          <p:sp>
            <p:nvSpPr>
              <p:cNvPr id="68" name="Text Box 32"/>
              <p:cNvSpPr txBox="1"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16</a:t>
                </a:r>
              </a:p>
            </p:txBody>
          </p:sp>
          <p:sp>
            <p:nvSpPr>
              <p:cNvPr id="69" name="Text Box 33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20</a:t>
                </a:r>
              </a:p>
            </p:txBody>
          </p:sp>
          <p:sp>
            <p:nvSpPr>
              <p:cNvPr id="70" name="Line 34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1" name="Line 35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2" name="Text Box 36"/>
              <p:cNvSpPr txBox="1"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24</a:t>
                </a:r>
              </a:p>
            </p:txBody>
          </p:sp>
          <p:sp>
            <p:nvSpPr>
              <p:cNvPr id="73" name="Line 37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4" name="Text Box 38"/>
              <p:cNvSpPr txBox="1"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28</a:t>
                </a:r>
              </a:p>
            </p:txBody>
          </p:sp>
          <p:sp>
            <p:nvSpPr>
              <p:cNvPr id="75" name="Line 39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6" name="Text Box 40"/>
              <p:cNvSpPr txBox="1"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32</a:t>
                </a:r>
              </a:p>
            </p:txBody>
          </p:sp>
          <p:sp>
            <p:nvSpPr>
              <p:cNvPr id="77" name="Line 41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8" name="Text Box 42"/>
              <p:cNvSpPr txBox="1"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79" name="Line 43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grpSp>
          <p:nvGrpSpPr>
            <p:cNvPr id="24" name="Group 24"/>
            <p:cNvGrpSpPr/>
            <p:nvPr/>
          </p:nvGrpSpPr>
          <p:grpSpPr>
            <a:xfrm>
              <a:off x="3555765" y="4808250"/>
              <a:ext cx="5435835" cy="841571"/>
              <a:chOff x="2412765" y="3429000"/>
              <a:chExt cx="5435835" cy="864012"/>
            </a:xfrm>
          </p:grpSpPr>
          <p:grpSp>
            <p:nvGrpSpPr>
              <p:cNvPr id="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62" name="Rectangle 26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63" name="Rectangle 27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8</a:t>
                  </a:r>
                </a:p>
              </p:txBody>
            </p:sp>
            <p:sp>
              <p:nvSpPr>
                <p:cNvPr id="64" name="Rectangle 28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65" name="Rectangle 29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66" name="Rectangle 30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5</a:t>
                  </a:r>
                </a:p>
              </p:txBody>
            </p:sp>
          </p:grpSp>
          <p:sp>
            <p:nvSpPr>
              <p:cNvPr id="48" name="Text Box 32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49" name="Text Box 33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40</a:t>
                </a:r>
              </a:p>
            </p:txBody>
          </p:sp>
          <p:sp>
            <p:nvSpPr>
              <p:cNvPr id="50" name="Line 34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1" name="Line 35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2" name="Text Box 36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44</a:t>
                </a:r>
              </a:p>
            </p:txBody>
          </p:sp>
          <p:sp>
            <p:nvSpPr>
              <p:cNvPr id="53" name="Line 37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4" name="Text Box 38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48</a:t>
                </a:r>
              </a:p>
            </p:txBody>
          </p:sp>
          <p:sp>
            <p:nvSpPr>
              <p:cNvPr id="55" name="Line 39"/>
              <p:cNvSpPr>
                <a:spLocks noChangeShapeType="1"/>
              </p:cNvSpPr>
              <p:nvPr>
                <p:custDataLst>
                  <p:tags r:id="rId42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6" name="Text Box 40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52</a:t>
                </a:r>
              </a:p>
            </p:txBody>
          </p:sp>
          <p:sp>
            <p:nvSpPr>
              <p:cNvPr id="57" name="Line 41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8" name="Text Box 42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56</a:t>
                </a:r>
              </a:p>
            </p:txBody>
          </p:sp>
          <p:sp>
            <p:nvSpPr>
              <p:cNvPr id="61" name="Line 43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3554505" y="5646450"/>
              <a:ext cx="5435835" cy="841571"/>
              <a:chOff x="2412765" y="3429000"/>
              <a:chExt cx="5435835" cy="864012"/>
            </a:xfrm>
          </p:grpSpPr>
          <p:grpSp>
            <p:nvGrpSpPr>
              <p:cNvPr id="29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43" name="Rectangle 27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4</a:t>
                  </a:r>
                </a:p>
              </p:txBody>
            </p:sp>
            <p:sp>
              <p:nvSpPr>
                <p:cNvPr id="44" name="Rectangle 28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7</a:t>
                  </a:r>
                </a:p>
              </p:txBody>
            </p:sp>
            <p:sp>
              <p:nvSpPr>
                <p:cNvPr id="45" name="Rectangle 2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46" name="Rectangle 30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0</a:t>
                  </a:r>
                </a:p>
              </p:txBody>
            </p:sp>
          </p:grpSp>
          <p:sp>
            <p:nvSpPr>
              <p:cNvPr id="30" name="Text Box 32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60</a:t>
                </a:r>
              </a:p>
            </p:txBody>
          </p:sp>
          <p:sp>
            <p:nvSpPr>
              <p:cNvPr id="31" name="Text Box 33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64</a:t>
                </a:r>
              </a:p>
            </p:txBody>
          </p:sp>
          <p:sp>
            <p:nvSpPr>
              <p:cNvPr id="32" name="Line 34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3" name="Line 35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4" name="Text Box 36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68</a:t>
                </a:r>
              </a:p>
            </p:txBody>
          </p:sp>
          <p:sp>
            <p:nvSpPr>
              <p:cNvPr id="35" name="Line 37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6" name="Text Box 38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72</a:t>
                </a:r>
              </a:p>
            </p:txBody>
          </p:sp>
          <p:sp>
            <p:nvSpPr>
              <p:cNvPr id="37" name="Line 39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8" name="Text Box 40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76</a:t>
                </a:r>
              </a:p>
            </p:txBody>
          </p:sp>
          <p:sp>
            <p:nvSpPr>
              <p:cNvPr id="39" name="Line 41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40" name="Text Box 42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80</a:t>
                </a:r>
              </a:p>
            </p:txBody>
          </p:sp>
          <p:sp>
            <p:nvSpPr>
              <p:cNvPr id="41" name="Line 43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sp>
          <p:nvSpPr>
            <p:cNvPr id="26" name="Freeform 25"/>
            <p:cNvSpPr/>
            <p:nvPr>
              <p:custDataLst>
                <p:tags r:id="rId15"/>
              </p:custDataLst>
            </p:nvPr>
          </p:nvSpPr>
          <p:spPr bwMode="auto">
            <a:xfrm>
              <a:off x="2052918" y="4159624"/>
              <a:ext cx="1694329" cy="1021976"/>
            </a:xfrm>
            <a:custGeom>
              <a:avLst/>
              <a:gdLst>
                <a:gd name="connsiteX0" fmla="*/ 0 w 1694329"/>
                <a:gd name="connsiteY0" fmla="*/ 1021976 h 1021976"/>
                <a:gd name="connsiteX1" fmla="*/ 654423 w 1694329"/>
                <a:gd name="connsiteY1" fmla="*/ 340658 h 1021976"/>
                <a:gd name="connsiteX2" fmla="*/ 1694329 w 1694329"/>
                <a:gd name="connsiteY2" fmla="*/ 0 h 1021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  <p:sp>
          <p:nvSpPr>
            <p:cNvPr id="27" name="Freeform 26"/>
            <p:cNvSpPr/>
            <p:nvPr>
              <p:custDataLst>
                <p:tags r:id="rId16"/>
              </p:custDataLst>
            </p:nvPr>
          </p:nvSpPr>
          <p:spPr bwMode="auto">
            <a:xfrm>
              <a:off x="2070847" y="4787153"/>
              <a:ext cx="1703294" cy="331694"/>
            </a:xfrm>
            <a:custGeom>
              <a:avLst/>
              <a:gdLst>
                <a:gd name="connsiteX0" fmla="*/ 0 w 1703294"/>
                <a:gd name="connsiteY0" fmla="*/ 0 h 331694"/>
                <a:gd name="connsiteX1" fmla="*/ 905435 w 1703294"/>
                <a:gd name="connsiteY1" fmla="*/ 304800 h 331694"/>
                <a:gd name="connsiteX2" fmla="*/ 1703294 w 1703294"/>
                <a:gd name="connsiteY2" fmla="*/ 161365 h 331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  <p:sp>
          <p:nvSpPr>
            <p:cNvPr id="28" name="Freeform 27"/>
            <p:cNvSpPr/>
            <p:nvPr>
              <p:custDataLst>
                <p:tags r:id="rId17"/>
              </p:custDataLst>
            </p:nvPr>
          </p:nvSpPr>
          <p:spPr bwMode="auto">
            <a:xfrm>
              <a:off x="2052918" y="5558118"/>
              <a:ext cx="1739153" cy="385482"/>
            </a:xfrm>
            <a:custGeom>
              <a:avLst/>
              <a:gdLst>
                <a:gd name="connsiteX0" fmla="*/ 0 w 1739153"/>
                <a:gd name="connsiteY0" fmla="*/ 0 h 385482"/>
                <a:gd name="connsiteX1" fmla="*/ 699247 w 1739153"/>
                <a:gd name="connsiteY1" fmla="*/ 349623 h 385482"/>
                <a:gd name="connsiteX2" fmla="*/ 1739153 w 1739153"/>
                <a:gd name="connsiteY2" fmla="*/ 215153 h 3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3070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/>
              <a:t>Multi-Level Referencing Examples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90513" y="3917950"/>
            <a:ext cx="8307387" cy="2743200"/>
          </a:xfrm>
        </p:spPr>
        <p:txBody>
          <a:bodyPr/>
          <a:lstStyle/>
          <a:p>
            <a:pPr marL="0" indent="0" defTabSz="895350">
              <a:buNone/>
              <a:tabLst>
                <a:tab pos="230188" algn="l"/>
                <a:tab pos="1943100" algn="l"/>
                <a:tab pos="4229100" algn="l"/>
                <a:tab pos="6229350" algn="l"/>
              </a:tabLst>
            </a:pPr>
            <a:r>
              <a:rPr lang="en-US" sz="2000" dirty="0"/>
              <a:t>	</a:t>
            </a:r>
            <a:r>
              <a:rPr lang="en-US" sz="2000" u="sng" dirty="0"/>
              <a:t>Reference</a:t>
            </a:r>
            <a:r>
              <a:rPr lang="en-US" sz="2000" dirty="0"/>
              <a:t>	</a:t>
            </a:r>
            <a:r>
              <a:rPr lang="en-US" sz="2000" u="sng" dirty="0"/>
              <a:t>Address</a:t>
            </a:r>
            <a:r>
              <a:rPr lang="en-US" sz="2000" dirty="0"/>
              <a:t>	</a:t>
            </a:r>
            <a:r>
              <a:rPr lang="en-US" sz="2000" u="sng" dirty="0"/>
              <a:t>Value</a:t>
            </a:r>
            <a:r>
              <a:rPr lang="en-US" sz="2000" dirty="0"/>
              <a:t>	</a:t>
            </a:r>
            <a:r>
              <a:rPr lang="en-US" sz="2000" u="sng" dirty="0"/>
              <a:t>Guaranteed?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[2][3]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[1][5]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univ[2][-2]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[3][-1]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[1][12]</a:t>
            </a:r>
            <a:r>
              <a:rPr lang="en-US" sz="1800" b="1" dirty="0">
                <a:latin typeface="Anonymous Pro" panose="02060609030202000504" pitchFamily="49" charset="0"/>
              </a:rPr>
              <a:t>	</a:t>
            </a:r>
          </a:p>
          <a:p>
            <a:pPr marL="560388" lvl="1" indent="-222250" defTabSz="895350">
              <a:lnSpc>
                <a:spcPct val="90000"/>
              </a:lnSpc>
              <a:spcBef>
                <a:spcPts val="600"/>
              </a:spcBef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/>
              <a:t>C code does not do any bounds checking</a:t>
            </a:r>
          </a:p>
          <a:p>
            <a:pPr marL="560388" lvl="1" indent="-222250" defTabSz="895350">
              <a:lnSpc>
                <a:spcPct val="90000"/>
              </a:lnSpc>
              <a:spcBef>
                <a:spcPts val="600"/>
              </a:spcBef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/>
              <a:t>Location of each lower-level array in memory is </a:t>
            </a:r>
            <a:r>
              <a:rPr lang="en-US" sz="1800" i="1" dirty="0"/>
              <a:t>not</a:t>
            </a:r>
            <a:r>
              <a:rPr lang="en-US" sz="1800" dirty="0"/>
              <a:t> guaranteed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endParaRPr lang="en-US" sz="1800" b="1" dirty="0">
              <a:latin typeface="Anonymous Pro" panose="02060609030202000504" pitchFamily="49" charset="0"/>
            </a:endParaRPr>
          </a:p>
        </p:txBody>
      </p:sp>
      <p:sp>
        <p:nvSpPr>
          <p:cNvPr id="83" name="Slide Number Placeholder 8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232" name="Group 231"/>
          <p:cNvGrpSpPr/>
          <p:nvPr>
            <p:custDataLst>
              <p:tags r:id="rId4"/>
            </p:custDataLst>
          </p:nvPr>
        </p:nvGrpSpPr>
        <p:grpSpPr>
          <a:xfrm>
            <a:off x="376238" y="1106758"/>
            <a:ext cx="8615362" cy="2667000"/>
            <a:chOff x="376238" y="1106758"/>
            <a:chExt cx="8615362" cy="2667000"/>
          </a:xfrm>
        </p:grpSpPr>
        <p:grpSp>
          <p:nvGrpSpPr>
            <p:cNvPr id="84" name="Group 7"/>
            <p:cNvGrpSpPr>
              <a:grpSpLocks/>
            </p:cNvGrpSpPr>
            <p:nvPr/>
          </p:nvGrpSpPr>
          <p:grpSpPr bwMode="auto">
            <a:xfrm>
              <a:off x="376238" y="1563958"/>
              <a:ext cx="1985963" cy="1530350"/>
              <a:chOff x="189" y="2112"/>
              <a:chExt cx="1251" cy="964"/>
            </a:xfrm>
          </p:grpSpPr>
          <p:sp>
            <p:nvSpPr>
              <p:cNvPr id="85" name="Rectangle 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36</a:t>
                </a:r>
              </a:p>
            </p:txBody>
          </p:sp>
          <p:sp>
            <p:nvSpPr>
              <p:cNvPr id="86" name="Line 9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87" name="Text Box 10"/>
              <p:cNvSpPr txBox="1"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99" y="2363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160</a:t>
                </a:r>
              </a:p>
            </p:txBody>
          </p:sp>
          <p:sp>
            <p:nvSpPr>
              <p:cNvPr id="104" name="Rectangle 11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</a:t>
                </a:r>
              </a:p>
            </p:txBody>
          </p:sp>
          <p:sp>
            <p:nvSpPr>
              <p:cNvPr id="105" name="Rectangle 12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60</a:t>
                </a:r>
              </a:p>
            </p:txBody>
          </p:sp>
          <p:sp>
            <p:nvSpPr>
              <p:cNvPr id="123" name="Line 13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24" name="Line 14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42" name="Text Box 15"/>
              <p:cNvSpPr txBox="1"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89" y="2612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168</a:t>
                </a:r>
              </a:p>
            </p:txBody>
          </p:sp>
          <p:sp>
            <p:nvSpPr>
              <p:cNvPr id="143" name="Text Box 16"/>
              <p:cNvSpPr txBox="1"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9" y="2843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176</a:t>
                </a:r>
              </a:p>
            </p:txBody>
          </p:sp>
          <p:sp>
            <p:nvSpPr>
              <p:cNvPr id="165" name="Text Box 17"/>
              <p:cNvSpPr txBox="1"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860" y="2112"/>
                <a:ext cx="464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univ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66" name="Oval 1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67" name="Oval 19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68" name="Oval 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</p:grpSp>
        <p:sp>
          <p:nvSpPr>
            <p:cNvPr id="169" name="Text Box 2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119684" y="110675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cmu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70" name="Text Box 41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195884" y="194495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sfu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71" name="Text Box 61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19684" y="2645046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ucb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172" name="Group 24"/>
            <p:cNvGrpSpPr/>
            <p:nvPr/>
          </p:nvGrpSpPr>
          <p:grpSpPr>
            <a:xfrm>
              <a:off x="3554505" y="1379428"/>
              <a:ext cx="5435835" cy="754354"/>
              <a:chOff x="2412765" y="3429000"/>
              <a:chExt cx="5435835" cy="774470"/>
            </a:xfrm>
          </p:grpSpPr>
          <p:grpSp>
            <p:nvGrpSpPr>
              <p:cNvPr id="17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86" name="Rectangle 26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87" name="Rectangle 27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5</a:t>
                  </a:r>
                </a:p>
              </p:txBody>
            </p:sp>
            <p:sp>
              <p:nvSpPr>
                <p:cNvPr id="188" name="Rectangle 28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189" name="Rectangle 29"/>
                <p:cNvSpPr>
                  <a:spLocks noChangeArrowheads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90" name="Rectangle 30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3</a:t>
                  </a:r>
                </a:p>
              </p:txBody>
            </p:sp>
          </p:grpSp>
          <p:sp>
            <p:nvSpPr>
              <p:cNvPr id="174" name="Text Box 32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16</a:t>
                </a:r>
              </a:p>
            </p:txBody>
          </p:sp>
          <p:sp>
            <p:nvSpPr>
              <p:cNvPr id="175" name="Text Box 33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20</a:t>
                </a:r>
              </a:p>
            </p:txBody>
          </p:sp>
          <p:sp>
            <p:nvSpPr>
              <p:cNvPr id="176" name="Line 34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77" name="Line 35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78" name="Text Box 36"/>
              <p:cNvSpPr txBox="1"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24</a:t>
                </a:r>
              </a:p>
            </p:txBody>
          </p:sp>
          <p:sp>
            <p:nvSpPr>
              <p:cNvPr id="179" name="Line 37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0" name="Text Box 38"/>
              <p:cNvSpPr txBox="1"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28</a:t>
                </a:r>
              </a:p>
            </p:txBody>
          </p:sp>
          <p:sp>
            <p:nvSpPr>
              <p:cNvPr id="181" name="Line 39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2" name="Text Box 40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32</a:t>
                </a:r>
              </a:p>
            </p:txBody>
          </p:sp>
          <p:sp>
            <p:nvSpPr>
              <p:cNvPr id="183" name="Line 41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4" name="Text Box 42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185" name="Line 43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grpSp>
          <p:nvGrpSpPr>
            <p:cNvPr id="191" name="Group 24"/>
            <p:cNvGrpSpPr/>
            <p:nvPr/>
          </p:nvGrpSpPr>
          <p:grpSpPr>
            <a:xfrm>
              <a:off x="3555765" y="2181204"/>
              <a:ext cx="5435835" cy="754354"/>
              <a:chOff x="2412765" y="3429000"/>
              <a:chExt cx="5435835" cy="774470"/>
            </a:xfrm>
          </p:grpSpPr>
          <p:grpSp>
            <p:nvGrpSpPr>
              <p:cNvPr id="192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205" name="Rectangle 26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06" name="Rectangle 27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8</a:t>
                  </a:r>
                </a:p>
              </p:txBody>
            </p:sp>
            <p:sp>
              <p:nvSpPr>
                <p:cNvPr id="207" name="Rectangle 28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208" name="Rectangle 29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09" name="Rectangle 30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5</a:t>
                  </a:r>
                </a:p>
              </p:txBody>
            </p:sp>
          </p:grpSp>
          <p:sp>
            <p:nvSpPr>
              <p:cNvPr id="193" name="Text Box 32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194" name="Text Box 33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40</a:t>
                </a:r>
              </a:p>
            </p:txBody>
          </p:sp>
          <p:sp>
            <p:nvSpPr>
              <p:cNvPr id="195" name="Line 34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6" name="Line 35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7" name="Text Box 36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44</a:t>
                </a:r>
              </a:p>
            </p:txBody>
          </p:sp>
          <p:sp>
            <p:nvSpPr>
              <p:cNvPr id="198" name="Line 37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9" name="Text Box 38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48</a:t>
                </a:r>
              </a:p>
            </p:txBody>
          </p:sp>
          <p:sp>
            <p:nvSpPr>
              <p:cNvPr id="200" name="Line 39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01" name="Text Box 40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52</a:t>
                </a:r>
              </a:p>
            </p:txBody>
          </p:sp>
          <p:sp>
            <p:nvSpPr>
              <p:cNvPr id="202" name="Line 41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03" name="Text Box 42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56</a:t>
                </a:r>
              </a:p>
            </p:txBody>
          </p:sp>
          <p:sp>
            <p:nvSpPr>
              <p:cNvPr id="204" name="Line 43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grpSp>
          <p:nvGrpSpPr>
            <p:cNvPr id="210" name="Group 24"/>
            <p:cNvGrpSpPr/>
            <p:nvPr/>
          </p:nvGrpSpPr>
          <p:grpSpPr>
            <a:xfrm>
              <a:off x="3554505" y="3019404"/>
              <a:ext cx="5435835" cy="754354"/>
              <a:chOff x="2412765" y="3429000"/>
              <a:chExt cx="5435835" cy="774470"/>
            </a:xfrm>
          </p:grpSpPr>
          <p:grpSp>
            <p:nvGrpSpPr>
              <p:cNvPr id="211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224" name="Rectangle 26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25" name="Rectangle 27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4</a:t>
                  </a:r>
                </a:p>
              </p:txBody>
            </p:sp>
            <p:sp>
              <p:nvSpPr>
                <p:cNvPr id="226" name="Rectangle 28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7</a:t>
                  </a:r>
                </a:p>
              </p:txBody>
            </p:sp>
            <p:sp>
              <p:nvSpPr>
                <p:cNvPr id="227" name="Rectangle 29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228" name="Rectangle 30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0</a:t>
                  </a:r>
                </a:p>
              </p:txBody>
            </p:sp>
          </p:grpSp>
          <p:sp>
            <p:nvSpPr>
              <p:cNvPr id="212" name="Text Box 3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60</a:t>
                </a:r>
              </a:p>
            </p:txBody>
          </p:sp>
          <p:sp>
            <p:nvSpPr>
              <p:cNvPr id="213" name="Text Box 3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64</a:t>
                </a:r>
              </a:p>
            </p:txBody>
          </p:sp>
          <p:sp>
            <p:nvSpPr>
              <p:cNvPr id="214" name="Line 34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5" name="Line 35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6" name="Text Box 3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68</a:t>
                </a:r>
              </a:p>
            </p:txBody>
          </p:sp>
          <p:sp>
            <p:nvSpPr>
              <p:cNvPr id="217" name="Line 37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8" name="Text Box 38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72</a:t>
                </a:r>
              </a:p>
            </p:txBody>
          </p:sp>
          <p:sp>
            <p:nvSpPr>
              <p:cNvPr id="219" name="Line 39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20" name="Text Box 40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76</a:t>
                </a:r>
              </a:p>
            </p:txBody>
          </p:sp>
          <p:sp>
            <p:nvSpPr>
              <p:cNvPr id="221" name="Line 41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22" name="Text Box 42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80</a:t>
                </a:r>
              </a:p>
            </p:txBody>
          </p:sp>
          <p:sp>
            <p:nvSpPr>
              <p:cNvPr id="223" name="Line 43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sp>
          <p:nvSpPr>
            <p:cNvPr id="229" name="Freeform 228"/>
            <p:cNvSpPr/>
            <p:nvPr>
              <p:custDataLst>
                <p:tags r:id="rId8"/>
              </p:custDataLst>
            </p:nvPr>
          </p:nvSpPr>
          <p:spPr bwMode="auto">
            <a:xfrm>
              <a:off x="2052918" y="1532582"/>
              <a:ext cx="1694329" cy="1021976"/>
            </a:xfrm>
            <a:custGeom>
              <a:avLst/>
              <a:gdLst>
                <a:gd name="connsiteX0" fmla="*/ 0 w 1694329"/>
                <a:gd name="connsiteY0" fmla="*/ 1021976 h 1021976"/>
                <a:gd name="connsiteX1" fmla="*/ 654423 w 1694329"/>
                <a:gd name="connsiteY1" fmla="*/ 340658 h 1021976"/>
                <a:gd name="connsiteX2" fmla="*/ 1694329 w 1694329"/>
                <a:gd name="connsiteY2" fmla="*/ 0 h 1021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  <p:sp>
          <p:nvSpPr>
            <p:cNvPr id="230" name="Freeform 229"/>
            <p:cNvSpPr/>
            <p:nvPr>
              <p:custDataLst>
                <p:tags r:id="rId9"/>
              </p:custDataLst>
            </p:nvPr>
          </p:nvSpPr>
          <p:spPr bwMode="auto">
            <a:xfrm>
              <a:off x="2070847" y="2160111"/>
              <a:ext cx="1703294" cy="331694"/>
            </a:xfrm>
            <a:custGeom>
              <a:avLst/>
              <a:gdLst>
                <a:gd name="connsiteX0" fmla="*/ 0 w 1703294"/>
                <a:gd name="connsiteY0" fmla="*/ 0 h 331694"/>
                <a:gd name="connsiteX1" fmla="*/ 905435 w 1703294"/>
                <a:gd name="connsiteY1" fmla="*/ 304800 h 331694"/>
                <a:gd name="connsiteX2" fmla="*/ 1703294 w 1703294"/>
                <a:gd name="connsiteY2" fmla="*/ 161365 h 331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  <p:sp>
          <p:nvSpPr>
            <p:cNvPr id="231" name="Freeform 230"/>
            <p:cNvSpPr/>
            <p:nvPr>
              <p:custDataLst>
                <p:tags r:id="rId10"/>
              </p:custDataLst>
            </p:nvPr>
          </p:nvSpPr>
          <p:spPr bwMode="auto">
            <a:xfrm>
              <a:off x="2052918" y="2931076"/>
              <a:ext cx="1739153" cy="385482"/>
            </a:xfrm>
            <a:custGeom>
              <a:avLst/>
              <a:gdLst>
                <a:gd name="connsiteX0" fmla="*/ 0 w 1739153"/>
                <a:gd name="connsiteY0" fmla="*/ 0 h 385482"/>
                <a:gd name="connsiteX1" fmla="*/ 699247 w 1739153"/>
                <a:gd name="connsiteY1" fmla="*/ 349623 h 385482"/>
                <a:gd name="connsiteX2" fmla="*/ 1739153 w 1739153"/>
                <a:gd name="connsiteY2" fmla="*/ 215153 h 3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710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304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Contiguous allocations of memory</a:t>
                </a:r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No bounds checking </a:t>
                </a:r>
                <a:r>
                  <a:rPr lang="en-US" dirty="0"/>
                  <a:t>(and no default initialization)</a:t>
                </a:r>
              </a:p>
              <a:p>
                <a:r>
                  <a:rPr lang="en-US" dirty="0"/>
                  <a:t>Can usually be treated like a pointer to first element</a:t>
                </a:r>
              </a:p>
              <a:p>
                <a:r>
                  <a:rPr lang="en-US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a[4][5];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array of arrays</a:t>
                </a:r>
              </a:p>
              <a:p>
                <a:pPr lvl="1"/>
                <a:r>
                  <a:rPr lang="en-US" dirty="0"/>
                  <a:t>all levels in one contiguous block of memory</a:t>
                </a:r>
              </a:p>
              <a:p>
                <a:r>
                  <a:rPr lang="en-US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*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b[4];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array of pointers (to arrays)</a:t>
                </a:r>
              </a:p>
              <a:p>
                <a:pPr lvl="1"/>
                <a:r>
                  <a:rPr lang="en-US" dirty="0"/>
                  <a:t>First level in one contiguous block of memory</a:t>
                </a:r>
              </a:p>
              <a:p>
                <a:pPr lvl="1"/>
                <a:r>
                  <a:rPr lang="en-US" dirty="0"/>
                  <a:t>Each element in the first level points to another “sub” array</a:t>
                </a:r>
              </a:p>
              <a:p>
                <a:pPr lvl="1"/>
                <a:r>
                  <a:rPr lang="en-US" dirty="0"/>
                  <a:t>Parts anywhere in memory</a:t>
                </a:r>
              </a:p>
            </p:txBody>
          </p:sp>
        </mc:Choice>
        <mc:Fallback xmlns="">
          <p:sp>
            <p:nvSpPr>
              <p:cNvPr id="3430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>
                <a:blip r:embed="rId7"/>
                <a:stretch>
                  <a:fillRect l="-303"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63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Data Structures in 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Multi-level</a:t>
            </a:r>
          </a:p>
          <a:p>
            <a:r>
              <a:rPr lang="en-US" b="1" dirty="0" err="1">
                <a:solidFill>
                  <a:srgbClr val="4B2A85"/>
                </a:solidFill>
              </a:rPr>
              <a:t>Structs</a:t>
            </a:r>
            <a:endParaRPr lang="en-US" b="1" dirty="0">
              <a:solidFill>
                <a:srgbClr val="4B2A85"/>
              </a:solidFill>
            </a:endParaRP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Alignment</a:t>
            </a:r>
          </a:p>
          <a:p>
            <a:r>
              <a:rPr lang="en-US" strike="sngStrike" dirty="0"/>
              <a:t>Unions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 err="1"/>
              <a:t>Structs</a:t>
            </a:r>
            <a:r>
              <a:rPr lang="en-US" dirty="0"/>
              <a:t>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468880"/>
            <a:ext cx="4206240" cy="4059238"/>
          </a:xfr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800" dirty="0" err="1">
                <a:latin typeface="Courier New"/>
              </a:rPr>
              <a:t>typedef</a:t>
            </a:r>
            <a:r>
              <a:rPr lang="en-US" sz="1800" b="0" dirty="0">
                <a:latin typeface="Courier New"/>
              </a:rPr>
              <a:t> </a:t>
            </a:r>
            <a:r>
              <a:rPr lang="en-US" sz="1800" dirty="0" err="1">
                <a:latin typeface="Courier New"/>
              </a:rPr>
              <a:t>struct</a:t>
            </a:r>
            <a:r>
              <a:rPr lang="en-US" sz="1800" b="0" dirty="0">
                <a:latin typeface="Courier New"/>
              </a:rPr>
              <a:t> {</a:t>
            </a: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  </a:t>
            </a:r>
            <a:r>
              <a:rPr lang="en-US" sz="1800" b="0" dirty="0" err="1">
                <a:latin typeface="Courier New"/>
              </a:rPr>
              <a:t>int</a:t>
            </a:r>
            <a:r>
              <a:rPr lang="en-US" sz="1800" b="0" dirty="0">
                <a:latin typeface="Courier New"/>
              </a:rPr>
              <a:t> </a:t>
            </a:r>
            <a:r>
              <a:rPr lang="en-US" sz="1800" b="0" dirty="0" err="1">
                <a:latin typeface="Courier New"/>
              </a:rPr>
              <a:t>lengthInSeconds</a:t>
            </a:r>
            <a:r>
              <a:rPr lang="en-US" sz="1800" b="0" dirty="0">
                <a:latin typeface="Courier New"/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  </a:t>
            </a:r>
            <a:r>
              <a:rPr lang="en-US" sz="1800" b="0" dirty="0" err="1">
                <a:latin typeface="Courier New"/>
              </a:rPr>
              <a:t>int</a:t>
            </a:r>
            <a:r>
              <a:rPr lang="en-US" sz="1800" b="0" dirty="0">
                <a:latin typeface="Courier New"/>
              </a:rPr>
              <a:t> </a:t>
            </a:r>
            <a:r>
              <a:rPr lang="en-US" sz="1800" b="0" dirty="0" err="1">
                <a:latin typeface="Courier New"/>
              </a:rPr>
              <a:t>yearRecorded</a:t>
            </a:r>
            <a:r>
              <a:rPr lang="en-US" sz="1800" b="0" dirty="0">
                <a:latin typeface="Courier New"/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} </a:t>
            </a:r>
            <a:r>
              <a:rPr lang="en-US" sz="1800" dirty="0">
                <a:solidFill>
                  <a:srgbClr val="0070C0"/>
                </a:solidFill>
                <a:latin typeface="Courier New"/>
              </a:rPr>
              <a:t>Song</a:t>
            </a:r>
            <a:r>
              <a:rPr lang="en-US" sz="1800" b="0" dirty="0">
                <a:latin typeface="Courier New"/>
              </a:rPr>
              <a:t>;</a:t>
            </a:r>
          </a:p>
          <a:p>
            <a:pPr>
              <a:spcBef>
                <a:spcPts val="0"/>
              </a:spcBef>
              <a:buNone/>
            </a:pPr>
            <a:endParaRPr lang="en-US" sz="1800" b="0" dirty="0">
              <a:latin typeface="Courier New"/>
            </a:endParaRP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/>
              </a:rPr>
              <a:t>Song</a:t>
            </a:r>
            <a:r>
              <a:rPr lang="en-US" sz="1800" b="0" dirty="0">
                <a:solidFill>
                  <a:srgbClr val="0070C0"/>
                </a:solidFill>
                <a:latin typeface="Courier New"/>
              </a:rPr>
              <a:t> </a:t>
            </a:r>
            <a:r>
              <a:rPr lang="en-US" sz="1800" b="0" dirty="0">
                <a:latin typeface="Courier New"/>
              </a:rPr>
              <a:t>song1;</a:t>
            </a:r>
          </a:p>
          <a:p>
            <a:pPr>
              <a:spcBef>
                <a:spcPts val="0"/>
              </a:spcBef>
              <a:buNone/>
            </a:pPr>
            <a:endParaRPr lang="en-US" sz="1800" b="0" dirty="0">
              <a:latin typeface="Courier New"/>
            </a:endParaRP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song1.lengthInSeconds =  213;</a:t>
            </a: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song1.yearRecorded    = 1994;</a:t>
            </a:r>
          </a:p>
          <a:p>
            <a:pPr>
              <a:spcBef>
                <a:spcPts val="0"/>
              </a:spcBef>
              <a:buNone/>
            </a:pPr>
            <a:endParaRPr lang="en-US" sz="1800" b="0" dirty="0">
              <a:latin typeface="Courier New"/>
            </a:endParaRP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rgbClr val="0070C0"/>
                </a:solidFill>
                <a:latin typeface="Courier New"/>
              </a:rPr>
              <a:t>Song</a:t>
            </a:r>
            <a:r>
              <a:rPr lang="en-US" sz="1800" b="0" dirty="0">
                <a:solidFill>
                  <a:srgbClr val="0070C0"/>
                </a:solidFill>
                <a:latin typeface="Courier New"/>
              </a:rPr>
              <a:t> </a:t>
            </a:r>
            <a:r>
              <a:rPr lang="en-US" sz="1800" b="0" dirty="0">
                <a:latin typeface="Courier New"/>
              </a:rPr>
              <a:t>song2;</a:t>
            </a:r>
          </a:p>
          <a:p>
            <a:pPr>
              <a:spcBef>
                <a:spcPts val="0"/>
              </a:spcBef>
              <a:buNone/>
            </a:pPr>
            <a:endParaRPr lang="en-US" sz="1800" b="0" dirty="0">
              <a:latin typeface="Courier New"/>
            </a:endParaRP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song2.lengthInSeconds =  248;</a:t>
            </a:r>
          </a:p>
          <a:p>
            <a:pPr>
              <a:spcBef>
                <a:spcPts val="0"/>
              </a:spcBef>
              <a:buNone/>
            </a:pPr>
            <a:r>
              <a:rPr lang="en-US" sz="1800" b="0" dirty="0">
                <a:latin typeface="Courier New"/>
              </a:rPr>
              <a:t>song2.yearRecorded    = 1988;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63E4C-4642-794D-A2FD-70F6B81535F5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4492" y="2468880"/>
            <a:ext cx="32512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93192" y="1362456"/>
            <a:ext cx="8366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Way of defining compound data types</a:t>
            </a:r>
          </a:p>
          <a:p>
            <a:pPr marL="342900" indent="-34290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A structured group of variables, possibly including other </a:t>
            </a:r>
            <a:r>
              <a:rPr lang="en-US" sz="2200" b="0" dirty="0" err="1">
                <a:latin typeface="Calibri" panose="020F0502020204030204" pitchFamily="34" charset="0"/>
                <a:cs typeface="Calibri" panose="020F0502020204030204" pitchFamily="34" charset="0"/>
              </a:rPr>
              <a:t>struct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Data Structures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Arrays</a:t>
            </a:r>
          </a:p>
          <a:p>
            <a:pPr lvl="1"/>
            <a:r>
              <a:rPr lang="en-US" dirty="0"/>
              <a:t>One-dimensional</a:t>
            </a:r>
          </a:p>
          <a:p>
            <a:pPr lvl="1"/>
            <a:r>
              <a:rPr lang="en-US" dirty="0"/>
              <a:t>Multi-dimensional (nested)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Multi-level</a:t>
            </a:r>
          </a:p>
          <a:p>
            <a:r>
              <a:rPr lang="en-US" dirty="0"/>
              <a:t>Structs</a:t>
            </a:r>
          </a:p>
          <a:p>
            <a:pPr lvl="1"/>
            <a:r>
              <a:rPr lang="en-US"/>
              <a:t>Alignment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81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6" name="Rectangle 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Accessing Structure Members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6"/>
            <a:ext cx="8366125" cy="5114924"/>
          </a:xfrm>
        </p:spPr>
        <p:txBody>
          <a:bodyPr/>
          <a:lstStyle/>
          <a:p>
            <a:r>
              <a:rPr lang="en-US" dirty="0"/>
              <a:t>Given a </a:t>
            </a:r>
            <a:r>
              <a:rPr lang="en-US" dirty="0" err="1"/>
              <a:t>struct</a:t>
            </a:r>
            <a:r>
              <a:rPr lang="en-US" dirty="0"/>
              <a:t> instance, access </a:t>
            </a:r>
            <a:br>
              <a:rPr lang="en-US" dirty="0"/>
            </a:br>
            <a:r>
              <a:rPr lang="en-US" dirty="0"/>
              <a:t>member using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/>
              <a:t> operator:</a:t>
            </a:r>
            <a:endParaRPr lang="en-US" sz="2000" dirty="0"/>
          </a:p>
          <a:p>
            <a:pPr marL="914400" lvl="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Given a </a:t>
            </a:r>
            <a:r>
              <a:rPr lang="en-US" i="1" dirty="0"/>
              <a:t>pointer</a:t>
            </a:r>
            <a:r>
              <a:rPr lang="en-US" dirty="0"/>
              <a:t> to a struct:   </a:t>
            </a:r>
            <a:r>
              <a:rPr lang="en-US" sz="2000" b="0" dirty="0"/>
              <a:t>      </a:t>
            </a:r>
          </a:p>
          <a:p>
            <a:pPr marL="914400" lvl="2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</a:p>
          <a:p>
            <a:pPr marL="9144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 = &amp;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// or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space for r to point to</a:t>
            </a:r>
          </a:p>
          <a:p>
            <a:pPr marL="114300" indent="0">
              <a:buNone/>
            </a:pPr>
            <a:r>
              <a:rPr lang="en-US" sz="2000" b="0" dirty="0"/>
              <a:t>    We have two options:</a:t>
            </a:r>
          </a:p>
          <a:p>
            <a:pPr lvl="2"/>
            <a:r>
              <a:rPr lang="en-US" dirty="0"/>
              <a:t>Use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 and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/>
              <a:t>  operators:	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(*r).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2"/>
            <a:r>
              <a:rPr lang="en-US" dirty="0"/>
              <a:t>Use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dirty="0"/>
              <a:t>  operator for short: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r-&gt;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ts val="1800"/>
              </a:spcBef>
            </a:pPr>
            <a:r>
              <a:rPr lang="en-US" b="1" dirty="0"/>
              <a:t>In assembly:</a:t>
            </a:r>
            <a:r>
              <a:rPr lang="en-US" dirty="0"/>
              <a:t>  register holds address of the first byte</a:t>
            </a:r>
          </a:p>
          <a:p>
            <a:pPr lvl="1"/>
            <a:r>
              <a:rPr lang="en-US" dirty="0"/>
              <a:t>Access members with offsets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0" y="1828800"/>
            <a:ext cx="3296295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912783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3466784"/>
            <a:ext cx="8366760" cy="3227832"/>
          </a:xfrm>
        </p:spPr>
        <p:txBody>
          <a:bodyPr/>
          <a:lstStyle/>
          <a:p>
            <a:r>
              <a:rPr lang="en-US" dirty="0"/>
              <a:t>Characteristics</a:t>
            </a:r>
          </a:p>
          <a:p>
            <a:pPr lvl="1"/>
            <a:r>
              <a:rPr lang="en-US" dirty="0"/>
              <a:t>Contiguously-allocated region of memory</a:t>
            </a:r>
          </a:p>
          <a:p>
            <a:pPr lvl="1"/>
            <a:r>
              <a:rPr lang="en-US" dirty="0"/>
              <a:t>Refer to members within structure by names</a:t>
            </a:r>
          </a:p>
          <a:p>
            <a:pPr lvl="1"/>
            <a:r>
              <a:rPr lang="en-US" dirty="0"/>
              <a:t>Members may be of different types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21" name="Rectangle 11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30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4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Structure Representation</a:t>
            </a:r>
            <a:endParaRPr lang="en-US" dirty="0"/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9489" y="3424429"/>
            <a:ext cx="8321040" cy="3227832"/>
          </a:xfrm>
        </p:spPr>
        <p:txBody>
          <a:bodyPr/>
          <a:lstStyle/>
          <a:p>
            <a:r>
              <a:rPr lang="en-US" dirty="0"/>
              <a:t>Structure represented as block of memory</a:t>
            </a:r>
          </a:p>
          <a:p>
            <a:pPr lvl="1"/>
            <a:r>
              <a:rPr lang="en-US" dirty="0"/>
              <a:t>Big enough to hold all of the fields</a:t>
            </a:r>
          </a:p>
          <a:p>
            <a:r>
              <a:rPr lang="en-US" dirty="0"/>
              <a:t>Fields ordered according to declaration order</a:t>
            </a:r>
          </a:p>
          <a:p>
            <a:pPr lvl="1"/>
            <a:r>
              <a:rPr lang="en-US" dirty="0"/>
              <a:t>Even if another ordering would be more compact</a:t>
            </a:r>
          </a:p>
          <a:p>
            <a:r>
              <a:rPr lang="en-US" dirty="0"/>
              <a:t>Compiler determines overall size + positions of fields</a:t>
            </a:r>
          </a:p>
          <a:p>
            <a:pPr lvl="1"/>
            <a:r>
              <a:rPr lang="en-US" dirty="0"/>
              <a:t>Machine-level program has no understanding of the structures in the source code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19" name="Rectangle 11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22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8" name="Rectangle 1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3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34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" name="Rectangle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36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37" name="Rectangle 1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21" name="Rectangle 2">
            <a:extLst>
              <a:ext uri="{FF2B5EF4-FFF2-40B4-BE49-F238E27FC236}">
                <a16:creationId xmlns:a16="http://schemas.microsoft.com/office/drawing/2014/main" id="{31071AA4-AD74-E74F-B556-C57A1B097514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261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537767" y="4913885"/>
            <a:ext cx="5599611" cy="643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a0, a1, 16 # Coming up in Week 3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323588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80560" y="3151580"/>
            <a:ext cx="402336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r)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r-&gt;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Accessing a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4"/>
            </p:custDataLst>
          </p:nvPr>
        </p:nvSpPr>
        <p:spPr>
          <a:xfrm>
            <a:off x="377204" y="3446970"/>
            <a:ext cx="3840480" cy="322783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Compiler knows the </a:t>
            </a:r>
            <a:r>
              <a:rPr lang="en-US" i="1" dirty="0">
                <a:latin typeface="Calibri" pitchFamily="-96" charset="0"/>
              </a:rPr>
              <a:t>offset </a:t>
            </a:r>
            <a:r>
              <a:rPr lang="en-US" dirty="0">
                <a:latin typeface="Calibri" pitchFamily="-96" charset="0"/>
              </a:rPr>
              <a:t>of each member within a </a:t>
            </a:r>
            <a:r>
              <a:rPr lang="en-US" dirty="0" err="1">
                <a:latin typeface="Calibri" pitchFamily="-96" charset="0"/>
              </a:rPr>
              <a:t>struct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*(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r+offset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n-US" dirty="0">
                <a:ea typeface="Anonymous Pro" charset="0"/>
                <a:cs typeface="Courier New" panose="02070309020205020404" pitchFamily="49" charset="0"/>
              </a:rPr>
              <a:t>Referring to absolute offset, so no pointer arithmetic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8" name="Line 14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6146952" y="1746504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95454" y="1362456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r-&gt;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32" name="Rectangle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33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36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7" name="Rectangle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38" name="Rectangle 1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9" name="Rectangl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40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41" name="Rectangle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21" name="Rectangle 2">
            <a:extLst>
              <a:ext uri="{FF2B5EF4-FFF2-40B4-BE49-F238E27FC236}">
                <a16:creationId xmlns:a16="http://schemas.microsoft.com/office/drawing/2014/main" id="{98AB460E-3E6B-724C-9432-AECD06862DC2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04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8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0" y="3291840"/>
            <a:ext cx="420624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find_addr_of_array_elem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r,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index)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&amp;r-&gt;a[index];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378820" y="3466356"/>
            <a:ext cx="3840480" cy="322783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>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as:  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r+4*index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8" name="Line 14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5322905" y="1746504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170505" y="1362456"/>
            <a:ext cx="18437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r+4*index</a:t>
            </a:r>
          </a:p>
        </p:txBody>
      </p:sp>
      <p:sp>
        <p:nvSpPr>
          <p:cNvPr id="22" name="TextBox 21"/>
          <p:cNvSpPr txBox="1"/>
          <p:nvPr>
            <p:custDataLst>
              <p:tags r:id="rId7"/>
            </p:custDataLst>
          </p:nvPr>
        </p:nvSpPr>
        <p:spPr>
          <a:xfrm>
            <a:off x="6167462" y="4848718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r-&gt;a[index]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cxnSp>
        <p:nvCxnSpPr>
          <p:cNvPr id="32" name="Straight Arrow Connector 31"/>
          <p:cNvCxnSpPr/>
          <p:nvPr>
            <p:custDataLst>
              <p:tags r:id="rId8"/>
            </p:custDataLst>
          </p:nvPr>
        </p:nvCxnSpPr>
        <p:spPr bwMode="auto">
          <a:xfrm>
            <a:off x="6752392" y="4448975"/>
            <a:ext cx="365760" cy="457200"/>
          </a:xfrm>
          <a:prstGeom prst="straightConnector1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Connector 32"/>
          <p:cNvCxnSpPr/>
          <p:nvPr>
            <p:custDataLst>
              <p:tags r:id="rId9"/>
            </p:custDataLst>
          </p:nvPr>
        </p:nvCxnSpPr>
        <p:spPr bwMode="auto">
          <a:xfrm>
            <a:off x="5929392" y="4453158"/>
            <a:ext cx="1541460" cy="0"/>
          </a:xfrm>
          <a:prstGeom prst="line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6" name="Group 35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37" name="Rectangle 1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38" name="Line 16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Rectangle 1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40" name="Rectangle 10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1" name="Rectangle 1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42" name="Rectangle 13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44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45" name="Rectangle 16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23" name="Rectangle 2">
            <a:extLst>
              <a:ext uri="{FF2B5EF4-FFF2-40B4-BE49-F238E27FC236}">
                <a16:creationId xmlns:a16="http://schemas.microsoft.com/office/drawing/2014/main" id="{1BDB4698-205F-7B49-9E37-EE4B37C0AE48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42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</a:t>
            </a:r>
            <a:r>
              <a:rPr lang="en-US" dirty="0"/>
              <a:t>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" y="1362456"/>
            <a:ext cx="8366760" cy="4974336"/>
          </a:xfrm>
        </p:spPr>
        <p:txBody>
          <a:bodyPr>
            <a:normAutofit/>
          </a:bodyPr>
          <a:lstStyle/>
          <a:p>
            <a:r>
              <a:rPr lang="en-US" dirty="0"/>
              <a:t>Structure definition:</a:t>
            </a:r>
          </a:p>
          <a:p>
            <a:pPr lvl="1"/>
            <a:r>
              <a:rPr lang="en-US" dirty="0"/>
              <a:t>Does NOT declare a variable</a:t>
            </a:r>
          </a:p>
          <a:p>
            <a:pPr lvl="1"/>
            <a:r>
              <a:rPr lang="en-US" dirty="0"/>
              <a:t>Variable type is “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</a:t>
            </a:r>
            <a:r>
              <a:rPr lang="en-US" dirty="0"/>
              <a:t>”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Joint </a:t>
            </a:r>
            <a:r>
              <a:rPr lang="en-US" dirty="0" err="1"/>
              <a:t>struct</a:t>
            </a:r>
            <a:r>
              <a:rPr lang="en-US" dirty="0"/>
              <a:t> definition and </a:t>
            </a:r>
            <a:r>
              <a:rPr lang="en-US" dirty="0" err="1"/>
              <a:t>typedef</a:t>
            </a:r>
            <a:endParaRPr lang="en-US" dirty="0"/>
          </a:p>
          <a:p>
            <a:pPr lvl="1"/>
            <a:r>
              <a:rPr lang="en-US" dirty="0"/>
              <a:t>Don’t need to give </a:t>
            </a:r>
            <a:r>
              <a:rPr lang="en-US" dirty="0" err="1"/>
              <a:t>struct</a:t>
            </a:r>
            <a:r>
              <a:rPr lang="en-US" dirty="0"/>
              <a:t> a name in this case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0" y="1600200"/>
            <a:ext cx="2646878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name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   /* fields */ 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4754880"/>
            <a:ext cx="264687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    /* fields */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20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0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n1;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6214" y="3017520"/>
            <a:ext cx="5570756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name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name1,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sz="2000" b="0" dirty="0" err="1">
                <a:latin typeface="Courier New" pitchFamily="49" charset="0"/>
                <a:cs typeface="Courier New" pitchFamily="49" charset="0"/>
              </a:rPr>
              <a:t>pn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0" dirty="0" err="1">
                <a:latin typeface="Courier New" pitchFamily="49" charset="0"/>
                <a:cs typeface="Courier New" pitchFamily="49" charset="0"/>
              </a:rPr>
              <a:t>name_ar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[3];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754880"/>
            <a:ext cx="3724096" cy="169277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nm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   /* fields */</a:t>
            </a:r>
          </a:p>
          <a:p>
            <a:r>
              <a:rPr lang="en-US" sz="2000" b="0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2000" b="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nm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0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sz="2000" b="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0" dirty="0">
                <a:latin typeface="Courier New" pitchFamily="49" charset="0"/>
                <a:cs typeface="Courier New" pitchFamily="49" charset="0"/>
              </a:rPr>
              <a:t>n1;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696688" y="5233719"/>
            <a:ext cx="731520" cy="365760"/>
          </a:xfrm>
          <a:prstGeom prst="rightArrow">
            <a:avLst/>
          </a:prstGeom>
          <a:solidFill>
            <a:srgbClr val="4B2A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282678" y="2546291"/>
            <a:ext cx="1690236" cy="569619"/>
            <a:chOff x="4560009" y="2365780"/>
            <a:chExt cx="1690236" cy="569619"/>
          </a:xfrm>
        </p:grpSpPr>
        <p:cxnSp>
          <p:nvCxnSpPr>
            <p:cNvPr id="13" name="Straight Arrow Connector 12"/>
            <p:cNvCxnSpPr/>
            <p:nvPr/>
          </p:nvCxnSpPr>
          <p:spPr bwMode="auto">
            <a:xfrm flipH="1">
              <a:off x="4560009" y="2615863"/>
              <a:ext cx="716720" cy="319536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5244405" y="2365780"/>
              <a:ext cx="10058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0" dirty="0">
                  <a:latin typeface="Calibri" pitchFamily="34" charset="0"/>
                </a:rPr>
                <a:t>pointer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912138" y="3352243"/>
            <a:ext cx="1613595" cy="533887"/>
            <a:chOff x="6250245" y="3185743"/>
            <a:chExt cx="1613595" cy="533887"/>
          </a:xfrm>
        </p:grpSpPr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6250245" y="3185743"/>
              <a:ext cx="625251" cy="30172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6858000" y="3319520"/>
              <a:ext cx="10058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0" dirty="0">
                  <a:latin typeface="Calibri" pitchFamily="34" charset="0"/>
                </a:rPr>
                <a:t>array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464928" y="2655670"/>
            <a:ext cx="1463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>
                <a:latin typeface="Calibri" pitchFamily="34" charset="0"/>
              </a:rPr>
              <a:t>Easy to forget semicolon!</a:t>
            </a:r>
          </a:p>
        </p:txBody>
      </p:sp>
      <p:cxnSp>
        <p:nvCxnSpPr>
          <p:cNvPr id="23" name="Elbow Connector 22"/>
          <p:cNvCxnSpPr/>
          <p:nvPr/>
        </p:nvCxnSpPr>
        <p:spPr bwMode="auto">
          <a:xfrm>
            <a:off x="6646970" y="2419232"/>
            <a:ext cx="822960" cy="422678"/>
          </a:xfrm>
          <a:prstGeom prst="bentConnector3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arrow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92304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</a:t>
            </a:r>
            <a:r>
              <a:rPr lang="en-US" dirty="0" err="1"/>
              <a:t>Struct</a:t>
            </a:r>
            <a:r>
              <a:rPr lang="en-US" dirty="0"/>
              <a:t>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placement of </a:t>
            </a:r>
            <a:r>
              <a:rPr lang="en-US" dirty="0" err="1"/>
              <a:t>struct</a:t>
            </a:r>
            <a:r>
              <a:rPr lang="en-US" dirty="0"/>
              <a:t> definition important?</a:t>
            </a:r>
          </a:p>
          <a:p>
            <a:pPr lvl="1"/>
            <a:r>
              <a:rPr lang="en-US" dirty="0"/>
              <a:t>What actually happens when you declare a variable?</a:t>
            </a:r>
          </a:p>
          <a:p>
            <a:pPr lvl="2"/>
            <a:r>
              <a:rPr lang="en-US" dirty="0"/>
              <a:t>Creating space for it somewhere!</a:t>
            </a:r>
          </a:p>
          <a:p>
            <a:pPr lvl="1"/>
            <a:r>
              <a:rPr lang="en-US" dirty="0"/>
              <a:t>Without definition, program doesn’t know how much space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Almost always define </a:t>
            </a:r>
            <a:r>
              <a:rPr lang="en-US" dirty="0" err="1"/>
              <a:t>structs</a:t>
            </a:r>
            <a:r>
              <a:rPr lang="en-US" dirty="0"/>
              <a:t> in global scope near the top of your C file</a:t>
            </a:r>
          </a:p>
          <a:p>
            <a:pPr lvl="1"/>
            <a:r>
              <a:rPr lang="en-US" dirty="0" err="1"/>
              <a:t>Struct</a:t>
            </a:r>
            <a:r>
              <a:rPr lang="en-US" dirty="0"/>
              <a:t> definitions follow normal rules of scope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3200400"/>
            <a:ext cx="1976823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data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0" dirty="0" err="1">
                <a:latin typeface="Courier New" pitchFamily="49" charset="0"/>
                <a:cs typeface="Courier New" pitchFamily="49" charset="0"/>
              </a:rPr>
              <a:t>ar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[4];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d;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954371" y="3154680"/>
            <a:ext cx="2651760" cy="400110"/>
            <a:chOff x="2954371" y="3154680"/>
            <a:chExt cx="2651760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3503011" y="3154680"/>
              <a:ext cx="21031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0" dirty="0">
                  <a:latin typeface="Calibri" pitchFamily="34" charset="0"/>
                </a:rPr>
                <a:t>Size = _____ bytes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2954371" y="3383280"/>
              <a:ext cx="54864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9" name="TextBox 8"/>
          <p:cNvSpPr txBox="1"/>
          <p:nvPr/>
        </p:nvSpPr>
        <p:spPr>
          <a:xfrm>
            <a:off x="5669280" y="3200400"/>
            <a:ext cx="2941831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rec 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a[4];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long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i;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rec*</a:t>
            </a:r>
            <a:r>
              <a:rPr lang="en-US" sz="1800" b="0" dirty="0">
                <a:latin typeface="Courier New" pitchFamily="49" charset="0"/>
                <a:cs typeface="Courier New" pitchFamily="49" charset="0"/>
              </a:rPr>
              <a:t> next;</a:t>
            </a:r>
          </a:p>
          <a:p>
            <a:r>
              <a:rPr lang="en-US" sz="1800" b="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17520" y="4270248"/>
            <a:ext cx="2560320" cy="400110"/>
            <a:chOff x="3017520" y="4270248"/>
            <a:chExt cx="2560320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3017520" y="4270248"/>
              <a:ext cx="210312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0" dirty="0">
                  <a:latin typeface="Calibri" pitchFamily="34" charset="0"/>
                </a:rPr>
                <a:t>Size = _____ bytes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flipV="1">
              <a:off x="5029200" y="4498848"/>
              <a:ext cx="54864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/>
              <p14:cNvContentPartPr/>
              <p14:nvPr/>
            </p14:nvContentPartPr>
            <p14:xfrm>
              <a:off x="7531560" y="4032000"/>
              <a:ext cx="179280" cy="3157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22200" y="4022640"/>
                <a:ext cx="198000" cy="33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048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Struct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8" name="Line 1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6322804" y="2879120"/>
            <a:ext cx="0" cy="1095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34387" y="2417455"/>
            <a:ext cx="202811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&amp;f-&gt;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my_bar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286288" y="3164215"/>
            <a:ext cx="4678381" cy="1611996"/>
            <a:chOff x="5886488" y="1020626"/>
            <a:chExt cx="4678381" cy="1611996"/>
          </a:xfrm>
        </p:grpSpPr>
        <p:sp>
          <p:nvSpPr>
            <p:cNvPr id="38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8823379" y="1447346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Rectangle 1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8168059" y="1020626"/>
              <a:ext cx="2396810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&amp;f-&gt;</a:t>
              </a:r>
              <a:r>
                <a:rPr lang="en-US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my_bar.y</a:t>
              </a:r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0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41" name="Rectangle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886488" y="2235077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44" name="Rectangle 1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794518" y="2220799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45" name="Rectangle 1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665506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</p:grpSp>
      <p:sp>
        <p:nvSpPr>
          <p:cNvPr id="23" name="Rectangle 2">
            <a:extLst>
              <a:ext uri="{FF2B5EF4-FFF2-40B4-BE49-F238E27FC236}">
                <a16:creationId xmlns:a16="http://schemas.microsoft.com/office/drawing/2014/main" id="{1BDB4698-205F-7B49-9E37-EE4B37C0AE48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4074" y="2074557"/>
            <a:ext cx="3296295" cy="34137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my_bar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bar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f;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9AC92E73-8C18-0543-B1ED-A7D64D394F17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328894" y="3965926"/>
            <a:ext cx="8763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C73010D2-8DD3-CA47-A1B4-0C600C70CEB9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205194" y="3965926"/>
            <a:ext cx="869944" cy="4318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30" name="Rectangle 15">
            <a:extLst>
              <a:ext uri="{FF2B5EF4-FFF2-40B4-BE49-F238E27FC236}">
                <a16:creationId xmlns:a16="http://schemas.microsoft.com/office/drawing/2014/main" id="{E960E1E9-600D-0B4E-9D78-5D6232817534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962306" y="436438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24</a:t>
            </a:r>
          </a:p>
        </p:txBody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id="{8DCA8C76-2AF8-204A-AA35-68CFAA4C9BEE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940207" y="436438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581305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Struct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1995984" y="4545046"/>
            <a:ext cx="5097168" cy="810285"/>
            <a:chOff x="5886488" y="1822337"/>
            <a:chExt cx="5097168" cy="810285"/>
          </a:xfrm>
        </p:grpSpPr>
        <p:sp>
          <p:nvSpPr>
            <p:cNvPr id="40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41" name="Rectangle 1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6488" y="2235077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44" name="Rectangle 1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794518" y="2220799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45" name="Rectangle 1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665506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F4340980-B4E8-E54B-9970-7D0429785017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913706" y="1822337"/>
              <a:ext cx="3069950" cy="431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?????????</a:t>
              </a:r>
            </a:p>
          </p:txBody>
        </p:sp>
      </p:grpSp>
      <p:sp>
        <p:nvSpPr>
          <p:cNvPr id="23" name="Rectangle 2">
            <a:extLst>
              <a:ext uri="{FF2B5EF4-FFF2-40B4-BE49-F238E27FC236}">
                <a16:creationId xmlns:a16="http://schemas.microsoft.com/office/drawing/2014/main" id="{1BDB4698-205F-7B49-9E37-EE4B37C0AE48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10136" y="2064402"/>
            <a:ext cx="3296295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foo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7965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Review:  Memory Alignment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i="1" dirty="0"/>
                  <a:t>Aligned</a:t>
                </a:r>
                <a:r>
                  <a:rPr lang="en-US" dirty="0"/>
                  <a:t> means that any primitive object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bytes must have an address that is a multiple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endParaRPr lang="en-US" dirty="0"/>
              </a:p>
              <a:p>
                <a:r>
                  <a:rPr lang="en-US" dirty="0"/>
                  <a:t>Aligned addresses for data types:</a:t>
                </a:r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7"/>
                </p:custDataLst>
              </p:nvPr>
            </p:nvSpPr>
            <p:spPr>
              <a:blipFill rotWithShape="0">
                <a:blip r:embed="rId8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/>
              <p:cNvGraphicFramePr>
                <a:graphicFrameLocks noGrp="1"/>
              </p:cNvGraphicFramePr>
              <p:nvPr>
                <p:custDataLst>
                  <p:tags r:id="rId4"/>
                </p:custDataLst>
                <p:extLst>
                  <p:ext uri="{D42A27DB-BD31-4B8C-83A1-F6EECF244321}">
                    <p14:modId xmlns:p14="http://schemas.microsoft.com/office/powerpoint/2010/main" val="1869585106"/>
                  </p:ext>
                </p:extLst>
              </p:nvPr>
            </p:nvGraphicFramePr>
            <p:xfrm>
              <a:off x="1725369" y="3631883"/>
              <a:ext cx="5669280" cy="18542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2608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oMath>
                            </m:oMathPara>
                          </a14:m>
                          <a:endParaRPr lang="en-US" dirty="0">
                            <a:latin typeface="Calibri" panose="020F0502020204030204" pitchFamily="34" charset="0"/>
                          </a:endParaRP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Type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Addresses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char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No restrictions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short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bit must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 be zero: </a:t>
                          </a:r>
                          <a:r>
                            <a:rPr lang="is-I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int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, float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2 bits zero: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 </a:t>
                          </a:r>
                          <a:r>
                            <a:rPr lang="is-I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long, double, *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3 bits zero: </a:t>
                          </a:r>
                          <a:r>
                            <a:rPr lang="is-I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000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/>
              <p:cNvGraphicFramePr>
                <a:graphicFrameLocks noGrp="1"/>
              </p:cNvGraphicFramePr>
              <p:nvPr>
                <p:custDataLst>
                  <p:tags r:id="rId9"/>
                </p:custDataLst>
                <p:extLst>
                  <p:ext uri="{D42A27DB-BD31-4B8C-83A1-F6EECF244321}">
                    <p14:modId xmlns:p14="http://schemas.microsoft.com/office/powerpoint/2010/main" val="1869585106"/>
                  </p:ext>
                </p:extLst>
              </p:nvPr>
            </p:nvGraphicFramePr>
            <p:xfrm>
              <a:off x="1725369" y="3631883"/>
              <a:ext cx="5669280" cy="18542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2608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10"/>
                          <a:stretch>
                            <a:fillRect l="-2778" t="-6897" r="-1147222" b="-4310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Type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Addresses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char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No restrictions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short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bit must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 be zero: </a:t>
                          </a:r>
                          <a:r>
                            <a:rPr lang="is-I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err="1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int</a:t>
                          </a:r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, float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2 bits zero: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 </a:t>
                          </a:r>
                          <a:r>
                            <a:rPr lang="is-I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baseline="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</a:rPr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long, double, *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Lowest 3 bits zero: </a:t>
                          </a:r>
                          <a:r>
                            <a:rPr lang="is-I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…</a:t>
                          </a:r>
                          <a:r>
                            <a:rPr lang="en-US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000</a:t>
                          </a:r>
                          <a:r>
                            <a:rPr lang="en-US" baseline="-25000" dirty="0">
                              <a:latin typeface="Calibri" charset="0"/>
                              <a:ea typeface="Calibri" charset="0"/>
                              <a:cs typeface="Calibri" charset="0"/>
                            </a:rPr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6195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US" dirty="0"/>
              <a:t>Array Allocation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1059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Basic Principle</a:t>
                </a:r>
              </a:p>
              <a:p>
                <a:pPr lvl="1"/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A[N];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:r>
                  <a:rPr lang="en-US" dirty="0"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rray of data type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</a:t>
                </a:r>
                <a:r>
                  <a:rPr lang="en-US" dirty="0"/>
                  <a:t> and length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</a:p>
              <a:p>
                <a:pPr lvl="1"/>
                <a:r>
                  <a:rPr lang="en-US" i="1" dirty="0"/>
                  <a:t>Contiguously</a:t>
                </a:r>
                <a:r>
                  <a:rPr lang="en-US" dirty="0"/>
                  <a:t> allocated region of 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N*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sizeof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:r>
                  <a:rPr lang="en-US" dirty="0"/>
                  <a:t> bytes</a:t>
                </a:r>
              </a:p>
              <a:p>
                <a:pPr lvl="1"/>
                <a:r>
                  <a:rPr lang="en-US" dirty="0"/>
                  <a:t>Identifier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 returns address of array (type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T*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010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9"/>
                </p:custDataLst>
              </p:nvPr>
            </p:nvSpPr>
            <p:spPr>
              <a:blipFill rotWithShape="0">
                <a:blip r:embed="rId70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Slide Number Placeholder 8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01061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0294" y="3285358"/>
            <a:ext cx="178927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[12];</a:t>
            </a:r>
          </a:p>
        </p:txBody>
      </p:sp>
      <p:grpSp>
        <p:nvGrpSpPr>
          <p:cNvPr id="2" name="Group 98"/>
          <p:cNvGrpSpPr/>
          <p:nvPr>
            <p:custDataLst>
              <p:tags r:id="rId5"/>
            </p:custDataLst>
          </p:nvPr>
        </p:nvGrpSpPr>
        <p:grpSpPr>
          <a:xfrm>
            <a:off x="2057400" y="3334663"/>
            <a:ext cx="3505200" cy="733842"/>
            <a:chOff x="2514600" y="2667000"/>
            <a:chExt cx="3505200" cy="733842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301076" name="Text Box 20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514600" y="3062288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301077" name="Text Box 21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5029200" y="3062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+ 12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78" name="Line 22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79" name="Line 23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17156" y="4121179"/>
            <a:ext cx="154241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  <p:grpSp>
        <p:nvGrpSpPr>
          <p:cNvPr id="4" name="Group 97"/>
          <p:cNvGrpSpPr/>
          <p:nvPr>
            <p:custDataLst>
              <p:tags r:id="rId7"/>
            </p:custDataLst>
          </p:nvPr>
        </p:nvGrpSpPr>
        <p:grpSpPr>
          <a:xfrm>
            <a:off x="2057400" y="4168602"/>
            <a:ext cx="5334000" cy="733842"/>
            <a:chOff x="2514600" y="3429000"/>
            <a:chExt cx="5334000" cy="733842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301088" name="Text Box 32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2514600" y="3810000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301089" name="Text Box 33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182470" y="3824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+ 4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90" name="Line 34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91" name="Line 35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92" name="Text Box 36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096870" y="3824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+ 8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93" name="Line 37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94" name="Text Box 38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5029200" y="3824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+ 12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95" name="Line 39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96" name="Text Box 40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5943600" y="3824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+ 16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97" name="Line 41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098" name="Text Box 42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6858000" y="38242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+ 20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099" name="Line 43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93725" y="4934863"/>
            <a:ext cx="16658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a[3];</a:t>
            </a:r>
          </a:p>
        </p:txBody>
      </p:sp>
      <p:grpSp>
        <p:nvGrpSpPr>
          <p:cNvPr id="6" name="Group 96"/>
          <p:cNvGrpSpPr/>
          <p:nvPr>
            <p:custDataLst>
              <p:tags r:id="rId9"/>
            </p:custDataLst>
          </p:nvPr>
        </p:nvGrpSpPr>
        <p:grpSpPr>
          <a:xfrm>
            <a:off x="2057400" y="5002540"/>
            <a:ext cx="6399700" cy="750888"/>
            <a:chOff x="2515700" y="4343402"/>
            <a:chExt cx="6399700" cy="750888"/>
          </a:xfrm>
        </p:grpSpPr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301108" name="Line 52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11" name="Text Box 55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901929" y="4724402"/>
              <a:ext cx="1013471" cy="3698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alibri" pitchFamily="34" charset="0"/>
                </a:rPr>
                <a:t>x </a:t>
              </a:r>
              <a:r>
                <a:rPr lang="en-US" sz="1800" b="0" dirty="0">
                  <a:latin typeface="Calibri" pitchFamily="34" charset="0"/>
                </a:rPr>
                <a:t>+ 24</a:t>
              </a:r>
              <a:endParaRPr lang="en-US" sz="1800" b="0" i="1" dirty="0">
                <a:latin typeface="Calibri" pitchFamily="34" charset="0"/>
              </a:endParaRPr>
            </a:p>
          </p:txBody>
        </p:sp>
        <p:sp>
          <p:nvSpPr>
            <p:cNvPr id="301112" name="Text Box 56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515700" y="4710115"/>
              <a:ext cx="40603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301113" name="Line 5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14" name="Text Box 58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114800" y="4724402"/>
              <a:ext cx="101347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+ 8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115" name="Line 5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16" name="Text Box 60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5996929" y="4724402"/>
              <a:ext cx="101347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+ 16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117" name="Line 6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3581" y="5707414"/>
            <a:ext cx="1955985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p[3];</a:t>
            </a:r>
            <a:b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(or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p[3];</a:t>
            </a:r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grpSp>
        <p:nvGrpSpPr>
          <p:cNvPr id="8" name="Group 94"/>
          <p:cNvGrpSpPr/>
          <p:nvPr>
            <p:custDataLst>
              <p:tags r:id="rId11"/>
            </p:custDataLst>
          </p:nvPr>
        </p:nvGrpSpPr>
        <p:grpSpPr>
          <a:xfrm>
            <a:off x="2057400" y="5929667"/>
            <a:ext cx="6248400" cy="733842"/>
            <a:chOff x="2438400" y="6019800"/>
            <a:chExt cx="6248400" cy="733842"/>
          </a:xfrm>
        </p:grpSpPr>
        <p:grpSp>
          <p:nvGrpSpPr>
            <p:cNvPr id="9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600" dirty="0">
                  <a:latin typeface="Calibri" pitchFamily="34" charset="0"/>
                </a:endParaRPr>
              </a:p>
            </p:txBody>
          </p:sp>
        </p:grpSp>
        <p:sp>
          <p:nvSpPr>
            <p:cNvPr id="301142" name="Text Box 86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438400" y="6386513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</a:t>
              </a:r>
            </a:p>
          </p:txBody>
        </p:sp>
        <p:sp>
          <p:nvSpPr>
            <p:cNvPr id="301143" name="Line 87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44" name="Text Box 88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038600" y="6400800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+ 8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145" name="Line 89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46" name="Text Box 90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867400" y="6400800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+ 16</a:t>
              </a:r>
              <a:endParaRPr lang="en-US" sz="1600" b="0" i="1" dirty="0">
                <a:latin typeface="Calibri" pitchFamily="34" charset="0"/>
              </a:endParaRPr>
            </a:p>
          </p:txBody>
        </p:sp>
        <p:sp>
          <p:nvSpPr>
            <p:cNvPr id="301147" name="Line 9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58" name="Line 10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301161" name="Text Box 105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696200" y="6415088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600" b="0" i="1" dirty="0">
                  <a:latin typeface="Calibri" pitchFamily="34" charset="0"/>
                </a:rPr>
                <a:t>x </a:t>
              </a:r>
              <a:r>
                <a:rPr lang="en-US" sz="1600" b="0" dirty="0">
                  <a:latin typeface="Calibri" pitchFamily="34" charset="0"/>
                </a:rPr>
                <a:t>+ 24</a:t>
              </a:r>
              <a:endParaRPr lang="en-US" sz="1600" b="0" i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38627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4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ln/>
            </p:spPr>
            <p:txBody>
              <a:bodyPr/>
              <a:lstStyle/>
              <a:p>
                <a:r>
                  <a:rPr lang="en-US" dirty="0"/>
                  <a:t>Aligned Data</a:t>
                </a:r>
              </a:p>
              <a:p>
                <a:pPr marL="552450" lvl="1"/>
                <a:r>
                  <a:rPr lang="en-US" dirty="0"/>
                  <a:t>Primitive data type requires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r>
                  <a:rPr lang="en-US" dirty="0"/>
                  <a:t> bytes</a:t>
                </a:r>
              </a:p>
              <a:p>
                <a:pPr marL="552450" lvl="1"/>
                <a:r>
                  <a:rPr lang="en-US" dirty="0"/>
                  <a:t>Address must be multiple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Motivation for Aligning Data</a:t>
                </a:r>
              </a:p>
              <a:p>
                <a:pPr marL="552450" lvl="1"/>
                <a:r>
                  <a:rPr lang="en-US" dirty="0"/>
                  <a:t>Memory accessed by (aligned) chunks of bytes </a:t>
                </a:r>
                <a:br>
                  <a:rPr lang="en-US" dirty="0"/>
                </a:br>
                <a:r>
                  <a:rPr lang="en-US" dirty="0"/>
                  <a:t>(width is system dependent)</a:t>
                </a:r>
              </a:p>
              <a:p>
                <a:pPr marL="838200" lvl="2"/>
                <a:r>
                  <a:rPr lang="en-US" dirty="0"/>
                  <a:t>Inefficient to load or store value that spans quad word boundaries</a:t>
                </a:r>
              </a:p>
              <a:p>
                <a:pPr marL="838200" lvl="2"/>
                <a:r>
                  <a:rPr lang="en-US" dirty="0"/>
                  <a:t>Virtual memory trickier when value spans 2 pages (more on this later)</a:t>
                </a:r>
              </a:p>
            </p:txBody>
          </p:sp>
        </mc:Choice>
        <mc:Fallback xmlns="">
          <p:sp>
            <p:nvSpPr>
              <p:cNvPr id="2253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>
                <a:blip r:embed="rId7"/>
                <a:stretch>
                  <a:fillRect l="-303" t="-101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77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4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240" y="1362456"/>
                <a:ext cx="8366760" cy="3602922"/>
              </a:xfrm>
              <a:ln/>
            </p:spPr>
            <p:txBody>
              <a:bodyPr/>
              <a:lstStyle/>
              <a:p>
                <a:r>
                  <a:rPr lang="en-US" dirty="0"/>
                  <a:t>Unaligned Data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Aligned Data</a:t>
                </a:r>
              </a:p>
              <a:p>
                <a:pPr marL="552450" lvl="1"/>
                <a:r>
                  <a:rPr lang="en-US" dirty="0"/>
                  <a:t>Primitive data type requires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r>
                  <a:rPr lang="en-US" dirty="0"/>
                  <a:t> bytes</a:t>
                </a:r>
              </a:p>
              <a:p>
                <a:pPr marL="552450" lvl="1"/>
                <a:r>
                  <a:rPr lang="en-US" dirty="0"/>
                  <a:t>Address must be multiple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253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38"/>
                </p:custDataLst>
              </p:nvPr>
            </p:nvSpPr>
            <p:spPr>
              <a:xfrm>
                <a:off x="396240" y="1362456"/>
                <a:ext cx="8366760" cy="3602922"/>
              </a:xfrm>
              <a:blipFill rotWithShape="0">
                <a:blip r:embed="rId39"/>
                <a:stretch>
                  <a:fillRect l="-291" t="-1692" b="-541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33400" y="1920240"/>
            <a:ext cx="5765527" cy="747643"/>
            <a:chOff x="533400" y="1752600"/>
            <a:chExt cx="5765527" cy="747643"/>
          </a:xfrm>
        </p:grpSpPr>
        <p:sp>
          <p:nvSpPr>
            <p:cNvPr id="25" name="Rectangle 7"/>
            <p:cNvSpPr>
              <a:spLocks/>
            </p:cNvSpPr>
            <p:nvPr>
              <p:custDataLst>
                <p:tags r:id="rId27"/>
              </p:custDataLst>
            </p:nvPr>
          </p:nvSpPr>
          <p:spPr bwMode="auto">
            <a:xfrm>
              <a:off x="633413" y="1752600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26" name="Rectangle 8"/>
            <p:cNvSpPr>
              <a:spLocks/>
            </p:cNvSpPr>
            <p:nvPr>
              <p:custDataLst>
                <p:tags r:id="rId28"/>
              </p:custDataLst>
            </p:nvPr>
          </p:nvSpPr>
          <p:spPr bwMode="auto">
            <a:xfrm>
              <a:off x="936625" y="1752600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[0]</a:t>
              </a:r>
            </a:p>
          </p:txBody>
        </p:sp>
        <p:sp>
          <p:nvSpPr>
            <p:cNvPr id="27" name="Rectangle 9"/>
            <p:cNvSpPr>
              <a:spLocks/>
            </p:cNvSpPr>
            <p:nvPr>
              <p:custDataLst>
                <p:tags r:id="rId29"/>
              </p:custDataLst>
            </p:nvPr>
          </p:nvSpPr>
          <p:spPr bwMode="auto">
            <a:xfrm>
              <a:off x="2206625" y="1752600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[1]</a:t>
              </a:r>
            </a:p>
          </p:txBody>
        </p:sp>
        <p:sp>
          <p:nvSpPr>
            <p:cNvPr id="28" name="Rectangle 10"/>
            <p:cNvSpPr>
              <a:spLocks/>
            </p:cNvSpPr>
            <p:nvPr>
              <p:custDataLst>
                <p:tags r:id="rId30"/>
              </p:custDataLst>
            </p:nvPr>
          </p:nvSpPr>
          <p:spPr bwMode="auto">
            <a:xfrm>
              <a:off x="3449638" y="1752600"/>
              <a:ext cx="25400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v</a:t>
              </a:r>
            </a:p>
          </p:txBody>
        </p:sp>
        <p:sp>
          <p:nvSpPr>
            <p:cNvPr id="31" name="Rectangle 13"/>
            <p:cNvSpPr>
              <a:spLocks/>
            </p:cNvSpPr>
            <p:nvPr>
              <p:custDataLst>
                <p:tags r:id="rId31"/>
              </p:custDataLst>
            </p:nvPr>
          </p:nvSpPr>
          <p:spPr bwMode="auto">
            <a:xfrm>
              <a:off x="533400" y="2146300"/>
              <a:ext cx="214802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</a:t>
              </a:r>
            </a:p>
          </p:txBody>
        </p:sp>
        <p:sp>
          <p:nvSpPr>
            <p:cNvPr id="32" name="Rectangle 14"/>
            <p:cNvSpPr>
              <a:spLocks/>
            </p:cNvSpPr>
            <p:nvPr>
              <p:custDataLst>
                <p:tags r:id="rId32"/>
              </p:custDataLst>
            </p:nvPr>
          </p:nvSpPr>
          <p:spPr bwMode="auto">
            <a:xfrm>
              <a:off x="838200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p+1</a:t>
              </a:r>
            </a:p>
          </p:txBody>
        </p:sp>
        <p:sp>
          <p:nvSpPr>
            <p:cNvPr id="33" name="Rectangle 15"/>
            <p:cNvSpPr>
              <a:spLocks/>
            </p:cNvSpPr>
            <p:nvPr>
              <p:custDataLst>
                <p:tags r:id="rId33"/>
              </p:custDataLst>
            </p:nvPr>
          </p:nvSpPr>
          <p:spPr bwMode="auto">
            <a:xfrm>
              <a:off x="1941512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p+5</a:t>
              </a:r>
            </a:p>
          </p:txBody>
        </p:sp>
        <p:sp>
          <p:nvSpPr>
            <p:cNvPr id="34" name="Rectangle 16"/>
            <p:cNvSpPr>
              <a:spLocks/>
            </p:cNvSpPr>
            <p:nvPr>
              <p:custDataLst>
                <p:tags r:id="rId34"/>
              </p:custDataLst>
            </p:nvPr>
          </p:nvSpPr>
          <p:spPr bwMode="auto">
            <a:xfrm>
              <a:off x="3124200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p+9</a:t>
              </a:r>
            </a:p>
          </p:txBody>
        </p:sp>
        <p:sp>
          <p:nvSpPr>
            <p:cNvPr id="35" name="Rectangle 17"/>
            <p:cNvSpPr>
              <a:spLocks/>
            </p:cNvSpPr>
            <p:nvPr>
              <p:custDataLst>
                <p:tags r:id="rId35"/>
              </p:custDataLst>
            </p:nvPr>
          </p:nvSpPr>
          <p:spPr bwMode="auto">
            <a:xfrm>
              <a:off x="5670550" y="2146300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p+17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47019" y="5567680"/>
            <a:ext cx="3247268" cy="1141790"/>
            <a:chOff x="1747019" y="5567680"/>
            <a:chExt cx="3247268" cy="1141790"/>
          </a:xfrm>
        </p:grpSpPr>
        <p:cxnSp>
          <p:nvCxnSpPr>
            <p:cNvPr id="40" name="Straight Arrow Connector 39"/>
            <p:cNvCxnSpPr/>
            <p:nvPr>
              <p:custDataLst>
                <p:tags r:id="rId24"/>
              </p:custDataLst>
            </p:nvPr>
          </p:nvCxnSpPr>
          <p:spPr bwMode="auto">
            <a:xfrm flipH="1" flipV="1">
              <a:off x="1747019" y="5567680"/>
              <a:ext cx="9144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" name="TextBox 35"/>
            <p:cNvSpPr txBox="1"/>
            <p:nvPr>
              <p:custDataLst>
                <p:tags r:id="rId25"/>
              </p:custDataLst>
            </p:nvPr>
          </p:nvSpPr>
          <p:spPr>
            <a:xfrm>
              <a:off x="2377440" y="6309360"/>
              <a:ext cx="26168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internal fragmentation</a:t>
              </a:r>
            </a:p>
          </p:txBody>
        </p:sp>
        <p:cxnSp>
          <p:nvCxnSpPr>
            <p:cNvPr id="37" name="Straight Arrow Connector 36"/>
            <p:cNvCxnSpPr/>
            <p:nvPr>
              <p:custDataLst>
                <p:tags r:id="rId26"/>
              </p:custDataLst>
            </p:nvPr>
          </p:nvCxnSpPr>
          <p:spPr bwMode="auto">
            <a:xfrm flipV="1">
              <a:off x="4441620" y="5577840"/>
              <a:ext cx="4572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4" name="Rectangle 3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S1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p;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81000" y="5120640"/>
            <a:ext cx="8181702" cy="1544320"/>
            <a:chOff x="381000" y="5120640"/>
            <a:chExt cx="8181702" cy="1544320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5120640"/>
              <a:ext cx="8181702" cy="747643"/>
              <a:chOff x="381000" y="4572000"/>
              <a:chExt cx="8181702" cy="747643"/>
            </a:xfrm>
          </p:grpSpPr>
          <p:sp>
            <p:nvSpPr>
              <p:cNvPr id="6" name="Rectangle 7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633413" y="4572000"/>
                <a:ext cx="317500" cy="381000"/>
              </a:xfrm>
              <a:prstGeom prst="rect">
                <a:avLst/>
              </a:prstGeom>
              <a:solidFill>
                <a:srgbClr val="F6F5BD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c</a:t>
                </a:r>
              </a:p>
            </p:txBody>
          </p:sp>
          <p:sp>
            <p:nvSpPr>
              <p:cNvPr id="7" name="Rectangle 8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90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[0]</a:t>
                </a:r>
              </a:p>
            </p:txBody>
          </p:sp>
          <p:sp>
            <p:nvSpPr>
              <p:cNvPr id="8" name="Rectangle 9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17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[1]</a:t>
                </a:r>
              </a:p>
            </p:txBody>
          </p:sp>
          <p:sp>
            <p:nvSpPr>
              <p:cNvPr id="9" name="Rectangle 10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5713413" y="4572000"/>
                <a:ext cx="2540000" cy="381000"/>
              </a:xfrm>
              <a:prstGeom prst="rect">
                <a:avLst/>
              </a:prstGeom>
              <a:solidFill>
                <a:srgbClr val="D6D6F4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v</a:t>
                </a:r>
              </a:p>
            </p:txBody>
          </p:sp>
          <p:sp>
            <p:nvSpPr>
              <p:cNvPr id="10" name="Rectangle 11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950913" y="4572000"/>
                <a:ext cx="9525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3 bytes</a:t>
                </a:r>
              </a:p>
            </p:txBody>
          </p:sp>
          <p:sp>
            <p:nvSpPr>
              <p:cNvPr id="11" name="Rectangle 12"/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43413" y="4572000"/>
                <a:ext cx="12700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4 bytes</a:t>
                </a:r>
              </a:p>
            </p:txBody>
          </p:sp>
          <p:sp>
            <p:nvSpPr>
              <p:cNvPr id="12" name="Rectangle 13"/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810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p+0</a:t>
                </a:r>
              </a:p>
            </p:txBody>
          </p:sp>
          <p:sp>
            <p:nvSpPr>
              <p:cNvPr id="13" name="Rectangle 14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52588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p+4</a:t>
                </a:r>
              </a:p>
            </p:txBody>
          </p:sp>
          <p:sp>
            <p:nvSpPr>
              <p:cNvPr id="14" name="Rectangle 15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9083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p+8</a:t>
                </a:r>
              </a:p>
            </p:txBody>
          </p:sp>
          <p:sp>
            <p:nvSpPr>
              <p:cNvPr id="15" name="Rectangle 16"/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538797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p+16</a:t>
                </a:r>
              </a:p>
            </p:txBody>
          </p:sp>
          <p:sp>
            <p:nvSpPr>
              <p:cNvPr id="16" name="Rectangle 17"/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793432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p+24</a:t>
                </a:r>
              </a:p>
            </p:txBody>
          </p:sp>
        </p:grpSp>
        <p:sp>
          <p:nvSpPr>
            <p:cNvPr id="17" name="Line 1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rot="10800000" flipH="1">
              <a:off x="1903412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8" name="Rectangle 19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1380533" y="6035040"/>
              <a:ext cx="20701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4</a:t>
              </a:r>
            </a:p>
          </p:txBody>
        </p:sp>
        <p:sp>
          <p:nvSpPr>
            <p:cNvPr id="19" name="Rectangle 20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4799012" y="6035040"/>
              <a:ext cx="19050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rot="10800000" flipH="1">
              <a:off x="5710609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1" name="Rectangle 22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404812" y="6309360"/>
              <a:ext cx="15367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2" name="Line 2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10800000" flipH="1">
              <a:off x="633412" y="5852160"/>
              <a:ext cx="0" cy="54864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3" name="Rectangle 24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6945312" y="6309360"/>
              <a:ext cx="15367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4" name="Line 2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rot="10800000" flipH="1">
              <a:off x="8253412" y="5852160"/>
              <a:ext cx="0" cy="54864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378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Satisfying Alignment with Structures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5" name="Rectangle 5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5846" y="1371600"/>
                <a:ext cx="8366760" cy="3657600"/>
              </a:xfrm>
              <a:ln/>
            </p:spPr>
            <p:txBody>
              <a:bodyPr/>
              <a:lstStyle/>
              <a:p>
                <a:r>
                  <a:rPr lang="en-US" sz="2400" u="sng" dirty="0"/>
                  <a:t>Within</a:t>
                </a:r>
                <a:r>
                  <a:rPr lang="en-US" sz="2400" dirty="0"/>
                  <a:t> structure:</a:t>
                </a:r>
              </a:p>
              <a:p>
                <a:pPr marL="552450" lvl="1"/>
                <a:r>
                  <a:rPr lang="en-US" sz="2000" dirty="0"/>
                  <a:t>Must satisfy each element’s alignment requirement</a:t>
                </a:r>
              </a:p>
              <a:p>
                <a:r>
                  <a:rPr lang="en-US" sz="2400" u="sng" dirty="0"/>
                  <a:t>Overall</a:t>
                </a:r>
                <a:r>
                  <a:rPr lang="en-US" sz="2400" dirty="0"/>
                  <a:t> structure placement</a:t>
                </a:r>
              </a:p>
              <a:p>
                <a:pPr marL="552450" lvl="1"/>
                <a:r>
                  <a:rPr lang="en-US" sz="2000" dirty="0"/>
                  <a:t>Each </a:t>
                </a:r>
                <a:r>
                  <a:rPr lang="en-US" sz="2000" u="sng" dirty="0"/>
                  <a:t>structure</a:t>
                </a:r>
                <a:r>
                  <a:rPr lang="en-US" sz="2000" dirty="0"/>
                  <a:t> has alignment requirement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  <m:t>𝐾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  <m:t>max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838200" lvl="2"/>
                <a14:m>
                  <m:oMath xmlns:m="http://schemas.openxmlformats.org/officeDocument/2006/math">
                    <m:sSub>
                      <m:sSubPr>
                        <m:ctrlPr>
                          <a:rPr lang="en-US" sz="1800" b="0" i="1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</m:ctrlPr>
                      </m:sSubPr>
                      <m:e>
                        <m:r>
                          <a:rPr lang="en-US" sz="1800" i="1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  <m:t>𝐾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800" b="0" i="0" dirty="0" smtClean="0">
                            <a:latin typeface="Cambria Math" panose="02040503050406030204" pitchFamily="18" charset="0"/>
                            <a:ea typeface="Calibri Bold" charset="0"/>
                            <a:cs typeface="Calibri Bold" charset="0"/>
                            <a:sym typeface="Calibri Bold" charset="0"/>
                          </a:rPr>
                          <m:t>max</m:t>
                        </m:r>
                      </m:sub>
                    </m:sSub>
                  </m:oMath>
                </a14:m>
                <a:r>
                  <a:rPr lang="en-US" sz="1800" dirty="0"/>
                  <a:t> = Largest alignment of any element</a:t>
                </a:r>
              </a:p>
              <a:p>
                <a:pPr marL="838200" lvl="2"/>
                <a:r>
                  <a:rPr lang="en-US" sz="1800" dirty="0"/>
                  <a:t>Counts array elements individually as elements</a:t>
                </a:r>
              </a:p>
              <a:p>
                <a:pPr marL="838200" lvl="2"/>
                <a:r>
                  <a:rPr lang="en-US" sz="1800" dirty="0"/>
                  <a:t>Inner structs are aligned to </a:t>
                </a:r>
                <a:r>
                  <a:rPr lang="en-US" sz="1800" i="1" dirty="0"/>
                  <a:t>their </a:t>
                </a:r>
                <a:r>
                  <a:rPr lang="en-US" sz="1800" dirty="0"/>
                  <a:t>largest alignment</a:t>
                </a:r>
                <a:endParaRPr lang="en-US" sz="2400" dirty="0"/>
              </a:p>
              <a:p>
                <a:r>
                  <a:rPr lang="en-US" sz="2400" dirty="0"/>
                  <a:t>Example:</a:t>
                </a:r>
              </a:p>
              <a:p>
                <a:pPr marL="552450" lvl="1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000" b="0" i="0" dirty="0" smtClean="0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</m:oMath>
                </a14:m>
                <a:r>
                  <a:rPr lang="en-US" sz="2000" dirty="0"/>
                  <a:t> = 8, due to </a:t>
                </a:r>
                <a:r>
                  <a:rPr lang="en-US" sz="2000" dirty="0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double</a:t>
                </a:r>
                <a:r>
                  <a:rPr lang="en-US" sz="2000" dirty="0"/>
                  <a:t> element</a:t>
                </a:r>
              </a:p>
            </p:txBody>
          </p:sp>
        </mc:Choice>
        <mc:Fallback xmlns="">
          <p:sp>
            <p:nvSpPr>
              <p:cNvPr id="25605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7"/>
                </p:custDataLst>
              </p:nvPr>
            </p:nvSpPr>
            <p:spPr>
              <a:xfrm>
                <a:off x="395846" y="1371600"/>
                <a:ext cx="8366760" cy="3657600"/>
              </a:xfrm>
              <a:blipFill>
                <a:blip r:embed="rId28"/>
                <a:stretch>
                  <a:fillRect t="-1389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28" name="Rectangle 3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S1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p;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81000" y="5120640"/>
            <a:ext cx="8181702" cy="1588830"/>
            <a:chOff x="381000" y="5120640"/>
            <a:chExt cx="8181702" cy="1588830"/>
          </a:xfrm>
        </p:grpSpPr>
        <p:cxnSp>
          <p:nvCxnSpPr>
            <p:cNvPr id="31" name="Straight Arrow Connector 30"/>
            <p:cNvCxnSpPr/>
            <p:nvPr>
              <p:custDataLst>
                <p:tags r:id="rId5"/>
              </p:custDataLst>
            </p:nvPr>
          </p:nvCxnSpPr>
          <p:spPr bwMode="auto">
            <a:xfrm flipH="1" flipV="1">
              <a:off x="1747019" y="5567680"/>
              <a:ext cx="9144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32" name="Group 31"/>
            <p:cNvGrpSpPr/>
            <p:nvPr/>
          </p:nvGrpSpPr>
          <p:grpSpPr>
            <a:xfrm>
              <a:off x="381000" y="5120640"/>
              <a:ext cx="8181702" cy="747643"/>
              <a:chOff x="381000" y="4572000"/>
              <a:chExt cx="8181702" cy="747643"/>
            </a:xfrm>
          </p:grpSpPr>
          <p:sp>
            <p:nvSpPr>
              <p:cNvPr id="43" name="Rectangle 7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633413" y="4572000"/>
                <a:ext cx="317500" cy="381000"/>
              </a:xfrm>
              <a:prstGeom prst="rect">
                <a:avLst/>
              </a:prstGeom>
              <a:solidFill>
                <a:srgbClr val="F6F5BD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c</a:t>
                </a:r>
              </a:p>
            </p:txBody>
          </p:sp>
          <p:sp>
            <p:nvSpPr>
              <p:cNvPr id="44" name="Rectangle 8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90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[0]</a:t>
                </a:r>
              </a:p>
            </p:txBody>
          </p:sp>
          <p:sp>
            <p:nvSpPr>
              <p:cNvPr id="45" name="Rectangle 9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17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[1]</a:t>
                </a:r>
              </a:p>
            </p:txBody>
          </p:sp>
          <p:sp>
            <p:nvSpPr>
              <p:cNvPr id="46" name="Rectangle 10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5713413" y="4572000"/>
                <a:ext cx="2540000" cy="381000"/>
              </a:xfrm>
              <a:prstGeom prst="rect">
                <a:avLst/>
              </a:prstGeom>
              <a:solidFill>
                <a:srgbClr val="D6D6F4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v</a:t>
                </a:r>
              </a:p>
            </p:txBody>
          </p:sp>
          <p:sp>
            <p:nvSpPr>
              <p:cNvPr id="47" name="Rectangle 11"/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950913" y="4572000"/>
                <a:ext cx="9525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3 bytes</a:t>
                </a:r>
              </a:p>
            </p:txBody>
          </p:sp>
          <p:sp>
            <p:nvSpPr>
              <p:cNvPr id="48" name="Rectangle 12"/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43413" y="4572000"/>
                <a:ext cx="12700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4 bytes</a:t>
                </a:r>
              </a:p>
            </p:txBody>
          </p:sp>
          <p:sp>
            <p:nvSpPr>
              <p:cNvPr id="49" name="Rectangle 13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810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p+0</a:t>
                </a:r>
              </a:p>
            </p:txBody>
          </p:sp>
          <p:sp>
            <p:nvSpPr>
              <p:cNvPr id="50" name="Rectangle 14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52588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p+4</a:t>
                </a:r>
              </a:p>
            </p:txBody>
          </p:sp>
          <p:sp>
            <p:nvSpPr>
              <p:cNvPr id="51" name="Rectangle 15"/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9083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p+8</a:t>
                </a:r>
              </a:p>
            </p:txBody>
          </p:sp>
          <p:sp>
            <p:nvSpPr>
              <p:cNvPr id="52" name="Rectangle 16"/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538797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p+16</a:t>
                </a:r>
              </a:p>
            </p:txBody>
          </p:sp>
          <p:sp>
            <p:nvSpPr>
              <p:cNvPr id="53" name="Rectangle 17"/>
              <p:cNvSpPr>
                <a:spLocks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793432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p+24</a:t>
                </a:r>
              </a:p>
            </p:txBody>
          </p:sp>
        </p:grpSp>
        <p:sp>
          <p:nvSpPr>
            <p:cNvPr id="33" name="Line 1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rot="10800000" flipH="1">
              <a:off x="1903412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4" name="Rectangle 19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1380533" y="6035040"/>
              <a:ext cx="20701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4</a:t>
              </a:r>
            </a:p>
          </p:txBody>
        </p:sp>
        <p:sp>
          <p:nvSpPr>
            <p:cNvPr id="35" name="Rectangle 20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4799012" y="6035040"/>
              <a:ext cx="19050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36" name="Line 21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rot="10800000" flipH="1">
              <a:off x="5710609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37" name="Rectangle 22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404812" y="6309360"/>
              <a:ext cx="15367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rgbClr val="FF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38" name="Line 23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rot="10800000" flipH="1">
              <a:off x="633412" y="5852160"/>
              <a:ext cx="0" cy="54864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>
              <p:custDataLst>
                <p:tags r:id="rId12"/>
              </p:custDataLst>
            </p:nvPr>
          </p:nvSpPr>
          <p:spPr>
            <a:xfrm>
              <a:off x="2377440" y="6309360"/>
              <a:ext cx="26168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internal fragmentation</a:t>
              </a:r>
            </a:p>
          </p:txBody>
        </p:sp>
        <p:cxnSp>
          <p:nvCxnSpPr>
            <p:cNvPr id="42" name="Straight Arrow Connector 41"/>
            <p:cNvCxnSpPr/>
            <p:nvPr>
              <p:custDataLst>
                <p:tags r:id="rId13"/>
              </p:custDataLst>
            </p:nvPr>
          </p:nvCxnSpPr>
          <p:spPr bwMode="auto">
            <a:xfrm flipV="1">
              <a:off x="4441620" y="5577840"/>
              <a:ext cx="4572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907789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5678"/>
            <a:ext cx="8403336" cy="762000"/>
          </a:xfrm>
          <a:ln/>
        </p:spPr>
        <p:txBody>
          <a:bodyPr/>
          <a:lstStyle/>
          <a:p>
            <a:r>
              <a:rPr lang="en-US" dirty="0"/>
              <a:t>Satisfying Alignment with Structures (2)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52" name="Rectangle 4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3827" y="1371600"/>
                <a:ext cx="8366125" cy="4972050"/>
              </a:xfrm>
              <a:ln/>
            </p:spPr>
            <p:txBody>
              <a:bodyPr/>
              <a:lstStyle/>
              <a:p>
                <a:r>
                  <a:rPr lang="en-US" sz="2400" dirty="0"/>
                  <a:t>Can find offset of individual fields </a:t>
                </a:r>
                <a:br>
                  <a:rPr lang="en-US" sz="2400" dirty="0"/>
                </a:br>
                <a:r>
                  <a:rPr lang="en-US" sz="2400" dirty="0"/>
                  <a:t>using </a:t>
                </a:r>
                <a:r>
                  <a:rPr lang="en-US" sz="24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offsetof</a:t>
                </a:r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</a:t>
                </a:r>
              </a:p>
              <a:p>
                <a:pPr lvl="1"/>
                <a:r>
                  <a:rPr lang="en-US" sz="2000" dirty="0"/>
                  <a:t>Need to </a:t>
                </a:r>
                <a:r>
                  <a:rPr lang="en-US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#include &lt;</a:t>
                </a:r>
                <a:r>
                  <a:rPr lang="en-US" sz="20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stddef.h</a:t>
                </a:r>
                <a:r>
                  <a:rPr lang="en-US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&gt;</a:t>
                </a:r>
              </a:p>
              <a:p>
                <a:pPr lvl="1"/>
                <a:r>
                  <a:rPr lang="en-US" sz="2000" u="sng" dirty="0"/>
                  <a:t>Example</a:t>
                </a:r>
                <a:r>
                  <a:rPr lang="en-US" sz="2000" dirty="0"/>
                  <a:t>:  </a:t>
                </a:r>
                <a:r>
                  <a:rPr lang="en-US" sz="20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offsetof</a:t>
                </a:r>
                <a:r>
                  <a:rPr lang="en-US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</a:t>
                </a:r>
                <a:r>
                  <a:rPr lang="en-US" sz="2000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struct</a:t>
                </a:r>
                <a:r>
                  <a:rPr lang="en-US" sz="2000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S2</a:t>
                </a:r>
                <a:r>
                  <a:rPr lang="en-US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,c)</a:t>
                </a:r>
                <a:r>
                  <a:rPr lang="en-US" sz="2000" dirty="0"/>
                  <a:t> returns 16</a:t>
                </a:r>
              </a:p>
              <a:p>
                <a:pPr lvl="2"/>
                <a:endParaRPr lang="en-US" sz="1600" dirty="0"/>
              </a:p>
              <a:p>
                <a:r>
                  <a:rPr lang="en-US" sz="2400" dirty="0"/>
                  <a:t>For largest alignment requirement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</m:oMath>
                </a14:m>
                <a:r>
                  <a:rPr lang="en-US" sz="2400" dirty="0"/>
                  <a:t>,</a:t>
                </a:r>
                <a:br>
                  <a:rPr lang="en-US" sz="2400" dirty="0"/>
                </a:br>
                <a:r>
                  <a:rPr lang="en-US" sz="2400" dirty="0">
                    <a:solidFill>
                      <a:srgbClr val="FF0000"/>
                    </a:solidFill>
                  </a:rPr>
                  <a:t>overall structure size must be multiple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sub>
                    </m:sSub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pPr lvl="1"/>
                <a:r>
                  <a:rPr lang="en-US" sz="2000" dirty="0"/>
                  <a:t>Compiler will add padding </a:t>
                </a:r>
                <a:r>
                  <a:rPr lang="en-US" sz="2000" dirty="0">
                    <a:solidFill>
                      <a:srgbClr val="FF0000"/>
                    </a:solidFill>
                  </a:rPr>
                  <a:t>at end </a:t>
                </a:r>
                <a:r>
                  <a:rPr lang="en-US" sz="2000" dirty="0"/>
                  <a:t>of </a:t>
                </a:r>
                <a:br>
                  <a:rPr lang="en-US" sz="2000" dirty="0"/>
                </a:br>
                <a:r>
                  <a:rPr lang="en-US" sz="2000" dirty="0"/>
                  <a:t>structure to meet overall structure </a:t>
                </a:r>
                <a:br>
                  <a:rPr lang="en-US" sz="2000" dirty="0"/>
                </a:br>
                <a:r>
                  <a:rPr lang="en-US" sz="2000" dirty="0"/>
                  <a:t>alignment requirement</a:t>
                </a:r>
              </a:p>
            </p:txBody>
          </p:sp>
        </mc:Choice>
        <mc:Fallback xmlns="">
          <p:sp>
            <p:nvSpPr>
              <p:cNvPr id="2765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4"/>
                </p:custDataLst>
              </p:nvPr>
            </p:nvSpPr>
            <p:spPr>
              <a:xfrm>
                <a:off x="393827" y="1371600"/>
                <a:ext cx="8366125" cy="4972050"/>
              </a:xfrm>
              <a:blipFill rotWithShape="0">
                <a:blip r:embed="rId15"/>
                <a:stretch>
                  <a:fillRect l="-146" t="-980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p:graphicFrame>
        <p:nvGraphicFramePr>
          <p:cNvPr id="13" name="Group 7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280655006"/>
              </p:ext>
            </p:extLst>
          </p:nvPr>
        </p:nvGraphicFramePr>
        <p:xfrm>
          <a:off x="301752" y="512064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 Bold Italic" charset="0"/>
                          <a:cs typeface="Calibri" panose="020F0502020204030204" pitchFamily="34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4114800" y="6309360"/>
            <a:ext cx="2663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external fragmentation</a:t>
            </a:r>
          </a:p>
        </p:txBody>
      </p:sp>
      <p:cxnSp>
        <p:nvCxnSpPr>
          <p:cNvPr id="9" name="Straight Arrow Connector 8"/>
          <p:cNvCxnSpPr/>
          <p:nvPr>
            <p:custDataLst>
              <p:tags r:id="rId6"/>
            </p:custDataLst>
          </p:nvPr>
        </p:nvCxnSpPr>
        <p:spPr bwMode="auto">
          <a:xfrm flipV="1">
            <a:off x="6452647" y="5577841"/>
            <a:ext cx="457200" cy="82296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3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S2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p;</a:t>
            </a:r>
          </a:p>
        </p:txBody>
      </p:sp>
      <p:sp>
        <p:nvSpPr>
          <p:cNvPr id="12" name="Rectangle 24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7132320" y="630936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 dirty="0">
                <a:solidFill>
                  <a:srgbClr val="FF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14" name="Line 25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rot="10800000" flipH="1">
            <a:off x="8302752" y="5852160"/>
            <a:ext cx="0" cy="54864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5" name="Rectangle 22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404812" y="630936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16" name="Line 2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rot="10800000" flipH="1">
            <a:off x="633412" y="5852160"/>
            <a:ext cx="0" cy="54864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01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11200" y="3708400"/>
            <a:ext cx="7670800" cy="1408176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7" name="Rectangle 5"/>
              <p:cNvSpPr>
                <a:spLocks noGrp="1" noChangeArrowheads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393192" y="1362456"/>
                <a:ext cx="8366760" cy="2743200"/>
              </a:xfrm>
              <a:ln/>
            </p:spPr>
            <p:txBody>
              <a:bodyPr/>
              <a:lstStyle/>
              <a:p>
                <a:r>
                  <a:rPr lang="en-US" dirty="0"/>
                  <a:t>Overall structure length multiple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Satisfy alignment requirement </a:t>
                </a:r>
                <a:br>
                  <a:rPr lang="en-US" dirty="0"/>
                </a:br>
                <a:r>
                  <a:rPr lang="en-US" dirty="0"/>
                  <a:t>for every element in array</a:t>
                </a:r>
              </a:p>
            </p:txBody>
          </p:sp>
        </mc:Choice>
        <mc:Fallback xmlns="">
          <p:sp>
            <p:nvSpPr>
              <p:cNvPr id="28677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3"/>
                </p:custDataLst>
              </p:nvPr>
            </p:nvSpPr>
            <p:spPr>
              <a:xfrm>
                <a:off x="393192" y="1362456"/>
                <a:ext cx="8366760" cy="2743200"/>
              </a:xfrm>
              <a:blipFill rotWithShape="0">
                <a:blip r:embed="rId14"/>
                <a:stretch>
                  <a:fillRect l="-364" t="-222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28791" name="Group 119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528177654"/>
              </p:ext>
            </p:extLst>
          </p:nvPr>
        </p:nvGraphicFramePr>
        <p:xfrm>
          <a:off x="1181100" y="3314700"/>
          <a:ext cx="759881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S2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a[10]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16" name="Group 7"/>
          <p:cNvGraphicFramePr>
            <a:graphicFrameLocks noGrp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924909187"/>
              </p:ext>
            </p:extLst>
          </p:nvPr>
        </p:nvGraphicFramePr>
        <p:xfrm>
          <a:off x="338328" y="512064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3549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585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 Bold Italic" charset="0"/>
                          <a:cs typeface="Calibri" panose="020F0502020204030204" pitchFamily="34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>
            <p:custDataLst>
              <p:tags r:id="rId9"/>
            </p:custDataLst>
          </p:nvPr>
        </p:nvSpPr>
        <p:spPr>
          <a:xfrm>
            <a:off x="4114800" y="6309360"/>
            <a:ext cx="2663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external fragmentation</a:t>
            </a:r>
          </a:p>
        </p:txBody>
      </p:sp>
      <p:cxnSp>
        <p:nvCxnSpPr>
          <p:cNvPr id="18" name="Straight Arrow Connector 17"/>
          <p:cNvCxnSpPr/>
          <p:nvPr>
            <p:custDataLst>
              <p:tags r:id="rId10"/>
            </p:custDataLst>
          </p:nvPr>
        </p:nvCxnSpPr>
        <p:spPr bwMode="auto">
          <a:xfrm flipV="1">
            <a:off x="6452647" y="5577841"/>
            <a:ext cx="457200" cy="82296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744289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3111500" y="3577012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idx="1"/>
            <p:custDataLst>
              <p:tags r:id="rId3"/>
            </p:custDataLst>
          </p:nvPr>
        </p:nvSpPr>
        <p:spPr>
          <a:xfrm>
            <a:off x="393192" y="1362456"/>
            <a:ext cx="8366760" cy="2070100"/>
          </a:xfrm>
          <a:ln/>
        </p:spPr>
        <p:txBody>
          <a:bodyPr/>
          <a:lstStyle/>
          <a:p>
            <a:r>
              <a:rPr lang="en-US" sz="2400" dirty="0"/>
              <a:t>Compute start of array element as: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12*index</a:t>
            </a:r>
          </a:p>
          <a:p>
            <a:pPr marL="552450"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sizeof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(S3) = 12</a:t>
            </a:r>
            <a:r>
              <a:rPr lang="en-US" sz="2000" dirty="0">
                <a:latin typeface="Anonymous Pro" panose="02060609030202000504" pitchFamily="49" charset="0"/>
                <a:cs typeface="Courier New Bold" charset="0"/>
                <a:sym typeface="Courier New Bold" charset="0"/>
              </a:rPr>
              <a:t>,</a:t>
            </a:r>
            <a:r>
              <a:rPr lang="en-US" sz="2000" dirty="0"/>
              <a:t> including alignment padding</a:t>
            </a:r>
          </a:p>
          <a:p>
            <a:r>
              <a:rPr lang="en-US" sz="2400" dirty="0"/>
              <a:t>Element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j</a:t>
            </a:r>
            <a:r>
              <a:rPr lang="en-US" sz="2400" dirty="0"/>
              <a:t> is at offset 8 within structure</a:t>
            </a:r>
          </a:p>
          <a:p>
            <a:r>
              <a:rPr lang="en-US" sz="2400" dirty="0"/>
              <a:t>Assembler gives offset  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a+8</a:t>
            </a:r>
            <a:endParaRPr 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29703" name="Rectangle 7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57200" y="5486400"/>
            <a:ext cx="3108960" cy="118494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short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get_j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index)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a[index].j;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241300" y="3196012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15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7889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a[index]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a+12*index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1370013" y="4364412"/>
          <a:ext cx="6429375" cy="60325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 Bold Italic" charset="0"/>
                          <a:cs typeface="Calibri" panose="020F0502020204030204" pitchFamily="34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 Bold Italic" charset="0"/>
                          <a:cs typeface="Calibri" panose="020F0502020204030204" pitchFamily="34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a+12*index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>
            <p:custDataLst>
              <p:tags r:id="rId8"/>
            </p:custDataLst>
          </p:nvPr>
        </p:nvSpPr>
        <p:spPr>
          <a:xfrm>
            <a:off x="5144807" y="5040868"/>
            <a:ext cx="18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1" hangingPunct="1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a+</a:t>
            </a:r>
            <a:r>
              <a:rPr lang="en-US" sz="1800" b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12*index</a:t>
            </a:r>
            <a:r>
              <a:rPr lang="en-US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+8</a:t>
            </a:r>
          </a:p>
        </p:txBody>
      </p:sp>
      <p:cxnSp>
        <p:nvCxnSpPr>
          <p:cNvPr id="4" name="Straight Arrow Connector 3"/>
          <p:cNvCxnSpPr/>
          <p:nvPr>
            <p:custDataLst>
              <p:tags r:id="rId9"/>
            </p:custDataLst>
          </p:nvPr>
        </p:nvCxnSpPr>
        <p:spPr bwMode="auto">
          <a:xfrm flipV="1">
            <a:off x="6064290" y="4681728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Rectangle 3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S3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short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float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short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j;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a[10]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7634865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 of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 will do the following:</a:t>
            </a:r>
          </a:p>
          <a:p>
            <a:pPr lvl="1"/>
            <a:r>
              <a:rPr lang="en-US" dirty="0"/>
              <a:t>Maintains declared </a:t>
            </a:r>
            <a:r>
              <a:rPr lang="en-US" i="1" dirty="0"/>
              <a:t>ordering</a:t>
            </a:r>
            <a:r>
              <a:rPr lang="en-US" dirty="0"/>
              <a:t> of fields in struct</a:t>
            </a:r>
          </a:p>
          <a:p>
            <a:pPr lvl="1"/>
            <a:r>
              <a:rPr lang="en-US" dirty="0"/>
              <a:t>Each </a:t>
            </a:r>
            <a:r>
              <a:rPr lang="en-US" b="1" i="1" dirty="0"/>
              <a:t>field</a:t>
            </a:r>
            <a:r>
              <a:rPr lang="en-US" i="1" dirty="0"/>
              <a:t> </a:t>
            </a:r>
            <a:r>
              <a:rPr lang="en-US" dirty="0"/>
              <a:t>must be aligned </a:t>
            </a:r>
            <a:r>
              <a:rPr lang="en-US" i="1" dirty="0"/>
              <a:t>within</a:t>
            </a:r>
            <a:r>
              <a:rPr lang="en-US" dirty="0"/>
              <a:t> the </a:t>
            </a:r>
            <a:r>
              <a:rPr lang="en-US" dirty="0" err="1"/>
              <a:t>struct</a:t>
            </a:r>
            <a:r>
              <a:rPr lang="en-US" dirty="0"/>
              <a:t> </a:t>
            </a:r>
            <a:br>
              <a:rPr lang="en-US" dirty="0"/>
            </a:br>
            <a:r>
              <a:rPr lang="en-US" i="1" dirty="0"/>
              <a:t>(may insert padding)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dirty="0"/>
              <a:t> can be used to get actual field offset</a:t>
            </a:r>
          </a:p>
          <a:p>
            <a:pPr lvl="1"/>
            <a:r>
              <a:rPr lang="en-US" dirty="0"/>
              <a:t>Overall struct must be </a:t>
            </a:r>
            <a:r>
              <a:rPr lang="en-US" b="1" i="1" dirty="0"/>
              <a:t>aligned</a:t>
            </a:r>
            <a:r>
              <a:rPr lang="en-US" dirty="0"/>
              <a:t> according to largest field</a:t>
            </a:r>
          </a:p>
          <a:p>
            <a:pPr lvl="1"/>
            <a:r>
              <a:rPr lang="en-US" dirty="0"/>
              <a:t>Total struct </a:t>
            </a:r>
            <a:r>
              <a:rPr lang="en-US" b="1" i="1" dirty="0"/>
              <a:t>size</a:t>
            </a:r>
            <a:r>
              <a:rPr lang="en-US" dirty="0"/>
              <a:t> must be multiple of its alignment </a:t>
            </a:r>
            <a:br>
              <a:rPr lang="en-US" dirty="0"/>
            </a:br>
            <a:r>
              <a:rPr lang="en-US" i="1" dirty="0"/>
              <a:t>(may insert padding)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/>
              <a:t> should be used to get true size of </a:t>
            </a:r>
            <a:r>
              <a:rPr lang="en-US" dirty="0" err="1"/>
              <a:t>structs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367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How the Programmer Can Save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  <a:ln/>
        </p:spPr>
        <p:txBody>
          <a:bodyPr/>
          <a:lstStyle/>
          <a:p>
            <a:r>
              <a:rPr lang="en-US" dirty="0"/>
              <a:t>Compiler must respect order elements are declared in</a:t>
            </a:r>
          </a:p>
          <a:p>
            <a:pPr lvl="1"/>
            <a:r>
              <a:rPr lang="en-US" dirty="0"/>
              <a:t>Sometimes the programmer can save space by declaring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27653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709102" y="3108960"/>
            <a:ext cx="1645920" cy="15621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S4 {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d;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5815063" y="3108960"/>
            <a:ext cx="1645920" cy="15636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S5 {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</a:p>
          <a:p>
            <a:pPr algn="l"/>
            <a:r>
              <a:rPr lang="en-US" sz="1800" b="0" dirty="0"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Courier New Bold" charset="0"/>
              </a:rPr>
              <a:t> d;</a:t>
            </a:r>
            <a:endParaRPr lang="en-US" sz="18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206240" y="3575304"/>
            <a:ext cx="1097280" cy="5486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B2A85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33413" y="5120640"/>
            <a:ext cx="3786187" cy="381000"/>
            <a:chOff x="633413" y="4903086"/>
            <a:chExt cx="3786187" cy="381000"/>
          </a:xfrm>
        </p:grpSpPr>
        <p:sp>
          <p:nvSpPr>
            <p:cNvPr id="12" name="Rectangle 7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633413" y="4903086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13" name="Rectangle 8"/>
            <p:cNvSpPr>
              <a:spLocks/>
            </p:cNvSpPr>
            <p:nvPr>
              <p:custDataLst>
                <p:tags r:id="rId17"/>
              </p:custDataLst>
            </p:nvPr>
          </p:nvSpPr>
          <p:spPr bwMode="auto">
            <a:xfrm>
              <a:off x="1903413" y="4903086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endPara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15" name="Rectangle 11"/>
            <p:cNvSpPr>
              <a:spLocks/>
            </p:cNvSpPr>
            <p:nvPr>
              <p:custDataLst>
                <p:tags r:id="rId18"/>
              </p:custDataLst>
            </p:nvPr>
          </p:nvSpPr>
          <p:spPr bwMode="auto">
            <a:xfrm>
              <a:off x="950913" y="4903086"/>
              <a:ext cx="9525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 i="1" dirty="0">
                  <a:solidFill>
                    <a:srgbClr val="FFFFFF"/>
                  </a:solidFill>
                  <a:latin typeface="Calibri" panose="020F0502020204030204" pitchFamily="34" charset="0"/>
                  <a:ea typeface="Calibri Bold Italic" charset="0"/>
                  <a:cs typeface="Calibri" panose="020F0502020204030204" pitchFamily="34" charset="0"/>
                  <a:sym typeface="Calibri Bold Italic" charset="0"/>
                </a:rPr>
                <a:t>3 bytes</a:t>
              </a:r>
            </a:p>
          </p:txBody>
        </p:sp>
        <p:sp>
          <p:nvSpPr>
            <p:cNvPr id="16" name="Rectangle 7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3149600" y="4903086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d</a:t>
              </a:r>
            </a:p>
          </p:txBody>
        </p:sp>
        <p:sp>
          <p:nvSpPr>
            <p:cNvPr id="17" name="Rectangle 11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3467100" y="4903086"/>
              <a:ext cx="952500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 i="1" dirty="0">
                  <a:solidFill>
                    <a:srgbClr val="FFFFFF"/>
                  </a:solidFill>
                  <a:latin typeface="Calibri" panose="020F0502020204030204" pitchFamily="34" charset="0"/>
                  <a:ea typeface="Calibri Bold Italic" charset="0"/>
                  <a:cs typeface="Calibri" panose="020F0502020204030204" pitchFamily="34" charset="0"/>
                  <a:sym typeface="Calibri Bold Italic" charset="0"/>
                </a:rPr>
                <a:t>3 bytes</a:t>
              </a:r>
            </a:p>
          </p:txBody>
        </p:sp>
      </p:grpSp>
      <p:grpSp>
        <p:nvGrpSpPr>
          <p:cNvPr id="2" name="Group 1"/>
          <p:cNvGrpSpPr/>
          <p:nvPr>
            <p:custDataLst>
              <p:tags r:id="rId7"/>
            </p:custDataLst>
          </p:nvPr>
        </p:nvGrpSpPr>
        <p:grpSpPr>
          <a:xfrm>
            <a:off x="5368816" y="5120640"/>
            <a:ext cx="2538413" cy="381000"/>
            <a:chOff x="635000" y="5257800"/>
            <a:chExt cx="2538413" cy="381000"/>
          </a:xfrm>
        </p:grpSpPr>
        <p:sp>
          <p:nvSpPr>
            <p:cNvPr id="18" name="Rectangle 7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1892300" y="5257800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19" name="Rectangle 8"/>
            <p:cNvSpPr>
              <a:spLocks/>
            </p:cNvSpPr>
            <p:nvPr>
              <p:custDataLst>
                <p:tags r:id="rId13"/>
              </p:custDataLst>
            </p:nvPr>
          </p:nvSpPr>
          <p:spPr bwMode="auto">
            <a:xfrm>
              <a:off x="635000" y="5257800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endPara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endParaRPr>
            </a:p>
          </p:txBody>
        </p:sp>
        <p:sp>
          <p:nvSpPr>
            <p:cNvPr id="21" name="Rectangle 7"/>
            <p:cNvSpPr>
              <a:spLocks/>
            </p:cNvSpPr>
            <p:nvPr>
              <p:custDataLst>
                <p:tags r:id="rId14"/>
              </p:custDataLst>
            </p:nvPr>
          </p:nvSpPr>
          <p:spPr bwMode="auto">
            <a:xfrm>
              <a:off x="2159000" y="5257800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d</a:t>
              </a:r>
            </a:p>
          </p:txBody>
        </p:sp>
        <p:sp>
          <p:nvSpPr>
            <p:cNvPr id="22" name="Rectangle 11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2476500" y="5257800"/>
              <a:ext cx="696913" cy="381000"/>
            </a:xfrm>
            <a:prstGeom prst="rect">
              <a:avLst/>
            </a:prstGeom>
            <a:solidFill>
              <a:srgbClr val="B2B2B2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1600" i="1" dirty="0">
                  <a:solidFill>
                    <a:srgbClr val="FFFFFF"/>
                  </a:solidFill>
                  <a:latin typeface="Calibri" panose="020F0502020204030204" pitchFamily="34" charset="0"/>
                  <a:ea typeface="Calibri Bold Italic" charset="0"/>
                  <a:cs typeface="Calibri" panose="020F0502020204030204" pitchFamily="34" charset="0"/>
                  <a:sym typeface="Calibri Bold Italic" charset="0"/>
                </a:rPr>
                <a:t>2 bytes</a:t>
              </a:r>
            </a:p>
          </p:txBody>
        </p:sp>
      </p:grpSp>
      <p:sp>
        <p:nvSpPr>
          <p:cNvPr id="4" name="Left Brace 3"/>
          <p:cNvSpPr/>
          <p:nvPr>
            <p:custDataLst>
              <p:tags r:id="rId8"/>
            </p:custDataLst>
          </p:nvPr>
        </p:nvSpPr>
        <p:spPr bwMode="auto">
          <a:xfrm rot="16200000">
            <a:off x="2394902" y="3794760"/>
            <a:ext cx="274320" cy="3775075"/>
          </a:xfrm>
          <a:prstGeom prst="leftBrace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>
            <p:custDataLst>
              <p:tags r:id="rId9"/>
            </p:custDataLst>
          </p:nvPr>
        </p:nvSpPr>
        <p:spPr>
          <a:xfrm>
            <a:off x="1935184" y="5852160"/>
            <a:ext cx="1257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Left Brace 19"/>
          <p:cNvSpPr/>
          <p:nvPr>
            <p:custDataLst>
              <p:tags r:id="rId10"/>
            </p:custDataLst>
          </p:nvPr>
        </p:nvSpPr>
        <p:spPr bwMode="auto">
          <a:xfrm rot="16200000">
            <a:off x="6500863" y="4413090"/>
            <a:ext cx="274320" cy="2538413"/>
          </a:xfrm>
          <a:prstGeom prst="leftBrace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>
            <p:custDataLst>
              <p:tags r:id="rId11"/>
            </p:custDataLst>
          </p:nvPr>
        </p:nvSpPr>
        <p:spPr>
          <a:xfrm>
            <a:off x="6118674" y="5852160"/>
            <a:ext cx="1723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6784665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Minimize the size of the </a:t>
            </a:r>
            <a:r>
              <a:rPr lang="en-US" sz="2400" dirty="0" err="1"/>
              <a:t>struct</a:t>
            </a:r>
            <a:r>
              <a:rPr lang="en-US" sz="2400" dirty="0"/>
              <a:t> by re-ordering the </a:t>
            </a:r>
            <a:r>
              <a:rPr lang="en-US" sz="2400" dirty="0" err="1"/>
              <a:t>vars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What are the old and new sizes of the </a:t>
            </a:r>
            <a:r>
              <a:rPr lang="en-US" sz="2400" dirty="0" err="1"/>
              <a:t>struct</a:t>
            </a:r>
            <a:r>
              <a:rPr lang="en-US" sz="2400" dirty="0"/>
              <a:t>?</a:t>
            </a:r>
          </a:p>
          <a:p>
            <a:pPr marL="0" indent="0">
              <a:spcBef>
                <a:spcPts val="0"/>
              </a:spcBef>
              <a:buNone/>
              <a:tabLst>
                <a:tab pos="569913" algn="l"/>
                <a:tab pos="4459288" algn="l"/>
              </a:tabLst>
            </a:pPr>
            <a:r>
              <a:rPr lang="en-US" sz="2400" dirty="0"/>
              <a:t>	</a:t>
            </a:r>
            <a:r>
              <a:rPr lang="en-US" sz="2000" dirty="0" err="1"/>
              <a:t>sizeof</a:t>
            </a:r>
            <a:r>
              <a:rPr lang="en-US" sz="2000" dirty="0"/>
              <a:t>(struct old) = _____	</a:t>
            </a:r>
            <a:r>
              <a:rPr lang="en-US" sz="2000" dirty="0" err="1"/>
              <a:t>sizeof</a:t>
            </a:r>
            <a:r>
              <a:rPr lang="en-US" sz="2000" dirty="0"/>
              <a:t>(struct new) = _____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097280" y="1828800"/>
            <a:ext cx="6583680" cy="2200602"/>
            <a:chOff x="1097280" y="2377440"/>
            <a:chExt cx="6583680" cy="2200602"/>
          </a:xfrm>
        </p:grpSpPr>
        <p:sp>
          <p:nvSpPr>
            <p:cNvPr id="5" name="Rectangle 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1097280" y="2377440"/>
              <a:ext cx="2286000" cy="220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38100" tIns="38100" rIns="38100" bIns="38100">
              <a:spAutoFit/>
            </a:bodyPr>
            <a:lstStyle/>
            <a:p>
              <a:pPr algn="l"/>
              <a:r>
                <a:rPr lang="en-US" sz="180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struct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old {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 algn="l">
                <a:spcBef>
                  <a:spcPts val="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int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;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 algn="l">
                <a:spcBef>
                  <a:spcPts val="120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short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s[3];</a:t>
              </a:r>
            </a:p>
            <a:p>
              <a:pPr algn="l">
                <a:spcBef>
                  <a:spcPts val="1200"/>
                </a:spcBef>
              </a:pPr>
              <a:r>
                <a:rPr lang="en-US" sz="1800" b="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char *</a:t>
              </a:r>
              <a:r>
                <a:rPr lang="en-US" sz="1800" b="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c;</a:t>
              </a:r>
            </a:p>
            <a:p>
              <a:pPr algn="l">
                <a:spcBef>
                  <a:spcPts val="120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floa</a:t>
              </a:r>
              <a:r>
                <a:rPr lang="en-US" sz="1800" dirty="0">
                  <a:solidFill>
                    <a:schemeClr val="tx1"/>
                  </a:solidFill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f;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};</a:t>
              </a:r>
            </a:p>
          </p:txBody>
        </p:sp>
        <p:sp>
          <p:nvSpPr>
            <p:cNvPr id="6" name="Rectangle 6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4937760" y="2377440"/>
              <a:ext cx="2743200" cy="220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38100" tIns="38100" rIns="38100" bIns="38100">
              <a:spAutoFit/>
            </a:bodyPr>
            <a:lstStyle/>
            <a:p>
              <a:pPr algn="l"/>
              <a:r>
                <a:rPr lang="en-US" sz="180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struct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new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{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 algn="l">
                <a:spcBef>
                  <a:spcPts val="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 err="1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int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   </a:t>
              </a:r>
              <a:r>
                <a:rPr lang="en-US" sz="18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;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>
                <a:spcBef>
                  <a:spcPts val="120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______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 ______;</a:t>
              </a:r>
            </a:p>
            <a:p>
              <a:pPr>
                <a:spcBef>
                  <a:spcPts val="1200"/>
                </a:spcBef>
              </a:pPr>
              <a:r>
                <a:rPr lang="en-US" sz="1800" b="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______</a:t>
              </a:r>
              <a:r>
                <a:rPr lang="en-US" sz="180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</a:t>
              </a:r>
              <a:r>
                <a:rPr lang="en-US" sz="1800" b="0" dirty="0"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______;</a:t>
              </a:r>
            </a:p>
            <a:p>
              <a:pPr>
                <a:spcBef>
                  <a:spcPts val="1200"/>
                </a:spcBef>
              </a:pP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 </a:t>
              </a: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______</a:t>
              </a:r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ea typeface="Lucida Grande" charset="0"/>
                  <a:cs typeface="Courier New" panose="02070309020205020404" pitchFamily="49" charset="0"/>
                  <a:sym typeface="Courier New Bold" charset="0"/>
                </a:rPr>
                <a:t> ______;</a:t>
              </a:r>
              <a:endParaRPr lang="en-US" sz="1800" b="0" dirty="0">
                <a:solidFill>
                  <a:schemeClr val="tx1"/>
                </a:solidFill>
                <a:latin typeface="Courier New" panose="02070309020205020404" pitchFamily="49" charset="0"/>
                <a:ea typeface="Lucida Grande" charset="0"/>
                <a:cs typeface="Courier New" panose="02070309020205020404" pitchFamily="49" charset="0"/>
                <a:sym typeface="Arial Narrow" charset="0"/>
              </a:endParaRPr>
            </a:p>
            <a:p>
              <a:pPr algn="l"/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};</a:t>
              </a:r>
            </a:p>
          </p:txBody>
        </p:sp>
        <p:sp>
          <p:nvSpPr>
            <p:cNvPr id="7" name="Right Arrow 6"/>
            <p:cNvSpPr/>
            <p:nvPr/>
          </p:nvSpPr>
          <p:spPr bwMode="auto">
            <a:xfrm>
              <a:off x="3703320" y="3341474"/>
              <a:ext cx="914400" cy="457200"/>
            </a:xfrm>
            <a:prstGeom prst="rightArrow">
              <a:avLst/>
            </a:prstGeom>
            <a:solidFill>
              <a:srgbClr val="4B2A85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5631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Arrays in C</a:t>
            </a:r>
          </a:p>
          <a:p>
            <a:pPr lvl="1"/>
            <a:r>
              <a:rPr lang="en-US" dirty="0"/>
              <a:t>Aligned to satisfy every element’s alignment requirement</a:t>
            </a:r>
          </a:p>
          <a:p>
            <a:r>
              <a:rPr lang="en-US" dirty="0"/>
              <a:t>Structures</a:t>
            </a:r>
          </a:p>
          <a:p>
            <a:pPr lvl="1"/>
            <a:r>
              <a:rPr lang="en-US" dirty="0"/>
              <a:t>Allocate bytes in order declared</a:t>
            </a:r>
          </a:p>
          <a:p>
            <a:pPr lvl="1"/>
            <a:r>
              <a:rPr lang="en-US" dirty="0"/>
              <a:t>Pad in middle and at end to satisfy alignment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9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Array Access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208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Basic Principle</a:t>
                </a:r>
              </a:p>
              <a:p>
                <a:pPr lvl="1"/>
                <a:r>
                  <a:rPr lang="en-US" b="1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T</a:t>
                </a:r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A[N];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Anonymous Pro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</a:t>
                </a:r>
                <a:r>
                  <a:rPr lang="en-US" dirty="0"/>
                  <a:t>array of data type </a:t>
                </a:r>
                <a:r>
                  <a:rPr lang="en-US" b="1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T</a:t>
                </a:r>
                <a:r>
                  <a:rPr lang="en-US" dirty="0"/>
                  <a:t> and length </a:t>
                </a:r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N</a:t>
                </a:r>
              </a:p>
              <a:p>
                <a:pPr lvl="1"/>
                <a:r>
                  <a:rPr lang="en-US" dirty="0"/>
                  <a:t>Identifier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 returns address of array (type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T*</a:t>
                </a:r>
                <a:r>
                  <a:rPr lang="en-US" dirty="0"/>
                  <a:t>)</a:t>
                </a:r>
              </a:p>
              <a:p>
                <a:pPr lvl="1"/>
                <a:endParaRPr lang="en-US" u="sng" dirty="0"/>
              </a:p>
              <a:p>
                <a:pPr lvl="1"/>
                <a:endParaRPr lang="en-US" u="sng" dirty="0"/>
              </a:p>
              <a:p>
                <a:r>
                  <a:rPr lang="en-US" u="sng" dirty="0"/>
                  <a:t>Reference</a:t>
                </a:r>
                <a:r>
                  <a:rPr lang="en-US" dirty="0"/>
                  <a:t>        </a:t>
                </a:r>
                <a:r>
                  <a:rPr lang="en-US" u="sng" dirty="0"/>
                  <a:t>Type</a:t>
                </a:r>
                <a:r>
                  <a:rPr lang="en-US" dirty="0"/>
                  <a:t>	</a:t>
                </a:r>
                <a:r>
                  <a:rPr lang="en-US" u="sng" dirty="0"/>
                  <a:t>Value</a:t>
                </a:r>
                <a:r>
                  <a:rPr lang="en-US" dirty="0">
                    <a:latin typeface="Anonymous Pro" charset="0"/>
                    <a:ea typeface="Anonymous Pro" charset="0"/>
                    <a:cs typeface="Anonymous Pro" charset="0"/>
                  </a:rPr>
                  <a:t>		</a:t>
                </a:r>
              </a:p>
            </p:txBody>
          </p:sp>
        </mc:Choice>
        <mc:Fallback xmlns="">
          <p:sp>
            <p:nvSpPr>
              <p:cNvPr id="3020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5"/>
                </p:custDataLst>
              </p:nvPr>
            </p:nvSpPr>
            <p:spPr>
              <a:blipFill rotWithShape="0">
                <a:blip r:embed="rId26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Slide Number Placeholder 2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4" name="Text Box 3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17495" y="2819400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x[5];</a:t>
            </a:r>
          </a:p>
        </p:txBody>
      </p:sp>
      <p:grpSp>
        <p:nvGrpSpPr>
          <p:cNvPr id="2" name="Group 24"/>
          <p:cNvGrpSpPr/>
          <p:nvPr>
            <p:custDataLst>
              <p:tags r:id="rId5"/>
            </p:custDataLst>
          </p:nvPr>
        </p:nvGrpSpPr>
        <p:grpSpPr>
          <a:xfrm>
            <a:off x="2616435" y="2866822"/>
            <a:ext cx="5334000" cy="754353"/>
            <a:chOff x="2514600" y="3429000"/>
            <a:chExt cx="5334000" cy="774469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</p:grpSp>
        <p:sp>
          <p:nvSpPr>
            <p:cNvPr id="27" name="Text Box 3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14600" y="3810000"/>
              <a:ext cx="396875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28" name="Text Box 3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+4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29" name="Line 3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0" name="Line 3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968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+8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2" name="Line 3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0292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+12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4" name="Line 39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5" name="Text Box 40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9436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+16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Line 4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Text Box 42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8580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+20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8" name="Line 43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4114800"/>
          <a:ext cx="742696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x[4]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x+1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+ 4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&amp;x[2]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x[5]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 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(whatever’s in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memory at </a:t>
                      </a:r>
                      <a:r>
                        <a:rPr lang="en-US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x+20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*(x+1)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x+i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+ 4*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40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Array Example</a:t>
            </a:r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0310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9601" y="1219200"/>
            <a:ext cx="4572000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{ 1, 5, 2, 1, 3 };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= { 9, 8, 1, 9, 5 };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{ 9, 4, 7, 2, 0 };</a:t>
            </a:r>
          </a:p>
        </p:txBody>
      </p:sp>
      <p:sp>
        <p:nvSpPr>
          <p:cNvPr id="3" name="TextBox 2"/>
          <p:cNvSpPr txBox="1"/>
          <p:nvPr>
            <p:custDataLst>
              <p:tags r:id="rId4"/>
            </p:custDataLst>
          </p:nvPr>
        </p:nvSpPr>
        <p:spPr>
          <a:xfrm>
            <a:off x="6109295" y="1956581"/>
            <a:ext cx="1769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Calibri" pitchFamily="34" charset="0"/>
              </a:rPr>
              <a:t>initialization</a:t>
            </a:r>
          </a:p>
        </p:txBody>
      </p:sp>
      <p:cxnSp>
        <p:nvCxnSpPr>
          <p:cNvPr id="5" name="Straight Arrow Connector 4"/>
          <p:cNvCxnSpPr/>
          <p:nvPr>
            <p:custDataLst>
              <p:tags r:id="rId5"/>
            </p:custDataLst>
          </p:nvPr>
        </p:nvCxnSpPr>
        <p:spPr bwMode="auto">
          <a:xfrm flipH="1" flipV="1">
            <a:off x="2126074" y="2269066"/>
            <a:ext cx="413926" cy="740664"/>
          </a:xfrm>
          <a:prstGeom prst="straightConnector1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>
            <p:custDataLst>
              <p:tags r:id="rId6"/>
            </p:custDataLst>
          </p:nvPr>
        </p:nvCxnSpPr>
        <p:spPr bwMode="auto">
          <a:xfrm flipH="1">
            <a:off x="5117630" y="2220148"/>
            <a:ext cx="1034814" cy="37630"/>
          </a:xfrm>
          <a:prstGeom prst="straightConnector1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3192" y="2926080"/>
            <a:ext cx="8366125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2000" b="0" kern="0" dirty="0"/>
              <a:t>:  Declaration “</a:t>
            </a:r>
            <a:r>
              <a:rPr lang="en-US" sz="2000" kern="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2000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2000" b="0" kern="0" dirty="0"/>
              <a:t>” equivalent to “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2000" b="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[5]</a:t>
            </a:r>
            <a:r>
              <a:rPr lang="en-US" sz="2000" b="0" kern="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16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Referencing Examples</a:t>
            </a:r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" name="Group 24"/>
          <p:cNvGrpSpPr/>
          <p:nvPr>
            <p:custDataLst>
              <p:tags r:id="rId3"/>
            </p:custDataLst>
          </p:nvPr>
        </p:nvGrpSpPr>
        <p:grpSpPr>
          <a:xfrm>
            <a:off x="2335305" y="1190422"/>
            <a:ext cx="5435835" cy="754354"/>
            <a:chOff x="2412765" y="3429000"/>
            <a:chExt cx="5435835" cy="774470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7" name="Rectangle 26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88" name="Rectangle 27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89" name="Rectangle 28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0" name="Rectangle 29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1" name="Rectangle 30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3</a:t>
                </a:r>
              </a:p>
            </p:txBody>
          </p:sp>
        </p:grpSp>
        <p:sp>
          <p:nvSpPr>
            <p:cNvPr id="75" name="Text Box 32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76" name="Text Box 33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20</a:t>
              </a:r>
            </a:p>
          </p:txBody>
        </p:sp>
        <p:sp>
          <p:nvSpPr>
            <p:cNvPr id="77" name="Line 34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8" name="Line 35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9" name="Text Box 36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80" name="Line 37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1" name="Text Box 38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28</a:t>
              </a:r>
            </a:p>
          </p:txBody>
        </p:sp>
        <p:sp>
          <p:nvSpPr>
            <p:cNvPr id="82" name="Line 39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3" name="Text Box 40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84" name="Line 41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5" name="Text Box 42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86" name="Line 43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/>
          <p:nvPr>
            <p:custDataLst>
              <p:tags r:id="rId4"/>
            </p:custDataLst>
          </p:nvPr>
        </p:nvGrpSpPr>
        <p:grpSpPr>
          <a:xfrm>
            <a:off x="2336565" y="1992198"/>
            <a:ext cx="5435835" cy="754354"/>
            <a:chOff x="2412765" y="3429000"/>
            <a:chExt cx="5435835" cy="774470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7" name="Rectangle 26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08" name="Rectangle 27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8</a:t>
                </a:r>
              </a:p>
            </p:txBody>
          </p:sp>
          <p:sp>
            <p:nvSpPr>
              <p:cNvPr id="109" name="Rectangle 28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0" name="Rectangle 2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11" name="Rectangle 30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</p:grpSp>
        <p:sp>
          <p:nvSpPr>
            <p:cNvPr id="95" name="Text Box 32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96" name="Text Box 33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40</a:t>
              </a:r>
            </a:p>
          </p:txBody>
        </p:sp>
        <p:sp>
          <p:nvSpPr>
            <p:cNvPr id="97" name="Line 34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8" name="Line 3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9" name="Text Box 36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44</a:t>
              </a:r>
            </a:p>
          </p:txBody>
        </p:sp>
        <p:sp>
          <p:nvSpPr>
            <p:cNvPr id="100" name="Line 3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1" name="Text Box 38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102" name="Line 39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3" name="Text Box 40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52</a:t>
              </a:r>
            </a:p>
          </p:txBody>
        </p:sp>
        <p:sp>
          <p:nvSpPr>
            <p:cNvPr id="104" name="Line 41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5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06" name="Line 43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6" name="Group 24"/>
          <p:cNvGrpSpPr/>
          <p:nvPr>
            <p:custDataLst>
              <p:tags r:id="rId5"/>
            </p:custDataLst>
          </p:nvPr>
        </p:nvGrpSpPr>
        <p:grpSpPr>
          <a:xfrm>
            <a:off x="2335305" y="2830398"/>
            <a:ext cx="5435835" cy="754354"/>
            <a:chOff x="2412765" y="3429000"/>
            <a:chExt cx="5435835" cy="774470"/>
          </a:xfrm>
        </p:grpSpPr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7" name="Rectangle 2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28" name="Rectangle 27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129" name="Rectangle 28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30" name="Rectangle 29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31" name="Rectangle 30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0</a:t>
                </a:r>
              </a:p>
            </p:txBody>
          </p:sp>
        </p:grp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16" name="Text Box 33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60</a:t>
              </a:r>
            </a:p>
          </p:txBody>
        </p:sp>
        <p:sp>
          <p:nvSpPr>
            <p:cNvPr id="117" name="Line 3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8" name="Line 3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9" name="Text Box 36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64</a:t>
              </a:r>
            </a:p>
          </p:txBody>
        </p:sp>
        <p:sp>
          <p:nvSpPr>
            <p:cNvPr id="120" name="Line 3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1" name="Text Box 38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68</a:t>
              </a:r>
            </a:p>
          </p:txBody>
        </p:sp>
        <p:sp>
          <p:nvSpPr>
            <p:cNvPr id="122" name="Line 3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3" name="Text Box 40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124" name="Line 4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5" name="Text Box 42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76</a:t>
              </a:r>
            </a:p>
          </p:txBody>
        </p:sp>
        <p:sp>
          <p:nvSpPr>
            <p:cNvPr id="126" name="Line 4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69" name="Rectangle 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0728" y="3689350"/>
            <a:ext cx="83073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tabLst>
                <a:tab pos="344488" algn="l"/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2400" b="1" i="0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Reference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Guaranteed?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[3]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[6]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[-1]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cmu[15]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onymous Pro" panose="02060609030202000504" pitchFamily="49" charset="0"/>
              </a:rPr>
              <a:t>	</a:t>
            </a:r>
          </a:p>
        </p:txBody>
      </p:sp>
      <p:sp>
        <p:nvSpPr>
          <p:cNvPr id="72" name="Text Box 3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3038" y="112908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4" name="Text Box 3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4298" y="1930858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</p:txBody>
      </p:sp>
      <p:sp>
        <p:nvSpPr>
          <p:cNvPr id="92" name="Text Box 3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3038" y="277291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8" name="Rectangle 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93192" y="5486400"/>
            <a:ext cx="836676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/>
              <a:t>No bounds checking</a:t>
            </a:r>
            <a:endParaRPr lang="en-US" sz="2000" b="0" kern="0" dirty="0"/>
          </a:p>
          <a:p>
            <a:r>
              <a:rPr lang="en-US" sz="2000" b="0" kern="0" dirty="0"/>
              <a:t>Example arrays happened to be allocated in successive 20 byte blocks</a:t>
            </a:r>
          </a:p>
          <a:p>
            <a:pPr lvl="1"/>
            <a:r>
              <a:rPr lang="en-US" b="0" kern="0" dirty="0"/>
              <a:t>Not guaranteed to happen in general</a:t>
            </a:r>
          </a:p>
        </p:txBody>
      </p:sp>
    </p:spTree>
    <p:extLst>
      <p:ext uri="{BB962C8B-B14F-4D97-AF65-F5344CB8AC3E}">
        <p14:creationId xmlns:p14="http://schemas.microsoft.com/office/powerpoint/2010/main" val="24896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Details:  Arrays and Pointers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r>
              <a:rPr lang="en-US" dirty="0"/>
              <a:t>Arrays are (almost) identical to pointers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char *string</a:t>
            </a:r>
            <a:r>
              <a:rPr lang="en-US" dirty="0">
                <a:latin typeface="+mj-lt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dirty="0">
                <a:latin typeface="Courier New"/>
                <a:cs typeface="Courier New"/>
              </a:rPr>
              <a:t>char string[]</a:t>
            </a:r>
            <a:r>
              <a:rPr lang="en-US" dirty="0">
                <a:latin typeface="+mj-lt"/>
                <a:cs typeface="Courier New"/>
              </a:rPr>
              <a:t> </a:t>
            </a:r>
            <a:r>
              <a:rPr lang="en-US" dirty="0"/>
              <a:t>are nearly identical declarations</a:t>
            </a:r>
          </a:p>
          <a:p>
            <a:pPr lvl="1"/>
            <a:r>
              <a:rPr lang="en-US" dirty="0"/>
              <a:t>Differ in subtle ways:  initialization,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etc.</a:t>
            </a:r>
          </a:p>
          <a:p>
            <a:pPr lvl="2"/>
            <a:endParaRPr lang="en-US" dirty="0"/>
          </a:p>
          <a:p>
            <a:r>
              <a:rPr lang="en-US" dirty="0"/>
              <a:t>An array name looks like a pointer to the first (0</a:t>
            </a:r>
            <a:r>
              <a:rPr lang="en-US" baseline="30000" dirty="0"/>
              <a:t>th</a:t>
            </a:r>
            <a:r>
              <a:rPr lang="en-US" dirty="0"/>
              <a:t>) element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ar</a:t>
            </a:r>
            <a:r>
              <a:rPr lang="en-US" dirty="0">
                <a:latin typeface="Courier New"/>
                <a:cs typeface="Courier New"/>
              </a:rPr>
              <a:t>[0]</a:t>
            </a:r>
            <a:r>
              <a:rPr lang="en-US" dirty="0"/>
              <a:t> same as </a:t>
            </a:r>
            <a:r>
              <a:rPr lang="en-US" dirty="0">
                <a:latin typeface="Courier New"/>
                <a:cs typeface="Courier New"/>
              </a:rPr>
              <a:t>*</a:t>
            </a:r>
            <a:r>
              <a:rPr lang="en-US" dirty="0" err="1">
                <a:latin typeface="Courier New"/>
                <a:cs typeface="Courier New"/>
              </a:rPr>
              <a:t>ar</a:t>
            </a:r>
            <a:r>
              <a:rPr lang="en-US" dirty="0">
                <a:latin typeface="+mj-lt"/>
                <a:cs typeface="Courier New"/>
              </a:rPr>
              <a:t>;   </a:t>
            </a:r>
            <a:r>
              <a:rPr lang="en-US" dirty="0" err="1">
                <a:latin typeface="Courier New"/>
                <a:cs typeface="Courier New"/>
              </a:rPr>
              <a:t>ar</a:t>
            </a:r>
            <a:r>
              <a:rPr lang="en-US" dirty="0">
                <a:latin typeface="Courier New"/>
                <a:cs typeface="Courier New"/>
              </a:rPr>
              <a:t>[2]</a:t>
            </a:r>
            <a:r>
              <a:rPr lang="en-US" dirty="0"/>
              <a:t> same as </a:t>
            </a:r>
            <a:r>
              <a:rPr lang="en-US" dirty="0">
                <a:latin typeface="Courier New"/>
                <a:cs typeface="Courier New"/>
              </a:rPr>
              <a:t>*(ar+2)</a:t>
            </a:r>
          </a:p>
          <a:p>
            <a:pPr lvl="2"/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An array name is read-only (no assignment)</a:t>
            </a:r>
          </a:p>
          <a:p>
            <a:pPr lvl="1"/>
            <a:r>
              <a:rPr lang="en-US" dirty="0"/>
              <a:t>Cannot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&lt;anything&gt;"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32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Details:  Arrays and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dirty="0"/>
              <a:t>Declared arrays only allocated while the scope is valid: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sz="2000" dirty="0">
                <a:latin typeface="Courier New"/>
                <a:cs typeface="Courier New"/>
              </a:rPr>
              <a:t>	</a:t>
            </a:r>
            <a:r>
              <a:rPr lang="en-US" sz="2400" b="1" dirty="0">
                <a:latin typeface="Courier New"/>
                <a:cs typeface="Courier New"/>
              </a:rPr>
              <a:t>char*</a:t>
            </a:r>
            <a:r>
              <a:rPr lang="en-US" sz="2400" dirty="0">
                <a:latin typeface="Courier New"/>
                <a:cs typeface="Courier New"/>
              </a:rPr>
              <a:t> foo() {</a:t>
            </a:r>
            <a:br>
              <a:rPr lang="en-US" sz="2400" dirty="0">
                <a:latin typeface="Courier New"/>
                <a:cs typeface="Courier New"/>
              </a:rPr>
            </a:br>
            <a:r>
              <a:rPr lang="en-US" sz="2400" dirty="0">
                <a:latin typeface="Courier New"/>
                <a:cs typeface="Courier New"/>
              </a:rPr>
              <a:t>	   </a:t>
            </a:r>
            <a:r>
              <a:rPr lang="en-US" sz="2400" b="1" dirty="0">
                <a:latin typeface="Courier New"/>
                <a:cs typeface="Courier New"/>
              </a:rPr>
              <a:t>char</a:t>
            </a:r>
            <a:r>
              <a:rPr lang="en-US" sz="2400" dirty="0">
                <a:latin typeface="Courier New"/>
                <a:cs typeface="Courier New"/>
              </a:rPr>
              <a:t> string[32]; ...;</a:t>
            </a:r>
            <a:br>
              <a:rPr lang="en-US" sz="2400" dirty="0">
                <a:latin typeface="Courier New"/>
                <a:cs typeface="Courier New"/>
              </a:rPr>
            </a:br>
            <a:r>
              <a:rPr lang="en-US" sz="2400" dirty="0">
                <a:latin typeface="Courier New"/>
                <a:cs typeface="Courier New"/>
              </a:rPr>
              <a:t>	   </a:t>
            </a:r>
            <a:r>
              <a:rPr lang="en-US" sz="2400" b="1" dirty="0">
                <a:latin typeface="Courier New"/>
                <a:cs typeface="Courier New"/>
              </a:rPr>
              <a:t>return</a:t>
            </a:r>
            <a:r>
              <a:rPr lang="en-US" sz="2400" dirty="0">
                <a:latin typeface="Courier New"/>
                <a:cs typeface="Courier New"/>
              </a:rPr>
              <a:t> string;</a:t>
            </a:r>
            <a:br>
              <a:rPr lang="en-US" sz="2400" dirty="0">
                <a:latin typeface="Courier New"/>
                <a:cs typeface="Courier New"/>
              </a:rPr>
            </a:br>
            <a:r>
              <a:rPr lang="en-US" sz="2400" dirty="0">
                <a:latin typeface="Courier New"/>
                <a:cs typeface="Courier New"/>
              </a:rPr>
              <a:t>	}</a:t>
            </a:r>
            <a:endParaRPr lang="en-US" sz="2000" dirty="0"/>
          </a:p>
          <a:p>
            <a:r>
              <a:rPr lang="en-US" dirty="0"/>
              <a:t>An array is passed to a function as a pointer:</a:t>
            </a:r>
          </a:p>
          <a:p>
            <a:pPr lvl="1"/>
            <a:r>
              <a:rPr lang="en-US" dirty="0"/>
              <a:t>Array size gets lost!</a:t>
            </a:r>
          </a:p>
          <a:p>
            <a:pPr marL="0" indent="0" eaLnBrk="0" hangingPunct="0">
              <a:spcBef>
                <a:spcPts val="2400"/>
              </a:spcBef>
              <a:buNone/>
            </a:pPr>
            <a:r>
              <a:rPr lang="en-US" sz="2000" dirty="0">
                <a:latin typeface="Courier New" charset="0"/>
              </a:rPr>
              <a:t>	</a:t>
            </a: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dirty="0">
                <a:latin typeface="Courier New" charset="0"/>
              </a:rPr>
              <a:t> foo(</a:t>
            </a: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dirty="0">
                <a:latin typeface="Courier New" charset="0"/>
              </a:rPr>
              <a:t> </a:t>
            </a:r>
            <a:r>
              <a:rPr lang="en-US" sz="2400" dirty="0" err="1">
                <a:latin typeface="Courier New" charset="0"/>
              </a:rPr>
              <a:t>ar</a:t>
            </a:r>
            <a:r>
              <a:rPr lang="en-US" sz="2400" dirty="0">
                <a:latin typeface="Courier New" charset="0"/>
              </a:rPr>
              <a:t>[], </a:t>
            </a:r>
            <a:r>
              <a:rPr lang="en-US" sz="2400" b="1" dirty="0">
                <a:latin typeface="Courier New" charset="0"/>
              </a:rPr>
              <a:t>unsigned </a:t>
            </a:r>
            <a:r>
              <a:rPr lang="en-US" sz="2400" b="1" dirty="0" err="1">
                <a:latin typeface="Courier New" charset="0"/>
              </a:rPr>
              <a:t>int</a:t>
            </a:r>
            <a:r>
              <a:rPr lang="en-US" sz="2400" dirty="0">
                <a:latin typeface="Courier New" charset="0"/>
              </a:rPr>
              <a:t> size) {</a:t>
            </a:r>
            <a:br>
              <a:rPr lang="en-US" sz="2400" dirty="0">
                <a:latin typeface="Courier New" charset="0"/>
              </a:rPr>
            </a:br>
            <a:r>
              <a:rPr lang="en-US" sz="2400" dirty="0">
                <a:latin typeface="Courier New" charset="0"/>
              </a:rPr>
              <a:t>	   ... </a:t>
            </a:r>
            <a:r>
              <a:rPr lang="en-US" sz="2400" dirty="0" err="1">
                <a:latin typeface="Courier New" charset="0"/>
              </a:rPr>
              <a:t>ar</a:t>
            </a:r>
            <a:r>
              <a:rPr lang="en-US" sz="2400" dirty="0">
                <a:latin typeface="Courier New" charset="0"/>
              </a:rPr>
              <a:t>[size-1] ...</a:t>
            </a:r>
            <a:br>
              <a:rPr lang="en-US" sz="2400" dirty="0">
                <a:latin typeface="Courier New" charset="0"/>
              </a:rPr>
            </a:br>
            <a:r>
              <a:rPr lang="en-US" sz="2400" dirty="0">
                <a:latin typeface="Courier New" charset="0"/>
              </a:rPr>
              <a:t>	}</a:t>
            </a:r>
            <a:endParaRPr lang="en-US" dirty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75788" y="2323785"/>
            <a:ext cx="26786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BAD!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451460" y="5486400"/>
            <a:ext cx="2184400" cy="1163457"/>
            <a:chOff x="5348514" y="5442857"/>
            <a:chExt cx="2184400" cy="1163457"/>
          </a:xfrm>
        </p:grpSpPr>
        <p:sp>
          <p:nvSpPr>
            <p:cNvPr id="9" name="TextBox 8"/>
            <p:cNvSpPr txBox="1"/>
            <p:nvPr/>
          </p:nvSpPr>
          <p:spPr>
            <a:xfrm>
              <a:off x="5348514" y="5775317"/>
              <a:ext cx="2184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Must explicitly</a:t>
              </a:r>
            </a:p>
            <a:p>
              <a:pPr algn="r"/>
              <a:r>
                <a:rPr lang="en-US" sz="2400" b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pass the size!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7021286" y="5442857"/>
              <a:ext cx="293914" cy="43542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952676" y="4754880"/>
            <a:ext cx="3276600" cy="571500"/>
            <a:chOff x="3657600" y="4470400"/>
            <a:chExt cx="3276600" cy="571500"/>
          </a:xfrm>
        </p:grpSpPr>
        <p:sp>
          <p:nvSpPr>
            <p:cNvPr id="13" name="TextBox 12"/>
            <p:cNvSpPr txBox="1"/>
            <p:nvPr/>
          </p:nvSpPr>
          <p:spPr>
            <a:xfrm>
              <a:off x="4686300" y="4470400"/>
              <a:ext cx="22479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0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Really</a:t>
              </a:r>
              <a:r>
                <a:rPr lang="en-US" sz="2000" b="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000" b="0" dirty="0" err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2000" b="0" dirty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 *</a:t>
              </a:r>
              <a:r>
                <a:rPr lang="en-US" sz="2000" b="0" dirty="0" err="1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ar</a:t>
              </a:r>
              <a:endParaRPr lang="en-US" sz="20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Arc 13"/>
            <p:cNvSpPr/>
            <p:nvPr/>
          </p:nvSpPr>
          <p:spPr>
            <a:xfrm flipH="1">
              <a:off x="3657600" y="4670455"/>
              <a:ext cx="2019300" cy="371445"/>
            </a:xfrm>
            <a:prstGeom prst="arc">
              <a:avLst/>
            </a:prstGeom>
            <a:ln w="254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97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Referencing Examples</a:t>
            </a:r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2" name="Group 24"/>
          <p:cNvGrpSpPr/>
          <p:nvPr>
            <p:custDataLst>
              <p:tags r:id="rId3"/>
            </p:custDataLst>
          </p:nvPr>
        </p:nvGrpSpPr>
        <p:grpSpPr>
          <a:xfrm>
            <a:off x="2335305" y="1190422"/>
            <a:ext cx="5435835" cy="754354"/>
            <a:chOff x="2412765" y="3429000"/>
            <a:chExt cx="5435835" cy="774470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7" name="Rectangle 26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88" name="Rectangle 2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89" name="Rectangle 2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0" name="Rectangle 29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1" name="Rectangle 30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3</a:t>
                </a:r>
              </a:p>
            </p:txBody>
          </p:sp>
        </p:grpSp>
        <p:sp>
          <p:nvSpPr>
            <p:cNvPr id="75" name="Text Box 32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76" name="Text Box 33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20</a:t>
              </a:r>
            </a:p>
          </p:txBody>
        </p:sp>
        <p:sp>
          <p:nvSpPr>
            <p:cNvPr id="77" name="Line 34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8" name="Line 35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9" name="Text Box 36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80" name="Line 37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1" name="Text Box 38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28</a:t>
              </a:r>
            </a:p>
          </p:txBody>
        </p:sp>
        <p:sp>
          <p:nvSpPr>
            <p:cNvPr id="82" name="Line 39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3" name="Text Box 40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84" name="Line 41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5" name="Text Box 42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86" name="Line 43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/>
          <p:nvPr>
            <p:custDataLst>
              <p:tags r:id="rId4"/>
            </p:custDataLst>
          </p:nvPr>
        </p:nvGrpSpPr>
        <p:grpSpPr>
          <a:xfrm>
            <a:off x="2336565" y="1992198"/>
            <a:ext cx="5435835" cy="754354"/>
            <a:chOff x="2412765" y="3429000"/>
            <a:chExt cx="5435835" cy="774470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7" name="Rectangle 26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08" name="Rectangle 27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8</a:t>
                </a:r>
              </a:p>
            </p:txBody>
          </p:sp>
          <p:sp>
            <p:nvSpPr>
              <p:cNvPr id="109" name="Rectangle 28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0" name="Rectangle 29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11" name="Rectangle 30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</p:grpSp>
        <p:sp>
          <p:nvSpPr>
            <p:cNvPr id="95" name="Text Box 32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96" name="Text Box 33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40</a:t>
              </a:r>
            </a:p>
          </p:txBody>
        </p:sp>
        <p:sp>
          <p:nvSpPr>
            <p:cNvPr id="97" name="Line 3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8" name="Line 3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9" name="Text Box 36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44</a:t>
              </a:r>
            </a:p>
          </p:txBody>
        </p:sp>
        <p:sp>
          <p:nvSpPr>
            <p:cNvPr id="100" name="Line 37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1" name="Text Box 38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102" name="Line 39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3" name="Text Box 40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52</a:t>
              </a:r>
            </a:p>
          </p:txBody>
        </p:sp>
        <p:sp>
          <p:nvSpPr>
            <p:cNvPr id="104" name="Line 41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5" name="Text Box 42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06" name="Line 43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6" name="Group 24"/>
          <p:cNvGrpSpPr/>
          <p:nvPr>
            <p:custDataLst>
              <p:tags r:id="rId5"/>
            </p:custDataLst>
          </p:nvPr>
        </p:nvGrpSpPr>
        <p:grpSpPr>
          <a:xfrm>
            <a:off x="2335305" y="2830398"/>
            <a:ext cx="5435835" cy="754354"/>
            <a:chOff x="2412765" y="3429000"/>
            <a:chExt cx="5435835" cy="774470"/>
          </a:xfrm>
        </p:grpSpPr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7" name="Rectangle 26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28" name="Rectangle 27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129" name="Rectangle 28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30" name="Rectangle 29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31" name="Rectangle 30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0</a:t>
                </a:r>
              </a:p>
            </p:txBody>
          </p:sp>
        </p:grp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16" name="Text Box 3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60</a:t>
              </a:r>
            </a:p>
          </p:txBody>
        </p:sp>
        <p:sp>
          <p:nvSpPr>
            <p:cNvPr id="117" name="Line 34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8" name="Line 3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9" name="Text Box 36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64</a:t>
              </a:r>
            </a:p>
          </p:txBody>
        </p:sp>
        <p:sp>
          <p:nvSpPr>
            <p:cNvPr id="120" name="Line 3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1" name="Text Box 38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68</a:t>
              </a:r>
            </a:p>
          </p:txBody>
        </p:sp>
        <p:sp>
          <p:nvSpPr>
            <p:cNvPr id="122" name="Line 39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3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124" name="Line 41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5" name="Text Box 4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76</a:t>
              </a:r>
            </a:p>
          </p:txBody>
        </p:sp>
        <p:sp>
          <p:nvSpPr>
            <p:cNvPr id="126" name="Line 43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69" name="Rectangle 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0728" y="3689350"/>
            <a:ext cx="83073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tabLst>
                <a:tab pos="344488" algn="l"/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2400" i="0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Reference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Guaranteed?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[3]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[6]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[-1]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cmu[15]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onymous Pro" panose="02060609030202000504" pitchFamily="49" charset="0"/>
              </a:rPr>
              <a:t>	</a:t>
            </a:r>
          </a:p>
        </p:txBody>
      </p:sp>
      <p:sp>
        <p:nvSpPr>
          <p:cNvPr id="71" name="TextBox 70"/>
          <p:cNvSpPr txBox="1"/>
          <p:nvPr>
            <p:custDataLst>
              <p:tags r:id="rId7"/>
            </p:custDataLst>
          </p:nvPr>
        </p:nvSpPr>
        <p:spPr>
          <a:xfrm>
            <a:off x="2505591" y="4073161"/>
            <a:ext cx="5909185" cy="141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 3 = 48	9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Yes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 6 = 60	4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+ 4*-1 = 32	3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 + 4*15 = 76	??</a:t>
            </a:r>
            <a:r>
              <a:rPr lang="en-US" sz="1800" b="0" i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  <a:endParaRPr lang="en-US" sz="2000" b="0" i="1" dirty="0">
              <a:solidFill>
                <a:srgbClr val="CC0000"/>
              </a:solidFill>
              <a:latin typeface="Calibri"/>
              <a:cs typeface="Calibri"/>
            </a:endParaRPr>
          </a:p>
        </p:txBody>
      </p:sp>
      <p:sp>
        <p:nvSpPr>
          <p:cNvPr id="70" name="Text Box 3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3038" y="112908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3" name="Text Box 3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4298" y="1930858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</p:txBody>
      </p:sp>
      <p:sp>
        <p:nvSpPr>
          <p:cNvPr id="74" name="Text Box 3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038" y="277291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8" name="Rectangle 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  <p:sp>
        <p:nvSpPr>
          <p:cNvPr id="72" name="Rectangle 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93192" y="5486400"/>
            <a:ext cx="836676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/>
              <a:t>No bounds checking</a:t>
            </a:r>
            <a:endParaRPr lang="en-US" sz="2000" b="0" kern="0" dirty="0"/>
          </a:p>
          <a:p>
            <a:r>
              <a:rPr lang="en-US" sz="2000" b="0" kern="0" dirty="0"/>
              <a:t>Example arrays happened to be allocated in successive 20 byte blocks</a:t>
            </a:r>
          </a:p>
          <a:p>
            <a:pPr lvl="1"/>
            <a:r>
              <a:rPr lang="en-US" b="0" kern="0" dirty="0"/>
              <a:t>Not guaranteed to happen in general</a:t>
            </a:r>
          </a:p>
        </p:txBody>
      </p:sp>
    </p:spTree>
    <p:extLst>
      <p:ext uri="{BB962C8B-B14F-4D97-AF65-F5344CB8AC3E}">
        <p14:creationId xmlns:p14="http://schemas.microsoft.com/office/powerpoint/2010/main" val="46674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37240</TotalTime>
  <Words>3937</Words>
  <Application>Microsoft Macintosh PowerPoint</Application>
  <PresentationFormat>On-screen Show (4:3)</PresentationFormat>
  <Paragraphs>989</Paragraphs>
  <Slides>39</Slides>
  <Notes>36</Notes>
  <HiddenSlides>1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3" baseType="lpstr">
      <vt:lpstr>.AppleSystemUIFont</vt:lpstr>
      <vt:lpstr>Anonymous Pro</vt:lpstr>
      <vt:lpstr>Arial</vt:lpstr>
      <vt:lpstr>Arial Narrow</vt:lpstr>
      <vt:lpstr>Calibri</vt:lpstr>
      <vt:lpstr>Calibri Bold</vt:lpstr>
      <vt:lpstr>Cambria Math</vt:lpstr>
      <vt:lpstr>Courier New</vt:lpstr>
      <vt:lpstr>Roboto</vt:lpstr>
      <vt:lpstr>Roboto Regular</vt:lpstr>
      <vt:lpstr>Times New Roman</vt:lpstr>
      <vt:lpstr>Wingdings</vt:lpstr>
      <vt:lpstr>Wingdings 2</vt:lpstr>
      <vt:lpstr>UWTheme-351-Au18</vt:lpstr>
      <vt:lpstr>Structs &amp; Alignment</vt:lpstr>
      <vt:lpstr>Data Structures in Assembly</vt:lpstr>
      <vt:lpstr>Array Allocation</vt:lpstr>
      <vt:lpstr>Array Access</vt:lpstr>
      <vt:lpstr>Array Example</vt:lpstr>
      <vt:lpstr>Referencing Examples</vt:lpstr>
      <vt:lpstr>C Details:  Arrays and Pointers</vt:lpstr>
      <vt:lpstr>C Details:  Arrays and Functions</vt:lpstr>
      <vt:lpstr>Referencing Examples</vt:lpstr>
      <vt:lpstr>Nested Array Example</vt:lpstr>
      <vt:lpstr>Nested Array Example</vt:lpstr>
      <vt:lpstr>Two-Dimensional (Nested) Arrays</vt:lpstr>
      <vt:lpstr>Two-Dimensional (Nested) Arrays</vt:lpstr>
      <vt:lpstr>Multi-Level Array Example</vt:lpstr>
      <vt:lpstr>Array Element Accesses</vt:lpstr>
      <vt:lpstr>Multi-Level Referencing Examples</vt:lpstr>
      <vt:lpstr>Summary</vt:lpstr>
      <vt:lpstr>Data Structures in Assembly</vt:lpstr>
      <vt:lpstr>Structs in C</vt:lpstr>
      <vt:lpstr>Accessing Structure Members</vt:lpstr>
      <vt:lpstr>Structure Representation</vt:lpstr>
      <vt:lpstr>Structure Representation</vt:lpstr>
      <vt:lpstr>Accessing a Structure Member</vt:lpstr>
      <vt:lpstr>Generating Pointer to Array Element</vt:lpstr>
      <vt:lpstr>Struct Definitions</vt:lpstr>
      <vt:lpstr>Scope of Struct Definition</vt:lpstr>
      <vt:lpstr>Nested Struct</vt:lpstr>
      <vt:lpstr>Nested Struct</vt:lpstr>
      <vt:lpstr>Review:  Memory Alignment</vt:lpstr>
      <vt:lpstr>Alignment Principles</vt:lpstr>
      <vt:lpstr>Structures &amp; Alignment</vt:lpstr>
      <vt:lpstr>Satisfying Alignment with Structures (1)</vt:lpstr>
      <vt:lpstr>Satisfying Alignment with Structures (2)</vt:lpstr>
      <vt:lpstr>Arrays of Structures</vt:lpstr>
      <vt:lpstr>Accessing Array Elements</vt:lpstr>
      <vt:lpstr>Alignment of Structs</vt:lpstr>
      <vt:lpstr>How the Programmer Can Save Space</vt:lpstr>
      <vt:lpstr>Peer Instruction Question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Arrvindh Shriraman</cp:lastModifiedBy>
  <cp:revision>923</cp:revision>
  <cp:lastPrinted>2018-10-25T00:09:25Z</cp:lastPrinted>
  <dcterms:created xsi:type="dcterms:W3CDTF">2012-04-23T16:33:11Z</dcterms:created>
  <dcterms:modified xsi:type="dcterms:W3CDTF">2021-07-14T03:04:38Z</dcterms:modified>
</cp:coreProperties>
</file>