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notesSlides/notesSlide2.xml" ContentType="application/vnd.openxmlformats-officedocument.presentationml.notesSlide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notesSlides/notesSlide3.xml" ContentType="application/vnd.openxmlformats-officedocument.presentationml.notesSlide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notesSlides/notesSlide4.xml" ContentType="application/vnd.openxmlformats-officedocument.presentationml.notesSlide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notesSlides/notesSlide5.xml" ContentType="application/vnd.openxmlformats-officedocument.presentationml.notesSlide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notesSlides/notesSlide6.xml" ContentType="application/vnd.openxmlformats-officedocument.presentationml.notesSlide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notesSlides/notesSlide7.xml" ContentType="application/vnd.openxmlformats-officedocument.presentationml.notesSlide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notesSlides/notesSlide8.xml" ContentType="application/vnd.openxmlformats-officedocument.presentationml.notesSlide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notesSlides/notesSlide9.xml" ContentType="application/vnd.openxmlformats-officedocument.presentationml.notesSlide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notesSlides/notesSlide12.xml" ContentType="application/vnd.openxmlformats-officedocument.presentationml.notesSlide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notesSlides/notesSlide13.xml" ContentType="application/vnd.openxmlformats-officedocument.presentationml.notesSlide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notesSlides/notesSlide14.xml" ContentType="application/vnd.openxmlformats-officedocument.presentationml.notesSlide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notesSlides/notesSlide15.xml" ContentType="application/vnd.openxmlformats-officedocument.presentationml.notesSlide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notesSlides/notesSlide16.xml" ContentType="application/vnd.openxmlformats-officedocument.presentationml.notesSlide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notesSlides/notesSlide17.xml" ContentType="application/vnd.openxmlformats-officedocument.presentationml.notesSlide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notesSlides/notesSlide18.xml" ContentType="application/vnd.openxmlformats-officedocument.presentationml.notesSlide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notesSlides/notesSlide19.xml" ContentType="application/vnd.openxmlformats-officedocument.presentationml.notesSlide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notesSlides/notesSlide20.xml" ContentType="application/vnd.openxmlformats-officedocument.presentationml.notesSlide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notesSlides/notesSlide21.xml" ContentType="application/vnd.openxmlformats-officedocument.presentationml.notesSlide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tags/tag368.xml" ContentType="application/vnd.openxmlformats-officedocument.presentationml.tags+xml"/>
  <Override PartName="/ppt/tags/tag369.xml" ContentType="application/vnd.openxmlformats-officedocument.presentationml.tags+xml"/>
  <Override PartName="/ppt/tags/tag370.xml" ContentType="application/vnd.openxmlformats-officedocument.presentationml.tags+xml"/>
  <Override PartName="/ppt/tags/tag371.xml" ContentType="application/vnd.openxmlformats-officedocument.presentationml.tags+xml"/>
  <Override PartName="/ppt/tags/tag372.xml" ContentType="application/vnd.openxmlformats-officedocument.presentationml.tags+xml"/>
  <Override PartName="/ppt/tags/tag373.xml" ContentType="application/vnd.openxmlformats-officedocument.presentationml.tags+xml"/>
  <Override PartName="/ppt/tags/tag374.xml" ContentType="application/vnd.openxmlformats-officedocument.presentationml.tags+xml"/>
  <Override PartName="/ppt/tags/tag375.xml" ContentType="application/vnd.openxmlformats-officedocument.presentationml.tags+xml"/>
  <Override PartName="/ppt/tags/tag376.xml" ContentType="application/vnd.openxmlformats-officedocument.presentationml.tags+xml"/>
  <Override PartName="/ppt/tags/tag377.xml" ContentType="application/vnd.openxmlformats-officedocument.presentationml.tags+xml"/>
  <Override PartName="/ppt/tags/tag378.xml" ContentType="application/vnd.openxmlformats-officedocument.presentationml.tags+xml"/>
  <Override PartName="/ppt/tags/tag379.xml" ContentType="application/vnd.openxmlformats-officedocument.presentationml.tags+xml"/>
  <Override PartName="/ppt/tags/tag380.xml" ContentType="application/vnd.openxmlformats-officedocument.presentationml.tags+xml"/>
  <Override PartName="/ppt/tags/tag381.xml" ContentType="application/vnd.openxmlformats-officedocument.presentationml.tags+xml"/>
  <Override PartName="/ppt/tags/tag382.xml" ContentType="application/vnd.openxmlformats-officedocument.presentationml.tags+xml"/>
  <Override PartName="/ppt/tags/tag383.xml" ContentType="application/vnd.openxmlformats-officedocument.presentationml.tags+xml"/>
  <Override PartName="/ppt/tags/tag384.xml" ContentType="application/vnd.openxmlformats-officedocument.presentationml.tags+xml"/>
  <Override PartName="/ppt/tags/tag385.xml" ContentType="application/vnd.openxmlformats-officedocument.presentationml.tags+xml"/>
  <Override PartName="/ppt/tags/tag386.xml" ContentType="application/vnd.openxmlformats-officedocument.presentationml.tags+xml"/>
  <Override PartName="/ppt/tags/tag387.xml" ContentType="application/vnd.openxmlformats-officedocument.presentationml.tags+xml"/>
  <Override PartName="/ppt/tags/tag388.xml" ContentType="application/vnd.openxmlformats-officedocument.presentationml.tags+xml"/>
  <Override PartName="/ppt/tags/tag389.xml" ContentType="application/vnd.openxmlformats-officedocument.presentationml.tags+xml"/>
  <Override PartName="/ppt/notesSlides/notesSlide22.xml" ContentType="application/vnd.openxmlformats-officedocument.presentationml.notesSlide+xml"/>
  <Override PartName="/ppt/tags/tag390.xml" ContentType="application/vnd.openxmlformats-officedocument.presentationml.tags+xml"/>
  <Override PartName="/ppt/tags/tag391.xml" ContentType="application/vnd.openxmlformats-officedocument.presentationml.tags+xml"/>
  <Override PartName="/ppt/tags/tag392.xml" ContentType="application/vnd.openxmlformats-officedocument.presentationml.tags+xml"/>
  <Override PartName="/ppt/tags/tag393.xml" ContentType="application/vnd.openxmlformats-officedocument.presentationml.tags+xml"/>
  <Override PartName="/ppt/tags/tag394.xml" ContentType="application/vnd.openxmlformats-officedocument.presentationml.tags+xml"/>
  <Override PartName="/ppt/tags/tag395.xml" ContentType="application/vnd.openxmlformats-officedocument.presentationml.tags+xml"/>
  <Override PartName="/ppt/tags/tag396.xml" ContentType="application/vnd.openxmlformats-officedocument.presentationml.tags+xml"/>
  <Override PartName="/ppt/tags/tag397.xml" ContentType="application/vnd.openxmlformats-officedocument.presentationml.tags+xml"/>
  <Override PartName="/ppt/tags/tag398.xml" ContentType="application/vnd.openxmlformats-officedocument.presentationml.tags+xml"/>
  <Override PartName="/ppt/tags/tag399.xml" ContentType="application/vnd.openxmlformats-officedocument.presentationml.tags+xml"/>
  <Override PartName="/ppt/tags/tag400.xml" ContentType="application/vnd.openxmlformats-officedocument.presentationml.tags+xml"/>
  <Override PartName="/ppt/tags/tag401.xml" ContentType="application/vnd.openxmlformats-officedocument.presentationml.tags+xml"/>
  <Override PartName="/ppt/tags/tag402.xml" ContentType="application/vnd.openxmlformats-officedocument.presentationml.tags+xml"/>
  <Override PartName="/ppt/tags/tag403.xml" ContentType="application/vnd.openxmlformats-officedocument.presentationml.tags+xml"/>
  <Override PartName="/ppt/tags/tag404.xml" ContentType="application/vnd.openxmlformats-officedocument.presentationml.tags+xml"/>
  <Override PartName="/ppt/tags/tag405.xml" ContentType="application/vnd.openxmlformats-officedocument.presentationml.tags+xml"/>
  <Override PartName="/ppt/tags/tag406.xml" ContentType="application/vnd.openxmlformats-officedocument.presentationml.tags+xml"/>
  <Override PartName="/ppt/tags/tag407.xml" ContentType="application/vnd.openxmlformats-officedocument.presentationml.tags+xml"/>
  <Override PartName="/ppt/tags/tag408.xml" ContentType="application/vnd.openxmlformats-officedocument.presentationml.tags+xml"/>
  <Override PartName="/ppt/tags/tag409.xml" ContentType="application/vnd.openxmlformats-officedocument.presentationml.tags+xml"/>
  <Override PartName="/ppt/tags/tag410.xml" ContentType="application/vnd.openxmlformats-officedocument.presentationml.tags+xml"/>
  <Override PartName="/ppt/tags/tag411.xml" ContentType="application/vnd.openxmlformats-officedocument.presentationml.tags+xml"/>
  <Override PartName="/ppt/tags/tag412.xml" ContentType="application/vnd.openxmlformats-officedocument.presentationml.tags+xml"/>
  <Override PartName="/ppt/tags/tag413.xml" ContentType="application/vnd.openxmlformats-officedocument.presentationml.tags+xml"/>
  <Override PartName="/ppt/tags/tag414.xml" ContentType="application/vnd.openxmlformats-officedocument.presentationml.tags+xml"/>
  <Override PartName="/ppt/tags/tag415.xml" ContentType="application/vnd.openxmlformats-officedocument.presentationml.tags+xml"/>
  <Override PartName="/ppt/notesSlides/notesSlide23.xml" ContentType="application/vnd.openxmlformats-officedocument.presentationml.notesSlide+xml"/>
  <Override PartName="/ppt/tags/tag416.xml" ContentType="application/vnd.openxmlformats-officedocument.presentationml.tags+xml"/>
  <Override PartName="/ppt/tags/tag417.xml" ContentType="application/vnd.openxmlformats-officedocument.presentationml.tags+xml"/>
  <Override PartName="/ppt/tags/tag418.xml" ContentType="application/vnd.openxmlformats-officedocument.presentationml.tags+xml"/>
  <Override PartName="/ppt/tags/tag419.xml" ContentType="application/vnd.openxmlformats-officedocument.presentationml.tags+xml"/>
  <Override PartName="/ppt/tags/tag420.xml" ContentType="application/vnd.openxmlformats-officedocument.presentationml.tags+xml"/>
  <Override PartName="/ppt/tags/tag421.xml" ContentType="application/vnd.openxmlformats-officedocument.presentationml.tags+xml"/>
  <Override PartName="/ppt/tags/tag422.xml" ContentType="application/vnd.openxmlformats-officedocument.presentationml.tags+xml"/>
  <Override PartName="/ppt/tags/tag423.xml" ContentType="application/vnd.openxmlformats-officedocument.presentationml.tags+xml"/>
  <Override PartName="/ppt/tags/tag424.xml" ContentType="application/vnd.openxmlformats-officedocument.presentationml.tags+xml"/>
  <Override PartName="/ppt/tags/tag425.xml" ContentType="application/vnd.openxmlformats-officedocument.presentationml.tags+xml"/>
  <Override PartName="/ppt/tags/tag426.xml" ContentType="application/vnd.openxmlformats-officedocument.presentationml.tags+xml"/>
  <Override PartName="/ppt/tags/tag427.xml" ContentType="application/vnd.openxmlformats-officedocument.presentationml.tags+xml"/>
  <Override PartName="/ppt/tags/tag428.xml" ContentType="application/vnd.openxmlformats-officedocument.presentationml.tags+xml"/>
  <Override PartName="/ppt/tags/tag429.xml" ContentType="application/vnd.openxmlformats-officedocument.presentationml.tags+xml"/>
  <Override PartName="/ppt/tags/tag430.xml" ContentType="application/vnd.openxmlformats-officedocument.presentationml.tags+xml"/>
  <Override PartName="/ppt/tags/tag431.xml" ContentType="application/vnd.openxmlformats-officedocument.presentationml.tags+xml"/>
  <Override PartName="/ppt/tags/tag432.xml" ContentType="application/vnd.openxmlformats-officedocument.presentationml.tags+xml"/>
  <Override PartName="/ppt/tags/tag433.xml" ContentType="application/vnd.openxmlformats-officedocument.presentationml.tags+xml"/>
  <Override PartName="/ppt/tags/tag434.xml" ContentType="application/vnd.openxmlformats-officedocument.presentationml.tags+xml"/>
  <Override PartName="/ppt/tags/tag435.xml" ContentType="application/vnd.openxmlformats-officedocument.presentationml.tags+xml"/>
  <Override PartName="/ppt/tags/tag436.xml" ContentType="application/vnd.openxmlformats-officedocument.presentationml.tags+xml"/>
  <Override PartName="/ppt/tags/tag437.xml" ContentType="application/vnd.openxmlformats-officedocument.presentationml.tags+xml"/>
  <Override PartName="/ppt/tags/tag438.xml" ContentType="application/vnd.openxmlformats-officedocument.presentationml.tags+xml"/>
  <Override PartName="/ppt/tags/tag439.xml" ContentType="application/vnd.openxmlformats-officedocument.presentationml.tags+xml"/>
  <Override PartName="/ppt/tags/tag440.xml" ContentType="application/vnd.openxmlformats-officedocument.presentationml.tags+xml"/>
  <Override PartName="/ppt/tags/tag441.xml" ContentType="application/vnd.openxmlformats-officedocument.presentationml.tags+xml"/>
  <Override PartName="/ppt/tags/tag442.xml" ContentType="application/vnd.openxmlformats-officedocument.presentationml.tags+xml"/>
  <Override PartName="/ppt/tags/tag443.xml" ContentType="application/vnd.openxmlformats-officedocument.presentationml.tags+xml"/>
  <Override PartName="/ppt/tags/tag444.xml" ContentType="application/vnd.openxmlformats-officedocument.presentationml.tags+xml"/>
  <Override PartName="/ppt/notesSlides/notesSlide24.xml" ContentType="application/vnd.openxmlformats-officedocument.presentationml.notesSlide+xml"/>
  <Override PartName="/ppt/tags/tag445.xml" ContentType="application/vnd.openxmlformats-officedocument.presentationml.tags+xml"/>
  <Override PartName="/ppt/tags/tag446.xml" ContentType="application/vnd.openxmlformats-officedocument.presentationml.tags+xml"/>
  <Override PartName="/ppt/tags/tag447.xml" ContentType="application/vnd.openxmlformats-officedocument.presentationml.tags+xml"/>
  <Override PartName="/ppt/tags/tag448.xml" ContentType="application/vnd.openxmlformats-officedocument.presentationml.tags+xml"/>
  <Override PartName="/ppt/tags/tag449.xml" ContentType="application/vnd.openxmlformats-officedocument.presentationml.tags+xml"/>
  <Override PartName="/ppt/tags/tag450.xml" ContentType="application/vnd.openxmlformats-officedocument.presentationml.tags+xml"/>
  <Override PartName="/ppt/tags/tag451.xml" ContentType="application/vnd.openxmlformats-officedocument.presentationml.tags+xml"/>
  <Override PartName="/ppt/tags/tag452.xml" ContentType="application/vnd.openxmlformats-officedocument.presentationml.tags+xml"/>
  <Override PartName="/ppt/tags/tag453.xml" ContentType="application/vnd.openxmlformats-officedocument.presentationml.tags+xml"/>
  <Override PartName="/ppt/tags/tag454.xml" ContentType="application/vnd.openxmlformats-officedocument.presentationml.tags+xml"/>
  <Override PartName="/ppt/tags/tag455.xml" ContentType="application/vnd.openxmlformats-officedocument.presentationml.tags+xml"/>
  <Override PartName="/ppt/tags/tag456.xml" ContentType="application/vnd.openxmlformats-officedocument.presentationml.tags+xml"/>
  <Override PartName="/ppt/tags/tag457.xml" ContentType="application/vnd.openxmlformats-officedocument.presentationml.tags+xml"/>
  <Override PartName="/ppt/tags/tag458.xml" ContentType="application/vnd.openxmlformats-officedocument.presentationml.tags+xml"/>
  <Override PartName="/ppt/tags/tag459.xml" ContentType="application/vnd.openxmlformats-officedocument.presentationml.tags+xml"/>
  <Override PartName="/ppt/tags/tag460.xml" ContentType="application/vnd.openxmlformats-officedocument.presentationml.tags+xml"/>
  <Override PartName="/ppt/tags/tag461.xml" ContentType="application/vnd.openxmlformats-officedocument.presentationml.tags+xml"/>
  <Override PartName="/ppt/tags/tag462.xml" ContentType="application/vnd.openxmlformats-officedocument.presentationml.tags+xml"/>
  <Override PartName="/ppt/tags/tag463.xml" ContentType="application/vnd.openxmlformats-officedocument.presentationml.tags+xml"/>
  <Override PartName="/ppt/tags/tag464.xml" ContentType="application/vnd.openxmlformats-officedocument.presentationml.tags+xml"/>
  <Override PartName="/ppt/tags/tag465.xml" ContentType="application/vnd.openxmlformats-officedocument.presentationml.tags+xml"/>
  <Override PartName="/ppt/tags/tag466.xml" ContentType="application/vnd.openxmlformats-officedocument.presentationml.tags+xml"/>
  <Override PartName="/ppt/tags/tag467.xml" ContentType="application/vnd.openxmlformats-officedocument.presentationml.tags+xml"/>
  <Override PartName="/ppt/tags/tag468.xml" ContentType="application/vnd.openxmlformats-officedocument.presentationml.tags+xml"/>
  <Override PartName="/ppt/tags/tag469.xml" ContentType="application/vnd.openxmlformats-officedocument.presentationml.tags+xml"/>
  <Override PartName="/ppt/tags/tag470.xml" ContentType="application/vnd.openxmlformats-officedocument.presentationml.tags+xml"/>
  <Override PartName="/ppt/tags/tag471.xml" ContentType="application/vnd.openxmlformats-officedocument.presentationml.tags+xml"/>
  <Override PartName="/ppt/tags/tag472.xml" ContentType="application/vnd.openxmlformats-officedocument.presentationml.tags+xml"/>
  <Override PartName="/ppt/tags/tag473.xml" ContentType="application/vnd.openxmlformats-officedocument.presentationml.tags+xml"/>
  <Override PartName="/ppt/tags/tag474.xml" ContentType="application/vnd.openxmlformats-officedocument.presentationml.tags+xml"/>
  <Override PartName="/ppt/tags/tag475.xml" ContentType="application/vnd.openxmlformats-officedocument.presentationml.tags+xml"/>
  <Override PartName="/ppt/tags/tag476.xml" ContentType="application/vnd.openxmlformats-officedocument.presentationml.tags+xml"/>
  <Override PartName="/ppt/tags/tag477.xml" ContentType="application/vnd.openxmlformats-officedocument.presentationml.tags+xml"/>
  <Override PartName="/ppt/tags/tag478.xml" ContentType="application/vnd.openxmlformats-officedocument.presentationml.tags+xml"/>
  <Override PartName="/ppt/tags/tag479.xml" ContentType="application/vnd.openxmlformats-officedocument.presentationml.tags+xml"/>
  <Override PartName="/ppt/tags/tag480.xml" ContentType="application/vnd.openxmlformats-officedocument.presentationml.tags+xml"/>
  <Override PartName="/ppt/tags/tag481.xml" ContentType="application/vnd.openxmlformats-officedocument.presentationml.tags+xml"/>
  <Override PartName="/ppt/tags/tag482.xml" ContentType="application/vnd.openxmlformats-officedocument.presentationml.tags+xml"/>
  <Override PartName="/ppt/tags/tag483.xml" ContentType="application/vnd.openxmlformats-officedocument.presentationml.tags+xml"/>
  <Override PartName="/ppt/tags/tag484.xml" ContentType="application/vnd.openxmlformats-officedocument.presentationml.tags+xml"/>
  <Override PartName="/ppt/tags/tag485.xml" ContentType="application/vnd.openxmlformats-officedocument.presentationml.tags+xml"/>
  <Override PartName="/ppt/tags/tag486.xml" ContentType="application/vnd.openxmlformats-officedocument.presentationml.tags+xml"/>
  <Override PartName="/ppt/tags/tag487.xml" ContentType="application/vnd.openxmlformats-officedocument.presentationml.tags+xml"/>
  <Override PartName="/ppt/tags/tag488.xml" ContentType="application/vnd.openxmlformats-officedocument.presentationml.tags+xml"/>
  <Override PartName="/ppt/tags/tag489.xml" ContentType="application/vnd.openxmlformats-officedocument.presentationml.tags+xml"/>
  <Override PartName="/ppt/tags/tag490.xml" ContentType="application/vnd.openxmlformats-officedocument.presentationml.tags+xml"/>
  <Override PartName="/ppt/tags/tag491.xml" ContentType="application/vnd.openxmlformats-officedocument.presentationml.tags+xml"/>
  <Override PartName="/ppt/tags/tag492.xml" ContentType="application/vnd.openxmlformats-officedocument.presentationml.tags+xml"/>
  <Override PartName="/ppt/tags/tag493.xml" ContentType="application/vnd.openxmlformats-officedocument.presentationml.tags+xml"/>
  <Override PartName="/ppt/tags/tag494.xml" ContentType="application/vnd.openxmlformats-officedocument.presentationml.tags+xml"/>
  <Override PartName="/ppt/tags/tag495.xml" ContentType="application/vnd.openxmlformats-officedocument.presentationml.tags+xml"/>
  <Override PartName="/ppt/tags/tag496.xml" ContentType="application/vnd.openxmlformats-officedocument.presentationml.tags+xml"/>
  <Override PartName="/ppt/tags/tag497.xml" ContentType="application/vnd.openxmlformats-officedocument.presentationml.tags+xml"/>
  <Override PartName="/ppt/tags/tag498.xml" ContentType="application/vnd.openxmlformats-officedocument.presentationml.tags+xml"/>
  <Override PartName="/ppt/tags/tag499.xml" ContentType="application/vnd.openxmlformats-officedocument.presentationml.tags+xml"/>
  <Override PartName="/ppt/tags/tag500.xml" ContentType="application/vnd.openxmlformats-officedocument.presentationml.tags+xml"/>
  <Override PartName="/ppt/tags/tag501.xml" ContentType="application/vnd.openxmlformats-officedocument.presentationml.tags+xml"/>
  <Override PartName="/ppt/tags/tag502.xml" ContentType="application/vnd.openxmlformats-officedocument.presentationml.tags+xml"/>
  <Override PartName="/ppt/tags/tag503.xml" ContentType="application/vnd.openxmlformats-officedocument.presentationml.tags+xml"/>
  <Override PartName="/ppt/tags/tag504.xml" ContentType="application/vnd.openxmlformats-officedocument.presentationml.tags+xml"/>
  <Override PartName="/ppt/tags/tag505.xml" ContentType="application/vnd.openxmlformats-officedocument.presentationml.tags+xml"/>
  <Override PartName="/ppt/tags/tag506.xml" ContentType="application/vnd.openxmlformats-officedocument.presentationml.tags+xml"/>
  <Override PartName="/ppt/tags/tag507.xml" ContentType="application/vnd.openxmlformats-officedocument.presentationml.tags+xml"/>
  <Override PartName="/ppt/tags/tag508.xml" ContentType="application/vnd.openxmlformats-officedocument.presentationml.tags+xml"/>
  <Override PartName="/ppt/tags/tag509.xml" ContentType="application/vnd.openxmlformats-officedocument.presentationml.tags+xml"/>
  <Override PartName="/ppt/tags/tag510.xml" ContentType="application/vnd.openxmlformats-officedocument.presentationml.tags+xml"/>
  <Override PartName="/ppt/tags/tag511.xml" ContentType="application/vnd.openxmlformats-officedocument.presentationml.tags+xml"/>
  <Override PartName="/ppt/tags/tag512.xml" ContentType="application/vnd.openxmlformats-officedocument.presentationml.tags+xml"/>
  <Override PartName="/ppt/tags/tag513.xml" ContentType="application/vnd.openxmlformats-officedocument.presentationml.tags+xml"/>
  <Override PartName="/ppt/tags/tag514.xml" ContentType="application/vnd.openxmlformats-officedocument.presentationml.tags+xml"/>
  <Override PartName="/ppt/tags/tag515.xml" ContentType="application/vnd.openxmlformats-officedocument.presentationml.tags+xml"/>
  <Override PartName="/ppt/tags/tag516.xml" ContentType="application/vnd.openxmlformats-officedocument.presentationml.tags+xml"/>
  <Override PartName="/ppt/tags/tag517.xml" ContentType="application/vnd.openxmlformats-officedocument.presentationml.tags+xml"/>
  <Override PartName="/ppt/tags/tag518.xml" ContentType="application/vnd.openxmlformats-officedocument.presentationml.tags+xml"/>
  <Override PartName="/ppt/tags/tag519.xml" ContentType="application/vnd.openxmlformats-officedocument.presentationml.tags+xml"/>
  <Override PartName="/ppt/tags/tag520.xml" ContentType="application/vnd.openxmlformats-officedocument.presentationml.tags+xml"/>
  <Override PartName="/ppt/tags/tag521.xml" ContentType="application/vnd.openxmlformats-officedocument.presentationml.tags+xml"/>
  <Override PartName="/ppt/tags/tag522.xml" ContentType="application/vnd.openxmlformats-officedocument.presentationml.tags+xml"/>
  <Override PartName="/ppt/tags/tag523.xml" ContentType="application/vnd.openxmlformats-officedocument.presentationml.tags+xml"/>
  <Override PartName="/ppt/tags/tag524.xml" ContentType="application/vnd.openxmlformats-officedocument.presentationml.tags+xml"/>
  <Override PartName="/ppt/tags/tag525.xml" ContentType="application/vnd.openxmlformats-officedocument.presentationml.tags+xml"/>
  <Override PartName="/ppt/tags/tag526.xml" ContentType="application/vnd.openxmlformats-officedocument.presentationml.tags+xml"/>
  <Override PartName="/ppt/tags/tag527.xml" ContentType="application/vnd.openxmlformats-officedocument.presentationml.tags+xml"/>
  <Override PartName="/ppt/tags/tag528.xml" ContentType="application/vnd.openxmlformats-officedocument.presentationml.tags+xml"/>
  <Override PartName="/ppt/tags/tag529.xml" ContentType="application/vnd.openxmlformats-officedocument.presentationml.tags+xml"/>
  <Override PartName="/ppt/tags/tag530.xml" ContentType="application/vnd.openxmlformats-officedocument.presentationml.tags+xml"/>
  <Override PartName="/ppt/tags/tag531.xml" ContentType="application/vnd.openxmlformats-officedocument.presentationml.tags+xml"/>
  <Override PartName="/ppt/tags/tag532.xml" ContentType="application/vnd.openxmlformats-officedocument.presentationml.tags+xml"/>
  <Override PartName="/ppt/tags/tag533.xml" ContentType="application/vnd.openxmlformats-officedocument.presentationml.tags+xml"/>
  <Override PartName="/ppt/tags/tag534.xml" ContentType="application/vnd.openxmlformats-officedocument.presentationml.tags+xml"/>
  <Override PartName="/ppt/tags/tag535.xml" ContentType="application/vnd.openxmlformats-officedocument.presentationml.tags+xml"/>
  <Override PartName="/ppt/tags/tag536.xml" ContentType="application/vnd.openxmlformats-officedocument.presentationml.tags+xml"/>
  <Override PartName="/ppt/tags/tag537.xml" ContentType="application/vnd.openxmlformats-officedocument.presentationml.tags+xml"/>
  <Override PartName="/ppt/tags/tag538.xml" ContentType="application/vnd.openxmlformats-officedocument.presentationml.tags+xml"/>
  <Override PartName="/ppt/tags/tag539.xml" ContentType="application/vnd.openxmlformats-officedocument.presentationml.tags+xml"/>
  <Override PartName="/ppt/tags/tag540.xml" ContentType="application/vnd.openxmlformats-officedocument.presentationml.tags+xml"/>
  <Override PartName="/ppt/tags/tag541.xml" ContentType="application/vnd.openxmlformats-officedocument.presentationml.tags+xml"/>
  <Override PartName="/ppt/tags/tag542.xml" ContentType="application/vnd.openxmlformats-officedocument.presentationml.tags+xml"/>
  <Override PartName="/ppt/tags/tag543.xml" ContentType="application/vnd.openxmlformats-officedocument.presentationml.tags+xml"/>
  <Override PartName="/ppt/tags/tag544.xml" ContentType="application/vnd.openxmlformats-officedocument.presentationml.tags+xml"/>
  <Override PartName="/ppt/tags/tag545.xml" ContentType="application/vnd.openxmlformats-officedocument.presentationml.tags+xml"/>
  <Override PartName="/ppt/tags/tag546.xml" ContentType="application/vnd.openxmlformats-officedocument.presentationml.tags+xml"/>
  <Override PartName="/ppt/tags/tag547.xml" ContentType="application/vnd.openxmlformats-officedocument.presentationml.tags+xml"/>
  <Override PartName="/ppt/tags/tag548.xml" ContentType="application/vnd.openxmlformats-officedocument.presentationml.tags+xml"/>
  <Override PartName="/ppt/tags/tag549.xml" ContentType="application/vnd.openxmlformats-officedocument.presentationml.tags+xml"/>
  <Override PartName="/ppt/tags/tag550.xml" ContentType="application/vnd.openxmlformats-officedocument.presentationml.tags+xml"/>
  <Override PartName="/ppt/notesSlides/notesSlide25.xml" ContentType="application/vnd.openxmlformats-officedocument.presentationml.notesSlide+xml"/>
  <Override PartName="/ppt/tags/tag551.xml" ContentType="application/vnd.openxmlformats-officedocument.presentationml.tags+xml"/>
  <Override PartName="/ppt/tags/tag552.xml" ContentType="application/vnd.openxmlformats-officedocument.presentationml.tags+xml"/>
  <Override PartName="/ppt/tags/tag553.xml" ContentType="application/vnd.openxmlformats-officedocument.presentationml.tags+xml"/>
  <Override PartName="/ppt/tags/tag554.xml" ContentType="application/vnd.openxmlformats-officedocument.presentationml.tags+xml"/>
  <Override PartName="/ppt/tags/tag555.xml" ContentType="application/vnd.openxmlformats-officedocument.presentationml.tags+xml"/>
  <Override PartName="/ppt/tags/tag556.xml" ContentType="application/vnd.openxmlformats-officedocument.presentationml.tags+xml"/>
  <Override PartName="/ppt/tags/tag557.xml" ContentType="application/vnd.openxmlformats-officedocument.presentationml.tags+xml"/>
  <Override PartName="/ppt/tags/tag558.xml" ContentType="application/vnd.openxmlformats-officedocument.presentationml.tags+xml"/>
  <Override PartName="/ppt/tags/tag559.xml" ContentType="application/vnd.openxmlformats-officedocument.presentationml.tags+xml"/>
  <Override PartName="/ppt/tags/tag560.xml" ContentType="application/vnd.openxmlformats-officedocument.presentationml.tags+xml"/>
  <Override PartName="/ppt/tags/tag561.xml" ContentType="application/vnd.openxmlformats-officedocument.presentationml.tags+xml"/>
  <Override PartName="/ppt/tags/tag562.xml" ContentType="application/vnd.openxmlformats-officedocument.presentationml.tags+xml"/>
  <Override PartName="/ppt/tags/tag563.xml" ContentType="application/vnd.openxmlformats-officedocument.presentationml.tags+xml"/>
  <Override PartName="/ppt/tags/tag564.xml" ContentType="application/vnd.openxmlformats-officedocument.presentationml.tags+xml"/>
  <Override PartName="/ppt/tags/tag565.xml" ContentType="application/vnd.openxmlformats-officedocument.presentationml.tags+xml"/>
  <Override PartName="/ppt/tags/tag566.xml" ContentType="application/vnd.openxmlformats-officedocument.presentationml.tags+xml"/>
  <Override PartName="/ppt/tags/tag567.xml" ContentType="application/vnd.openxmlformats-officedocument.presentationml.tags+xml"/>
  <Override PartName="/ppt/tags/tag568.xml" ContentType="application/vnd.openxmlformats-officedocument.presentationml.tags+xml"/>
  <Override PartName="/ppt/tags/tag569.xml" ContentType="application/vnd.openxmlformats-officedocument.presentationml.tags+xml"/>
  <Override PartName="/ppt/tags/tag570.xml" ContentType="application/vnd.openxmlformats-officedocument.presentationml.tags+xml"/>
  <Override PartName="/ppt/tags/tag571.xml" ContentType="application/vnd.openxmlformats-officedocument.presentationml.tags+xml"/>
  <Override PartName="/ppt/tags/tag572.xml" ContentType="application/vnd.openxmlformats-officedocument.presentationml.tags+xml"/>
  <Override PartName="/ppt/tags/tag573.xml" ContentType="application/vnd.openxmlformats-officedocument.presentationml.tags+xml"/>
  <Override PartName="/ppt/tags/tag574.xml" ContentType="application/vnd.openxmlformats-officedocument.presentationml.tags+xml"/>
  <Override PartName="/ppt/tags/tag575.xml" ContentType="application/vnd.openxmlformats-officedocument.presentationml.tags+xml"/>
  <Override PartName="/ppt/tags/tag576.xml" ContentType="application/vnd.openxmlformats-officedocument.presentationml.tags+xml"/>
  <Override PartName="/ppt/tags/tag577.xml" ContentType="application/vnd.openxmlformats-officedocument.presentationml.tags+xml"/>
  <Override PartName="/ppt/tags/tag578.xml" ContentType="application/vnd.openxmlformats-officedocument.presentationml.tags+xml"/>
  <Override PartName="/ppt/tags/tag579.xml" ContentType="application/vnd.openxmlformats-officedocument.presentationml.tags+xml"/>
  <Override PartName="/ppt/tags/tag580.xml" ContentType="application/vnd.openxmlformats-officedocument.presentationml.tags+xml"/>
  <Override PartName="/ppt/tags/tag581.xml" ContentType="application/vnd.openxmlformats-officedocument.presentationml.tags+xml"/>
  <Override PartName="/ppt/tags/tag582.xml" ContentType="application/vnd.openxmlformats-officedocument.presentationml.tags+xml"/>
  <Override PartName="/ppt/tags/tag583.xml" ContentType="application/vnd.openxmlformats-officedocument.presentationml.tags+xml"/>
  <Override PartName="/ppt/tags/tag584.xml" ContentType="application/vnd.openxmlformats-officedocument.presentationml.tags+xml"/>
  <Override PartName="/ppt/tags/tag585.xml" ContentType="application/vnd.openxmlformats-officedocument.presentationml.tags+xml"/>
  <Override PartName="/ppt/tags/tag586.xml" ContentType="application/vnd.openxmlformats-officedocument.presentationml.tags+xml"/>
  <Override PartName="/ppt/tags/tag587.xml" ContentType="application/vnd.openxmlformats-officedocument.presentationml.tags+xml"/>
  <Override PartName="/ppt/tags/tag588.xml" ContentType="application/vnd.openxmlformats-officedocument.presentationml.tags+xml"/>
  <Override PartName="/ppt/tags/tag589.xml" ContentType="application/vnd.openxmlformats-officedocument.presentationml.tags+xml"/>
  <Override PartName="/ppt/tags/tag590.xml" ContentType="application/vnd.openxmlformats-officedocument.presentationml.tags+xml"/>
  <Override PartName="/ppt/tags/tag591.xml" ContentType="application/vnd.openxmlformats-officedocument.presentationml.tags+xml"/>
  <Override PartName="/ppt/notesSlides/notesSlide26.xml" ContentType="application/vnd.openxmlformats-officedocument.presentationml.notesSlide+xml"/>
  <Override PartName="/ppt/tags/tag592.xml" ContentType="application/vnd.openxmlformats-officedocument.presentationml.tags+xml"/>
  <Override PartName="/ppt/tags/tag593.xml" ContentType="application/vnd.openxmlformats-officedocument.presentationml.tags+xml"/>
  <Override PartName="/ppt/tags/tag594.xml" ContentType="application/vnd.openxmlformats-officedocument.presentationml.tags+xml"/>
  <Override PartName="/ppt/tags/tag595.xml" ContentType="application/vnd.openxmlformats-officedocument.presentationml.tags+xml"/>
  <Override PartName="/ppt/tags/tag596.xml" ContentType="application/vnd.openxmlformats-officedocument.presentationml.tags+xml"/>
  <Override PartName="/ppt/tags/tag597.xml" ContentType="application/vnd.openxmlformats-officedocument.presentationml.tags+xml"/>
  <Override PartName="/ppt/tags/tag598.xml" ContentType="application/vnd.openxmlformats-officedocument.presentationml.tags+xml"/>
  <Override PartName="/ppt/tags/tag599.xml" ContentType="application/vnd.openxmlformats-officedocument.presentationml.tags+xml"/>
  <Override PartName="/ppt/tags/tag600.xml" ContentType="application/vnd.openxmlformats-officedocument.presentationml.tags+xml"/>
  <Override PartName="/ppt/tags/tag601.xml" ContentType="application/vnd.openxmlformats-officedocument.presentationml.tags+xml"/>
  <Override PartName="/ppt/tags/tag602.xml" ContentType="application/vnd.openxmlformats-officedocument.presentationml.tags+xml"/>
  <Override PartName="/ppt/tags/tag603.xml" ContentType="application/vnd.openxmlformats-officedocument.presentationml.tags+xml"/>
  <Override PartName="/ppt/tags/tag604.xml" ContentType="application/vnd.openxmlformats-officedocument.presentationml.tags+xml"/>
  <Override PartName="/ppt/tags/tag605.xml" ContentType="application/vnd.openxmlformats-officedocument.presentationml.tags+xml"/>
  <Override PartName="/ppt/tags/tag606.xml" ContentType="application/vnd.openxmlformats-officedocument.presentationml.tags+xml"/>
  <Override PartName="/ppt/tags/tag607.xml" ContentType="application/vnd.openxmlformats-officedocument.presentationml.tags+xml"/>
  <Override PartName="/ppt/tags/tag608.xml" ContentType="application/vnd.openxmlformats-officedocument.presentationml.tags+xml"/>
  <Override PartName="/ppt/tags/tag609.xml" ContentType="application/vnd.openxmlformats-officedocument.presentationml.tags+xml"/>
  <Override PartName="/ppt/tags/tag610.xml" ContentType="application/vnd.openxmlformats-officedocument.presentationml.tags+xml"/>
  <Override PartName="/ppt/tags/tag611.xml" ContentType="application/vnd.openxmlformats-officedocument.presentationml.tags+xml"/>
  <Override PartName="/ppt/tags/tag612.xml" ContentType="application/vnd.openxmlformats-officedocument.presentationml.tags+xml"/>
  <Override PartName="/ppt/tags/tag613.xml" ContentType="application/vnd.openxmlformats-officedocument.presentationml.tags+xml"/>
  <Override PartName="/ppt/tags/tag614.xml" ContentType="application/vnd.openxmlformats-officedocument.presentationml.tags+xml"/>
  <Override PartName="/ppt/tags/tag615.xml" ContentType="application/vnd.openxmlformats-officedocument.presentationml.tags+xml"/>
  <Override PartName="/ppt/tags/tag616.xml" ContentType="application/vnd.openxmlformats-officedocument.presentationml.tags+xml"/>
  <Override PartName="/ppt/tags/tag617.xml" ContentType="application/vnd.openxmlformats-officedocument.presentationml.tags+xml"/>
  <Override PartName="/ppt/tags/tag618.xml" ContentType="application/vnd.openxmlformats-officedocument.presentationml.tags+xml"/>
  <Override PartName="/ppt/tags/tag619.xml" ContentType="application/vnd.openxmlformats-officedocument.presentationml.tags+xml"/>
  <Override PartName="/ppt/tags/tag620.xml" ContentType="application/vnd.openxmlformats-officedocument.presentationml.tags+xml"/>
  <Override PartName="/ppt/tags/tag621.xml" ContentType="application/vnd.openxmlformats-officedocument.presentationml.tags+xml"/>
  <Override PartName="/ppt/tags/tag622.xml" ContentType="application/vnd.openxmlformats-officedocument.presentationml.tags+xml"/>
  <Override PartName="/ppt/tags/tag623.xml" ContentType="application/vnd.openxmlformats-officedocument.presentationml.tags+xml"/>
  <Override PartName="/ppt/tags/tag624.xml" ContentType="application/vnd.openxmlformats-officedocument.presentationml.tags+xml"/>
  <Override PartName="/ppt/tags/tag625.xml" ContentType="application/vnd.openxmlformats-officedocument.presentationml.tags+xml"/>
  <Override PartName="/ppt/tags/tag626.xml" ContentType="application/vnd.openxmlformats-officedocument.presentationml.tags+xml"/>
  <Override PartName="/ppt/tags/tag627.xml" ContentType="application/vnd.openxmlformats-officedocument.presentationml.tags+xml"/>
  <Override PartName="/ppt/tags/tag628.xml" ContentType="application/vnd.openxmlformats-officedocument.presentationml.tags+xml"/>
  <Override PartName="/ppt/tags/tag629.xml" ContentType="application/vnd.openxmlformats-officedocument.presentationml.tags+xml"/>
  <Override PartName="/ppt/tags/tag630.xml" ContentType="application/vnd.openxmlformats-officedocument.presentationml.tags+xml"/>
  <Override PartName="/ppt/tags/tag631.xml" ContentType="application/vnd.openxmlformats-officedocument.presentationml.tags+xml"/>
  <Override PartName="/ppt/tags/tag632.xml" ContentType="application/vnd.openxmlformats-officedocument.presentationml.tags+xml"/>
  <Override PartName="/ppt/tags/tag633.xml" ContentType="application/vnd.openxmlformats-officedocument.presentationml.tags+xml"/>
  <Override PartName="/ppt/tags/tag634.xml" ContentType="application/vnd.openxmlformats-officedocument.presentationml.tags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ags/tag2370.xml" ContentType="application/vnd.openxmlformats-officedocument.presentationml.tags+xml"/>
  <Override PartName="/ppt/tags/tag1260.xml" ContentType="application/vnd.openxmlformats-officedocument.presentationml.tags+xml"/>
  <Override PartName="/ppt/tags/tag1300.xml" ContentType="application/vnd.openxmlformats-officedocument.presentationml.tags+xml"/>
  <Override PartName="/ppt/tags/tag1310.xml" ContentType="application/vnd.openxmlformats-officedocument.presentationml.tags+xml"/>
  <Override PartName="/ppt/tags/tag1330.xml" ContentType="application/vnd.openxmlformats-officedocument.presentationml.tags+xml"/>
  <Override PartName="/ppt/tags/tag1570.xml" ContentType="application/vnd.openxmlformats-officedocument.presentationml.tags+xml"/>
  <Override PartName="/ppt/tags/tag1580.xml" ContentType="application/vnd.openxmlformats-officedocument.presentationml.tags+xml"/>
  <Override PartName="/ppt/tags/tag1590.xml" ContentType="application/vnd.openxmlformats-officedocument.presentationml.tags+xml"/>
  <Override PartName="/ppt/tags/tag1610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1" r:id="rId1"/>
  </p:sldMasterIdLst>
  <p:notesMasterIdLst>
    <p:notesMasterId r:id="rId42"/>
  </p:notesMasterIdLst>
  <p:handoutMasterIdLst>
    <p:handoutMasterId r:id="rId43"/>
  </p:handoutMasterIdLst>
  <p:sldIdLst>
    <p:sldId id="1006" r:id="rId2"/>
    <p:sldId id="1005" r:id="rId3"/>
    <p:sldId id="802" r:id="rId4"/>
    <p:sldId id="847" r:id="rId5"/>
    <p:sldId id="804" r:id="rId6"/>
    <p:sldId id="875" r:id="rId7"/>
    <p:sldId id="876" r:id="rId8"/>
    <p:sldId id="882" r:id="rId9"/>
    <p:sldId id="886" r:id="rId10"/>
    <p:sldId id="999" r:id="rId11"/>
    <p:sldId id="996" r:id="rId12"/>
    <p:sldId id="997" r:id="rId13"/>
    <p:sldId id="998" r:id="rId14"/>
    <p:sldId id="991" r:id="rId15"/>
    <p:sldId id="256" r:id="rId16"/>
    <p:sldId id="888" r:id="rId17"/>
    <p:sldId id="257" r:id="rId18"/>
    <p:sldId id="984" r:id="rId19"/>
    <p:sldId id="988" r:id="rId20"/>
    <p:sldId id="896" r:id="rId21"/>
    <p:sldId id="344" r:id="rId22"/>
    <p:sldId id="346" r:id="rId23"/>
    <p:sldId id="263" r:id="rId24"/>
    <p:sldId id="328" r:id="rId25"/>
    <p:sldId id="1001" r:id="rId26"/>
    <p:sldId id="1000" r:id="rId27"/>
    <p:sldId id="994" r:id="rId28"/>
    <p:sldId id="318" r:id="rId29"/>
    <p:sldId id="331" r:id="rId30"/>
    <p:sldId id="992" r:id="rId31"/>
    <p:sldId id="329" r:id="rId32"/>
    <p:sldId id="330" r:id="rId33"/>
    <p:sldId id="993" r:id="rId34"/>
    <p:sldId id="332" r:id="rId35"/>
    <p:sldId id="333" r:id="rId36"/>
    <p:sldId id="334" r:id="rId37"/>
    <p:sldId id="367" r:id="rId38"/>
    <p:sldId id="270" r:id="rId39"/>
    <p:sldId id="369" r:id="rId40"/>
    <p:sldId id="1007" r:id="rId4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B2A85"/>
    <a:srgbClr val="0070C0"/>
    <a:srgbClr val="FF9900"/>
    <a:srgbClr val="FFCCCC"/>
    <a:srgbClr val="F1C7C7"/>
    <a:srgbClr val="FF9999"/>
    <a:srgbClr val="00CC00"/>
    <a:srgbClr val="F6F5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79141B-2A2E-4B1F-BED8-D8ACA0776174}" v="194" dt="2022-10-31T04:15:34.17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1602" autoAdjust="0"/>
    <p:restoredTop sz="86393" autoAdjust="0"/>
  </p:normalViewPr>
  <p:slideViewPr>
    <p:cSldViewPr snapToGrid="0">
      <p:cViewPr varScale="1">
        <p:scale>
          <a:sx n="54" d="100"/>
          <a:sy n="54" d="100"/>
        </p:scale>
        <p:origin x="276" y="56"/>
      </p:cViewPr>
      <p:guideLst/>
    </p:cSldViewPr>
  </p:slideViewPr>
  <p:outlineViewPr>
    <p:cViewPr>
      <p:scale>
        <a:sx n="33" d="100"/>
        <a:sy n="33" d="100"/>
      </p:scale>
      <p:origin x="0" y="-3372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Relationship Id="rId48" Type="http://schemas.microsoft.com/office/2016/11/relationships/changesInfo" Target="changesInfos/changesInfo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aa" userId="60ed0375f93d0d69" providerId="LiveId" clId="{2E79141B-2A2E-4B1F-BED8-D8ACA0776174}"/>
    <pc:docChg chg="undo custSel addSld delSld modSld modShowInfo">
      <pc:chgData name="Alaa" userId="60ed0375f93d0d69" providerId="LiveId" clId="{2E79141B-2A2E-4B1F-BED8-D8ACA0776174}" dt="2022-10-31T04:15:34.177" v="346"/>
      <pc:docMkLst>
        <pc:docMk/>
      </pc:docMkLst>
      <pc:sldChg chg="del">
        <pc:chgData name="Alaa" userId="60ed0375f93d0d69" providerId="LiveId" clId="{2E79141B-2A2E-4B1F-BED8-D8ACA0776174}" dt="2022-10-31T04:13:01.362" v="342" actId="47"/>
        <pc:sldMkLst>
          <pc:docMk/>
          <pc:sldMk cId="0" sldId="258"/>
        </pc:sldMkLst>
      </pc:sldChg>
      <pc:sldChg chg="del">
        <pc:chgData name="Alaa" userId="60ed0375f93d0d69" providerId="LiveId" clId="{2E79141B-2A2E-4B1F-BED8-D8ACA0776174}" dt="2022-10-31T04:13:03.196" v="343" actId="47"/>
        <pc:sldMkLst>
          <pc:docMk/>
          <pc:sldMk cId="0" sldId="259"/>
        </pc:sldMkLst>
      </pc:sldChg>
      <pc:sldChg chg="del">
        <pc:chgData name="Alaa" userId="60ed0375f93d0d69" providerId="LiveId" clId="{2E79141B-2A2E-4B1F-BED8-D8ACA0776174}" dt="2022-10-31T04:13:05.345" v="344" actId="47"/>
        <pc:sldMkLst>
          <pc:docMk/>
          <pc:sldMk cId="0" sldId="260"/>
        </pc:sldMkLst>
      </pc:sldChg>
      <pc:sldChg chg="del">
        <pc:chgData name="Alaa" userId="60ed0375f93d0d69" providerId="LiveId" clId="{2E79141B-2A2E-4B1F-BED8-D8ACA0776174}" dt="2022-10-31T04:13:06.560" v="345" actId="47"/>
        <pc:sldMkLst>
          <pc:docMk/>
          <pc:sldMk cId="0" sldId="261"/>
        </pc:sldMkLst>
      </pc:sldChg>
      <pc:sldChg chg="modSp add mod">
        <pc:chgData name="Alaa" userId="60ed0375f93d0d69" providerId="LiveId" clId="{2E79141B-2A2E-4B1F-BED8-D8ACA0776174}" dt="2022-10-28T05:00:45.312" v="340" actId="6549"/>
        <pc:sldMkLst>
          <pc:docMk/>
          <pc:sldMk cId="1693387644" sldId="331"/>
        </pc:sldMkLst>
        <pc:spChg chg="mod">
          <ac:chgData name="Alaa" userId="60ed0375f93d0d69" providerId="LiveId" clId="{2E79141B-2A2E-4B1F-BED8-D8ACA0776174}" dt="2022-10-28T05:00:45.312" v="340" actId="6549"/>
          <ac:spMkLst>
            <pc:docMk/>
            <pc:sldMk cId="1693387644" sldId="331"/>
            <ac:spMk id="2" creationId="{00000000-0000-0000-0000-000000000000}"/>
          </ac:spMkLst>
        </pc:spChg>
        <pc:spChg chg="mod">
          <ac:chgData name="Alaa" userId="60ed0375f93d0d69" providerId="LiveId" clId="{2E79141B-2A2E-4B1F-BED8-D8ACA0776174}" dt="2022-10-28T04:59:48.898" v="329" actId="20577"/>
          <ac:spMkLst>
            <pc:docMk/>
            <pc:sldMk cId="1693387644" sldId="331"/>
            <ac:spMk id="3" creationId="{00000000-0000-0000-0000-000000000000}"/>
          </ac:spMkLst>
        </pc:spChg>
        <pc:spChg chg="mod">
          <ac:chgData name="Alaa" userId="60ed0375f93d0d69" providerId="LiveId" clId="{2E79141B-2A2E-4B1F-BED8-D8ACA0776174}" dt="2022-10-28T04:54:26.286" v="182" actId="1076"/>
          <ac:spMkLst>
            <pc:docMk/>
            <pc:sldMk cId="1693387644" sldId="331"/>
            <ac:spMk id="5" creationId="{00000000-0000-0000-0000-000000000000}"/>
          </ac:spMkLst>
        </pc:spChg>
        <pc:spChg chg="mod">
          <ac:chgData name="Alaa" userId="60ed0375f93d0d69" providerId="LiveId" clId="{2E79141B-2A2E-4B1F-BED8-D8ACA0776174}" dt="2022-10-28T04:54:26.286" v="182" actId="1076"/>
          <ac:spMkLst>
            <pc:docMk/>
            <pc:sldMk cId="1693387644" sldId="331"/>
            <ac:spMk id="6" creationId="{00000000-0000-0000-0000-000000000000}"/>
          </ac:spMkLst>
        </pc:spChg>
        <pc:spChg chg="mod">
          <ac:chgData name="Alaa" userId="60ed0375f93d0d69" providerId="LiveId" clId="{2E79141B-2A2E-4B1F-BED8-D8ACA0776174}" dt="2022-10-28T04:54:26.286" v="182" actId="1076"/>
          <ac:spMkLst>
            <pc:docMk/>
            <pc:sldMk cId="1693387644" sldId="331"/>
            <ac:spMk id="7" creationId="{00000000-0000-0000-0000-000000000000}"/>
          </ac:spMkLst>
        </pc:spChg>
        <pc:spChg chg="mod">
          <ac:chgData name="Alaa" userId="60ed0375f93d0d69" providerId="LiveId" clId="{2E79141B-2A2E-4B1F-BED8-D8ACA0776174}" dt="2022-10-28T04:54:26.286" v="182" actId="1076"/>
          <ac:spMkLst>
            <pc:docMk/>
            <pc:sldMk cId="1693387644" sldId="331"/>
            <ac:spMk id="9" creationId="{00000000-0000-0000-0000-000000000000}"/>
          </ac:spMkLst>
        </pc:spChg>
        <pc:spChg chg="mod">
          <ac:chgData name="Alaa" userId="60ed0375f93d0d69" providerId="LiveId" clId="{2E79141B-2A2E-4B1F-BED8-D8ACA0776174}" dt="2022-10-28T04:54:26.286" v="182" actId="1076"/>
          <ac:spMkLst>
            <pc:docMk/>
            <pc:sldMk cId="1693387644" sldId="331"/>
            <ac:spMk id="10" creationId="{00000000-0000-0000-0000-000000000000}"/>
          </ac:spMkLst>
        </pc:spChg>
        <pc:spChg chg="mod">
          <ac:chgData name="Alaa" userId="60ed0375f93d0d69" providerId="LiveId" clId="{2E79141B-2A2E-4B1F-BED8-D8ACA0776174}" dt="2022-10-28T04:54:26.286" v="182" actId="1076"/>
          <ac:spMkLst>
            <pc:docMk/>
            <pc:sldMk cId="1693387644" sldId="331"/>
            <ac:spMk id="11" creationId="{00000000-0000-0000-0000-000000000000}"/>
          </ac:spMkLst>
        </pc:spChg>
        <pc:grpChg chg="mod">
          <ac:chgData name="Alaa" userId="60ed0375f93d0d69" providerId="LiveId" clId="{2E79141B-2A2E-4B1F-BED8-D8ACA0776174}" dt="2022-10-28T04:54:26.286" v="182" actId="1076"/>
          <ac:grpSpMkLst>
            <pc:docMk/>
            <pc:sldMk cId="1693387644" sldId="331"/>
            <ac:grpSpMk id="4" creationId="{00000000-0000-0000-0000-000000000000}"/>
          </ac:grpSpMkLst>
        </pc:grpChg>
      </pc:sldChg>
      <pc:sldChg chg="modAnim">
        <pc:chgData name="Alaa" userId="60ed0375f93d0d69" providerId="LiveId" clId="{2E79141B-2A2E-4B1F-BED8-D8ACA0776174}" dt="2022-10-31T04:15:34.177" v="346"/>
        <pc:sldMkLst>
          <pc:docMk/>
          <pc:sldMk cId="3562305661" sldId="369"/>
        </pc:sldMkLst>
      </pc:sldChg>
      <pc:sldChg chg="modSp mod">
        <pc:chgData name="Alaa" userId="60ed0375f93d0d69" providerId="LiveId" clId="{2E79141B-2A2E-4B1F-BED8-D8ACA0776174}" dt="2022-10-28T04:29:49.408" v="70" actId="20577"/>
        <pc:sldMkLst>
          <pc:docMk/>
          <pc:sldMk cId="3022657748" sldId="996"/>
        </pc:sldMkLst>
        <pc:spChg chg="mod">
          <ac:chgData name="Alaa" userId="60ed0375f93d0d69" providerId="LiveId" clId="{2E79141B-2A2E-4B1F-BED8-D8ACA0776174}" dt="2022-10-28T04:29:49.408" v="70" actId="20577"/>
          <ac:spMkLst>
            <pc:docMk/>
            <pc:sldMk cId="3022657748" sldId="996"/>
            <ac:spMk id="154" creationId="{00000000-0000-0000-0000-000000000000}"/>
          </ac:spMkLst>
        </pc:spChg>
      </pc:sldChg>
      <pc:sldChg chg="modSp mod">
        <pc:chgData name="Alaa" userId="60ed0375f93d0d69" providerId="LiveId" clId="{2E79141B-2A2E-4B1F-BED8-D8ACA0776174}" dt="2022-10-28T04:30:20.579" v="101" actId="20577"/>
        <pc:sldMkLst>
          <pc:docMk/>
          <pc:sldMk cId="115324374" sldId="997"/>
        </pc:sldMkLst>
        <pc:spChg chg="mod">
          <ac:chgData name="Alaa" userId="60ed0375f93d0d69" providerId="LiveId" clId="{2E79141B-2A2E-4B1F-BED8-D8ACA0776174}" dt="2022-10-28T04:30:20.579" v="101" actId="20577"/>
          <ac:spMkLst>
            <pc:docMk/>
            <pc:sldMk cId="115324374" sldId="997"/>
            <ac:spMk id="154" creationId="{00000000-0000-0000-0000-000000000000}"/>
          </ac:spMkLst>
        </pc:spChg>
      </pc:sldChg>
      <pc:sldChg chg="modSp mod">
        <pc:chgData name="Alaa" userId="60ed0375f93d0d69" providerId="LiveId" clId="{2E79141B-2A2E-4B1F-BED8-D8ACA0776174}" dt="2022-10-28T04:30:35.934" v="129" actId="20577"/>
        <pc:sldMkLst>
          <pc:docMk/>
          <pc:sldMk cId="4184507863" sldId="998"/>
        </pc:sldMkLst>
        <pc:spChg chg="mod">
          <ac:chgData name="Alaa" userId="60ed0375f93d0d69" providerId="LiveId" clId="{2E79141B-2A2E-4B1F-BED8-D8ACA0776174}" dt="2022-10-28T04:30:35.934" v="129" actId="20577"/>
          <ac:spMkLst>
            <pc:docMk/>
            <pc:sldMk cId="4184507863" sldId="998"/>
            <ac:spMk id="154" creationId="{00000000-0000-0000-0000-000000000000}"/>
          </ac:spMkLst>
        </pc:spChg>
      </pc:sldChg>
    </pc:docChg>
  </pc:docChgLst>
  <pc:docChgLst>
    <pc:chgData name="Alaa Alameldeen" userId="60ed0375f93d0d69" providerId="LiveId" clId="{2E79141B-2A2E-4B1F-BED8-D8ACA0776174}"/>
    <pc:docChg chg="undo custSel addSld modSld">
      <pc:chgData name="Alaa Alameldeen" userId="60ed0375f93d0d69" providerId="LiveId" clId="{2E79141B-2A2E-4B1F-BED8-D8ACA0776174}" dt="2022-10-27T23:12:10.952" v="1206"/>
      <pc:docMkLst>
        <pc:docMk/>
      </pc:docMkLst>
      <pc:sldChg chg="modSp mod">
        <pc:chgData name="Alaa Alameldeen" userId="60ed0375f93d0d69" providerId="LiveId" clId="{2E79141B-2A2E-4B1F-BED8-D8ACA0776174}" dt="2022-10-27T22:37:24.993" v="504" actId="20577"/>
        <pc:sldMkLst>
          <pc:docMk/>
          <pc:sldMk cId="0" sldId="258"/>
        </pc:sldMkLst>
        <pc:spChg chg="mod">
          <ac:chgData name="Alaa Alameldeen" userId="60ed0375f93d0d69" providerId="LiveId" clId="{2E79141B-2A2E-4B1F-BED8-D8ACA0776174}" dt="2022-10-27T22:37:24.993" v="504" actId="20577"/>
          <ac:spMkLst>
            <pc:docMk/>
            <pc:sldMk cId="0" sldId="258"/>
            <ac:spMk id="162" creationId="{00000000-0000-0000-0000-000000000000}"/>
          </ac:spMkLst>
        </pc:spChg>
      </pc:sldChg>
      <pc:sldChg chg="modSp mod">
        <pc:chgData name="Alaa Alameldeen" userId="60ed0375f93d0d69" providerId="LiveId" clId="{2E79141B-2A2E-4B1F-BED8-D8ACA0776174}" dt="2022-10-27T22:39:21.492" v="512" actId="20577"/>
        <pc:sldMkLst>
          <pc:docMk/>
          <pc:sldMk cId="0" sldId="259"/>
        </pc:sldMkLst>
        <pc:spChg chg="mod">
          <ac:chgData name="Alaa Alameldeen" userId="60ed0375f93d0d69" providerId="LiveId" clId="{2E79141B-2A2E-4B1F-BED8-D8ACA0776174}" dt="2022-10-27T22:39:13.730" v="508" actId="20577"/>
          <ac:spMkLst>
            <pc:docMk/>
            <pc:sldMk cId="0" sldId="259"/>
            <ac:spMk id="165" creationId="{00000000-0000-0000-0000-000000000000}"/>
          </ac:spMkLst>
        </pc:spChg>
        <pc:spChg chg="mod">
          <ac:chgData name="Alaa Alameldeen" userId="60ed0375f93d0d69" providerId="LiveId" clId="{2E79141B-2A2E-4B1F-BED8-D8ACA0776174}" dt="2022-10-27T22:39:21.492" v="512" actId="20577"/>
          <ac:spMkLst>
            <pc:docMk/>
            <pc:sldMk cId="0" sldId="259"/>
            <ac:spMk id="166" creationId="{00000000-0000-0000-0000-000000000000}"/>
          </ac:spMkLst>
        </pc:spChg>
      </pc:sldChg>
      <pc:sldChg chg="modSp mod">
        <pc:chgData name="Alaa Alameldeen" userId="60ed0375f93d0d69" providerId="LiveId" clId="{2E79141B-2A2E-4B1F-BED8-D8ACA0776174}" dt="2022-10-27T22:39:34.322" v="516" actId="20577"/>
        <pc:sldMkLst>
          <pc:docMk/>
          <pc:sldMk cId="0" sldId="260"/>
        </pc:sldMkLst>
        <pc:spChg chg="mod">
          <ac:chgData name="Alaa Alameldeen" userId="60ed0375f93d0d69" providerId="LiveId" clId="{2E79141B-2A2E-4B1F-BED8-D8ACA0776174}" dt="2022-10-27T22:39:34.322" v="516" actId="20577"/>
          <ac:spMkLst>
            <pc:docMk/>
            <pc:sldMk cId="0" sldId="260"/>
            <ac:spMk id="173" creationId="{00000000-0000-0000-0000-000000000000}"/>
          </ac:spMkLst>
        </pc:spChg>
      </pc:sldChg>
      <pc:sldChg chg="modSp add mod modAnim">
        <pc:chgData name="Alaa Alameldeen" userId="60ed0375f93d0d69" providerId="LiveId" clId="{2E79141B-2A2E-4B1F-BED8-D8ACA0776174}" dt="2022-10-27T22:49:15.827" v="517"/>
        <pc:sldMkLst>
          <pc:docMk/>
          <pc:sldMk cId="2400080850" sldId="270"/>
        </pc:sldMkLst>
        <pc:spChg chg="mod">
          <ac:chgData name="Alaa Alameldeen" userId="60ed0375f93d0d69" providerId="LiveId" clId="{2E79141B-2A2E-4B1F-BED8-D8ACA0776174}" dt="2022-10-27T22:15:21.388" v="363" actId="108"/>
          <ac:spMkLst>
            <pc:docMk/>
            <pc:sldMk cId="2400080850" sldId="270"/>
            <ac:spMk id="276" creationId="{00000000-0000-0000-0000-000000000000}"/>
          </ac:spMkLst>
        </pc:spChg>
        <pc:spChg chg="mod">
          <ac:chgData name="Alaa Alameldeen" userId="60ed0375f93d0d69" providerId="LiveId" clId="{2E79141B-2A2E-4B1F-BED8-D8ACA0776174}" dt="2022-10-27T22:24:13.763" v="366" actId="20577"/>
          <ac:spMkLst>
            <pc:docMk/>
            <pc:sldMk cId="2400080850" sldId="270"/>
            <ac:spMk id="277" creationId="{00000000-0000-0000-0000-000000000000}"/>
          </ac:spMkLst>
        </pc:spChg>
      </pc:sldChg>
      <pc:sldChg chg="modSp">
        <pc:chgData name="Alaa Alameldeen" userId="60ed0375f93d0d69" providerId="LiveId" clId="{2E79141B-2A2E-4B1F-BED8-D8ACA0776174}" dt="2022-10-27T18:46:24.898" v="305" actId="20577"/>
        <pc:sldMkLst>
          <pc:docMk/>
          <pc:sldMk cId="3019795545" sldId="328"/>
        </pc:sldMkLst>
        <pc:spChg chg="mod">
          <ac:chgData name="Alaa Alameldeen" userId="60ed0375f93d0d69" providerId="LiveId" clId="{2E79141B-2A2E-4B1F-BED8-D8ACA0776174}" dt="2022-10-27T18:46:24.898" v="305" actId="20577"/>
          <ac:spMkLst>
            <pc:docMk/>
            <pc:sldMk cId="3019795545" sldId="328"/>
            <ac:spMk id="3" creationId="{00000000-0000-0000-0000-000000000000}"/>
          </ac:spMkLst>
        </pc:spChg>
      </pc:sldChg>
      <pc:sldChg chg="add">
        <pc:chgData name="Alaa Alameldeen" userId="60ed0375f93d0d69" providerId="LiveId" clId="{2E79141B-2A2E-4B1F-BED8-D8ACA0776174}" dt="2022-10-27T21:19:09.447" v="314"/>
        <pc:sldMkLst>
          <pc:docMk/>
          <pc:sldMk cId="2119688832" sldId="346"/>
        </pc:sldMkLst>
      </pc:sldChg>
      <pc:sldChg chg="modSp add mod">
        <pc:chgData name="Alaa Alameldeen" userId="60ed0375f93d0d69" providerId="LiveId" clId="{2E79141B-2A2E-4B1F-BED8-D8ACA0776174}" dt="2022-10-27T23:07:31.119" v="560" actId="5793"/>
        <pc:sldMkLst>
          <pc:docMk/>
          <pc:sldMk cId="3562305661" sldId="369"/>
        </pc:sldMkLst>
        <pc:spChg chg="mod">
          <ac:chgData name="Alaa Alameldeen" userId="60ed0375f93d0d69" providerId="LiveId" clId="{2E79141B-2A2E-4B1F-BED8-D8ACA0776174}" dt="2022-10-27T23:07:31.119" v="560" actId="5793"/>
          <ac:spMkLst>
            <pc:docMk/>
            <pc:sldMk cId="3562305661" sldId="369"/>
            <ac:spMk id="3" creationId="{00000000-0000-0000-0000-000000000000}"/>
          </ac:spMkLst>
        </pc:spChg>
      </pc:sldChg>
      <pc:sldChg chg="delSp modSp add mod delAnim">
        <pc:chgData name="Alaa Alameldeen" userId="60ed0375f93d0d69" providerId="LiveId" clId="{2E79141B-2A2E-4B1F-BED8-D8ACA0776174}" dt="2022-10-27T22:26:41.015" v="373" actId="478"/>
        <pc:sldMkLst>
          <pc:docMk/>
          <pc:sldMk cId="0" sldId="802"/>
        </pc:sldMkLst>
        <pc:spChg chg="del topLvl">
          <ac:chgData name="Alaa Alameldeen" userId="60ed0375f93d0d69" providerId="LiveId" clId="{2E79141B-2A2E-4B1F-BED8-D8ACA0776174}" dt="2022-10-27T22:26:29.361" v="370" actId="478"/>
          <ac:spMkLst>
            <pc:docMk/>
            <pc:sldMk cId="0" sldId="802"/>
            <ac:spMk id="10" creationId="{00000000-0000-0000-0000-000000000000}"/>
          </ac:spMkLst>
        </pc:spChg>
        <pc:spChg chg="del mod">
          <ac:chgData name="Alaa Alameldeen" userId="60ed0375f93d0d69" providerId="LiveId" clId="{2E79141B-2A2E-4B1F-BED8-D8ACA0776174}" dt="2022-10-27T22:26:20.549" v="368" actId="478"/>
          <ac:spMkLst>
            <pc:docMk/>
            <pc:sldMk cId="0" sldId="802"/>
            <ac:spMk id="11" creationId="{00000000-0000-0000-0000-000000000000}"/>
          </ac:spMkLst>
        </pc:spChg>
        <pc:spChg chg="mod topLvl">
          <ac:chgData name="Alaa Alameldeen" userId="60ed0375f93d0d69" providerId="LiveId" clId="{2E79141B-2A2E-4B1F-BED8-D8ACA0776174}" dt="2022-10-27T22:26:37.131" v="371" actId="1076"/>
          <ac:spMkLst>
            <pc:docMk/>
            <pc:sldMk cId="0" sldId="802"/>
            <ac:spMk id="16" creationId="{00000000-0000-0000-0000-000000000000}"/>
          </ac:spMkLst>
        </pc:spChg>
        <pc:spChg chg="del mod">
          <ac:chgData name="Alaa Alameldeen" userId="60ed0375f93d0d69" providerId="LiveId" clId="{2E79141B-2A2E-4B1F-BED8-D8ACA0776174}" dt="2022-10-27T22:26:41.015" v="373" actId="478"/>
          <ac:spMkLst>
            <pc:docMk/>
            <pc:sldMk cId="0" sldId="802"/>
            <ac:spMk id="19" creationId="{00000000-0000-0000-0000-000000000000}"/>
          </ac:spMkLst>
        </pc:spChg>
        <pc:grpChg chg="del">
          <ac:chgData name="Alaa Alameldeen" userId="60ed0375f93d0d69" providerId="LiveId" clId="{2E79141B-2A2E-4B1F-BED8-D8ACA0776174}" dt="2022-10-27T22:26:29.361" v="370" actId="478"/>
          <ac:grpSpMkLst>
            <pc:docMk/>
            <pc:sldMk cId="0" sldId="802"/>
            <ac:grpSpMk id="12" creationId="{00000000-0000-0000-0000-000000000000}"/>
          </ac:grpSpMkLst>
        </pc:grpChg>
        <pc:picChg chg="del">
          <ac:chgData name="Alaa Alameldeen" userId="60ed0375f93d0d69" providerId="LiveId" clId="{2E79141B-2A2E-4B1F-BED8-D8ACA0776174}" dt="2022-10-27T20:11:49.595" v="310" actId="478"/>
          <ac:picMkLst>
            <pc:docMk/>
            <pc:sldMk cId="0" sldId="802"/>
            <ac:picMk id="14" creationId="{74557563-4C10-894E-8DB3-A4456898AB03}"/>
          </ac:picMkLst>
        </pc:picChg>
        <pc:picChg chg="del mod">
          <ac:chgData name="Alaa Alameldeen" userId="60ed0375f93d0d69" providerId="LiveId" clId="{2E79141B-2A2E-4B1F-BED8-D8ACA0776174}" dt="2022-10-27T20:11:45.843" v="309" actId="478"/>
          <ac:picMkLst>
            <pc:docMk/>
            <pc:sldMk cId="0" sldId="802"/>
            <ac:picMk id="23" creationId="{00000000-0000-0000-0000-000000000000}"/>
          </ac:picMkLst>
        </pc:picChg>
        <pc:cxnChg chg="del">
          <ac:chgData name="Alaa Alameldeen" userId="60ed0375f93d0d69" providerId="LiveId" clId="{2E79141B-2A2E-4B1F-BED8-D8ACA0776174}" dt="2022-10-27T22:26:25.175" v="369" actId="478"/>
          <ac:cxnSpMkLst>
            <pc:docMk/>
            <pc:sldMk cId="0" sldId="802"/>
            <ac:cxnSpMk id="15" creationId="{00000000-0000-0000-0000-000000000000}"/>
          </ac:cxnSpMkLst>
        </pc:cxnChg>
      </pc:sldChg>
      <pc:sldChg chg="delSp modSp add mod">
        <pc:chgData name="Alaa Alameldeen" userId="60ed0375f93d0d69" providerId="LiveId" clId="{2E79141B-2A2E-4B1F-BED8-D8ACA0776174}" dt="2022-10-27T22:28:58.035" v="458" actId="20577"/>
        <pc:sldMkLst>
          <pc:docMk/>
          <pc:sldMk cId="913109238" sldId="847"/>
        </pc:sldMkLst>
        <pc:spChg chg="del">
          <ac:chgData name="Alaa Alameldeen" userId="60ed0375f93d0d69" providerId="LiveId" clId="{2E79141B-2A2E-4B1F-BED8-D8ACA0776174}" dt="2022-10-27T22:27:53.129" v="377" actId="478"/>
          <ac:spMkLst>
            <pc:docMk/>
            <pc:sldMk cId="913109238" sldId="847"/>
            <ac:spMk id="10" creationId="{00000000-0000-0000-0000-000000000000}"/>
          </ac:spMkLst>
        </pc:spChg>
        <pc:spChg chg="del">
          <ac:chgData name="Alaa Alameldeen" userId="60ed0375f93d0d69" providerId="LiveId" clId="{2E79141B-2A2E-4B1F-BED8-D8ACA0776174}" dt="2022-10-27T22:27:56.633" v="378" actId="478"/>
          <ac:spMkLst>
            <pc:docMk/>
            <pc:sldMk cId="913109238" sldId="847"/>
            <ac:spMk id="11" creationId="{00000000-0000-0000-0000-000000000000}"/>
          </ac:spMkLst>
        </pc:spChg>
        <pc:spChg chg="mod">
          <ac:chgData name="Alaa Alameldeen" userId="60ed0375f93d0d69" providerId="LiveId" clId="{2E79141B-2A2E-4B1F-BED8-D8ACA0776174}" dt="2022-10-27T22:28:58.035" v="458" actId="20577"/>
          <ac:spMkLst>
            <pc:docMk/>
            <pc:sldMk cId="913109238" sldId="847"/>
            <ac:spMk id="16" creationId="{00000000-0000-0000-0000-000000000000}"/>
          </ac:spMkLst>
        </pc:spChg>
        <pc:spChg chg="del">
          <ac:chgData name="Alaa Alameldeen" userId="60ed0375f93d0d69" providerId="LiveId" clId="{2E79141B-2A2E-4B1F-BED8-D8ACA0776174}" dt="2022-10-27T22:28:09.995" v="381" actId="478"/>
          <ac:spMkLst>
            <pc:docMk/>
            <pc:sldMk cId="913109238" sldId="847"/>
            <ac:spMk id="18" creationId="{00000000-0000-0000-0000-000000000000}"/>
          </ac:spMkLst>
        </pc:spChg>
        <pc:picChg chg="del">
          <ac:chgData name="Alaa Alameldeen" userId="60ed0375f93d0d69" providerId="LiveId" clId="{2E79141B-2A2E-4B1F-BED8-D8ACA0776174}" dt="2022-10-27T22:27:47.425" v="375" actId="478"/>
          <ac:picMkLst>
            <pc:docMk/>
            <pc:sldMk cId="913109238" sldId="847"/>
            <ac:picMk id="22" creationId="{00000000-0000-0000-0000-000000000000}"/>
          </ac:picMkLst>
        </pc:picChg>
        <pc:picChg chg="del">
          <ac:chgData name="Alaa Alameldeen" userId="60ed0375f93d0d69" providerId="LiveId" clId="{2E79141B-2A2E-4B1F-BED8-D8ACA0776174}" dt="2022-10-27T22:28:01.165" v="380" actId="478"/>
          <ac:picMkLst>
            <pc:docMk/>
            <pc:sldMk cId="913109238" sldId="847"/>
            <ac:picMk id="23" creationId="{00000000-0000-0000-0000-000000000000}"/>
          </ac:picMkLst>
        </pc:picChg>
        <pc:picChg chg="del">
          <ac:chgData name="Alaa Alameldeen" userId="60ed0375f93d0d69" providerId="LiveId" clId="{2E79141B-2A2E-4B1F-BED8-D8ACA0776174}" dt="2022-10-27T22:27:49.131" v="376" actId="478"/>
          <ac:picMkLst>
            <pc:docMk/>
            <pc:sldMk cId="913109238" sldId="847"/>
            <ac:picMk id="26" creationId="{B2DCB420-98F0-2942-A5EA-F9041CF4D3DC}"/>
          </ac:picMkLst>
        </pc:picChg>
        <pc:cxnChg chg="del">
          <ac:chgData name="Alaa Alameldeen" userId="60ed0375f93d0d69" providerId="LiveId" clId="{2E79141B-2A2E-4B1F-BED8-D8ACA0776174}" dt="2022-10-27T22:27:59.109" v="379" actId="478"/>
          <ac:cxnSpMkLst>
            <pc:docMk/>
            <pc:sldMk cId="913109238" sldId="847"/>
            <ac:cxnSpMk id="15" creationId="{00000000-0000-0000-0000-000000000000}"/>
          </ac:cxnSpMkLst>
        </pc:cxnChg>
      </pc:sldChg>
      <pc:sldChg chg="add">
        <pc:chgData name="Alaa Alameldeen" userId="60ed0375f93d0d69" providerId="LiveId" clId="{2E79141B-2A2E-4B1F-BED8-D8ACA0776174}" dt="2022-10-27T20:12:27.451" v="311"/>
        <pc:sldMkLst>
          <pc:docMk/>
          <pc:sldMk cId="539249452" sldId="875"/>
        </pc:sldMkLst>
      </pc:sldChg>
      <pc:sldChg chg="add">
        <pc:chgData name="Alaa Alameldeen" userId="60ed0375f93d0d69" providerId="LiveId" clId="{2E79141B-2A2E-4B1F-BED8-D8ACA0776174}" dt="2022-10-27T20:12:27.451" v="311"/>
        <pc:sldMkLst>
          <pc:docMk/>
          <pc:sldMk cId="1302631246" sldId="876"/>
        </pc:sldMkLst>
      </pc:sldChg>
      <pc:sldChg chg="add">
        <pc:chgData name="Alaa Alameldeen" userId="60ed0375f93d0d69" providerId="LiveId" clId="{2E79141B-2A2E-4B1F-BED8-D8ACA0776174}" dt="2022-10-27T22:33:28.609" v="461"/>
        <pc:sldMkLst>
          <pc:docMk/>
          <pc:sldMk cId="3459652544" sldId="886"/>
        </pc:sldMkLst>
      </pc:sldChg>
      <pc:sldChg chg="addSp modSp">
        <pc:chgData name="Alaa Alameldeen" userId="60ed0375f93d0d69" providerId="LiveId" clId="{2E79141B-2A2E-4B1F-BED8-D8ACA0776174}" dt="2022-10-27T21:03:21.565" v="312"/>
        <pc:sldMkLst>
          <pc:docMk/>
          <pc:sldMk cId="315353819" sldId="888"/>
        </pc:sldMkLst>
        <pc:spChg chg="add mod">
          <ac:chgData name="Alaa Alameldeen" userId="60ed0375f93d0d69" providerId="LiveId" clId="{2E79141B-2A2E-4B1F-BED8-D8ACA0776174}" dt="2022-10-27T21:03:21.565" v="312"/>
          <ac:spMkLst>
            <pc:docMk/>
            <pc:sldMk cId="315353819" sldId="888"/>
            <ac:spMk id="2" creationId="{54A52608-8100-C31F-8A43-1A0890B22678}"/>
          </ac:spMkLst>
        </pc:spChg>
      </pc:sldChg>
      <pc:sldChg chg="modSp modAnim">
        <pc:chgData name="Alaa Alameldeen" userId="60ed0375f93d0d69" providerId="LiveId" clId="{2E79141B-2A2E-4B1F-BED8-D8ACA0776174}" dt="2022-10-27T18:24:39.931" v="303" actId="20577"/>
        <pc:sldMkLst>
          <pc:docMk/>
          <pc:sldMk cId="3950190983" sldId="896"/>
        </pc:sldMkLst>
        <pc:spChg chg="mod">
          <ac:chgData name="Alaa Alameldeen" userId="60ed0375f93d0d69" providerId="LiveId" clId="{2E79141B-2A2E-4B1F-BED8-D8ACA0776174}" dt="2022-10-27T18:24:39.931" v="303" actId="20577"/>
          <ac:spMkLst>
            <pc:docMk/>
            <pc:sldMk cId="3950190983" sldId="896"/>
            <ac:spMk id="3" creationId="{00000000-0000-0000-0000-000000000000}"/>
          </ac:spMkLst>
        </pc:spChg>
      </pc:sldChg>
      <pc:sldChg chg="addSp modSp">
        <pc:chgData name="Alaa Alameldeen" userId="60ed0375f93d0d69" providerId="LiveId" clId="{2E79141B-2A2E-4B1F-BED8-D8ACA0776174}" dt="2022-10-27T21:03:48.117" v="313"/>
        <pc:sldMkLst>
          <pc:docMk/>
          <pc:sldMk cId="576409646" sldId="984"/>
        </pc:sldMkLst>
        <pc:spChg chg="add mod">
          <ac:chgData name="Alaa Alameldeen" userId="60ed0375f93d0d69" providerId="LiveId" clId="{2E79141B-2A2E-4B1F-BED8-D8ACA0776174}" dt="2022-10-27T21:03:48.117" v="313"/>
          <ac:spMkLst>
            <pc:docMk/>
            <pc:sldMk cId="576409646" sldId="984"/>
            <ac:spMk id="2" creationId="{161937E9-05CE-3DF2-48A2-7A5100D26811}"/>
          </ac:spMkLst>
        </pc:spChg>
      </pc:sldChg>
      <pc:sldChg chg="addSp modSp mod modAnim">
        <pc:chgData name="Alaa Alameldeen" userId="60ed0375f93d0d69" providerId="LiveId" clId="{2E79141B-2A2E-4B1F-BED8-D8ACA0776174}" dt="2022-10-27T17:12:16.588" v="168" actId="20577"/>
        <pc:sldMkLst>
          <pc:docMk/>
          <pc:sldMk cId="3022657748" sldId="996"/>
        </pc:sldMkLst>
        <pc:spChg chg="add mod">
          <ac:chgData name="Alaa Alameldeen" userId="60ed0375f93d0d69" providerId="LiveId" clId="{2E79141B-2A2E-4B1F-BED8-D8ACA0776174}" dt="2022-10-27T17:12:16.588" v="168" actId="20577"/>
          <ac:spMkLst>
            <pc:docMk/>
            <pc:sldMk cId="3022657748" sldId="996"/>
            <ac:spMk id="2" creationId="{F8A5327C-CE13-6771-A04B-B99BBE028C32}"/>
          </ac:spMkLst>
        </pc:spChg>
        <pc:spChg chg="mod">
          <ac:chgData name="Alaa Alameldeen" userId="60ed0375f93d0d69" providerId="LiveId" clId="{2E79141B-2A2E-4B1F-BED8-D8ACA0776174}" dt="2022-10-27T17:08:32.570" v="2" actId="20577"/>
          <ac:spMkLst>
            <pc:docMk/>
            <pc:sldMk cId="3022657748" sldId="996"/>
            <ac:spMk id="154" creationId="{00000000-0000-0000-0000-000000000000}"/>
          </ac:spMkLst>
        </pc:spChg>
      </pc:sldChg>
      <pc:sldChg chg="modSp mod">
        <pc:chgData name="Alaa Alameldeen" userId="60ed0375f93d0d69" providerId="LiveId" clId="{2E79141B-2A2E-4B1F-BED8-D8ACA0776174}" dt="2022-10-27T17:11:24.750" v="82" actId="20577"/>
        <pc:sldMkLst>
          <pc:docMk/>
          <pc:sldMk cId="115324374" sldId="997"/>
        </pc:sldMkLst>
        <pc:spChg chg="mod">
          <ac:chgData name="Alaa Alameldeen" userId="60ed0375f93d0d69" providerId="LiveId" clId="{2E79141B-2A2E-4B1F-BED8-D8ACA0776174}" dt="2022-10-27T17:11:24.750" v="82" actId="20577"/>
          <ac:spMkLst>
            <pc:docMk/>
            <pc:sldMk cId="115324374" sldId="997"/>
            <ac:spMk id="152" creationId="{00000000-0000-0000-0000-000000000000}"/>
          </ac:spMkLst>
        </pc:spChg>
        <pc:spChg chg="mod">
          <ac:chgData name="Alaa Alameldeen" userId="60ed0375f93d0d69" providerId="LiveId" clId="{2E79141B-2A2E-4B1F-BED8-D8ACA0776174}" dt="2022-10-27T17:10:45.404" v="78" actId="20577"/>
          <ac:spMkLst>
            <pc:docMk/>
            <pc:sldMk cId="115324374" sldId="997"/>
            <ac:spMk id="154" creationId="{00000000-0000-0000-0000-000000000000}"/>
          </ac:spMkLst>
        </pc:spChg>
      </pc:sldChg>
      <pc:sldChg chg="modSp mod">
        <pc:chgData name="Alaa Alameldeen" userId="60ed0375f93d0d69" providerId="LiveId" clId="{2E79141B-2A2E-4B1F-BED8-D8ACA0776174}" dt="2022-10-27T17:13:08.892" v="219" actId="20577"/>
        <pc:sldMkLst>
          <pc:docMk/>
          <pc:sldMk cId="4184507863" sldId="998"/>
        </pc:sldMkLst>
        <pc:spChg chg="mod">
          <ac:chgData name="Alaa Alameldeen" userId="60ed0375f93d0d69" providerId="LiveId" clId="{2E79141B-2A2E-4B1F-BED8-D8ACA0776174}" dt="2022-10-27T17:12:29.237" v="174" actId="20577"/>
          <ac:spMkLst>
            <pc:docMk/>
            <pc:sldMk cId="4184507863" sldId="998"/>
            <ac:spMk id="152" creationId="{00000000-0000-0000-0000-000000000000}"/>
          </ac:spMkLst>
        </pc:spChg>
        <pc:spChg chg="mod">
          <ac:chgData name="Alaa Alameldeen" userId="60ed0375f93d0d69" providerId="LiveId" clId="{2E79141B-2A2E-4B1F-BED8-D8ACA0776174}" dt="2022-10-27T17:13:08.892" v="219" actId="20577"/>
          <ac:spMkLst>
            <pc:docMk/>
            <pc:sldMk cId="4184507863" sldId="998"/>
            <ac:spMk id="154" creationId="{00000000-0000-0000-0000-000000000000}"/>
          </ac:spMkLst>
        </pc:spChg>
      </pc:sldChg>
      <pc:sldChg chg="modSp mod">
        <pc:chgData name="Alaa Alameldeen" userId="60ed0375f93d0d69" providerId="LiveId" clId="{2E79141B-2A2E-4B1F-BED8-D8ACA0776174}" dt="2022-10-27T22:34:08.191" v="466" actId="20577"/>
        <pc:sldMkLst>
          <pc:docMk/>
          <pc:sldMk cId="1611063759" sldId="999"/>
        </pc:sldMkLst>
        <pc:spChg chg="mod">
          <ac:chgData name="Alaa Alameldeen" userId="60ed0375f93d0d69" providerId="LiveId" clId="{2E79141B-2A2E-4B1F-BED8-D8ACA0776174}" dt="2022-10-27T22:34:08.191" v="466" actId="20577"/>
          <ac:spMkLst>
            <pc:docMk/>
            <pc:sldMk cId="1611063759" sldId="999"/>
            <ac:spMk id="3" creationId="{EC76966B-1CFC-B096-77E9-85E1EF1CD301}"/>
          </ac:spMkLst>
        </pc:spChg>
      </pc:sldChg>
      <pc:sldChg chg="modSp mod">
        <pc:chgData name="Alaa Alameldeen" userId="60ed0375f93d0d69" providerId="LiveId" clId="{2E79141B-2A2E-4B1F-BED8-D8ACA0776174}" dt="2022-10-27T18:49:48.912" v="306" actId="20577"/>
        <pc:sldMkLst>
          <pc:docMk/>
          <pc:sldMk cId="150018684" sldId="1001"/>
        </pc:sldMkLst>
        <pc:spChg chg="mod">
          <ac:chgData name="Alaa Alameldeen" userId="60ed0375f93d0d69" providerId="LiveId" clId="{2E79141B-2A2E-4B1F-BED8-D8ACA0776174}" dt="2022-10-27T18:49:48.912" v="306" actId="20577"/>
          <ac:spMkLst>
            <pc:docMk/>
            <pc:sldMk cId="150018684" sldId="1001"/>
            <ac:spMk id="3" creationId="{AFD4964F-6F0C-A030-0BAC-493191E170A3}"/>
          </ac:spMkLst>
        </pc:spChg>
      </pc:sldChg>
      <pc:sldChg chg="add">
        <pc:chgData name="Alaa Alameldeen" userId="60ed0375f93d0d69" providerId="LiveId" clId="{2E79141B-2A2E-4B1F-BED8-D8ACA0776174}" dt="2022-10-27T20:10:58.080" v="307"/>
        <pc:sldMkLst>
          <pc:docMk/>
          <pc:sldMk cId="1716812994" sldId="1005"/>
        </pc:sldMkLst>
      </pc:sldChg>
      <pc:sldChg chg="addSp delSp modSp new mod modClrScheme chgLayout">
        <pc:chgData name="Alaa Alameldeen" userId="60ed0375f93d0d69" providerId="LiveId" clId="{2E79141B-2A2E-4B1F-BED8-D8ACA0776174}" dt="2022-10-27T21:56:45.742" v="361" actId="20577"/>
        <pc:sldMkLst>
          <pc:docMk/>
          <pc:sldMk cId="3199693428" sldId="1006"/>
        </pc:sldMkLst>
        <pc:spChg chg="del">
          <ac:chgData name="Alaa Alameldeen" userId="60ed0375f93d0d69" providerId="LiveId" clId="{2E79141B-2A2E-4B1F-BED8-D8ACA0776174}" dt="2022-10-27T21:56:06.565" v="316" actId="700"/>
          <ac:spMkLst>
            <pc:docMk/>
            <pc:sldMk cId="3199693428" sldId="1006"/>
            <ac:spMk id="2" creationId="{FB510D45-1094-1C99-490A-00C8DB3589D2}"/>
          </ac:spMkLst>
        </pc:spChg>
        <pc:spChg chg="del">
          <ac:chgData name="Alaa Alameldeen" userId="60ed0375f93d0d69" providerId="LiveId" clId="{2E79141B-2A2E-4B1F-BED8-D8ACA0776174}" dt="2022-10-27T21:56:06.565" v="316" actId="700"/>
          <ac:spMkLst>
            <pc:docMk/>
            <pc:sldMk cId="3199693428" sldId="1006"/>
            <ac:spMk id="3" creationId="{887C919D-9C2A-B1C3-2891-3345224D525A}"/>
          </ac:spMkLst>
        </pc:spChg>
        <pc:spChg chg="add del mod ord">
          <ac:chgData name="Alaa Alameldeen" userId="60ed0375f93d0d69" providerId="LiveId" clId="{2E79141B-2A2E-4B1F-BED8-D8ACA0776174}" dt="2022-10-27T21:56:14.439" v="317" actId="700"/>
          <ac:spMkLst>
            <pc:docMk/>
            <pc:sldMk cId="3199693428" sldId="1006"/>
            <ac:spMk id="4" creationId="{F78F399D-4855-5757-46F1-75A7C72462AF}"/>
          </ac:spMkLst>
        </pc:spChg>
        <pc:spChg chg="add del mod ord">
          <ac:chgData name="Alaa Alameldeen" userId="60ed0375f93d0d69" providerId="LiveId" clId="{2E79141B-2A2E-4B1F-BED8-D8ACA0776174}" dt="2022-10-27T21:56:14.439" v="317" actId="700"/>
          <ac:spMkLst>
            <pc:docMk/>
            <pc:sldMk cId="3199693428" sldId="1006"/>
            <ac:spMk id="5" creationId="{CE2E59C1-593A-332C-4830-9E6D80AEC8ED}"/>
          </ac:spMkLst>
        </pc:spChg>
        <pc:spChg chg="add del mod ord">
          <ac:chgData name="Alaa Alameldeen" userId="60ed0375f93d0d69" providerId="LiveId" clId="{2E79141B-2A2E-4B1F-BED8-D8ACA0776174}" dt="2022-10-27T21:56:19.700" v="318" actId="700"/>
          <ac:spMkLst>
            <pc:docMk/>
            <pc:sldMk cId="3199693428" sldId="1006"/>
            <ac:spMk id="6" creationId="{20763921-57CC-116A-DBBE-3155392B480A}"/>
          </ac:spMkLst>
        </pc:spChg>
        <pc:spChg chg="add del mod ord">
          <ac:chgData name="Alaa Alameldeen" userId="60ed0375f93d0d69" providerId="LiveId" clId="{2E79141B-2A2E-4B1F-BED8-D8ACA0776174}" dt="2022-10-27T21:56:29.531" v="319" actId="700"/>
          <ac:spMkLst>
            <pc:docMk/>
            <pc:sldMk cId="3199693428" sldId="1006"/>
            <ac:spMk id="7" creationId="{257EFDD2-3F42-7193-0090-7649345277B6}"/>
          </ac:spMkLst>
        </pc:spChg>
        <pc:spChg chg="add mod ord">
          <ac:chgData name="Alaa Alameldeen" userId="60ed0375f93d0d69" providerId="LiveId" clId="{2E79141B-2A2E-4B1F-BED8-D8ACA0776174}" dt="2022-10-27T21:56:35.811" v="346" actId="20577"/>
          <ac:spMkLst>
            <pc:docMk/>
            <pc:sldMk cId="3199693428" sldId="1006"/>
            <ac:spMk id="8" creationId="{7F0EA0D8-88D2-84E4-623E-ABD8DFE2A53C}"/>
          </ac:spMkLst>
        </pc:spChg>
        <pc:spChg chg="add mod ord">
          <ac:chgData name="Alaa Alameldeen" userId="60ed0375f93d0d69" providerId="LiveId" clId="{2E79141B-2A2E-4B1F-BED8-D8ACA0776174}" dt="2022-10-27T21:56:45.742" v="361" actId="20577"/>
          <ac:spMkLst>
            <pc:docMk/>
            <pc:sldMk cId="3199693428" sldId="1006"/>
            <ac:spMk id="9" creationId="{784DC78A-F18B-6802-70A1-A812A374A200}"/>
          </ac:spMkLst>
        </pc:spChg>
        <pc:spChg chg="add mod ord">
          <ac:chgData name="Alaa Alameldeen" userId="60ed0375f93d0d69" providerId="LiveId" clId="{2E79141B-2A2E-4B1F-BED8-D8ACA0776174}" dt="2022-10-27T21:56:29.531" v="319" actId="700"/>
          <ac:spMkLst>
            <pc:docMk/>
            <pc:sldMk cId="3199693428" sldId="1006"/>
            <ac:spMk id="10" creationId="{6EDD2BDE-02FA-A99E-45BC-02604BA5AB24}"/>
          </ac:spMkLst>
        </pc:spChg>
      </pc:sldChg>
      <pc:sldChg chg="modSp add mod modAnim modNotesTx">
        <pc:chgData name="Alaa Alameldeen" userId="60ed0375f93d0d69" providerId="LiveId" clId="{2E79141B-2A2E-4B1F-BED8-D8ACA0776174}" dt="2022-10-27T23:12:10.952" v="1206"/>
        <pc:sldMkLst>
          <pc:docMk/>
          <pc:sldMk cId="3967364969" sldId="1007"/>
        </pc:sldMkLst>
        <pc:spChg chg="mod">
          <ac:chgData name="Alaa Alameldeen" userId="60ed0375f93d0d69" providerId="LiveId" clId="{2E79141B-2A2E-4B1F-BED8-D8ACA0776174}" dt="2022-10-27T23:08:39.514" v="677" actId="20577"/>
          <ac:spMkLst>
            <pc:docMk/>
            <pc:sldMk cId="3967364969" sldId="1007"/>
            <ac:spMk id="2" creationId="{00000000-0000-0000-0000-000000000000}"/>
          </ac:spMkLst>
        </pc:spChg>
        <pc:spChg chg="mod">
          <ac:chgData name="Alaa Alameldeen" userId="60ed0375f93d0d69" providerId="LiveId" clId="{2E79141B-2A2E-4B1F-BED8-D8ACA0776174}" dt="2022-10-27T23:11:42.673" v="1204" actId="20577"/>
          <ac:spMkLst>
            <pc:docMk/>
            <pc:sldMk cId="3967364969" sldId="1007"/>
            <ac:spMk id="3" creationId="{00000000-0000-0000-0000-000000000000}"/>
          </ac:spMkLst>
        </pc:spChg>
      </pc:sldChg>
    </pc:docChg>
  </pc:docChgLst>
  <pc:docChgLst>
    <pc:chgData name="Max Willsey" userId="4991600_tp_dropbox" providerId="OAuth2" clId="{46707F42-AC43-304B-BB52-8AAF65F5DE53}"/>
    <pc:docChg chg="custSel modSld">
      <pc:chgData name="Max Willsey" userId="4991600_tp_dropbox" providerId="OAuth2" clId="{46707F42-AC43-304B-BB52-8AAF65F5DE53}" dt="2019-02-20T17:22:10.935" v="0" actId="7634"/>
      <pc:docMkLst>
        <pc:docMk/>
      </pc:docMkLst>
      <pc:sldChg chg="addSp">
        <pc:chgData name="Max Willsey" userId="4991600_tp_dropbox" providerId="OAuth2" clId="{46707F42-AC43-304B-BB52-8AAF65F5DE53}" dt="2019-02-20T17:22:10.935" v="0" actId="7634"/>
        <pc:sldMkLst>
          <pc:docMk/>
          <pc:sldMk cId="25504971" sldId="263"/>
        </pc:sldMkLst>
        <pc:inkChg chg="add">
          <ac:chgData name="Max Willsey" userId="4991600_tp_dropbox" providerId="OAuth2" clId="{46707F42-AC43-304B-BB52-8AAF65F5DE53}" dt="2019-02-20T17:22:10.935" v="0" actId="7634"/>
          <ac:inkMkLst>
            <pc:docMk/>
            <pc:sldMk cId="25504971" sldId="263"/>
            <ac:inkMk id="4" creationId="{374EB255-A0E3-124B-8236-68766A223649}"/>
          </ac:inkMkLst>
        </pc:inkChg>
      </pc:sldChg>
      <pc:sldChg chg="addSp">
        <pc:chgData name="Max Willsey" userId="4991600_tp_dropbox" providerId="OAuth2" clId="{46707F42-AC43-304B-BB52-8AAF65F5DE53}" dt="2019-02-20T17:22:10.935" v="0" actId="7634"/>
        <pc:sldMkLst>
          <pc:docMk/>
          <pc:sldMk cId="1699883126" sldId="264"/>
        </pc:sldMkLst>
        <pc:inkChg chg="add">
          <ac:chgData name="Max Willsey" userId="4991600_tp_dropbox" providerId="OAuth2" clId="{46707F42-AC43-304B-BB52-8AAF65F5DE53}" dt="2019-02-20T17:22:10.935" v="0" actId="7634"/>
          <ac:inkMkLst>
            <pc:docMk/>
            <pc:sldMk cId="1699883126" sldId="264"/>
            <ac:inkMk id="4" creationId="{F67208FD-FC27-0048-8D33-58790C6C0061}"/>
          </ac:inkMkLst>
        </pc:inkChg>
      </pc:sldChg>
      <pc:sldChg chg="addSp">
        <pc:chgData name="Max Willsey" userId="4991600_tp_dropbox" providerId="OAuth2" clId="{46707F42-AC43-304B-BB52-8AAF65F5DE53}" dt="2019-02-20T17:22:10.935" v="0" actId="7634"/>
        <pc:sldMkLst>
          <pc:docMk/>
          <pc:sldMk cId="1067168390" sldId="265"/>
        </pc:sldMkLst>
        <pc:inkChg chg="add">
          <ac:chgData name="Max Willsey" userId="4991600_tp_dropbox" providerId="OAuth2" clId="{46707F42-AC43-304B-BB52-8AAF65F5DE53}" dt="2019-02-20T17:22:10.935" v="0" actId="7634"/>
          <ac:inkMkLst>
            <pc:docMk/>
            <pc:sldMk cId="1067168390" sldId="265"/>
            <ac:inkMk id="6" creationId="{2DEEF86B-56E8-A848-A515-D8DB98D835C8}"/>
          </ac:inkMkLst>
        </pc:inkChg>
      </pc:sldChg>
      <pc:sldChg chg="addSp">
        <pc:chgData name="Max Willsey" userId="4991600_tp_dropbox" providerId="OAuth2" clId="{46707F42-AC43-304B-BB52-8AAF65F5DE53}" dt="2019-02-20T17:22:10.935" v="0" actId="7634"/>
        <pc:sldMkLst>
          <pc:docMk/>
          <pc:sldMk cId="356830213" sldId="267"/>
        </pc:sldMkLst>
        <pc:inkChg chg="add">
          <ac:chgData name="Max Willsey" userId="4991600_tp_dropbox" providerId="OAuth2" clId="{46707F42-AC43-304B-BB52-8AAF65F5DE53}" dt="2019-02-20T17:22:10.935" v="0" actId="7634"/>
          <ac:inkMkLst>
            <pc:docMk/>
            <pc:sldMk cId="356830213" sldId="267"/>
            <ac:inkMk id="7" creationId="{BA7366F7-F119-734A-99B6-1B1D4C035C53}"/>
          </ac:inkMkLst>
        </pc:inkChg>
      </pc:sldChg>
      <pc:sldChg chg="addSp">
        <pc:chgData name="Max Willsey" userId="4991600_tp_dropbox" providerId="OAuth2" clId="{46707F42-AC43-304B-BB52-8AAF65F5DE53}" dt="2019-02-20T17:22:10.935" v="0" actId="7634"/>
        <pc:sldMkLst>
          <pc:docMk/>
          <pc:sldMk cId="1390455399" sldId="327"/>
        </pc:sldMkLst>
        <pc:inkChg chg="add">
          <ac:chgData name="Max Willsey" userId="4991600_tp_dropbox" providerId="OAuth2" clId="{46707F42-AC43-304B-BB52-8AAF65F5DE53}" dt="2019-02-20T17:22:10.935" v="0" actId="7634"/>
          <ac:inkMkLst>
            <pc:docMk/>
            <pc:sldMk cId="1390455399" sldId="327"/>
            <ac:inkMk id="5" creationId="{20AAF335-7B4E-5C4F-A3BC-C0B2022753C1}"/>
          </ac:inkMkLst>
        </pc:inkChg>
      </pc:sldChg>
      <pc:sldChg chg="addSp">
        <pc:chgData name="Max Willsey" userId="4991600_tp_dropbox" providerId="OAuth2" clId="{46707F42-AC43-304B-BB52-8AAF65F5DE53}" dt="2019-02-20T17:22:10.935" v="0" actId="7634"/>
        <pc:sldMkLst>
          <pc:docMk/>
          <pc:sldMk cId="3019795545" sldId="328"/>
        </pc:sldMkLst>
        <pc:inkChg chg="add">
          <ac:chgData name="Max Willsey" userId="4991600_tp_dropbox" providerId="OAuth2" clId="{46707F42-AC43-304B-BB52-8AAF65F5DE53}" dt="2019-02-20T17:22:10.935" v="0" actId="7634"/>
          <ac:inkMkLst>
            <pc:docMk/>
            <pc:sldMk cId="3019795545" sldId="328"/>
            <ac:inkMk id="6" creationId="{E4F36F88-C4D4-414D-B6A3-A67C3A04D278}"/>
          </ac:inkMkLst>
        </pc:inkChg>
      </pc:sldChg>
      <pc:sldChg chg="addSp">
        <pc:chgData name="Max Willsey" userId="4991600_tp_dropbox" providerId="OAuth2" clId="{46707F42-AC43-304B-BB52-8AAF65F5DE53}" dt="2019-02-20T17:22:10.935" v="0" actId="7634"/>
        <pc:sldMkLst>
          <pc:docMk/>
          <pc:sldMk cId="217587972" sldId="329"/>
        </pc:sldMkLst>
        <pc:inkChg chg="add">
          <ac:chgData name="Max Willsey" userId="4991600_tp_dropbox" providerId="OAuth2" clId="{46707F42-AC43-304B-BB52-8AAF65F5DE53}" dt="2019-02-20T17:22:10.935" v="0" actId="7634"/>
          <ac:inkMkLst>
            <pc:docMk/>
            <pc:sldMk cId="217587972" sldId="329"/>
            <ac:inkMk id="6" creationId="{9093D9C7-185A-4949-942B-175B5C7E49A7}"/>
          </ac:inkMkLst>
        </pc:inkChg>
      </pc:sldChg>
      <pc:sldChg chg="addSp">
        <pc:chgData name="Max Willsey" userId="4991600_tp_dropbox" providerId="OAuth2" clId="{46707F42-AC43-304B-BB52-8AAF65F5DE53}" dt="2019-02-20T17:22:10.935" v="0" actId="7634"/>
        <pc:sldMkLst>
          <pc:docMk/>
          <pc:sldMk cId="2012883926" sldId="330"/>
        </pc:sldMkLst>
        <pc:inkChg chg="add">
          <ac:chgData name="Max Willsey" userId="4991600_tp_dropbox" providerId="OAuth2" clId="{46707F42-AC43-304B-BB52-8AAF65F5DE53}" dt="2019-02-20T17:22:10.935" v="0" actId="7634"/>
          <ac:inkMkLst>
            <pc:docMk/>
            <pc:sldMk cId="2012883926" sldId="330"/>
            <ac:inkMk id="6" creationId="{DF7777EB-722F-DF47-A8EF-AB89FE950C0B}"/>
          </ac:inkMkLst>
        </pc:inkChg>
      </pc:sldChg>
      <pc:sldChg chg="addSp">
        <pc:chgData name="Max Willsey" userId="4991600_tp_dropbox" providerId="OAuth2" clId="{46707F42-AC43-304B-BB52-8AAF65F5DE53}" dt="2019-02-20T17:22:10.935" v="0" actId="7634"/>
        <pc:sldMkLst>
          <pc:docMk/>
          <pc:sldMk cId="3327710794" sldId="338"/>
        </pc:sldMkLst>
        <pc:inkChg chg="add">
          <ac:chgData name="Max Willsey" userId="4991600_tp_dropbox" providerId="OAuth2" clId="{46707F42-AC43-304B-BB52-8AAF65F5DE53}" dt="2019-02-20T17:22:10.935" v="0" actId="7634"/>
          <ac:inkMkLst>
            <pc:docMk/>
            <pc:sldMk cId="3327710794" sldId="338"/>
            <ac:inkMk id="5" creationId="{0A6F2806-5D83-2F4C-8263-2073D0C1B872}"/>
          </ac:inkMkLst>
        </pc:inkChg>
      </pc:sldChg>
      <pc:sldChg chg="addSp">
        <pc:chgData name="Max Willsey" userId="4991600_tp_dropbox" providerId="OAuth2" clId="{46707F42-AC43-304B-BB52-8AAF65F5DE53}" dt="2019-02-20T17:22:10.935" v="0" actId="7634"/>
        <pc:sldMkLst>
          <pc:docMk/>
          <pc:sldMk cId="3597578541" sldId="339"/>
        </pc:sldMkLst>
        <pc:inkChg chg="add">
          <ac:chgData name="Max Willsey" userId="4991600_tp_dropbox" providerId="OAuth2" clId="{46707F42-AC43-304B-BB52-8AAF65F5DE53}" dt="2019-02-20T17:22:10.935" v="0" actId="7634"/>
          <ac:inkMkLst>
            <pc:docMk/>
            <pc:sldMk cId="3597578541" sldId="339"/>
            <ac:inkMk id="7" creationId="{F9657364-DEF1-2248-BF15-434EC5BC1868}"/>
          </ac:inkMkLst>
        </pc:inkChg>
      </pc:sldChg>
      <pc:sldChg chg="addSp">
        <pc:chgData name="Max Willsey" userId="4991600_tp_dropbox" providerId="OAuth2" clId="{46707F42-AC43-304B-BB52-8AAF65F5DE53}" dt="2019-02-20T17:22:10.935" v="0" actId="7634"/>
        <pc:sldMkLst>
          <pc:docMk/>
          <pc:sldMk cId="1858006832" sldId="340"/>
        </pc:sldMkLst>
        <pc:inkChg chg="add">
          <ac:chgData name="Max Willsey" userId="4991600_tp_dropbox" providerId="OAuth2" clId="{46707F42-AC43-304B-BB52-8AAF65F5DE53}" dt="2019-02-20T17:22:10.935" v="0" actId="7634"/>
          <ac:inkMkLst>
            <pc:docMk/>
            <pc:sldMk cId="1858006832" sldId="340"/>
            <ac:inkMk id="2" creationId="{61863A7A-1996-7547-9690-EEBC9B547C00}"/>
          </ac:inkMkLst>
        </pc:inkChg>
      </pc:sldChg>
      <pc:sldChg chg="addSp">
        <pc:chgData name="Max Willsey" userId="4991600_tp_dropbox" providerId="OAuth2" clId="{46707F42-AC43-304B-BB52-8AAF65F5DE53}" dt="2019-02-20T17:22:10.935" v="0" actId="7634"/>
        <pc:sldMkLst>
          <pc:docMk/>
          <pc:sldMk cId="1883785373" sldId="341"/>
        </pc:sldMkLst>
        <pc:inkChg chg="add">
          <ac:chgData name="Max Willsey" userId="4991600_tp_dropbox" providerId="OAuth2" clId="{46707F42-AC43-304B-BB52-8AAF65F5DE53}" dt="2019-02-20T17:22:10.935" v="0" actId="7634"/>
          <ac:inkMkLst>
            <pc:docMk/>
            <pc:sldMk cId="1883785373" sldId="341"/>
            <ac:inkMk id="5" creationId="{283F127E-BEEA-8440-9902-5499A8B52271}"/>
          </ac:inkMkLst>
        </pc:inkChg>
      </pc:sldChg>
      <pc:sldChg chg="addSp">
        <pc:chgData name="Max Willsey" userId="4991600_tp_dropbox" providerId="OAuth2" clId="{46707F42-AC43-304B-BB52-8AAF65F5DE53}" dt="2019-02-20T17:22:10.935" v="0" actId="7634"/>
        <pc:sldMkLst>
          <pc:docMk/>
          <pc:sldMk cId="3773540530" sldId="343"/>
        </pc:sldMkLst>
        <pc:inkChg chg="add">
          <ac:chgData name="Max Willsey" userId="4991600_tp_dropbox" providerId="OAuth2" clId="{46707F42-AC43-304B-BB52-8AAF65F5DE53}" dt="2019-02-20T17:22:10.935" v="0" actId="7634"/>
          <ac:inkMkLst>
            <pc:docMk/>
            <pc:sldMk cId="3773540530" sldId="343"/>
            <ac:inkMk id="2" creationId="{010E5CE1-7574-2E42-BD3A-546BDD59ED55}"/>
          </ac:inkMkLst>
        </pc:inkChg>
      </pc:sldChg>
      <pc:sldChg chg="addSp">
        <pc:chgData name="Max Willsey" userId="4991600_tp_dropbox" providerId="OAuth2" clId="{46707F42-AC43-304B-BB52-8AAF65F5DE53}" dt="2019-02-20T17:22:10.935" v="0" actId="7634"/>
        <pc:sldMkLst>
          <pc:docMk/>
          <pc:sldMk cId="1359016244" sldId="344"/>
        </pc:sldMkLst>
        <pc:inkChg chg="add">
          <ac:chgData name="Max Willsey" userId="4991600_tp_dropbox" providerId="OAuth2" clId="{46707F42-AC43-304B-BB52-8AAF65F5DE53}" dt="2019-02-20T17:22:10.935" v="0" actId="7634"/>
          <ac:inkMkLst>
            <pc:docMk/>
            <pc:sldMk cId="1359016244" sldId="344"/>
            <ac:inkMk id="2" creationId="{4C8D6356-50CE-6948-BE9B-7E442D477365}"/>
          </ac:inkMkLst>
        </pc:inkChg>
      </pc:sldChg>
      <pc:sldChg chg="addSp">
        <pc:chgData name="Max Willsey" userId="4991600_tp_dropbox" providerId="OAuth2" clId="{46707F42-AC43-304B-BB52-8AAF65F5DE53}" dt="2019-02-20T17:22:10.935" v="0" actId="7634"/>
        <pc:sldMkLst>
          <pc:docMk/>
          <pc:sldMk cId="3940608319" sldId="346"/>
        </pc:sldMkLst>
        <pc:inkChg chg="add">
          <ac:chgData name="Max Willsey" userId="4991600_tp_dropbox" providerId="OAuth2" clId="{46707F42-AC43-304B-BB52-8AAF65F5DE53}" dt="2019-02-20T17:22:10.935" v="0" actId="7634"/>
          <ac:inkMkLst>
            <pc:docMk/>
            <pc:sldMk cId="3940608319" sldId="346"/>
            <ac:inkMk id="3" creationId="{C0B61AD5-BB48-A545-8FBF-A5AD037D9EC5}"/>
          </ac:inkMkLst>
        </pc:inkChg>
      </pc:sldChg>
      <pc:sldChg chg="addSp">
        <pc:chgData name="Max Willsey" userId="4991600_tp_dropbox" providerId="OAuth2" clId="{46707F42-AC43-304B-BB52-8AAF65F5DE53}" dt="2019-02-20T17:22:10.935" v="0" actId="7634"/>
        <pc:sldMkLst>
          <pc:docMk/>
          <pc:sldMk cId="998245000" sldId="350"/>
        </pc:sldMkLst>
        <pc:inkChg chg="add">
          <ac:chgData name="Max Willsey" userId="4991600_tp_dropbox" providerId="OAuth2" clId="{46707F42-AC43-304B-BB52-8AAF65F5DE53}" dt="2019-02-20T17:22:10.935" v="0" actId="7634"/>
          <ac:inkMkLst>
            <pc:docMk/>
            <pc:sldMk cId="998245000" sldId="350"/>
            <ac:inkMk id="5" creationId="{EE6EAB97-2F37-B144-AA49-9E9D404ABE06}"/>
          </ac:inkMkLst>
        </pc:inkChg>
      </pc:sldChg>
      <pc:sldChg chg="addSp">
        <pc:chgData name="Max Willsey" userId="4991600_tp_dropbox" providerId="OAuth2" clId="{46707F42-AC43-304B-BB52-8AAF65F5DE53}" dt="2019-02-20T17:22:10.935" v="0" actId="7634"/>
        <pc:sldMkLst>
          <pc:docMk/>
          <pc:sldMk cId="3014585800" sldId="351"/>
        </pc:sldMkLst>
        <pc:inkChg chg="add">
          <ac:chgData name="Max Willsey" userId="4991600_tp_dropbox" providerId="OAuth2" clId="{46707F42-AC43-304B-BB52-8AAF65F5DE53}" dt="2019-02-20T17:22:10.935" v="0" actId="7634"/>
          <ac:inkMkLst>
            <pc:docMk/>
            <pc:sldMk cId="3014585800" sldId="351"/>
            <ac:inkMk id="5" creationId="{9507CA2D-DF23-7040-B5E8-7A17DC61337F}"/>
          </ac:inkMkLst>
        </pc:inkChg>
      </pc:sldChg>
      <pc:sldChg chg="addSp">
        <pc:chgData name="Max Willsey" userId="4991600_tp_dropbox" providerId="OAuth2" clId="{46707F42-AC43-304B-BB52-8AAF65F5DE53}" dt="2019-02-20T17:22:10.935" v="0" actId="7634"/>
        <pc:sldMkLst>
          <pc:docMk/>
          <pc:sldMk cId="3950190983" sldId="896"/>
        </pc:sldMkLst>
        <pc:inkChg chg="add">
          <ac:chgData name="Max Willsey" userId="4991600_tp_dropbox" providerId="OAuth2" clId="{46707F42-AC43-304B-BB52-8AAF65F5DE53}" dt="2019-02-20T17:22:10.935" v="0" actId="7634"/>
          <ac:inkMkLst>
            <pc:docMk/>
            <pc:sldMk cId="3950190983" sldId="896"/>
            <ac:inkMk id="5" creationId="{559060FC-3985-5C4E-A08D-5197D1CC8473}"/>
          </ac:inkMkLst>
        </pc:inkChg>
      </pc:sldChg>
      <pc:sldChg chg="addSp">
        <pc:chgData name="Max Willsey" userId="4991600_tp_dropbox" providerId="OAuth2" clId="{46707F42-AC43-304B-BB52-8AAF65F5DE53}" dt="2019-02-20T17:22:10.935" v="0" actId="7634"/>
        <pc:sldMkLst>
          <pc:docMk/>
          <pc:sldMk cId="3545685397" sldId="991"/>
        </pc:sldMkLst>
        <pc:inkChg chg="add">
          <ac:chgData name="Max Willsey" userId="4991600_tp_dropbox" providerId="OAuth2" clId="{46707F42-AC43-304B-BB52-8AAF65F5DE53}" dt="2019-02-20T17:22:10.935" v="0" actId="7634"/>
          <ac:inkMkLst>
            <pc:docMk/>
            <pc:sldMk cId="3545685397" sldId="991"/>
            <ac:inkMk id="5" creationId="{E0DA3014-DCA9-FE4E-AF51-4250C48189D1}"/>
          </ac:inkMkLst>
        </pc:inkChg>
      </pc:sldChg>
      <pc:sldChg chg="addSp">
        <pc:chgData name="Max Willsey" userId="4991600_tp_dropbox" providerId="OAuth2" clId="{46707F42-AC43-304B-BB52-8AAF65F5DE53}" dt="2019-02-20T17:22:10.935" v="0" actId="7634"/>
        <pc:sldMkLst>
          <pc:docMk/>
          <pc:sldMk cId="2497650529" sldId="1004"/>
        </pc:sldMkLst>
        <pc:inkChg chg="add">
          <ac:chgData name="Max Willsey" userId="4991600_tp_dropbox" providerId="OAuth2" clId="{46707F42-AC43-304B-BB52-8AAF65F5DE53}" dt="2019-02-20T17:22:10.935" v="0" actId="7634"/>
          <ac:inkMkLst>
            <pc:docMk/>
            <pc:sldMk cId="2497650529" sldId="1004"/>
            <ac:inkMk id="2" creationId="{9422E956-0BD5-F745-A3A0-1469CED0F3EB}"/>
          </ac:inkMkLst>
        </pc:inkChg>
      </pc:sldChg>
      <pc:sldChg chg="addSp">
        <pc:chgData name="Max Willsey" userId="4991600_tp_dropbox" providerId="OAuth2" clId="{46707F42-AC43-304B-BB52-8AAF65F5DE53}" dt="2019-02-20T17:22:10.935" v="0" actId="7634"/>
        <pc:sldMkLst>
          <pc:docMk/>
          <pc:sldMk cId="3319875704" sldId="1005"/>
        </pc:sldMkLst>
        <pc:inkChg chg="add">
          <ac:chgData name="Max Willsey" userId="4991600_tp_dropbox" providerId="OAuth2" clId="{46707F42-AC43-304B-BB52-8AAF65F5DE53}" dt="2019-02-20T17:22:10.935" v="0" actId="7634"/>
          <ac:inkMkLst>
            <pc:docMk/>
            <pc:sldMk cId="3319875704" sldId="1005"/>
            <ac:inkMk id="19" creationId="{55D1611D-131B-6448-82F3-59091CE05FBC}"/>
          </ac:inkMkLst>
        </pc:ink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4462FB-7B72-4202-8B8D-2F20DEF84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424440"/>
      </p:ext>
    </p:extLst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D7249E-2B20-4177-B43F-FCC04641A7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119372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How fast you can crunch stuff</a:t>
            </a:r>
          </a:p>
          <a:p>
            <a:r>
              <a:rPr lang="en-US" dirty="0"/>
              <a:t>How fast you can get stuff</a:t>
            </a:r>
          </a:p>
        </p:txBody>
      </p:sp>
    </p:spTree>
    <p:extLst>
      <p:ext uri="{BB962C8B-B14F-4D97-AF65-F5344CB8AC3E}">
        <p14:creationId xmlns:p14="http://schemas.microsoft.com/office/powerpoint/2010/main" val="158190167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Stride of 4</a:t>
            </a:r>
          </a:p>
        </p:txBody>
      </p:sp>
    </p:spTree>
    <p:extLst>
      <p:ext uri="{BB962C8B-B14F-4D97-AF65-F5344CB8AC3E}">
        <p14:creationId xmlns:p14="http://schemas.microsoft.com/office/powerpoint/2010/main" val="283131956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AMAT = always have to pay HT, only sometimes (MR) pay MP</a:t>
            </a:r>
          </a:p>
          <a:p>
            <a:r>
              <a:rPr lang="en-US" dirty="0"/>
              <a:t>HR = .97 -&gt; 1 + .03 * 100 = 4 cycles</a:t>
            </a:r>
          </a:p>
          <a:p>
            <a:pPr marL="137160" marR="0" lvl="0" indent="-13716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dirty="0"/>
              <a:t>HR = .99 -&gt; 1 + .01 * 100 = 2 cycles</a:t>
            </a:r>
          </a:p>
          <a:p>
            <a:pPr marL="137160" marR="0" lvl="0" indent="-13716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dirty="0"/>
              <a:t>Since MP is high, keep MR </a:t>
            </a:r>
            <a:r>
              <a:rPr lang="en-US" dirty="0" err="1"/>
              <a:t>loooow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468609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Smaller cache will have higher MR, lower HT</a:t>
            </a:r>
          </a:p>
          <a:p>
            <a:r>
              <a:rPr lang="en-US" dirty="0"/>
              <a:t>We have 3 levels now!</a:t>
            </a:r>
          </a:p>
        </p:txBody>
      </p:sp>
    </p:spTree>
    <p:extLst>
      <p:ext uri="{BB962C8B-B14F-4D97-AF65-F5344CB8AC3E}">
        <p14:creationId xmlns:p14="http://schemas.microsoft.com/office/powerpoint/2010/main" val="4900763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Text Box 1"/>
          <p:cNvSpPr txBox="1">
            <a:spLocks noChangeArrowheads="1"/>
          </p:cNvSpPr>
          <p:nvPr/>
        </p:nvSpPr>
        <p:spPr bwMode="auto">
          <a:xfrm>
            <a:off x="1182483" y="703131"/>
            <a:ext cx="4633894" cy="346728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88148" tIns="44074" rIns="88148" bIns="44074" anchor="ctr"/>
          <a:lstStyle/>
          <a:p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73731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933720" y="4410163"/>
            <a:ext cx="5131416" cy="4178472"/>
          </a:xfrm>
          <a:noFill/>
          <a:ln/>
        </p:spPr>
        <p:txBody>
          <a:bodyPr wrap="none" lIns="91665" tIns="45832" rIns="91665" bIns="45832" anchor="ctr"/>
          <a:lstStyle/>
          <a:p>
            <a:r>
              <a:rPr lang="en-US" dirty="0"/>
              <a:t>So,</a:t>
            </a:r>
            <a:r>
              <a:rPr lang="en-US" baseline="0" dirty="0"/>
              <a:t> why haven’t we seen caches before now in this class?</a:t>
            </a:r>
          </a:p>
          <a:p>
            <a:pPr lvl="1"/>
            <a:r>
              <a:rPr lang="en-US" baseline="0" dirty="0"/>
              <a:t>Because they’re designed to be </a:t>
            </a:r>
            <a:r>
              <a:rPr lang="en-US" i="1" baseline="0" dirty="0"/>
              <a:t>architecturally transparent!</a:t>
            </a:r>
          </a:p>
          <a:p>
            <a:pPr lvl="1"/>
            <a:r>
              <a:rPr lang="en-US" i="0" baseline="0" dirty="0"/>
              <a:t>Never affect correctness, only performance</a:t>
            </a:r>
            <a:endParaRPr lang="en-US" i="0" dirty="0"/>
          </a:p>
        </p:txBody>
      </p:sp>
    </p:spTree>
    <p:extLst>
      <p:ext uri="{BB962C8B-B14F-4D97-AF65-F5344CB8AC3E}">
        <p14:creationId xmlns:p14="http://schemas.microsoft.com/office/powerpoint/2010/main" val="100231554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i</a:t>
            </a:r>
            <a:r>
              <a:rPr lang="en-US" dirty="0"/>
              <a:t>$ d$</a:t>
            </a:r>
          </a:p>
        </p:txBody>
      </p:sp>
    </p:spTree>
    <p:extLst>
      <p:ext uri="{BB962C8B-B14F-4D97-AF65-F5344CB8AC3E}">
        <p14:creationId xmlns:p14="http://schemas.microsoft.com/office/powerpoint/2010/main" val="427066439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Divide addresses into “index” and “tag”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75901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Just like </a:t>
            </a:r>
            <a:r>
              <a:rPr lang="en-US" dirty="0" err="1"/>
              <a:t>withinBlock</a:t>
            </a:r>
            <a:r>
              <a:rPr lang="en-US" dirty="0"/>
              <a:t>()</a:t>
            </a:r>
            <a:r>
              <a:rPr lang="en-US" baseline="0" dirty="0"/>
              <a:t> from Lab 1!</a:t>
            </a:r>
          </a:p>
          <a:p>
            <a:r>
              <a:rPr lang="en-US" baseline="0" dirty="0"/>
              <a:t>Little k (or b) for offset bits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74274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Possible analogies for Tag:</a:t>
            </a:r>
          </a:p>
          <a:p>
            <a:pPr marL="171450" indent="-171450">
              <a:buFontTx/>
              <a:buChar char="-"/>
            </a:pPr>
            <a:r>
              <a:rPr lang="en-US" baseline="0" dirty="0"/>
              <a:t>Hash by first name, tag by last name</a:t>
            </a:r>
          </a:p>
          <a:p>
            <a:pPr marL="171450" indent="-171450">
              <a:buFontTx/>
              <a:buChar char="-"/>
            </a:pPr>
            <a:r>
              <a:rPr lang="en-US" baseline="0" dirty="0"/>
              <a:t>Hash by 7-digit phone number, tag by area code</a:t>
            </a:r>
          </a:p>
          <a:p>
            <a:pPr marL="171450" indent="-171450">
              <a:buFontTx/>
              <a:buChar char="-"/>
            </a:pPr>
            <a:endParaRPr lang="en-US" baseline="0" dirty="0"/>
          </a:p>
          <a:p>
            <a:pPr marL="171450" indent="-171450">
              <a:buFontTx/>
              <a:buChar char="-"/>
            </a:pPr>
            <a:r>
              <a:rPr lang="en-US" baseline="0" dirty="0"/>
              <a:t>Again, don’t memorize m – s – k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41646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Possible analogies for Tag:</a:t>
            </a:r>
          </a:p>
          <a:p>
            <a:pPr marL="171450" indent="-171450">
              <a:buFontTx/>
              <a:buChar char="-"/>
            </a:pPr>
            <a:r>
              <a:rPr lang="en-US" baseline="0" dirty="0"/>
              <a:t>Hash by first name, tag by last name</a:t>
            </a:r>
          </a:p>
          <a:p>
            <a:pPr marL="171450" indent="-171450">
              <a:buFontTx/>
              <a:buChar char="-"/>
            </a:pPr>
            <a:r>
              <a:rPr lang="en-US" baseline="0" dirty="0"/>
              <a:t>Hash by 7-digit phone number, tag by area code</a:t>
            </a:r>
          </a:p>
          <a:p>
            <a:pPr marL="171450" indent="-171450">
              <a:buFontTx/>
              <a:buChar char="-"/>
            </a:pPr>
            <a:endParaRPr lang="en-US" baseline="0" dirty="0"/>
          </a:p>
          <a:p>
            <a:pPr marL="171450" indent="-171450">
              <a:buFontTx/>
              <a:buChar char="-"/>
            </a:pPr>
            <a:r>
              <a:rPr lang="en-US" baseline="0" dirty="0"/>
              <a:t>Again, don’t memorize m – s – k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80636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fld id="{6E8E3764-EC7F-D842-8C66-FD375867B073}" type="slidenum">
              <a:rPr lang="en-US" smtClean="0"/>
              <a:pPr/>
              <a:t>28</a:t>
            </a:fld>
            <a:endParaRPr lang="en-US" dirty="0"/>
          </a:p>
          <a:p>
            <a:r>
              <a:rPr lang="en-US" dirty="0"/>
              <a:t>k = 4</a:t>
            </a:r>
          </a:p>
          <a:p>
            <a:endParaRPr lang="en-US" dirty="0"/>
          </a:p>
          <a:p>
            <a:r>
              <a:rPr lang="en-US" dirty="0"/>
              <a:t>E = 1; s = 3; </a:t>
            </a:r>
            <a:r>
              <a:rPr lang="en-US" dirty="0" err="1"/>
              <a:t>idx</a:t>
            </a:r>
            <a:r>
              <a:rPr lang="en-US" dirty="0"/>
              <a:t> = 3. s : number of bits. </a:t>
            </a:r>
            <a:r>
              <a:rPr lang="en-US" dirty="0" err="1"/>
              <a:t>Idx</a:t>
            </a:r>
            <a:r>
              <a:rPr lang="en-US" dirty="0"/>
              <a:t>: actual value.</a:t>
            </a:r>
          </a:p>
          <a:p>
            <a:endParaRPr lang="en-US" dirty="0"/>
          </a:p>
          <a:p>
            <a:r>
              <a:rPr lang="en-US" dirty="0"/>
              <a:t>E = 2; s = 2; </a:t>
            </a:r>
            <a:r>
              <a:rPr lang="en-US" dirty="0" err="1"/>
              <a:t>idx</a:t>
            </a:r>
            <a:r>
              <a:rPr lang="en-US" dirty="0"/>
              <a:t> = 3</a:t>
            </a:r>
          </a:p>
          <a:p>
            <a:endParaRPr lang="en-US" dirty="0"/>
          </a:p>
          <a:p>
            <a:r>
              <a:rPr lang="en-US" dirty="0"/>
              <a:t>E = 4; s = 1; </a:t>
            </a:r>
            <a:r>
              <a:rPr lang="en-US" dirty="0" err="1"/>
              <a:t>idx</a:t>
            </a:r>
            <a:r>
              <a:rPr lang="en-US" dirty="0"/>
              <a:t> = 1</a:t>
            </a:r>
          </a:p>
          <a:p>
            <a:endParaRPr lang="en-US" dirty="0"/>
          </a:p>
          <a:p>
            <a:r>
              <a:rPr lang="en-US" dirty="0"/>
              <a:t>E =8; s = 0; </a:t>
            </a:r>
            <a:r>
              <a:rPr lang="en-US" dirty="0" err="1"/>
              <a:t>idx</a:t>
            </a:r>
            <a:r>
              <a:rPr lang="en-US" dirty="0"/>
              <a:t> = 0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4715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is a </a:t>
            </a:r>
            <a:r>
              <a:rPr lang="en-US" b="1" dirty="0"/>
              <a:t>cycle</a:t>
            </a:r>
          </a:p>
          <a:p>
            <a:r>
              <a:rPr lang="en-US" dirty="0"/>
              <a:t>Only 2 hard problems in computer</a:t>
            </a:r>
            <a:r>
              <a:rPr lang="en-US" baseline="0" dirty="0"/>
              <a:t> science: cache invalidation, naming things, and off-by-one errors.</a:t>
            </a:r>
          </a:p>
          <a:p>
            <a:r>
              <a:rPr lang="en-US" baseline="0" dirty="0"/>
              <a:t>I can process avocados very quickly</a:t>
            </a:r>
          </a:p>
          <a:p>
            <a:r>
              <a:rPr lang="en-US" baseline="0" dirty="0"/>
              <a:t>It takes me a long time to get them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779540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Tio</a:t>
            </a:r>
            <a:r>
              <a:rPr lang="en-US" dirty="0"/>
              <a:t>  = uncle in </a:t>
            </a:r>
            <a:r>
              <a:rPr lang="en-US" dirty="0" err="1"/>
              <a:t>spanish</a:t>
            </a:r>
            <a:endParaRPr lang="en-US" dirty="0"/>
          </a:p>
          <a:p>
            <a:r>
              <a:rPr lang="en-US" dirty="0"/>
              <a:t>Go through steps</a:t>
            </a:r>
          </a:p>
          <a:p>
            <a:endParaRPr lang="en-US" dirty="0"/>
          </a:p>
          <a:p>
            <a:r>
              <a:rPr lang="en-US" dirty="0"/>
              <a:t>Why are they in this order?</a:t>
            </a:r>
          </a:p>
          <a:p>
            <a:r>
              <a:rPr lang="en-US" dirty="0"/>
              <a:t>Offset must be last</a:t>
            </a:r>
          </a:p>
          <a:p>
            <a:r>
              <a:rPr lang="en-US" dirty="0"/>
              <a:t>You want index to ”change fast” to minimize collision</a:t>
            </a:r>
          </a:p>
          <a:p>
            <a:r>
              <a:rPr lang="en-US" dirty="0"/>
              <a:t>If you swapped tag and index, adjacent blocks would collide (jump forward two slides)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58442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86340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51505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11754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0148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1 fewer s bit, 2x fewer sets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37522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5710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09190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k = 5 bits</a:t>
            </a:r>
          </a:p>
          <a:p>
            <a:r>
              <a:rPr lang="en-US" dirty="0"/>
              <a:t>256 / 32 = 8 blocks </a:t>
            </a:r>
          </a:p>
          <a:p>
            <a:r>
              <a:rPr lang="en-US" dirty="0"/>
              <a:t>8 / 2 = 4 sets</a:t>
            </a:r>
          </a:p>
          <a:p>
            <a:r>
              <a:rPr lang="en-US" dirty="0"/>
              <a:t>s = 2 bits</a:t>
            </a:r>
          </a:p>
          <a:p>
            <a:r>
              <a:rPr lang="en-US" dirty="0"/>
              <a:t>t = 12 – 5 – 2 = 5 bits</a:t>
            </a:r>
          </a:p>
          <a:p>
            <a:endParaRPr lang="en-US" dirty="0"/>
          </a:p>
          <a:p>
            <a:r>
              <a:rPr lang="en-US" dirty="0"/>
              <a:t>0x800 = 0b 1000 0000 0000</a:t>
            </a:r>
          </a:p>
          <a:p>
            <a:r>
              <a:rPr lang="en-US" dirty="0"/>
              <a:t>8 bytes per </a:t>
            </a:r>
            <a:r>
              <a:rPr lang="en-US" dirty="0" err="1"/>
              <a:t>elem</a:t>
            </a:r>
            <a:endParaRPr lang="en-US" dirty="0"/>
          </a:p>
          <a:p>
            <a:r>
              <a:rPr lang="en-US" dirty="0"/>
              <a:t>4 longs fit in a block</a:t>
            </a:r>
          </a:p>
          <a:p>
            <a:r>
              <a:rPr lang="en-US" dirty="0"/>
              <a:t>¼ miss rate (missed are compulsory)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11182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11:notes"/>
          <p:cNvSpPr txBox="1">
            <a:spLocks noGrp="1"/>
          </p:cNvSpPr>
          <p:nvPr>
            <p:ph type="body" idx="1"/>
          </p:nvPr>
        </p:nvSpPr>
        <p:spPr>
          <a:xfrm>
            <a:off x="550334" y="4562237"/>
            <a:ext cx="6304279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8200" tIns="48225" rIns="98200" bIns="482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4" name="Google Shape;274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79525" y="619125"/>
            <a:ext cx="4778375" cy="35829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0608689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Avocado cache</a:t>
            </a:r>
          </a:p>
        </p:txBody>
      </p:sp>
    </p:spTree>
    <p:extLst>
      <p:ext uri="{BB962C8B-B14F-4D97-AF65-F5344CB8AC3E}">
        <p14:creationId xmlns:p14="http://schemas.microsoft.com/office/powerpoint/2010/main" val="408975899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 = 2^11 B</a:t>
            </a:r>
          </a:p>
          <a:p>
            <a:r>
              <a:rPr lang="en-US" dirty="0"/>
              <a:t>K = 2^7 B</a:t>
            </a:r>
          </a:p>
          <a:p>
            <a:r>
              <a:rPr lang="en-US" dirty="0"/>
              <a:t>2^4 = 16 blocks</a:t>
            </a:r>
          </a:p>
          <a:p>
            <a:r>
              <a:rPr lang="en-US" dirty="0"/>
              <a:t>16 / 2 = 8 E</a:t>
            </a:r>
          </a:p>
          <a:p>
            <a:endParaRPr lang="en-US" dirty="0"/>
          </a:p>
          <a:p>
            <a:r>
              <a:rPr lang="en-US" dirty="0"/>
              <a:t>k = 7; s = 1; t = 16 – 7 – 1 = 8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6250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4579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Note: these</a:t>
            </a:r>
            <a:r>
              <a:rPr lang="en-US" baseline="0" dirty="0"/>
              <a:t> are </a:t>
            </a:r>
            <a:r>
              <a:rPr lang="en-US" b="1" i="0" baseline="0" dirty="0"/>
              <a:t>not</a:t>
            </a:r>
            <a:r>
              <a:rPr lang="en-US" baseline="0" dirty="0"/>
              <a:t> </a:t>
            </a:r>
            <a:r>
              <a:rPr lang="en-US" b="1" i="1" baseline="0" dirty="0"/>
              <a:t>bytes: blocks</a:t>
            </a: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40386553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3130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3280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37160" marR="0" lvl="0" indent="-13716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dirty="0"/>
              <a:t>Near</a:t>
            </a:r>
          </a:p>
        </p:txBody>
      </p:sp>
    </p:spTree>
    <p:extLst>
      <p:ext uri="{BB962C8B-B14F-4D97-AF65-F5344CB8AC3E}">
        <p14:creationId xmlns:p14="http://schemas.microsoft.com/office/powerpoint/2010/main" val="10008984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8373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ext Box 1"/>
          <p:cNvSpPr txBox="1">
            <a:spLocks noChangeArrowheads="1"/>
          </p:cNvSpPr>
          <p:nvPr/>
        </p:nvSpPr>
        <p:spPr bwMode="auto">
          <a:xfrm>
            <a:off x="1568775" y="529993"/>
            <a:ext cx="6147689" cy="261350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88148" tIns="44074" rIns="88148" bIns="44074" anchor="ctr"/>
          <a:lstStyle/>
          <a:p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69635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1238746" y="3324213"/>
            <a:ext cx="6807741" cy="3149573"/>
          </a:xfrm>
          <a:noFill/>
          <a:ln/>
        </p:spPr>
        <p:txBody>
          <a:bodyPr wrap="none" lIns="91665" tIns="45832" rIns="91665" bIns="45832" anchor="ctr"/>
          <a:lstStyle/>
          <a:p>
            <a:r>
              <a:rPr lang="en-US" dirty="0"/>
              <a:t>Stride of 1 (4 bytes)</a:t>
            </a:r>
          </a:p>
        </p:txBody>
      </p:sp>
    </p:spTree>
    <p:extLst>
      <p:ext uri="{BB962C8B-B14F-4D97-AF65-F5344CB8AC3E}">
        <p14:creationId xmlns:p14="http://schemas.microsoft.com/office/powerpoint/2010/main" val="22072413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31520"/>
            <a:ext cx="7772400" cy="14700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lnSpc>
                <a:spcPct val="80000"/>
              </a:lnSpc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377440"/>
            <a:ext cx="7772400" cy="1752600"/>
          </a:xfrm>
        </p:spPr>
        <p:txBody>
          <a:bodyPr/>
          <a:lstStyle>
            <a:lvl1pPr marL="0" indent="0" algn="r">
              <a:buNone/>
              <a:defRPr sz="32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0813B5-0B69-4299-81E1-2EA3435BD0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364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630813B5-0B69-4299-81E1-2EA3435BD0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539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18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630813B5-0B69-4299-81E1-2EA3435BD0CB}" type="slidenum">
              <a:rPr lang="en-US" smtClean="0"/>
              <a:t>‹#›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1"/>
          </p:nvPr>
        </p:nvSpPr>
        <p:spPr>
          <a:xfrm>
            <a:off x="4648200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184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38912"/>
            <a:ext cx="8405238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0813B5-0B69-4299-81E1-2EA3435BD0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361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0813B5-0B69-4299-81E1-2EA3435BD0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171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476250" y="1644650"/>
            <a:ext cx="8191500" cy="1939727"/>
          </a:xfrm>
          <a:prstGeom prst="rect">
            <a:avLst/>
          </a:prstGeom>
        </p:spPr>
        <p:txBody>
          <a:bodyPr/>
          <a:lstStyle>
            <a:lvl1pPr defTabSz="914377">
              <a:lnSpc>
                <a:spcPct val="90000"/>
              </a:lnSpc>
              <a:defRPr sz="4350" spc="-131">
                <a:gradFill flip="none" rotWithShape="1">
                  <a:gsLst>
                    <a:gs pos="0">
                      <a:srgbClr val="00E8FF"/>
                    </a:gs>
                    <a:gs pos="100000">
                      <a:srgbClr val="FF00F7"/>
                    </a:gs>
                  </a:gsLst>
                  <a:lin ang="3967761" scaled="0"/>
                </a:gradFill>
              </a:defRPr>
            </a:lvl1pPr>
          </a:lstStyle>
          <a:p>
            <a:r>
              <a:t>Presentation Title</a:t>
            </a:r>
          </a:p>
        </p:txBody>
      </p:sp>
      <p:sp>
        <p:nvSpPr>
          <p:cNvPr id="12" name="Author and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476250" y="6080215"/>
            <a:ext cx="8191500" cy="347028"/>
          </a:xfrm>
          <a:prstGeom prst="rect">
            <a:avLst/>
          </a:prstGeom>
        </p:spPr>
        <p:txBody>
          <a:bodyPr/>
          <a:lstStyle>
            <a:lvl1pPr marL="0" indent="0" algn="ctr" defTabSz="309563">
              <a:spcBef>
                <a:spcPts val="0"/>
              </a:spcBef>
              <a:buClrTx/>
              <a:buSzTx/>
              <a:buNone/>
              <a:defRPr sz="1313">
                <a:solidFill>
                  <a:srgbClr val="D5D5D5"/>
                </a:solidFill>
                <a:latin typeface="Graphik-Medium"/>
                <a:ea typeface="Graphik-Medium"/>
                <a:cs typeface="Graphik-Medium"/>
                <a:sym typeface="Graphik Medium"/>
              </a:defRPr>
            </a:lvl1pPr>
          </a:lstStyle>
          <a:p>
            <a:r>
              <a:t>Author and Date</a:t>
            </a:r>
          </a:p>
        </p:txBody>
      </p:sp>
      <p:sp>
        <p:nvSpPr>
          <p:cNvPr id="1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476250" y="3492500"/>
            <a:ext cx="8191500" cy="1256176"/>
          </a:xfrm>
          <a:prstGeom prst="rect">
            <a:avLst/>
          </a:prstGeom>
        </p:spPr>
        <p:txBody>
          <a:bodyPr/>
          <a:lstStyle>
            <a:lvl1pPr marL="0" indent="0" algn="ctr" defTabSz="309563">
              <a:spcBef>
                <a:spcPts val="0"/>
              </a:spcBef>
              <a:buClrTx/>
              <a:buSzTx/>
              <a:buNone/>
              <a:defRPr sz="2400">
                <a:solidFill>
                  <a:srgbClr val="D5D5D5"/>
                </a:solidFill>
                <a:latin typeface="Graphik-Medium"/>
                <a:ea typeface="Graphik-Medium"/>
                <a:cs typeface="Graphik-Medium"/>
                <a:sym typeface="Graphik Medium"/>
              </a:defRPr>
            </a:lvl1pPr>
            <a:lvl2pPr marL="0" indent="0" algn="ctr" defTabSz="309563">
              <a:spcBef>
                <a:spcPts val="0"/>
              </a:spcBef>
              <a:buClrTx/>
              <a:buSzTx/>
              <a:buNone/>
              <a:defRPr sz="2400">
                <a:solidFill>
                  <a:srgbClr val="D5D5D5"/>
                </a:solidFill>
                <a:latin typeface="Graphik-Medium"/>
                <a:ea typeface="Graphik-Medium"/>
                <a:cs typeface="Graphik-Medium"/>
                <a:sym typeface="Graphik Medium"/>
              </a:defRPr>
            </a:lvl2pPr>
            <a:lvl3pPr marL="0" indent="0" algn="ctr" defTabSz="309563">
              <a:spcBef>
                <a:spcPts val="0"/>
              </a:spcBef>
              <a:buClrTx/>
              <a:buSzTx/>
              <a:buNone/>
              <a:defRPr sz="2400">
                <a:solidFill>
                  <a:srgbClr val="D5D5D5"/>
                </a:solidFill>
                <a:latin typeface="Graphik-Medium"/>
                <a:ea typeface="Graphik-Medium"/>
                <a:cs typeface="Graphik-Medium"/>
                <a:sym typeface="Graphik Medium"/>
              </a:defRPr>
            </a:lvl3pPr>
            <a:lvl4pPr marL="0" indent="0" algn="ctr" defTabSz="309563">
              <a:spcBef>
                <a:spcPts val="0"/>
              </a:spcBef>
              <a:buClrTx/>
              <a:buSzTx/>
              <a:buNone/>
              <a:defRPr sz="2400">
                <a:solidFill>
                  <a:srgbClr val="D5D5D5"/>
                </a:solidFill>
                <a:latin typeface="Graphik-Medium"/>
                <a:ea typeface="Graphik-Medium"/>
                <a:cs typeface="Graphik-Medium"/>
                <a:sym typeface="Graphik Medium"/>
              </a:defRPr>
            </a:lvl4pPr>
            <a:lvl5pPr marL="0" indent="0" algn="ctr" defTabSz="309563">
              <a:spcBef>
                <a:spcPts val="0"/>
              </a:spcBef>
              <a:buClrTx/>
              <a:buSzTx/>
              <a:buNone/>
              <a:defRPr sz="2400">
                <a:solidFill>
                  <a:srgbClr val="D5D5D5"/>
                </a:solidFill>
                <a:latin typeface="Graphik-Medium"/>
                <a:ea typeface="Graphik-Medium"/>
                <a:cs typeface="Graphik-Medium"/>
                <a:sym typeface="Graphik Medium"/>
              </a:defRPr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57012702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838891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83661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4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rgbClr val="4B2A85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fld id="{630813B5-0B69-4299-81E1-2EA3435BD0C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 dirty="0">
              <a:latin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407901" y="-2231"/>
            <a:ext cx="73609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CMPT 295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928249" y="-2231"/>
            <a:ext cx="128753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b="0" i="0" dirty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Week 7 - Summary</a:t>
            </a:r>
          </a:p>
        </p:txBody>
      </p:sp>
    </p:spTree>
    <p:extLst>
      <p:ext uri="{BB962C8B-B14F-4D97-AF65-F5344CB8AC3E}">
        <p14:creationId xmlns:p14="http://schemas.microsoft.com/office/powerpoint/2010/main" val="3144788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</p:sldLayoutIdLst>
  <p:hf hdr="0" ftr="0" dt="0"/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60000"/>
        <a:buFont typeface="Wingdings" panose="05000000000000000000" pitchFamily="2" charset="2"/>
        <a:buChar char="v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649224" indent="-28575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914400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80000"/>
        <a:buFont typeface="Arial" panose="020B0604020202020204" pitchFamily="34" charset="0"/>
        <a:buChar char="•"/>
        <a:defRPr sz="2000">
          <a:solidFill>
            <a:schemeClr val="tx1"/>
          </a:solidFill>
          <a:latin typeface="Calibri" pitchFamily="34" charset="0"/>
        </a:defRPr>
      </a:lvl3pPr>
      <a:lvl4pPr marL="117043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–"/>
        <a:defRPr sz="2000">
          <a:solidFill>
            <a:schemeClr val="tx1"/>
          </a:solidFill>
          <a:latin typeface="Calibri" pitchFamily="34" charset="0"/>
        </a:defRPr>
      </a:lvl4pPr>
      <a:lvl5pPr marL="144475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tags" Target="../tags/tag149.xml"/><Relationship Id="rId13" Type="http://schemas.openxmlformats.org/officeDocument/2006/relationships/tags" Target="../tags/tag154.xml"/><Relationship Id="rId3" Type="http://schemas.openxmlformats.org/officeDocument/2006/relationships/tags" Target="../tags/tag144.xml"/><Relationship Id="rId7" Type="http://schemas.openxmlformats.org/officeDocument/2006/relationships/tags" Target="../tags/tag148.xml"/><Relationship Id="rId12" Type="http://schemas.openxmlformats.org/officeDocument/2006/relationships/tags" Target="../tags/tag153.xml"/><Relationship Id="rId2" Type="http://schemas.openxmlformats.org/officeDocument/2006/relationships/tags" Target="../tags/tag143.xml"/><Relationship Id="rId16" Type="http://schemas.openxmlformats.org/officeDocument/2006/relationships/notesSlide" Target="../notesSlides/notesSlide9.xml"/><Relationship Id="rId1" Type="http://schemas.openxmlformats.org/officeDocument/2006/relationships/tags" Target="../tags/tag142.xml"/><Relationship Id="rId6" Type="http://schemas.openxmlformats.org/officeDocument/2006/relationships/tags" Target="../tags/tag147.xml"/><Relationship Id="rId11" Type="http://schemas.openxmlformats.org/officeDocument/2006/relationships/tags" Target="../tags/tag152.xml"/><Relationship Id="rId5" Type="http://schemas.openxmlformats.org/officeDocument/2006/relationships/tags" Target="../tags/tag146.xml"/><Relationship Id="rId15" Type="http://schemas.openxmlformats.org/officeDocument/2006/relationships/slideLayout" Target="../slideLayouts/slideLayout2.xml"/><Relationship Id="rId10" Type="http://schemas.openxmlformats.org/officeDocument/2006/relationships/tags" Target="../tags/tag151.xml"/><Relationship Id="rId4" Type="http://schemas.openxmlformats.org/officeDocument/2006/relationships/tags" Target="../tags/tag145.xml"/><Relationship Id="rId9" Type="http://schemas.openxmlformats.org/officeDocument/2006/relationships/tags" Target="../tags/tag150.xml"/><Relationship Id="rId14" Type="http://schemas.openxmlformats.org/officeDocument/2006/relationships/tags" Target="../tags/tag15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tags" Target="../tags/tag163.xml"/><Relationship Id="rId13" Type="http://schemas.openxmlformats.org/officeDocument/2006/relationships/tags" Target="../tags/tag168.xml"/><Relationship Id="rId18" Type="http://schemas.openxmlformats.org/officeDocument/2006/relationships/tags" Target="../tags/tag173.xml"/><Relationship Id="rId3" Type="http://schemas.openxmlformats.org/officeDocument/2006/relationships/tags" Target="../tags/tag158.xml"/><Relationship Id="rId21" Type="http://schemas.openxmlformats.org/officeDocument/2006/relationships/tags" Target="../tags/tag176.xml"/><Relationship Id="rId7" Type="http://schemas.openxmlformats.org/officeDocument/2006/relationships/tags" Target="../tags/tag162.xml"/><Relationship Id="rId12" Type="http://schemas.openxmlformats.org/officeDocument/2006/relationships/tags" Target="../tags/tag167.xml"/><Relationship Id="rId17" Type="http://schemas.openxmlformats.org/officeDocument/2006/relationships/tags" Target="../tags/tag172.xml"/><Relationship Id="rId2" Type="http://schemas.openxmlformats.org/officeDocument/2006/relationships/tags" Target="../tags/tag157.xml"/><Relationship Id="rId16" Type="http://schemas.openxmlformats.org/officeDocument/2006/relationships/tags" Target="../tags/tag171.xml"/><Relationship Id="rId20" Type="http://schemas.openxmlformats.org/officeDocument/2006/relationships/tags" Target="../tags/tag175.xml"/><Relationship Id="rId1" Type="http://schemas.openxmlformats.org/officeDocument/2006/relationships/tags" Target="../tags/tag156.xml"/><Relationship Id="rId6" Type="http://schemas.openxmlformats.org/officeDocument/2006/relationships/tags" Target="../tags/tag161.xml"/><Relationship Id="rId11" Type="http://schemas.openxmlformats.org/officeDocument/2006/relationships/tags" Target="../tags/tag166.xml"/><Relationship Id="rId24" Type="http://schemas.openxmlformats.org/officeDocument/2006/relationships/notesSlide" Target="../notesSlides/notesSlide10.xml"/><Relationship Id="rId5" Type="http://schemas.openxmlformats.org/officeDocument/2006/relationships/tags" Target="../tags/tag160.xml"/><Relationship Id="rId15" Type="http://schemas.openxmlformats.org/officeDocument/2006/relationships/tags" Target="../tags/tag170.xml"/><Relationship Id="rId23" Type="http://schemas.openxmlformats.org/officeDocument/2006/relationships/slideLayout" Target="../slideLayouts/slideLayout2.xml"/><Relationship Id="rId10" Type="http://schemas.openxmlformats.org/officeDocument/2006/relationships/tags" Target="../tags/tag165.xml"/><Relationship Id="rId19" Type="http://schemas.openxmlformats.org/officeDocument/2006/relationships/tags" Target="../tags/tag174.xml"/><Relationship Id="rId4" Type="http://schemas.openxmlformats.org/officeDocument/2006/relationships/tags" Target="../tags/tag159.xml"/><Relationship Id="rId9" Type="http://schemas.openxmlformats.org/officeDocument/2006/relationships/tags" Target="../tags/tag164.xml"/><Relationship Id="rId14" Type="http://schemas.openxmlformats.org/officeDocument/2006/relationships/tags" Target="../tags/tag169.xml"/><Relationship Id="rId22" Type="http://schemas.openxmlformats.org/officeDocument/2006/relationships/tags" Target="../tags/tag17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tags" Target="../tags/tag180.xml"/><Relationship Id="rId2" Type="http://schemas.openxmlformats.org/officeDocument/2006/relationships/tags" Target="../tags/tag179.xml"/><Relationship Id="rId1" Type="http://schemas.openxmlformats.org/officeDocument/2006/relationships/tags" Target="../tags/tag178.xml"/><Relationship Id="rId5" Type="http://schemas.openxmlformats.org/officeDocument/2006/relationships/notesSlide" Target="../notesSlides/notesSlide12.xml"/><Relationship Id="rId4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tags" Target="../tags/tag188.xml"/><Relationship Id="rId13" Type="http://schemas.openxmlformats.org/officeDocument/2006/relationships/tags" Target="../tags/tag193.xml"/><Relationship Id="rId18" Type="http://schemas.openxmlformats.org/officeDocument/2006/relationships/tags" Target="../tags/tag198.xml"/><Relationship Id="rId3" Type="http://schemas.openxmlformats.org/officeDocument/2006/relationships/tags" Target="../tags/tag183.xml"/><Relationship Id="rId21" Type="http://schemas.openxmlformats.org/officeDocument/2006/relationships/tags" Target="../tags/tag201.xml"/><Relationship Id="rId7" Type="http://schemas.openxmlformats.org/officeDocument/2006/relationships/tags" Target="../tags/tag187.xml"/><Relationship Id="rId12" Type="http://schemas.openxmlformats.org/officeDocument/2006/relationships/tags" Target="../tags/tag192.xml"/><Relationship Id="rId17" Type="http://schemas.openxmlformats.org/officeDocument/2006/relationships/tags" Target="../tags/tag197.xml"/><Relationship Id="rId25" Type="http://schemas.openxmlformats.org/officeDocument/2006/relationships/notesSlide" Target="../notesSlides/notesSlide13.xml"/><Relationship Id="rId2" Type="http://schemas.openxmlformats.org/officeDocument/2006/relationships/tags" Target="../tags/tag182.xml"/><Relationship Id="rId16" Type="http://schemas.openxmlformats.org/officeDocument/2006/relationships/tags" Target="../tags/tag196.xml"/><Relationship Id="rId20" Type="http://schemas.openxmlformats.org/officeDocument/2006/relationships/tags" Target="../tags/tag200.xml"/><Relationship Id="rId1" Type="http://schemas.openxmlformats.org/officeDocument/2006/relationships/tags" Target="../tags/tag181.xml"/><Relationship Id="rId6" Type="http://schemas.openxmlformats.org/officeDocument/2006/relationships/tags" Target="../tags/tag186.xml"/><Relationship Id="rId11" Type="http://schemas.openxmlformats.org/officeDocument/2006/relationships/tags" Target="../tags/tag191.xml"/><Relationship Id="rId24" Type="http://schemas.openxmlformats.org/officeDocument/2006/relationships/slideLayout" Target="../slideLayouts/slideLayout4.xml"/><Relationship Id="rId5" Type="http://schemas.openxmlformats.org/officeDocument/2006/relationships/tags" Target="../tags/tag185.xml"/><Relationship Id="rId15" Type="http://schemas.openxmlformats.org/officeDocument/2006/relationships/tags" Target="../tags/tag195.xml"/><Relationship Id="rId23" Type="http://schemas.openxmlformats.org/officeDocument/2006/relationships/tags" Target="../tags/tag203.xml"/><Relationship Id="rId10" Type="http://schemas.openxmlformats.org/officeDocument/2006/relationships/tags" Target="../tags/tag190.xml"/><Relationship Id="rId19" Type="http://schemas.openxmlformats.org/officeDocument/2006/relationships/tags" Target="../tags/tag199.xml"/><Relationship Id="rId4" Type="http://schemas.openxmlformats.org/officeDocument/2006/relationships/tags" Target="../tags/tag184.xml"/><Relationship Id="rId9" Type="http://schemas.openxmlformats.org/officeDocument/2006/relationships/tags" Target="../tags/tag189.xml"/><Relationship Id="rId14" Type="http://schemas.openxmlformats.org/officeDocument/2006/relationships/tags" Target="../tags/tag194.xml"/><Relationship Id="rId22" Type="http://schemas.openxmlformats.org/officeDocument/2006/relationships/tags" Target="../tags/tag20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tags" Target="../tags/tag211.xml"/><Relationship Id="rId13" Type="http://schemas.openxmlformats.org/officeDocument/2006/relationships/tags" Target="../tags/tag216.xml"/><Relationship Id="rId18" Type="http://schemas.openxmlformats.org/officeDocument/2006/relationships/tags" Target="../tags/tag221.xml"/><Relationship Id="rId26" Type="http://schemas.openxmlformats.org/officeDocument/2006/relationships/tags" Target="../tags/tag229.xml"/><Relationship Id="rId3" Type="http://schemas.openxmlformats.org/officeDocument/2006/relationships/tags" Target="../tags/tag206.xml"/><Relationship Id="rId21" Type="http://schemas.openxmlformats.org/officeDocument/2006/relationships/tags" Target="../tags/tag224.xml"/><Relationship Id="rId7" Type="http://schemas.openxmlformats.org/officeDocument/2006/relationships/tags" Target="../tags/tag210.xml"/><Relationship Id="rId12" Type="http://schemas.openxmlformats.org/officeDocument/2006/relationships/tags" Target="../tags/tag215.xml"/><Relationship Id="rId17" Type="http://schemas.openxmlformats.org/officeDocument/2006/relationships/tags" Target="../tags/tag220.xml"/><Relationship Id="rId25" Type="http://schemas.openxmlformats.org/officeDocument/2006/relationships/tags" Target="../tags/tag228.xml"/><Relationship Id="rId2" Type="http://schemas.openxmlformats.org/officeDocument/2006/relationships/tags" Target="../tags/tag205.xml"/><Relationship Id="rId16" Type="http://schemas.openxmlformats.org/officeDocument/2006/relationships/tags" Target="../tags/tag219.xml"/><Relationship Id="rId20" Type="http://schemas.openxmlformats.org/officeDocument/2006/relationships/tags" Target="../tags/tag223.xml"/><Relationship Id="rId29" Type="http://schemas.openxmlformats.org/officeDocument/2006/relationships/tags" Target="../tags/tag232.xml"/><Relationship Id="rId1" Type="http://schemas.openxmlformats.org/officeDocument/2006/relationships/tags" Target="../tags/tag204.xml"/><Relationship Id="rId6" Type="http://schemas.openxmlformats.org/officeDocument/2006/relationships/tags" Target="../tags/tag209.xml"/><Relationship Id="rId11" Type="http://schemas.openxmlformats.org/officeDocument/2006/relationships/tags" Target="../tags/tag214.xml"/><Relationship Id="rId24" Type="http://schemas.openxmlformats.org/officeDocument/2006/relationships/tags" Target="../tags/tag227.xml"/><Relationship Id="rId5" Type="http://schemas.openxmlformats.org/officeDocument/2006/relationships/tags" Target="../tags/tag208.xml"/><Relationship Id="rId15" Type="http://schemas.openxmlformats.org/officeDocument/2006/relationships/tags" Target="../tags/tag218.xml"/><Relationship Id="rId23" Type="http://schemas.openxmlformats.org/officeDocument/2006/relationships/tags" Target="../tags/tag226.xml"/><Relationship Id="rId28" Type="http://schemas.openxmlformats.org/officeDocument/2006/relationships/tags" Target="../tags/tag231.xml"/><Relationship Id="rId10" Type="http://schemas.openxmlformats.org/officeDocument/2006/relationships/tags" Target="../tags/tag213.xml"/><Relationship Id="rId19" Type="http://schemas.openxmlformats.org/officeDocument/2006/relationships/tags" Target="../tags/tag222.xml"/><Relationship Id="rId31" Type="http://schemas.openxmlformats.org/officeDocument/2006/relationships/notesSlide" Target="../notesSlides/notesSlide14.xml"/><Relationship Id="rId4" Type="http://schemas.openxmlformats.org/officeDocument/2006/relationships/tags" Target="../tags/tag207.xml"/><Relationship Id="rId9" Type="http://schemas.openxmlformats.org/officeDocument/2006/relationships/tags" Target="../tags/tag212.xml"/><Relationship Id="rId14" Type="http://schemas.openxmlformats.org/officeDocument/2006/relationships/tags" Target="../tags/tag217.xml"/><Relationship Id="rId22" Type="http://schemas.openxmlformats.org/officeDocument/2006/relationships/tags" Target="../tags/tag225.xml"/><Relationship Id="rId27" Type="http://schemas.openxmlformats.org/officeDocument/2006/relationships/tags" Target="../tags/tag230.xml"/><Relationship Id="rId30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tags" Target="../tags/tag235.xml"/><Relationship Id="rId2" Type="http://schemas.openxmlformats.org/officeDocument/2006/relationships/tags" Target="../tags/tag234.xml"/><Relationship Id="rId1" Type="http://schemas.openxmlformats.org/officeDocument/2006/relationships/tags" Target="../tags/tag233.xml"/><Relationship Id="rId5" Type="http://schemas.openxmlformats.org/officeDocument/2006/relationships/notesSlide" Target="../notesSlides/notesSlide15.xml"/><Relationship Id="rId4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tags" Target="../tags/tag243.xml"/><Relationship Id="rId13" Type="http://schemas.openxmlformats.org/officeDocument/2006/relationships/tags" Target="NULL"/><Relationship Id="rId18" Type="http://schemas.openxmlformats.org/officeDocument/2006/relationships/image" Target="NULL"/><Relationship Id="rId3" Type="http://schemas.openxmlformats.org/officeDocument/2006/relationships/tags" Target="../tags/tag238.xml"/><Relationship Id="rId7" Type="http://schemas.openxmlformats.org/officeDocument/2006/relationships/tags" Target="../tags/tag242.xml"/><Relationship Id="rId12" Type="http://schemas.openxmlformats.org/officeDocument/2006/relationships/image" Target="../media/image8.png"/><Relationship Id="rId17" Type="http://schemas.openxmlformats.org/officeDocument/2006/relationships/tags" Target="NULL"/><Relationship Id="rId2" Type="http://schemas.openxmlformats.org/officeDocument/2006/relationships/tags" Target="../tags/tag237.xml"/><Relationship Id="rId16" Type="http://schemas.openxmlformats.org/officeDocument/2006/relationships/image" Target="NULL"/><Relationship Id="rId1" Type="http://schemas.openxmlformats.org/officeDocument/2006/relationships/tags" Target="../tags/tag236.xml"/><Relationship Id="rId6" Type="http://schemas.openxmlformats.org/officeDocument/2006/relationships/tags" Target="../tags/tag241.xml"/><Relationship Id="rId11" Type="http://schemas.openxmlformats.org/officeDocument/2006/relationships/tags" Target="../tags/tag2370.xml"/><Relationship Id="rId5" Type="http://schemas.openxmlformats.org/officeDocument/2006/relationships/tags" Target="../tags/tag240.xml"/><Relationship Id="rId15" Type="http://schemas.openxmlformats.org/officeDocument/2006/relationships/tags" Target="NULL"/><Relationship Id="rId10" Type="http://schemas.openxmlformats.org/officeDocument/2006/relationships/notesSlide" Target="../notesSlides/notesSlide16.xml"/><Relationship Id="rId4" Type="http://schemas.openxmlformats.org/officeDocument/2006/relationships/tags" Target="../tags/tag239.xml"/><Relationship Id="rId9" Type="http://schemas.openxmlformats.org/officeDocument/2006/relationships/slideLayout" Target="../slideLayouts/slideLayout2.xml"/><Relationship Id="rId14" Type="http://schemas.openxmlformats.org/officeDocument/2006/relationships/image" Target="NUL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45.xml"/><Relationship Id="rId1" Type="http://schemas.openxmlformats.org/officeDocument/2006/relationships/tags" Target="../tags/tag244.xml"/><Relationship Id="rId5" Type="http://schemas.openxmlformats.org/officeDocument/2006/relationships/image" Target="../media/image80.png"/><Relationship Id="rId10" Type="http://schemas.openxmlformats.org/officeDocument/2006/relationships/image" Target="NULL"/><Relationship Id="rId4" Type="http://schemas.openxmlformats.org/officeDocument/2006/relationships/notesSlide" Target="../notesSlides/notesSlide17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18.xml"/><Relationship Id="rId3" Type="http://schemas.openxmlformats.org/officeDocument/2006/relationships/tags" Target="../tags/tag248.xml"/><Relationship Id="rId7" Type="http://schemas.openxmlformats.org/officeDocument/2006/relationships/slideLayout" Target="../slideLayouts/slideLayout2.xml"/><Relationship Id="rId2" Type="http://schemas.openxmlformats.org/officeDocument/2006/relationships/tags" Target="../tags/tag247.xml"/><Relationship Id="rId1" Type="http://schemas.openxmlformats.org/officeDocument/2006/relationships/tags" Target="../tags/tag246.xml"/><Relationship Id="rId6" Type="http://schemas.openxmlformats.org/officeDocument/2006/relationships/tags" Target="../tags/tag251.xml"/><Relationship Id="rId5" Type="http://schemas.openxmlformats.org/officeDocument/2006/relationships/tags" Target="../tags/tag250.xml"/><Relationship Id="rId10" Type="http://schemas.openxmlformats.org/officeDocument/2006/relationships/image" Target="NULL"/><Relationship Id="rId4" Type="http://schemas.openxmlformats.org/officeDocument/2006/relationships/tags" Target="../tags/tag249.xml"/><Relationship Id="rId9" Type="http://schemas.openxmlformats.org/officeDocument/2006/relationships/image" Target="NULL"/></Relationships>
</file>

<file path=ppt/slides/_rels/slide28.xml.rels><?xml version="1.0" encoding="UTF-8" standalone="yes"?>
<Relationships xmlns="http://schemas.openxmlformats.org/package/2006/relationships"><Relationship Id="rId13" Type="http://schemas.openxmlformats.org/officeDocument/2006/relationships/tags" Target="../tags/tag264.xml"/><Relationship Id="rId18" Type="http://schemas.openxmlformats.org/officeDocument/2006/relationships/tags" Target="../tags/tag1260.xml"/><Relationship Id="rId26" Type="http://schemas.openxmlformats.org/officeDocument/2006/relationships/tags" Target="NULL"/><Relationship Id="rId3" Type="http://schemas.openxmlformats.org/officeDocument/2006/relationships/tags" Target="../tags/tag254.xml"/><Relationship Id="rId21" Type="http://schemas.openxmlformats.org/officeDocument/2006/relationships/image" Target="NULL"/><Relationship Id="rId34" Type="http://schemas.openxmlformats.org/officeDocument/2006/relationships/image" Target="../media/image12.png"/><Relationship Id="rId7" Type="http://schemas.openxmlformats.org/officeDocument/2006/relationships/tags" Target="../tags/tag258.xml"/><Relationship Id="rId12" Type="http://schemas.openxmlformats.org/officeDocument/2006/relationships/tags" Target="../tags/tag263.xml"/><Relationship Id="rId17" Type="http://schemas.openxmlformats.org/officeDocument/2006/relationships/notesSlide" Target="../notesSlides/notesSlide19.xml"/><Relationship Id="rId25" Type="http://schemas.openxmlformats.org/officeDocument/2006/relationships/image" Target="NULL"/><Relationship Id="rId33" Type="http://schemas.openxmlformats.org/officeDocument/2006/relationships/tags" Target="../tags/tag1310.xml"/><Relationship Id="rId2" Type="http://schemas.openxmlformats.org/officeDocument/2006/relationships/tags" Target="../tags/tag253.xml"/><Relationship Id="rId16" Type="http://schemas.openxmlformats.org/officeDocument/2006/relationships/slideLayout" Target="../slideLayouts/slideLayout2.xml"/><Relationship Id="rId20" Type="http://schemas.openxmlformats.org/officeDocument/2006/relationships/tags" Target="NULL"/><Relationship Id="rId29" Type="http://schemas.openxmlformats.org/officeDocument/2006/relationships/image" Target="NULL"/><Relationship Id="rId1" Type="http://schemas.openxmlformats.org/officeDocument/2006/relationships/tags" Target="../tags/tag252.xml"/><Relationship Id="rId6" Type="http://schemas.openxmlformats.org/officeDocument/2006/relationships/tags" Target="../tags/tag257.xml"/><Relationship Id="rId11" Type="http://schemas.openxmlformats.org/officeDocument/2006/relationships/tags" Target="../tags/tag262.xml"/><Relationship Id="rId24" Type="http://schemas.openxmlformats.org/officeDocument/2006/relationships/tags" Target="NULL"/><Relationship Id="rId32" Type="http://schemas.openxmlformats.org/officeDocument/2006/relationships/image" Target="../media/image11.png"/><Relationship Id="rId5" Type="http://schemas.openxmlformats.org/officeDocument/2006/relationships/tags" Target="../tags/tag256.xml"/><Relationship Id="rId15" Type="http://schemas.openxmlformats.org/officeDocument/2006/relationships/tags" Target="../tags/tag266.xml"/><Relationship Id="rId23" Type="http://schemas.openxmlformats.org/officeDocument/2006/relationships/image" Target="NULL"/><Relationship Id="rId28" Type="http://schemas.openxmlformats.org/officeDocument/2006/relationships/image" Target="../media/image10.png"/><Relationship Id="rId36" Type="http://schemas.openxmlformats.org/officeDocument/2006/relationships/image" Target="../media/image13.png"/><Relationship Id="rId10" Type="http://schemas.openxmlformats.org/officeDocument/2006/relationships/tags" Target="../tags/tag261.xml"/><Relationship Id="rId19" Type="http://schemas.openxmlformats.org/officeDocument/2006/relationships/image" Target="../media/image90.png"/><Relationship Id="rId31" Type="http://schemas.openxmlformats.org/officeDocument/2006/relationships/tags" Target="../tags/tag1300.xml"/><Relationship Id="rId4" Type="http://schemas.openxmlformats.org/officeDocument/2006/relationships/tags" Target="../tags/tag255.xml"/><Relationship Id="rId9" Type="http://schemas.openxmlformats.org/officeDocument/2006/relationships/tags" Target="../tags/tag260.xml"/><Relationship Id="rId14" Type="http://schemas.openxmlformats.org/officeDocument/2006/relationships/tags" Target="../tags/tag265.xml"/><Relationship Id="rId22" Type="http://schemas.openxmlformats.org/officeDocument/2006/relationships/tags" Target="NULL"/><Relationship Id="rId27" Type="http://schemas.openxmlformats.org/officeDocument/2006/relationships/image" Target="NULL"/><Relationship Id="rId30" Type="http://schemas.openxmlformats.org/officeDocument/2006/relationships/image" Target="NULL"/><Relationship Id="rId35" Type="http://schemas.openxmlformats.org/officeDocument/2006/relationships/tags" Target="../tags/tag1330.xml"/><Relationship Id="rId8" Type="http://schemas.openxmlformats.org/officeDocument/2006/relationships/tags" Target="../tags/tag259.xml"/></Relationships>
</file>

<file path=ppt/slides/_rels/slide29.xml.rels><?xml version="1.0" encoding="UTF-8" standalone="yes"?>
<Relationships xmlns="http://schemas.openxmlformats.org/package/2006/relationships"><Relationship Id="rId13" Type="http://schemas.openxmlformats.org/officeDocument/2006/relationships/tags" Target="../tags/tag1590.xml"/><Relationship Id="rId3" Type="http://schemas.openxmlformats.org/officeDocument/2006/relationships/tags" Target="../tags/tag269.xml"/><Relationship Id="rId7" Type="http://schemas.openxmlformats.org/officeDocument/2006/relationships/notesSlide" Target="../notesSlides/notesSlide20.xml"/><Relationship Id="rId12" Type="http://schemas.openxmlformats.org/officeDocument/2006/relationships/image" Target="../media/image140.png"/><Relationship Id="rId2" Type="http://schemas.openxmlformats.org/officeDocument/2006/relationships/tags" Target="../tags/tag268.xml"/><Relationship Id="rId16" Type="http://schemas.openxmlformats.org/officeDocument/2006/relationships/image" Target="../media/image160.png"/><Relationship Id="rId1" Type="http://schemas.openxmlformats.org/officeDocument/2006/relationships/tags" Target="../tags/tag267.xml"/><Relationship Id="rId6" Type="http://schemas.openxmlformats.org/officeDocument/2006/relationships/slideLayout" Target="../slideLayouts/slideLayout2.xml"/><Relationship Id="rId11" Type="http://schemas.openxmlformats.org/officeDocument/2006/relationships/tags" Target="../tags/tag1580.xml"/><Relationship Id="rId5" Type="http://schemas.openxmlformats.org/officeDocument/2006/relationships/tags" Target="../tags/tag271.xml"/><Relationship Id="rId15" Type="http://schemas.openxmlformats.org/officeDocument/2006/relationships/tags" Target="../tags/tag1610.xml"/><Relationship Id="rId10" Type="http://schemas.openxmlformats.org/officeDocument/2006/relationships/image" Target="../media/image130.png"/><Relationship Id="rId4" Type="http://schemas.openxmlformats.org/officeDocument/2006/relationships/tags" Target="../tags/tag270.xml"/><Relationship Id="rId9" Type="http://schemas.openxmlformats.org/officeDocument/2006/relationships/tags" Target="../tags/tag1570.xml"/><Relationship Id="rId14" Type="http://schemas.openxmlformats.org/officeDocument/2006/relationships/image" Target="../media/image150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12" Type="http://schemas.openxmlformats.org/officeDocument/2006/relationships/notesSlide" Target="../notesSlides/notesSlide2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slideLayout" Target="../slideLayouts/slideLayout4.xml"/><Relationship Id="rId5" Type="http://schemas.openxmlformats.org/officeDocument/2006/relationships/tags" Target="../tags/tag5.xml"/><Relationship Id="rId10" Type="http://schemas.openxmlformats.org/officeDocument/2006/relationships/tags" Target="../tags/tag10.xml"/><Relationship Id="rId4" Type="http://schemas.openxmlformats.org/officeDocument/2006/relationships/tags" Target="../tags/tag4.xml"/><Relationship Id="rId9" Type="http://schemas.openxmlformats.org/officeDocument/2006/relationships/tags" Target="../tags/tag9.xml"/></Relationships>
</file>

<file path=ppt/slides/_rels/slide30.xml.rels><?xml version="1.0" encoding="UTF-8" standalone="yes"?>
<Relationships xmlns="http://schemas.openxmlformats.org/package/2006/relationships"><Relationship Id="rId26" Type="http://schemas.openxmlformats.org/officeDocument/2006/relationships/tags" Target="../tags/tag297.xml"/><Relationship Id="rId21" Type="http://schemas.openxmlformats.org/officeDocument/2006/relationships/tags" Target="../tags/tag292.xml"/><Relationship Id="rId42" Type="http://schemas.openxmlformats.org/officeDocument/2006/relationships/tags" Target="../tags/tag313.xml"/><Relationship Id="rId47" Type="http://schemas.openxmlformats.org/officeDocument/2006/relationships/tags" Target="../tags/tag318.xml"/><Relationship Id="rId63" Type="http://schemas.openxmlformats.org/officeDocument/2006/relationships/tags" Target="NULL"/><Relationship Id="rId68" Type="http://schemas.openxmlformats.org/officeDocument/2006/relationships/image" Target="NULL"/><Relationship Id="rId7" Type="http://schemas.openxmlformats.org/officeDocument/2006/relationships/tags" Target="../tags/tag278.xml"/><Relationship Id="rId71" Type="http://schemas.openxmlformats.org/officeDocument/2006/relationships/tags" Target="NULL"/><Relationship Id="rId2" Type="http://schemas.openxmlformats.org/officeDocument/2006/relationships/tags" Target="../tags/tag273.xml"/><Relationship Id="rId16" Type="http://schemas.openxmlformats.org/officeDocument/2006/relationships/tags" Target="../tags/tag287.xml"/><Relationship Id="rId29" Type="http://schemas.openxmlformats.org/officeDocument/2006/relationships/tags" Target="../tags/tag300.xml"/><Relationship Id="rId11" Type="http://schemas.openxmlformats.org/officeDocument/2006/relationships/tags" Target="../tags/tag282.xml"/><Relationship Id="rId24" Type="http://schemas.openxmlformats.org/officeDocument/2006/relationships/tags" Target="../tags/tag295.xml"/><Relationship Id="rId32" Type="http://schemas.openxmlformats.org/officeDocument/2006/relationships/tags" Target="../tags/tag303.xml"/><Relationship Id="rId37" Type="http://schemas.openxmlformats.org/officeDocument/2006/relationships/tags" Target="../tags/tag308.xml"/><Relationship Id="rId40" Type="http://schemas.openxmlformats.org/officeDocument/2006/relationships/tags" Target="../tags/tag311.xml"/><Relationship Id="rId45" Type="http://schemas.openxmlformats.org/officeDocument/2006/relationships/tags" Target="../tags/tag316.xml"/><Relationship Id="rId53" Type="http://schemas.openxmlformats.org/officeDocument/2006/relationships/tags" Target="../tags/tag324.xml"/><Relationship Id="rId58" Type="http://schemas.openxmlformats.org/officeDocument/2006/relationships/tags" Target="../tags/tag329.xml"/><Relationship Id="rId66" Type="http://schemas.openxmlformats.org/officeDocument/2006/relationships/image" Target="NULL"/><Relationship Id="rId5" Type="http://schemas.openxmlformats.org/officeDocument/2006/relationships/tags" Target="../tags/tag276.xml"/><Relationship Id="rId61" Type="http://schemas.openxmlformats.org/officeDocument/2006/relationships/tags" Target="NULL"/><Relationship Id="rId19" Type="http://schemas.openxmlformats.org/officeDocument/2006/relationships/tags" Target="../tags/tag290.xml"/><Relationship Id="rId14" Type="http://schemas.openxmlformats.org/officeDocument/2006/relationships/tags" Target="../tags/tag285.xml"/><Relationship Id="rId22" Type="http://schemas.openxmlformats.org/officeDocument/2006/relationships/tags" Target="../tags/tag293.xml"/><Relationship Id="rId27" Type="http://schemas.openxmlformats.org/officeDocument/2006/relationships/tags" Target="../tags/tag298.xml"/><Relationship Id="rId30" Type="http://schemas.openxmlformats.org/officeDocument/2006/relationships/tags" Target="../tags/tag301.xml"/><Relationship Id="rId35" Type="http://schemas.openxmlformats.org/officeDocument/2006/relationships/tags" Target="../tags/tag306.xml"/><Relationship Id="rId43" Type="http://schemas.openxmlformats.org/officeDocument/2006/relationships/tags" Target="../tags/tag314.xml"/><Relationship Id="rId48" Type="http://schemas.openxmlformats.org/officeDocument/2006/relationships/tags" Target="../tags/tag319.xml"/><Relationship Id="rId56" Type="http://schemas.openxmlformats.org/officeDocument/2006/relationships/tags" Target="../tags/tag327.xml"/><Relationship Id="rId64" Type="http://schemas.openxmlformats.org/officeDocument/2006/relationships/image" Target="NULL"/><Relationship Id="rId69" Type="http://schemas.openxmlformats.org/officeDocument/2006/relationships/tags" Target="NULL"/><Relationship Id="rId8" Type="http://schemas.openxmlformats.org/officeDocument/2006/relationships/tags" Target="../tags/tag279.xml"/><Relationship Id="rId51" Type="http://schemas.openxmlformats.org/officeDocument/2006/relationships/tags" Target="../tags/tag322.xml"/><Relationship Id="rId72" Type="http://schemas.openxmlformats.org/officeDocument/2006/relationships/image" Target="NULL"/><Relationship Id="rId3" Type="http://schemas.openxmlformats.org/officeDocument/2006/relationships/tags" Target="../tags/tag274.xml"/><Relationship Id="rId12" Type="http://schemas.openxmlformats.org/officeDocument/2006/relationships/tags" Target="../tags/tag283.xml"/><Relationship Id="rId17" Type="http://schemas.openxmlformats.org/officeDocument/2006/relationships/tags" Target="../tags/tag288.xml"/><Relationship Id="rId25" Type="http://schemas.openxmlformats.org/officeDocument/2006/relationships/tags" Target="../tags/tag296.xml"/><Relationship Id="rId33" Type="http://schemas.openxmlformats.org/officeDocument/2006/relationships/tags" Target="../tags/tag304.xml"/><Relationship Id="rId38" Type="http://schemas.openxmlformats.org/officeDocument/2006/relationships/tags" Target="../tags/tag309.xml"/><Relationship Id="rId46" Type="http://schemas.openxmlformats.org/officeDocument/2006/relationships/tags" Target="../tags/tag317.xml"/><Relationship Id="rId59" Type="http://schemas.openxmlformats.org/officeDocument/2006/relationships/slideLayout" Target="../slideLayouts/slideLayout4.xml"/><Relationship Id="rId67" Type="http://schemas.openxmlformats.org/officeDocument/2006/relationships/tags" Target="NULL"/><Relationship Id="rId20" Type="http://schemas.openxmlformats.org/officeDocument/2006/relationships/tags" Target="../tags/tag291.xml"/><Relationship Id="rId41" Type="http://schemas.openxmlformats.org/officeDocument/2006/relationships/tags" Target="../tags/tag312.xml"/><Relationship Id="rId54" Type="http://schemas.openxmlformats.org/officeDocument/2006/relationships/tags" Target="../tags/tag325.xml"/><Relationship Id="rId62" Type="http://schemas.openxmlformats.org/officeDocument/2006/relationships/image" Target="NULL"/><Relationship Id="rId70" Type="http://schemas.openxmlformats.org/officeDocument/2006/relationships/image" Target="NULL"/><Relationship Id="rId1" Type="http://schemas.openxmlformats.org/officeDocument/2006/relationships/tags" Target="../tags/tag272.xml"/><Relationship Id="rId6" Type="http://schemas.openxmlformats.org/officeDocument/2006/relationships/tags" Target="../tags/tag277.xml"/><Relationship Id="rId15" Type="http://schemas.openxmlformats.org/officeDocument/2006/relationships/tags" Target="../tags/tag286.xml"/><Relationship Id="rId23" Type="http://schemas.openxmlformats.org/officeDocument/2006/relationships/tags" Target="../tags/tag294.xml"/><Relationship Id="rId28" Type="http://schemas.openxmlformats.org/officeDocument/2006/relationships/tags" Target="../tags/tag299.xml"/><Relationship Id="rId36" Type="http://schemas.openxmlformats.org/officeDocument/2006/relationships/tags" Target="../tags/tag307.xml"/><Relationship Id="rId49" Type="http://schemas.openxmlformats.org/officeDocument/2006/relationships/tags" Target="../tags/tag320.xml"/><Relationship Id="rId57" Type="http://schemas.openxmlformats.org/officeDocument/2006/relationships/tags" Target="../tags/tag328.xml"/><Relationship Id="rId10" Type="http://schemas.openxmlformats.org/officeDocument/2006/relationships/tags" Target="../tags/tag281.xml"/><Relationship Id="rId31" Type="http://schemas.openxmlformats.org/officeDocument/2006/relationships/tags" Target="../tags/tag302.xml"/><Relationship Id="rId44" Type="http://schemas.openxmlformats.org/officeDocument/2006/relationships/tags" Target="../tags/tag315.xml"/><Relationship Id="rId52" Type="http://schemas.openxmlformats.org/officeDocument/2006/relationships/tags" Target="../tags/tag323.xml"/><Relationship Id="rId60" Type="http://schemas.openxmlformats.org/officeDocument/2006/relationships/notesSlide" Target="../notesSlides/notesSlide21.xml"/><Relationship Id="rId65" Type="http://schemas.openxmlformats.org/officeDocument/2006/relationships/tags" Target="NULL"/><Relationship Id="rId4" Type="http://schemas.openxmlformats.org/officeDocument/2006/relationships/tags" Target="../tags/tag275.xml"/><Relationship Id="rId9" Type="http://schemas.openxmlformats.org/officeDocument/2006/relationships/tags" Target="../tags/tag280.xml"/><Relationship Id="rId13" Type="http://schemas.openxmlformats.org/officeDocument/2006/relationships/tags" Target="../tags/tag284.xml"/><Relationship Id="rId18" Type="http://schemas.openxmlformats.org/officeDocument/2006/relationships/tags" Target="../tags/tag289.xml"/><Relationship Id="rId39" Type="http://schemas.openxmlformats.org/officeDocument/2006/relationships/tags" Target="../tags/tag310.xml"/><Relationship Id="rId34" Type="http://schemas.openxmlformats.org/officeDocument/2006/relationships/tags" Target="../tags/tag305.xml"/><Relationship Id="rId50" Type="http://schemas.openxmlformats.org/officeDocument/2006/relationships/tags" Target="../tags/tag321.xml"/><Relationship Id="rId55" Type="http://schemas.openxmlformats.org/officeDocument/2006/relationships/tags" Target="../tags/tag326.xml"/></Relationships>
</file>

<file path=ppt/slides/_rels/slide31.xml.rels><?xml version="1.0" encoding="UTF-8" standalone="yes"?>
<Relationships xmlns="http://schemas.openxmlformats.org/package/2006/relationships"><Relationship Id="rId26" Type="http://schemas.openxmlformats.org/officeDocument/2006/relationships/tags" Target="../tags/tag355.xml"/><Relationship Id="rId21" Type="http://schemas.openxmlformats.org/officeDocument/2006/relationships/tags" Target="../tags/tag350.xml"/><Relationship Id="rId42" Type="http://schemas.openxmlformats.org/officeDocument/2006/relationships/tags" Target="../tags/tag371.xml"/><Relationship Id="rId47" Type="http://schemas.openxmlformats.org/officeDocument/2006/relationships/tags" Target="../tags/tag376.xml"/><Relationship Id="rId63" Type="http://schemas.openxmlformats.org/officeDocument/2006/relationships/tags" Target="NULL"/><Relationship Id="rId68" Type="http://schemas.openxmlformats.org/officeDocument/2006/relationships/image" Target="NULL"/><Relationship Id="rId7" Type="http://schemas.openxmlformats.org/officeDocument/2006/relationships/tags" Target="../tags/tag336.xml"/><Relationship Id="rId2" Type="http://schemas.openxmlformats.org/officeDocument/2006/relationships/tags" Target="../tags/tag331.xml"/><Relationship Id="rId16" Type="http://schemas.openxmlformats.org/officeDocument/2006/relationships/tags" Target="../tags/tag345.xml"/><Relationship Id="rId29" Type="http://schemas.openxmlformats.org/officeDocument/2006/relationships/tags" Target="../tags/tag358.xml"/><Relationship Id="rId11" Type="http://schemas.openxmlformats.org/officeDocument/2006/relationships/tags" Target="../tags/tag340.xml"/><Relationship Id="rId24" Type="http://schemas.openxmlformats.org/officeDocument/2006/relationships/tags" Target="../tags/tag353.xml"/><Relationship Id="rId32" Type="http://schemas.openxmlformats.org/officeDocument/2006/relationships/tags" Target="../tags/tag361.xml"/><Relationship Id="rId37" Type="http://schemas.openxmlformats.org/officeDocument/2006/relationships/tags" Target="../tags/tag366.xml"/><Relationship Id="rId40" Type="http://schemas.openxmlformats.org/officeDocument/2006/relationships/tags" Target="../tags/tag369.xml"/><Relationship Id="rId45" Type="http://schemas.openxmlformats.org/officeDocument/2006/relationships/tags" Target="../tags/tag374.xml"/><Relationship Id="rId53" Type="http://schemas.openxmlformats.org/officeDocument/2006/relationships/tags" Target="../tags/tag382.xml"/><Relationship Id="rId58" Type="http://schemas.openxmlformats.org/officeDocument/2006/relationships/tags" Target="../tags/tag387.xml"/><Relationship Id="rId66" Type="http://schemas.openxmlformats.org/officeDocument/2006/relationships/image" Target="NULL"/><Relationship Id="rId5" Type="http://schemas.openxmlformats.org/officeDocument/2006/relationships/tags" Target="../tags/tag334.xml"/><Relationship Id="rId61" Type="http://schemas.openxmlformats.org/officeDocument/2006/relationships/slideLayout" Target="../slideLayouts/slideLayout4.xml"/><Relationship Id="rId19" Type="http://schemas.openxmlformats.org/officeDocument/2006/relationships/tags" Target="../tags/tag348.xml"/><Relationship Id="rId14" Type="http://schemas.openxmlformats.org/officeDocument/2006/relationships/tags" Target="../tags/tag343.xml"/><Relationship Id="rId22" Type="http://schemas.openxmlformats.org/officeDocument/2006/relationships/tags" Target="../tags/tag351.xml"/><Relationship Id="rId27" Type="http://schemas.openxmlformats.org/officeDocument/2006/relationships/tags" Target="../tags/tag356.xml"/><Relationship Id="rId30" Type="http://schemas.openxmlformats.org/officeDocument/2006/relationships/tags" Target="../tags/tag359.xml"/><Relationship Id="rId35" Type="http://schemas.openxmlformats.org/officeDocument/2006/relationships/tags" Target="../tags/tag364.xml"/><Relationship Id="rId43" Type="http://schemas.openxmlformats.org/officeDocument/2006/relationships/tags" Target="../tags/tag372.xml"/><Relationship Id="rId48" Type="http://schemas.openxmlformats.org/officeDocument/2006/relationships/tags" Target="../tags/tag377.xml"/><Relationship Id="rId56" Type="http://schemas.openxmlformats.org/officeDocument/2006/relationships/tags" Target="../tags/tag385.xml"/><Relationship Id="rId64" Type="http://schemas.openxmlformats.org/officeDocument/2006/relationships/image" Target="NULL"/><Relationship Id="rId69" Type="http://schemas.openxmlformats.org/officeDocument/2006/relationships/tags" Target="NULL"/><Relationship Id="rId8" Type="http://schemas.openxmlformats.org/officeDocument/2006/relationships/tags" Target="../tags/tag337.xml"/><Relationship Id="rId51" Type="http://schemas.openxmlformats.org/officeDocument/2006/relationships/tags" Target="../tags/tag380.xml"/><Relationship Id="rId3" Type="http://schemas.openxmlformats.org/officeDocument/2006/relationships/tags" Target="../tags/tag332.xml"/><Relationship Id="rId12" Type="http://schemas.openxmlformats.org/officeDocument/2006/relationships/tags" Target="../tags/tag341.xml"/><Relationship Id="rId17" Type="http://schemas.openxmlformats.org/officeDocument/2006/relationships/tags" Target="../tags/tag346.xml"/><Relationship Id="rId25" Type="http://schemas.openxmlformats.org/officeDocument/2006/relationships/tags" Target="../tags/tag354.xml"/><Relationship Id="rId33" Type="http://schemas.openxmlformats.org/officeDocument/2006/relationships/tags" Target="../tags/tag362.xml"/><Relationship Id="rId38" Type="http://schemas.openxmlformats.org/officeDocument/2006/relationships/tags" Target="../tags/tag367.xml"/><Relationship Id="rId46" Type="http://schemas.openxmlformats.org/officeDocument/2006/relationships/tags" Target="../tags/tag375.xml"/><Relationship Id="rId59" Type="http://schemas.openxmlformats.org/officeDocument/2006/relationships/tags" Target="../tags/tag388.xml"/><Relationship Id="rId67" Type="http://schemas.openxmlformats.org/officeDocument/2006/relationships/tags" Target="NULL"/><Relationship Id="rId20" Type="http://schemas.openxmlformats.org/officeDocument/2006/relationships/tags" Target="../tags/tag349.xml"/><Relationship Id="rId41" Type="http://schemas.openxmlformats.org/officeDocument/2006/relationships/tags" Target="../tags/tag370.xml"/><Relationship Id="rId54" Type="http://schemas.openxmlformats.org/officeDocument/2006/relationships/tags" Target="../tags/tag383.xml"/><Relationship Id="rId62" Type="http://schemas.openxmlformats.org/officeDocument/2006/relationships/notesSlide" Target="../notesSlides/notesSlide22.xml"/><Relationship Id="rId70" Type="http://schemas.openxmlformats.org/officeDocument/2006/relationships/image" Target="NULL"/><Relationship Id="rId1" Type="http://schemas.openxmlformats.org/officeDocument/2006/relationships/tags" Target="../tags/tag330.xml"/><Relationship Id="rId6" Type="http://schemas.openxmlformats.org/officeDocument/2006/relationships/tags" Target="../tags/tag335.xml"/><Relationship Id="rId15" Type="http://schemas.openxmlformats.org/officeDocument/2006/relationships/tags" Target="../tags/tag344.xml"/><Relationship Id="rId23" Type="http://schemas.openxmlformats.org/officeDocument/2006/relationships/tags" Target="../tags/tag352.xml"/><Relationship Id="rId28" Type="http://schemas.openxmlformats.org/officeDocument/2006/relationships/tags" Target="../tags/tag357.xml"/><Relationship Id="rId36" Type="http://schemas.openxmlformats.org/officeDocument/2006/relationships/tags" Target="../tags/tag365.xml"/><Relationship Id="rId49" Type="http://schemas.openxmlformats.org/officeDocument/2006/relationships/tags" Target="../tags/tag378.xml"/><Relationship Id="rId57" Type="http://schemas.openxmlformats.org/officeDocument/2006/relationships/tags" Target="../tags/tag386.xml"/><Relationship Id="rId10" Type="http://schemas.openxmlformats.org/officeDocument/2006/relationships/tags" Target="../tags/tag339.xml"/><Relationship Id="rId31" Type="http://schemas.openxmlformats.org/officeDocument/2006/relationships/tags" Target="../tags/tag360.xml"/><Relationship Id="rId44" Type="http://schemas.openxmlformats.org/officeDocument/2006/relationships/tags" Target="../tags/tag373.xml"/><Relationship Id="rId52" Type="http://schemas.openxmlformats.org/officeDocument/2006/relationships/tags" Target="../tags/tag381.xml"/><Relationship Id="rId60" Type="http://schemas.openxmlformats.org/officeDocument/2006/relationships/tags" Target="../tags/tag389.xml"/><Relationship Id="rId65" Type="http://schemas.openxmlformats.org/officeDocument/2006/relationships/tags" Target="NULL"/><Relationship Id="rId4" Type="http://schemas.openxmlformats.org/officeDocument/2006/relationships/tags" Target="../tags/tag333.xml"/><Relationship Id="rId9" Type="http://schemas.openxmlformats.org/officeDocument/2006/relationships/tags" Target="../tags/tag338.xml"/><Relationship Id="rId13" Type="http://schemas.openxmlformats.org/officeDocument/2006/relationships/tags" Target="../tags/tag342.xml"/><Relationship Id="rId18" Type="http://schemas.openxmlformats.org/officeDocument/2006/relationships/tags" Target="../tags/tag347.xml"/><Relationship Id="rId39" Type="http://schemas.openxmlformats.org/officeDocument/2006/relationships/tags" Target="../tags/tag368.xml"/><Relationship Id="rId34" Type="http://schemas.openxmlformats.org/officeDocument/2006/relationships/tags" Target="../tags/tag363.xml"/><Relationship Id="rId50" Type="http://schemas.openxmlformats.org/officeDocument/2006/relationships/tags" Target="../tags/tag379.xml"/><Relationship Id="rId55" Type="http://schemas.openxmlformats.org/officeDocument/2006/relationships/tags" Target="../tags/tag384.xml"/></Relationships>
</file>

<file path=ppt/slides/_rels/slide32.xml.rels><?xml version="1.0" encoding="UTF-8" standalone="yes"?>
<Relationships xmlns="http://schemas.openxmlformats.org/package/2006/relationships"><Relationship Id="rId13" Type="http://schemas.openxmlformats.org/officeDocument/2006/relationships/tags" Target="../tags/tag402.xml"/><Relationship Id="rId18" Type="http://schemas.openxmlformats.org/officeDocument/2006/relationships/tags" Target="../tags/tag407.xml"/><Relationship Id="rId26" Type="http://schemas.openxmlformats.org/officeDocument/2006/relationships/tags" Target="../tags/tag415.xml"/><Relationship Id="rId3" Type="http://schemas.openxmlformats.org/officeDocument/2006/relationships/tags" Target="../tags/tag392.xml"/><Relationship Id="rId21" Type="http://schemas.openxmlformats.org/officeDocument/2006/relationships/tags" Target="../tags/tag410.xml"/><Relationship Id="rId34" Type="http://schemas.openxmlformats.org/officeDocument/2006/relationships/image" Target="NULL"/><Relationship Id="rId7" Type="http://schemas.openxmlformats.org/officeDocument/2006/relationships/tags" Target="../tags/tag396.xml"/><Relationship Id="rId12" Type="http://schemas.openxmlformats.org/officeDocument/2006/relationships/tags" Target="../tags/tag401.xml"/><Relationship Id="rId17" Type="http://schemas.openxmlformats.org/officeDocument/2006/relationships/tags" Target="../tags/tag406.xml"/><Relationship Id="rId25" Type="http://schemas.openxmlformats.org/officeDocument/2006/relationships/tags" Target="../tags/tag414.xml"/><Relationship Id="rId33" Type="http://schemas.openxmlformats.org/officeDocument/2006/relationships/tags" Target="NULL"/><Relationship Id="rId2" Type="http://schemas.openxmlformats.org/officeDocument/2006/relationships/tags" Target="../tags/tag391.xml"/><Relationship Id="rId16" Type="http://schemas.openxmlformats.org/officeDocument/2006/relationships/tags" Target="../tags/tag405.xml"/><Relationship Id="rId20" Type="http://schemas.openxmlformats.org/officeDocument/2006/relationships/tags" Target="../tags/tag409.xml"/><Relationship Id="rId29" Type="http://schemas.openxmlformats.org/officeDocument/2006/relationships/tags" Target="NULL"/><Relationship Id="rId1" Type="http://schemas.openxmlformats.org/officeDocument/2006/relationships/tags" Target="../tags/tag390.xml"/><Relationship Id="rId6" Type="http://schemas.openxmlformats.org/officeDocument/2006/relationships/tags" Target="../tags/tag395.xml"/><Relationship Id="rId11" Type="http://schemas.openxmlformats.org/officeDocument/2006/relationships/tags" Target="../tags/tag400.xml"/><Relationship Id="rId24" Type="http://schemas.openxmlformats.org/officeDocument/2006/relationships/tags" Target="../tags/tag413.xml"/><Relationship Id="rId32" Type="http://schemas.openxmlformats.org/officeDocument/2006/relationships/image" Target="NULL"/><Relationship Id="rId5" Type="http://schemas.openxmlformats.org/officeDocument/2006/relationships/tags" Target="../tags/tag394.xml"/><Relationship Id="rId15" Type="http://schemas.openxmlformats.org/officeDocument/2006/relationships/tags" Target="../tags/tag404.xml"/><Relationship Id="rId23" Type="http://schemas.openxmlformats.org/officeDocument/2006/relationships/tags" Target="../tags/tag412.xml"/><Relationship Id="rId28" Type="http://schemas.openxmlformats.org/officeDocument/2006/relationships/notesSlide" Target="../notesSlides/notesSlide23.xml"/><Relationship Id="rId10" Type="http://schemas.openxmlformats.org/officeDocument/2006/relationships/tags" Target="../tags/tag399.xml"/><Relationship Id="rId19" Type="http://schemas.openxmlformats.org/officeDocument/2006/relationships/tags" Target="../tags/tag408.xml"/><Relationship Id="rId31" Type="http://schemas.openxmlformats.org/officeDocument/2006/relationships/tags" Target="NULL"/><Relationship Id="rId4" Type="http://schemas.openxmlformats.org/officeDocument/2006/relationships/tags" Target="../tags/tag393.xml"/><Relationship Id="rId9" Type="http://schemas.openxmlformats.org/officeDocument/2006/relationships/tags" Target="../tags/tag398.xml"/><Relationship Id="rId14" Type="http://schemas.openxmlformats.org/officeDocument/2006/relationships/tags" Target="../tags/tag403.xml"/><Relationship Id="rId22" Type="http://schemas.openxmlformats.org/officeDocument/2006/relationships/tags" Target="../tags/tag411.xml"/><Relationship Id="rId27" Type="http://schemas.openxmlformats.org/officeDocument/2006/relationships/slideLayout" Target="../slideLayouts/slideLayout4.xml"/><Relationship Id="rId30" Type="http://schemas.openxmlformats.org/officeDocument/2006/relationships/image" Target="NULL"/><Relationship Id="rId8" Type="http://schemas.openxmlformats.org/officeDocument/2006/relationships/tags" Target="../tags/tag397.xml"/></Relationships>
</file>

<file path=ppt/slides/_rels/slide33.xml.rels><?xml version="1.0" encoding="UTF-8" standalone="yes"?>
<Relationships xmlns="http://schemas.openxmlformats.org/package/2006/relationships"><Relationship Id="rId13" Type="http://schemas.openxmlformats.org/officeDocument/2006/relationships/tags" Target="../tags/tag428.xml"/><Relationship Id="rId18" Type="http://schemas.openxmlformats.org/officeDocument/2006/relationships/tags" Target="../tags/tag433.xml"/><Relationship Id="rId26" Type="http://schemas.openxmlformats.org/officeDocument/2006/relationships/tags" Target="../tags/tag441.xml"/><Relationship Id="rId21" Type="http://schemas.openxmlformats.org/officeDocument/2006/relationships/tags" Target="../tags/tag436.xml"/><Relationship Id="rId34" Type="http://schemas.openxmlformats.org/officeDocument/2006/relationships/tags" Target="NULL"/><Relationship Id="rId7" Type="http://schemas.openxmlformats.org/officeDocument/2006/relationships/tags" Target="../tags/tag422.xml"/><Relationship Id="rId12" Type="http://schemas.openxmlformats.org/officeDocument/2006/relationships/tags" Target="../tags/tag427.xml"/><Relationship Id="rId17" Type="http://schemas.openxmlformats.org/officeDocument/2006/relationships/tags" Target="../tags/tag432.xml"/><Relationship Id="rId25" Type="http://schemas.openxmlformats.org/officeDocument/2006/relationships/tags" Target="../tags/tag440.xml"/><Relationship Id="rId33" Type="http://schemas.openxmlformats.org/officeDocument/2006/relationships/image" Target="NULL"/><Relationship Id="rId2" Type="http://schemas.openxmlformats.org/officeDocument/2006/relationships/tags" Target="../tags/tag417.xml"/><Relationship Id="rId16" Type="http://schemas.openxmlformats.org/officeDocument/2006/relationships/tags" Target="../tags/tag431.xml"/><Relationship Id="rId20" Type="http://schemas.openxmlformats.org/officeDocument/2006/relationships/tags" Target="../tags/tag435.xml"/><Relationship Id="rId29" Type="http://schemas.openxmlformats.org/officeDocument/2006/relationships/tags" Target="../tags/tag444.xml"/><Relationship Id="rId1" Type="http://schemas.openxmlformats.org/officeDocument/2006/relationships/tags" Target="../tags/tag416.xml"/><Relationship Id="rId6" Type="http://schemas.openxmlformats.org/officeDocument/2006/relationships/tags" Target="../tags/tag421.xml"/><Relationship Id="rId11" Type="http://schemas.openxmlformats.org/officeDocument/2006/relationships/tags" Target="../tags/tag426.xml"/><Relationship Id="rId24" Type="http://schemas.openxmlformats.org/officeDocument/2006/relationships/tags" Target="../tags/tag439.xml"/><Relationship Id="rId32" Type="http://schemas.openxmlformats.org/officeDocument/2006/relationships/tags" Target="NULL"/><Relationship Id="rId37" Type="http://schemas.openxmlformats.org/officeDocument/2006/relationships/image" Target="NULL"/><Relationship Id="rId5" Type="http://schemas.openxmlformats.org/officeDocument/2006/relationships/tags" Target="../tags/tag420.xml"/><Relationship Id="rId15" Type="http://schemas.openxmlformats.org/officeDocument/2006/relationships/tags" Target="../tags/tag430.xml"/><Relationship Id="rId23" Type="http://schemas.openxmlformats.org/officeDocument/2006/relationships/tags" Target="../tags/tag438.xml"/><Relationship Id="rId28" Type="http://schemas.openxmlformats.org/officeDocument/2006/relationships/tags" Target="../tags/tag443.xml"/><Relationship Id="rId36" Type="http://schemas.openxmlformats.org/officeDocument/2006/relationships/tags" Target="NULL"/><Relationship Id="rId10" Type="http://schemas.openxmlformats.org/officeDocument/2006/relationships/tags" Target="../tags/tag425.xml"/><Relationship Id="rId19" Type="http://schemas.openxmlformats.org/officeDocument/2006/relationships/tags" Target="../tags/tag434.xml"/><Relationship Id="rId31" Type="http://schemas.openxmlformats.org/officeDocument/2006/relationships/notesSlide" Target="../notesSlides/notesSlide24.xml"/><Relationship Id="rId4" Type="http://schemas.openxmlformats.org/officeDocument/2006/relationships/tags" Target="../tags/tag419.xml"/><Relationship Id="rId9" Type="http://schemas.openxmlformats.org/officeDocument/2006/relationships/tags" Target="../tags/tag424.xml"/><Relationship Id="rId14" Type="http://schemas.openxmlformats.org/officeDocument/2006/relationships/tags" Target="../tags/tag429.xml"/><Relationship Id="rId22" Type="http://schemas.openxmlformats.org/officeDocument/2006/relationships/tags" Target="../tags/tag437.xml"/><Relationship Id="rId27" Type="http://schemas.openxmlformats.org/officeDocument/2006/relationships/tags" Target="../tags/tag442.xml"/><Relationship Id="rId30" Type="http://schemas.openxmlformats.org/officeDocument/2006/relationships/slideLayout" Target="../slideLayouts/slideLayout4.xml"/><Relationship Id="rId35" Type="http://schemas.openxmlformats.org/officeDocument/2006/relationships/image" Target="NULL"/><Relationship Id="rId8" Type="http://schemas.openxmlformats.org/officeDocument/2006/relationships/tags" Target="../tags/tag423.xml"/><Relationship Id="rId3" Type="http://schemas.openxmlformats.org/officeDocument/2006/relationships/tags" Target="../tags/tag418.xml"/></Relationships>
</file>

<file path=ppt/slides/_rels/slide34.xml.rels><?xml version="1.0" encoding="UTF-8" standalone="yes"?>
<Relationships xmlns="http://schemas.openxmlformats.org/package/2006/relationships"><Relationship Id="rId26" Type="http://schemas.openxmlformats.org/officeDocument/2006/relationships/tags" Target="../tags/tag470.xml"/><Relationship Id="rId21" Type="http://schemas.openxmlformats.org/officeDocument/2006/relationships/tags" Target="../tags/tag465.xml"/><Relationship Id="rId42" Type="http://schemas.openxmlformats.org/officeDocument/2006/relationships/tags" Target="../tags/tag486.xml"/><Relationship Id="rId47" Type="http://schemas.openxmlformats.org/officeDocument/2006/relationships/tags" Target="../tags/tag491.xml"/><Relationship Id="rId63" Type="http://schemas.openxmlformats.org/officeDocument/2006/relationships/tags" Target="../tags/tag507.xml"/><Relationship Id="rId68" Type="http://schemas.openxmlformats.org/officeDocument/2006/relationships/tags" Target="../tags/tag512.xml"/><Relationship Id="rId84" Type="http://schemas.openxmlformats.org/officeDocument/2006/relationships/tags" Target="../tags/tag528.xml"/><Relationship Id="rId89" Type="http://schemas.openxmlformats.org/officeDocument/2006/relationships/tags" Target="../tags/tag533.xml"/><Relationship Id="rId112" Type="http://schemas.openxmlformats.org/officeDocument/2006/relationships/image" Target="NULL"/><Relationship Id="rId16" Type="http://schemas.openxmlformats.org/officeDocument/2006/relationships/tags" Target="../tags/tag460.xml"/><Relationship Id="rId107" Type="http://schemas.openxmlformats.org/officeDocument/2006/relationships/slideLayout" Target="../slideLayouts/slideLayout4.xml"/><Relationship Id="rId11" Type="http://schemas.openxmlformats.org/officeDocument/2006/relationships/tags" Target="../tags/tag455.xml"/><Relationship Id="rId32" Type="http://schemas.openxmlformats.org/officeDocument/2006/relationships/tags" Target="../tags/tag476.xml"/><Relationship Id="rId37" Type="http://schemas.openxmlformats.org/officeDocument/2006/relationships/tags" Target="../tags/tag481.xml"/><Relationship Id="rId53" Type="http://schemas.openxmlformats.org/officeDocument/2006/relationships/tags" Target="../tags/tag497.xml"/><Relationship Id="rId58" Type="http://schemas.openxmlformats.org/officeDocument/2006/relationships/tags" Target="../tags/tag502.xml"/><Relationship Id="rId74" Type="http://schemas.openxmlformats.org/officeDocument/2006/relationships/tags" Target="../tags/tag518.xml"/><Relationship Id="rId79" Type="http://schemas.openxmlformats.org/officeDocument/2006/relationships/tags" Target="../tags/tag523.xml"/><Relationship Id="rId102" Type="http://schemas.openxmlformats.org/officeDocument/2006/relationships/tags" Target="../tags/tag546.xml"/><Relationship Id="rId5" Type="http://schemas.openxmlformats.org/officeDocument/2006/relationships/tags" Target="../tags/tag449.xml"/><Relationship Id="rId90" Type="http://schemas.openxmlformats.org/officeDocument/2006/relationships/tags" Target="../tags/tag534.xml"/><Relationship Id="rId95" Type="http://schemas.openxmlformats.org/officeDocument/2006/relationships/tags" Target="../tags/tag539.xml"/><Relationship Id="rId22" Type="http://schemas.openxmlformats.org/officeDocument/2006/relationships/tags" Target="../tags/tag466.xml"/><Relationship Id="rId27" Type="http://schemas.openxmlformats.org/officeDocument/2006/relationships/tags" Target="../tags/tag471.xml"/><Relationship Id="rId43" Type="http://schemas.openxmlformats.org/officeDocument/2006/relationships/tags" Target="../tags/tag487.xml"/><Relationship Id="rId48" Type="http://schemas.openxmlformats.org/officeDocument/2006/relationships/tags" Target="../tags/tag492.xml"/><Relationship Id="rId64" Type="http://schemas.openxmlformats.org/officeDocument/2006/relationships/tags" Target="../tags/tag508.xml"/><Relationship Id="rId69" Type="http://schemas.openxmlformats.org/officeDocument/2006/relationships/tags" Target="../tags/tag513.xml"/><Relationship Id="rId113" Type="http://schemas.openxmlformats.org/officeDocument/2006/relationships/tags" Target="NULL"/><Relationship Id="rId80" Type="http://schemas.openxmlformats.org/officeDocument/2006/relationships/tags" Target="../tags/tag524.xml"/><Relationship Id="rId85" Type="http://schemas.openxmlformats.org/officeDocument/2006/relationships/tags" Target="../tags/tag529.xml"/><Relationship Id="rId12" Type="http://schemas.openxmlformats.org/officeDocument/2006/relationships/tags" Target="../tags/tag456.xml"/><Relationship Id="rId17" Type="http://schemas.openxmlformats.org/officeDocument/2006/relationships/tags" Target="../tags/tag461.xml"/><Relationship Id="rId33" Type="http://schemas.openxmlformats.org/officeDocument/2006/relationships/tags" Target="../tags/tag477.xml"/><Relationship Id="rId38" Type="http://schemas.openxmlformats.org/officeDocument/2006/relationships/tags" Target="../tags/tag482.xml"/><Relationship Id="rId59" Type="http://schemas.openxmlformats.org/officeDocument/2006/relationships/tags" Target="../tags/tag503.xml"/><Relationship Id="rId103" Type="http://schemas.openxmlformats.org/officeDocument/2006/relationships/tags" Target="../tags/tag547.xml"/><Relationship Id="rId108" Type="http://schemas.openxmlformats.org/officeDocument/2006/relationships/notesSlide" Target="../notesSlides/notesSlide25.xml"/><Relationship Id="rId54" Type="http://schemas.openxmlformats.org/officeDocument/2006/relationships/tags" Target="../tags/tag498.xml"/><Relationship Id="rId70" Type="http://schemas.openxmlformats.org/officeDocument/2006/relationships/tags" Target="../tags/tag514.xml"/><Relationship Id="rId75" Type="http://schemas.openxmlformats.org/officeDocument/2006/relationships/tags" Target="../tags/tag519.xml"/><Relationship Id="rId91" Type="http://schemas.openxmlformats.org/officeDocument/2006/relationships/tags" Target="../tags/tag535.xml"/><Relationship Id="rId96" Type="http://schemas.openxmlformats.org/officeDocument/2006/relationships/tags" Target="../tags/tag540.xml"/><Relationship Id="rId1" Type="http://schemas.openxmlformats.org/officeDocument/2006/relationships/tags" Target="../tags/tag445.xml"/><Relationship Id="rId6" Type="http://schemas.openxmlformats.org/officeDocument/2006/relationships/tags" Target="../tags/tag450.xml"/><Relationship Id="rId15" Type="http://schemas.openxmlformats.org/officeDocument/2006/relationships/tags" Target="../tags/tag459.xml"/><Relationship Id="rId23" Type="http://schemas.openxmlformats.org/officeDocument/2006/relationships/tags" Target="../tags/tag467.xml"/><Relationship Id="rId28" Type="http://schemas.openxmlformats.org/officeDocument/2006/relationships/tags" Target="../tags/tag472.xml"/><Relationship Id="rId36" Type="http://schemas.openxmlformats.org/officeDocument/2006/relationships/tags" Target="../tags/tag480.xml"/><Relationship Id="rId49" Type="http://schemas.openxmlformats.org/officeDocument/2006/relationships/tags" Target="../tags/tag493.xml"/><Relationship Id="rId57" Type="http://schemas.openxmlformats.org/officeDocument/2006/relationships/tags" Target="../tags/tag501.xml"/><Relationship Id="rId106" Type="http://schemas.openxmlformats.org/officeDocument/2006/relationships/tags" Target="../tags/tag550.xml"/><Relationship Id="rId114" Type="http://schemas.openxmlformats.org/officeDocument/2006/relationships/image" Target="NULL"/><Relationship Id="rId10" Type="http://schemas.openxmlformats.org/officeDocument/2006/relationships/tags" Target="../tags/tag454.xml"/><Relationship Id="rId31" Type="http://schemas.openxmlformats.org/officeDocument/2006/relationships/tags" Target="../tags/tag475.xml"/><Relationship Id="rId44" Type="http://schemas.openxmlformats.org/officeDocument/2006/relationships/tags" Target="../tags/tag488.xml"/><Relationship Id="rId52" Type="http://schemas.openxmlformats.org/officeDocument/2006/relationships/tags" Target="../tags/tag496.xml"/><Relationship Id="rId60" Type="http://schemas.openxmlformats.org/officeDocument/2006/relationships/tags" Target="../tags/tag504.xml"/><Relationship Id="rId65" Type="http://schemas.openxmlformats.org/officeDocument/2006/relationships/tags" Target="../tags/tag509.xml"/><Relationship Id="rId73" Type="http://schemas.openxmlformats.org/officeDocument/2006/relationships/tags" Target="../tags/tag517.xml"/><Relationship Id="rId78" Type="http://schemas.openxmlformats.org/officeDocument/2006/relationships/tags" Target="../tags/tag522.xml"/><Relationship Id="rId81" Type="http://schemas.openxmlformats.org/officeDocument/2006/relationships/tags" Target="../tags/tag525.xml"/><Relationship Id="rId86" Type="http://schemas.openxmlformats.org/officeDocument/2006/relationships/tags" Target="../tags/tag530.xml"/><Relationship Id="rId94" Type="http://schemas.openxmlformats.org/officeDocument/2006/relationships/tags" Target="../tags/tag538.xml"/><Relationship Id="rId99" Type="http://schemas.openxmlformats.org/officeDocument/2006/relationships/tags" Target="../tags/tag543.xml"/><Relationship Id="rId101" Type="http://schemas.openxmlformats.org/officeDocument/2006/relationships/tags" Target="../tags/tag545.xml"/><Relationship Id="rId4" Type="http://schemas.openxmlformats.org/officeDocument/2006/relationships/tags" Target="../tags/tag448.xml"/><Relationship Id="rId9" Type="http://schemas.openxmlformats.org/officeDocument/2006/relationships/tags" Target="../tags/tag453.xml"/><Relationship Id="rId13" Type="http://schemas.openxmlformats.org/officeDocument/2006/relationships/tags" Target="../tags/tag457.xml"/><Relationship Id="rId18" Type="http://schemas.openxmlformats.org/officeDocument/2006/relationships/tags" Target="../tags/tag462.xml"/><Relationship Id="rId39" Type="http://schemas.openxmlformats.org/officeDocument/2006/relationships/tags" Target="../tags/tag483.xml"/><Relationship Id="rId109" Type="http://schemas.openxmlformats.org/officeDocument/2006/relationships/tags" Target="NULL"/><Relationship Id="rId34" Type="http://schemas.openxmlformats.org/officeDocument/2006/relationships/tags" Target="../tags/tag478.xml"/><Relationship Id="rId50" Type="http://schemas.openxmlformats.org/officeDocument/2006/relationships/tags" Target="../tags/tag494.xml"/><Relationship Id="rId55" Type="http://schemas.openxmlformats.org/officeDocument/2006/relationships/tags" Target="../tags/tag499.xml"/><Relationship Id="rId76" Type="http://schemas.openxmlformats.org/officeDocument/2006/relationships/tags" Target="../tags/tag520.xml"/><Relationship Id="rId97" Type="http://schemas.openxmlformats.org/officeDocument/2006/relationships/tags" Target="../tags/tag541.xml"/><Relationship Id="rId104" Type="http://schemas.openxmlformats.org/officeDocument/2006/relationships/tags" Target="../tags/tag548.xml"/><Relationship Id="rId7" Type="http://schemas.openxmlformats.org/officeDocument/2006/relationships/tags" Target="../tags/tag451.xml"/><Relationship Id="rId71" Type="http://schemas.openxmlformats.org/officeDocument/2006/relationships/tags" Target="../tags/tag515.xml"/><Relationship Id="rId92" Type="http://schemas.openxmlformats.org/officeDocument/2006/relationships/tags" Target="../tags/tag536.xml"/><Relationship Id="rId2" Type="http://schemas.openxmlformats.org/officeDocument/2006/relationships/tags" Target="../tags/tag446.xml"/><Relationship Id="rId29" Type="http://schemas.openxmlformats.org/officeDocument/2006/relationships/tags" Target="../tags/tag473.xml"/><Relationship Id="rId24" Type="http://schemas.openxmlformats.org/officeDocument/2006/relationships/tags" Target="../tags/tag468.xml"/><Relationship Id="rId40" Type="http://schemas.openxmlformats.org/officeDocument/2006/relationships/tags" Target="../tags/tag484.xml"/><Relationship Id="rId45" Type="http://schemas.openxmlformats.org/officeDocument/2006/relationships/tags" Target="../tags/tag489.xml"/><Relationship Id="rId66" Type="http://schemas.openxmlformats.org/officeDocument/2006/relationships/tags" Target="../tags/tag510.xml"/><Relationship Id="rId87" Type="http://schemas.openxmlformats.org/officeDocument/2006/relationships/tags" Target="../tags/tag531.xml"/><Relationship Id="rId110" Type="http://schemas.openxmlformats.org/officeDocument/2006/relationships/image" Target="NULL"/><Relationship Id="rId61" Type="http://schemas.openxmlformats.org/officeDocument/2006/relationships/tags" Target="../tags/tag505.xml"/><Relationship Id="rId82" Type="http://schemas.openxmlformats.org/officeDocument/2006/relationships/tags" Target="../tags/tag526.xml"/><Relationship Id="rId19" Type="http://schemas.openxmlformats.org/officeDocument/2006/relationships/tags" Target="../tags/tag463.xml"/><Relationship Id="rId14" Type="http://schemas.openxmlformats.org/officeDocument/2006/relationships/tags" Target="../tags/tag458.xml"/><Relationship Id="rId30" Type="http://schemas.openxmlformats.org/officeDocument/2006/relationships/tags" Target="../tags/tag474.xml"/><Relationship Id="rId35" Type="http://schemas.openxmlformats.org/officeDocument/2006/relationships/tags" Target="../tags/tag479.xml"/><Relationship Id="rId56" Type="http://schemas.openxmlformats.org/officeDocument/2006/relationships/tags" Target="../tags/tag500.xml"/><Relationship Id="rId77" Type="http://schemas.openxmlformats.org/officeDocument/2006/relationships/tags" Target="../tags/tag521.xml"/><Relationship Id="rId100" Type="http://schemas.openxmlformats.org/officeDocument/2006/relationships/tags" Target="../tags/tag544.xml"/><Relationship Id="rId105" Type="http://schemas.openxmlformats.org/officeDocument/2006/relationships/tags" Target="../tags/tag549.xml"/><Relationship Id="rId8" Type="http://schemas.openxmlformats.org/officeDocument/2006/relationships/tags" Target="../tags/tag452.xml"/><Relationship Id="rId51" Type="http://schemas.openxmlformats.org/officeDocument/2006/relationships/tags" Target="../tags/tag495.xml"/><Relationship Id="rId72" Type="http://schemas.openxmlformats.org/officeDocument/2006/relationships/tags" Target="../tags/tag516.xml"/><Relationship Id="rId93" Type="http://schemas.openxmlformats.org/officeDocument/2006/relationships/tags" Target="../tags/tag537.xml"/><Relationship Id="rId98" Type="http://schemas.openxmlformats.org/officeDocument/2006/relationships/tags" Target="../tags/tag542.xml"/><Relationship Id="rId3" Type="http://schemas.openxmlformats.org/officeDocument/2006/relationships/tags" Target="../tags/tag447.xml"/><Relationship Id="rId25" Type="http://schemas.openxmlformats.org/officeDocument/2006/relationships/tags" Target="../tags/tag469.xml"/><Relationship Id="rId46" Type="http://schemas.openxmlformats.org/officeDocument/2006/relationships/tags" Target="../tags/tag490.xml"/><Relationship Id="rId67" Type="http://schemas.openxmlformats.org/officeDocument/2006/relationships/tags" Target="../tags/tag511.xml"/><Relationship Id="rId20" Type="http://schemas.openxmlformats.org/officeDocument/2006/relationships/tags" Target="../tags/tag464.xml"/><Relationship Id="rId41" Type="http://schemas.openxmlformats.org/officeDocument/2006/relationships/tags" Target="../tags/tag485.xml"/><Relationship Id="rId62" Type="http://schemas.openxmlformats.org/officeDocument/2006/relationships/tags" Target="../tags/tag506.xml"/><Relationship Id="rId83" Type="http://schemas.openxmlformats.org/officeDocument/2006/relationships/tags" Target="../tags/tag527.xml"/><Relationship Id="rId88" Type="http://schemas.openxmlformats.org/officeDocument/2006/relationships/tags" Target="../tags/tag532.xml"/><Relationship Id="rId111" Type="http://schemas.openxmlformats.org/officeDocument/2006/relationships/tags" Target="NULL"/></Relationships>
</file>

<file path=ppt/slides/_rels/slide35.xml.rels><?xml version="1.0" encoding="UTF-8" standalone="yes"?>
<Relationships xmlns="http://schemas.openxmlformats.org/package/2006/relationships"><Relationship Id="rId13" Type="http://schemas.openxmlformats.org/officeDocument/2006/relationships/tags" Target="../tags/tag563.xml"/><Relationship Id="rId18" Type="http://schemas.openxmlformats.org/officeDocument/2006/relationships/tags" Target="../tags/tag568.xml"/><Relationship Id="rId26" Type="http://schemas.openxmlformats.org/officeDocument/2006/relationships/tags" Target="../tags/tag576.xml"/><Relationship Id="rId39" Type="http://schemas.openxmlformats.org/officeDocument/2006/relationships/tags" Target="../tags/tag589.xml"/><Relationship Id="rId21" Type="http://schemas.openxmlformats.org/officeDocument/2006/relationships/tags" Target="../tags/tag571.xml"/><Relationship Id="rId34" Type="http://schemas.openxmlformats.org/officeDocument/2006/relationships/tags" Target="../tags/tag584.xml"/><Relationship Id="rId42" Type="http://schemas.openxmlformats.org/officeDocument/2006/relationships/slideLayout" Target="../slideLayouts/slideLayout4.xml"/><Relationship Id="rId47" Type="http://schemas.openxmlformats.org/officeDocument/2006/relationships/image" Target="NULL"/><Relationship Id="rId7" Type="http://schemas.openxmlformats.org/officeDocument/2006/relationships/tags" Target="../tags/tag557.xml"/><Relationship Id="rId2" Type="http://schemas.openxmlformats.org/officeDocument/2006/relationships/tags" Target="../tags/tag552.xml"/><Relationship Id="rId16" Type="http://schemas.openxmlformats.org/officeDocument/2006/relationships/tags" Target="../tags/tag566.xml"/><Relationship Id="rId29" Type="http://schemas.openxmlformats.org/officeDocument/2006/relationships/tags" Target="../tags/tag579.xml"/><Relationship Id="rId11" Type="http://schemas.openxmlformats.org/officeDocument/2006/relationships/tags" Target="../tags/tag561.xml"/><Relationship Id="rId24" Type="http://schemas.openxmlformats.org/officeDocument/2006/relationships/tags" Target="../tags/tag574.xml"/><Relationship Id="rId32" Type="http://schemas.openxmlformats.org/officeDocument/2006/relationships/tags" Target="../tags/tag582.xml"/><Relationship Id="rId37" Type="http://schemas.openxmlformats.org/officeDocument/2006/relationships/tags" Target="../tags/tag587.xml"/><Relationship Id="rId40" Type="http://schemas.openxmlformats.org/officeDocument/2006/relationships/tags" Target="../tags/tag590.xml"/><Relationship Id="rId45" Type="http://schemas.openxmlformats.org/officeDocument/2006/relationships/image" Target="NULL"/><Relationship Id="rId5" Type="http://schemas.openxmlformats.org/officeDocument/2006/relationships/tags" Target="../tags/tag555.xml"/><Relationship Id="rId15" Type="http://schemas.openxmlformats.org/officeDocument/2006/relationships/tags" Target="../tags/tag565.xml"/><Relationship Id="rId23" Type="http://schemas.openxmlformats.org/officeDocument/2006/relationships/tags" Target="../tags/tag573.xml"/><Relationship Id="rId28" Type="http://schemas.openxmlformats.org/officeDocument/2006/relationships/tags" Target="../tags/tag578.xml"/><Relationship Id="rId36" Type="http://schemas.openxmlformats.org/officeDocument/2006/relationships/tags" Target="../tags/tag586.xml"/><Relationship Id="rId49" Type="http://schemas.openxmlformats.org/officeDocument/2006/relationships/image" Target="NULL"/><Relationship Id="rId10" Type="http://schemas.openxmlformats.org/officeDocument/2006/relationships/tags" Target="../tags/tag560.xml"/><Relationship Id="rId19" Type="http://schemas.openxmlformats.org/officeDocument/2006/relationships/tags" Target="../tags/tag569.xml"/><Relationship Id="rId31" Type="http://schemas.openxmlformats.org/officeDocument/2006/relationships/tags" Target="../tags/tag581.xml"/><Relationship Id="rId44" Type="http://schemas.openxmlformats.org/officeDocument/2006/relationships/tags" Target="NULL"/><Relationship Id="rId4" Type="http://schemas.openxmlformats.org/officeDocument/2006/relationships/tags" Target="../tags/tag554.xml"/><Relationship Id="rId9" Type="http://schemas.openxmlformats.org/officeDocument/2006/relationships/tags" Target="../tags/tag559.xml"/><Relationship Id="rId14" Type="http://schemas.openxmlformats.org/officeDocument/2006/relationships/tags" Target="../tags/tag564.xml"/><Relationship Id="rId22" Type="http://schemas.openxmlformats.org/officeDocument/2006/relationships/tags" Target="../tags/tag572.xml"/><Relationship Id="rId27" Type="http://schemas.openxmlformats.org/officeDocument/2006/relationships/tags" Target="../tags/tag577.xml"/><Relationship Id="rId30" Type="http://schemas.openxmlformats.org/officeDocument/2006/relationships/tags" Target="../tags/tag580.xml"/><Relationship Id="rId35" Type="http://schemas.openxmlformats.org/officeDocument/2006/relationships/tags" Target="../tags/tag585.xml"/><Relationship Id="rId43" Type="http://schemas.openxmlformats.org/officeDocument/2006/relationships/notesSlide" Target="../notesSlides/notesSlide26.xml"/><Relationship Id="rId48" Type="http://schemas.openxmlformats.org/officeDocument/2006/relationships/tags" Target="NULL"/><Relationship Id="rId8" Type="http://schemas.openxmlformats.org/officeDocument/2006/relationships/tags" Target="../tags/tag558.xml"/><Relationship Id="rId3" Type="http://schemas.openxmlformats.org/officeDocument/2006/relationships/tags" Target="../tags/tag553.xml"/><Relationship Id="rId12" Type="http://schemas.openxmlformats.org/officeDocument/2006/relationships/tags" Target="../tags/tag562.xml"/><Relationship Id="rId17" Type="http://schemas.openxmlformats.org/officeDocument/2006/relationships/tags" Target="../tags/tag567.xml"/><Relationship Id="rId25" Type="http://schemas.openxmlformats.org/officeDocument/2006/relationships/tags" Target="../tags/tag575.xml"/><Relationship Id="rId33" Type="http://schemas.openxmlformats.org/officeDocument/2006/relationships/tags" Target="../tags/tag583.xml"/><Relationship Id="rId38" Type="http://schemas.openxmlformats.org/officeDocument/2006/relationships/tags" Target="../tags/tag588.xml"/><Relationship Id="rId46" Type="http://schemas.openxmlformats.org/officeDocument/2006/relationships/tags" Target="NULL"/><Relationship Id="rId20" Type="http://schemas.openxmlformats.org/officeDocument/2006/relationships/tags" Target="../tags/tag570.xml"/><Relationship Id="rId41" Type="http://schemas.openxmlformats.org/officeDocument/2006/relationships/tags" Target="../tags/tag591.xml"/><Relationship Id="rId1" Type="http://schemas.openxmlformats.org/officeDocument/2006/relationships/tags" Target="../tags/tag551.xml"/><Relationship Id="rId6" Type="http://schemas.openxmlformats.org/officeDocument/2006/relationships/tags" Target="../tags/tag556.xml"/></Relationships>
</file>

<file path=ppt/slides/_rels/slide36.xml.rels><?xml version="1.0" encoding="UTF-8" standalone="yes"?>
<Relationships xmlns="http://schemas.openxmlformats.org/package/2006/relationships"><Relationship Id="rId13" Type="http://schemas.openxmlformats.org/officeDocument/2006/relationships/tags" Target="../tags/tag604.xml"/><Relationship Id="rId18" Type="http://schemas.openxmlformats.org/officeDocument/2006/relationships/tags" Target="../tags/tag609.xml"/><Relationship Id="rId26" Type="http://schemas.openxmlformats.org/officeDocument/2006/relationships/tags" Target="../tags/tag617.xml"/><Relationship Id="rId39" Type="http://schemas.openxmlformats.org/officeDocument/2006/relationships/tags" Target="../tags/tag630.xml"/><Relationship Id="rId21" Type="http://schemas.openxmlformats.org/officeDocument/2006/relationships/tags" Target="../tags/tag612.xml"/><Relationship Id="rId34" Type="http://schemas.openxmlformats.org/officeDocument/2006/relationships/tags" Target="../tags/tag625.xml"/><Relationship Id="rId42" Type="http://schemas.openxmlformats.org/officeDocument/2006/relationships/tags" Target="../tags/tag633.xml"/><Relationship Id="rId47" Type="http://schemas.openxmlformats.org/officeDocument/2006/relationships/image" Target="NULL"/><Relationship Id="rId50" Type="http://schemas.openxmlformats.org/officeDocument/2006/relationships/tags" Target="NULL"/><Relationship Id="rId7" Type="http://schemas.openxmlformats.org/officeDocument/2006/relationships/tags" Target="../tags/tag598.xml"/><Relationship Id="rId2" Type="http://schemas.openxmlformats.org/officeDocument/2006/relationships/tags" Target="../tags/tag593.xml"/><Relationship Id="rId16" Type="http://schemas.openxmlformats.org/officeDocument/2006/relationships/tags" Target="../tags/tag607.xml"/><Relationship Id="rId29" Type="http://schemas.openxmlformats.org/officeDocument/2006/relationships/tags" Target="../tags/tag620.xml"/><Relationship Id="rId11" Type="http://schemas.openxmlformats.org/officeDocument/2006/relationships/tags" Target="../tags/tag602.xml"/><Relationship Id="rId24" Type="http://schemas.openxmlformats.org/officeDocument/2006/relationships/tags" Target="../tags/tag615.xml"/><Relationship Id="rId32" Type="http://schemas.openxmlformats.org/officeDocument/2006/relationships/tags" Target="../tags/tag623.xml"/><Relationship Id="rId37" Type="http://schemas.openxmlformats.org/officeDocument/2006/relationships/tags" Target="../tags/tag628.xml"/><Relationship Id="rId40" Type="http://schemas.openxmlformats.org/officeDocument/2006/relationships/tags" Target="../tags/tag631.xml"/><Relationship Id="rId45" Type="http://schemas.openxmlformats.org/officeDocument/2006/relationships/notesSlide" Target="../notesSlides/notesSlide27.xml"/><Relationship Id="rId5" Type="http://schemas.openxmlformats.org/officeDocument/2006/relationships/tags" Target="../tags/tag596.xml"/><Relationship Id="rId15" Type="http://schemas.openxmlformats.org/officeDocument/2006/relationships/tags" Target="../tags/tag606.xml"/><Relationship Id="rId23" Type="http://schemas.openxmlformats.org/officeDocument/2006/relationships/tags" Target="../tags/tag614.xml"/><Relationship Id="rId28" Type="http://schemas.openxmlformats.org/officeDocument/2006/relationships/tags" Target="../tags/tag619.xml"/><Relationship Id="rId36" Type="http://schemas.openxmlformats.org/officeDocument/2006/relationships/tags" Target="../tags/tag627.xml"/><Relationship Id="rId49" Type="http://schemas.openxmlformats.org/officeDocument/2006/relationships/image" Target="NULL"/><Relationship Id="rId10" Type="http://schemas.openxmlformats.org/officeDocument/2006/relationships/tags" Target="../tags/tag601.xml"/><Relationship Id="rId19" Type="http://schemas.openxmlformats.org/officeDocument/2006/relationships/tags" Target="../tags/tag610.xml"/><Relationship Id="rId31" Type="http://schemas.openxmlformats.org/officeDocument/2006/relationships/tags" Target="../tags/tag622.xml"/><Relationship Id="rId44" Type="http://schemas.openxmlformats.org/officeDocument/2006/relationships/slideLayout" Target="../slideLayouts/slideLayout4.xml"/><Relationship Id="rId4" Type="http://schemas.openxmlformats.org/officeDocument/2006/relationships/tags" Target="../tags/tag595.xml"/><Relationship Id="rId9" Type="http://schemas.openxmlformats.org/officeDocument/2006/relationships/tags" Target="../tags/tag600.xml"/><Relationship Id="rId14" Type="http://schemas.openxmlformats.org/officeDocument/2006/relationships/tags" Target="../tags/tag605.xml"/><Relationship Id="rId22" Type="http://schemas.openxmlformats.org/officeDocument/2006/relationships/tags" Target="../tags/tag613.xml"/><Relationship Id="rId27" Type="http://schemas.openxmlformats.org/officeDocument/2006/relationships/tags" Target="../tags/tag618.xml"/><Relationship Id="rId30" Type="http://schemas.openxmlformats.org/officeDocument/2006/relationships/tags" Target="../tags/tag621.xml"/><Relationship Id="rId35" Type="http://schemas.openxmlformats.org/officeDocument/2006/relationships/tags" Target="../tags/tag626.xml"/><Relationship Id="rId43" Type="http://schemas.openxmlformats.org/officeDocument/2006/relationships/tags" Target="../tags/tag634.xml"/><Relationship Id="rId48" Type="http://schemas.openxmlformats.org/officeDocument/2006/relationships/tags" Target="NULL"/><Relationship Id="rId8" Type="http://schemas.openxmlformats.org/officeDocument/2006/relationships/tags" Target="../tags/tag599.xml"/><Relationship Id="rId51" Type="http://schemas.openxmlformats.org/officeDocument/2006/relationships/image" Target="NULL"/><Relationship Id="rId3" Type="http://schemas.openxmlformats.org/officeDocument/2006/relationships/tags" Target="../tags/tag594.xml"/><Relationship Id="rId12" Type="http://schemas.openxmlformats.org/officeDocument/2006/relationships/tags" Target="../tags/tag603.xml"/><Relationship Id="rId17" Type="http://schemas.openxmlformats.org/officeDocument/2006/relationships/tags" Target="../tags/tag608.xml"/><Relationship Id="rId25" Type="http://schemas.openxmlformats.org/officeDocument/2006/relationships/tags" Target="../tags/tag616.xml"/><Relationship Id="rId33" Type="http://schemas.openxmlformats.org/officeDocument/2006/relationships/tags" Target="../tags/tag624.xml"/><Relationship Id="rId38" Type="http://schemas.openxmlformats.org/officeDocument/2006/relationships/tags" Target="../tags/tag629.xml"/><Relationship Id="rId46" Type="http://schemas.openxmlformats.org/officeDocument/2006/relationships/tags" Target="NULL"/><Relationship Id="rId20" Type="http://schemas.openxmlformats.org/officeDocument/2006/relationships/tags" Target="../tags/tag611.xml"/><Relationship Id="rId41" Type="http://schemas.openxmlformats.org/officeDocument/2006/relationships/tags" Target="../tags/tag632.xml"/><Relationship Id="rId1" Type="http://schemas.openxmlformats.org/officeDocument/2006/relationships/tags" Target="../tags/tag592.xml"/><Relationship Id="rId6" Type="http://schemas.openxmlformats.org/officeDocument/2006/relationships/tags" Target="../tags/tag59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18.xml"/><Relationship Id="rId13" Type="http://schemas.openxmlformats.org/officeDocument/2006/relationships/notesSlide" Target="../notesSlides/notesSlide3.xml"/><Relationship Id="rId3" Type="http://schemas.openxmlformats.org/officeDocument/2006/relationships/tags" Target="../tags/tag13.xml"/><Relationship Id="rId7" Type="http://schemas.openxmlformats.org/officeDocument/2006/relationships/tags" Target="../tags/tag17.xml"/><Relationship Id="rId12" Type="http://schemas.openxmlformats.org/officeDocument/2006/relationships/slideLayout" Target="../slideLayouts/slideLayout4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tags" Target="../tags/tag16.xml"/><Relationship Id="rId11" Type="http://schemas.openxmlformats.org/officeDocument/2006/relationships/tags" Target="../tags/tag21.xml"/><Relationship Id="rId5" Type="http://schemas.openxmlformats.org/officeDocument/2006/relationships/tags" Target="../tags/tag15.xml"/><Relationship Id="rId10" Type="http://schemas.openxmlformats.org/officeDocument/2006/relationships/tags" Target="../tags/tag20.xml"/><Relationship Id="rId4" Type="http://schemas.openxmlformats.org/officeDocument/2006/relationships/tags" Target="../tags/tag14.xml"/><Relationship Id="rId9" Type="http://schemas.openxmlformats.org/officeDocument/2006/relationships/tags" Target="../tags/tag19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tags" Target="../tags/tag34.xml"/><Relationship Id="rId18" Type="http://schemas.openxmlformats.org/officeDocument/2006/relationships/tags" Target="../tags/tag39.xml"/><Relationship Id="rId26" Type="http://schemas.openxmlformats.org/officeDocument/2006/relationships/tags" Target="../tags/tag47.xml"/><Relationship Id="rId3" Type="http://schemas.openxmlformats.org/officeDocument/2006/relationships/tags" Target="../tags/tag24.xml"/><Relationship Id="rId21" Type="http://schemas.openxmlformats.org/officeDocument/2006/relationships/tags" Target="../tags/tag42.xml"/><Relationship Id="rId7" Type="http://schemas.openxmlformats.org/officeDocument/2006/relationships/tags" Target="../tags/tag28.xml"/><Relationship Id="rId12" Type="http://schemas.openxmlformats.org/officeDocument/2006/relationships/tags" Target="../tags/tag33.xml"/><Relationship Id="rId17" Type="http://schemas.openxmlformats.org/officeDocument/2006/relationships/tags" Target="../tags/tag38.xml"/><Relationship Id="rId25" Type="http://schemas.openxmlformats.org/officeDocument/2006/relationships/tags" Target="../tags/tag46.xml"/><Relationship Id="rId33" Type="http://schemas.openxmlformats.org/officeDocument/2006/relationships/notesSlide" Target="../notesSlides/notesSlide4.xml"/><Relationship Id="rId2" Type="http://schemas.openxmlformats.org/officeDocument/2006/relationships/tags" Target="../tags/tag23.xml"/><Relationship Id="rId16" Type="http://schemas.openxmlformats.org/officeDocument/2006/relationships/tags" Target="../tags/tag37.xml"/><Relationship Id="rId20" Type="http://schemas.openxmlformats.org/officeDocument/2006/relationships/tags" Target="../tags/tag41.xml"/><Relationship Id="rId29" Type="http://schemas.openxmlformats.org/officeDocument/2006/relationships/tags" Target="../tags/tag50.xml"/><Relationship Id="rId1" Type="http://schemas.openxmlformats.org/officeDocument/2006/relationships/tags" Target="../tags/tag22.xml"/><Relationship Id="rId6" Type="http://schemas.openxmlformats.org/officeDocument/2006/relationships/tags" Target="../tags/tag27.xml"/><Relationship Id="rId11" Type="http://schemas.openxmlformats.org/officeDocument/2006/relationships/tags" Target="../tags/tag32.xml"/><Relationship Id="rId24" Type="http://schemas.openxmlformats.org/officeDocument/2006/relationships/tags" Target="../tags/tag45.xml"/><Relationship Id="rId32" Type="http://schemas.openxmlformats.org/officeDocument/2006/relationships/slideLayout" Target="../slideLayouts/slideLayout4.xml"/><Relationship Id="rId5" Type="http://schemas.openxmlformats.org/officeDocument/2006/relationships/tags" Target="../tags/tag26.xml"/><Relationship Id="rId15" Type="http://schemas.openxmlformats.org/officeDocument/2006/relationships/tags" Target="../tags/tag36.xml"/><Relationship Id="rId23" Type="http://schemas.openxmlformats.org/officeDocument/2006/relationships/tags" Target="../tags/tag44.xml"/><Relationship Id="rId28" Type="http://schemas.openxmlformats.org/officeDocument/2006/relationships/tags" Target="../tags/tag49.xml"/><Relationship Id="rId10" Type="http://schemas.openxmlformats.org/officeDocument/2006/relationships/tags" Target="../tags/tag31.xml"/><Relationship Id="rId19" Type="http://schemas.openxmlformats.org/officeDocument/2006/relationships/tags" Target="../tags/tag40.xml"/><Relationship Id="rId31" Type="http://schemas.openxmlformats.org/officeDocument/2006/relationships/tags" Target="../tags/tag52.xml"/><Relationship Id="rId4" Type="http://schemas.openxmlformats.org/officeDocument/2006/relationships/tags" Target="../tags/tag25.xml"/><Relationship Id="rId9" Type="http://schemas.openxmlformats.org/officeDocument/2006/relationships/tags" Target="../tags/tag30.xml"/><Relationship Id="rId14" Type="http://schemas.openxmlformats.org/officeDocument/2006/relationships/tags" Target="../tags/tag35.xml"/><Relationship Id="rId22" Type="http://schemas.openxmlformats.org/officeDocument/2006/relationships/tags" Target="../tags/tag43.xml"/><Relationship Id="rId27" Type="http://schemas.openxmlformats.org/officeDocument/2006/relationships/tags" Target="../tags/tag48.xml"/><Relationship Id="rId30" Type="http://schemas.openxmlformats.org/officeDocument/2006/relationships/tags" Target="../tags/tag51.xml"/><Relationship Id="rId8" Type="http://schemas.openxmlformats.org/officeDocument/2006/relationships/tags" Target="../tags/tag29.xml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tags" Target="../tags/tag65.xml"/><Relationship Id="rId18" Type="http://schemas.openxmlformats.org/officeDocument/2006/relationships/tags" Target="../tags/tag70.xml"/><Relationship Id="rId26" Type="http://schemas.openxmlformats.org/officeDocument/2006/relationships/tags" Target="../tags/tag78.xml"/><Relationship Id="rId3" Type="http://schemas.openxmlformats.org/officeDocument/2006/relationships/tags" Target="../tags/tag55.xml"/><Relationship Id="rId21" Type="http://schemas.openxmlformats.org/officeDocument/2006/relationships/tags" Target="../tags/tag73.xml"/><Relationship Id="rId34" Type="http://schemas.openxmlformats.org/officeDocument/2006/relationships/tags" Target="../tags/tag86.xml"/><Relationship Id="rId7" Type="http://schemas.openxmlformats.org/officeDocument/2006/relationships/tags" Target="../tags/tag59.xml"/><Relationship Id="rId12" Type="http://schemas.openxmlformats.org/officeDocument/2006/relationships/tags" Target="../tags/tag64.xml"/><Relationship Id="rId17" Type="http://schemas.openxmlformats.org/officeDocument/2006/relationships/tags" Target="../tags/tag69.xml"/><Relationship Id="rId25" Type="http://schemas.openxmlformats.org/officeDocument/2006/relationships/tags" Target="../tags/tag77.xml"/><Relationship Id="rId33" Type="http://schemas.openxmlformats.org/officeDocument/2006/relationships/tags" Target="../tags/tag85.xml"/><Relationship Id="rId2" Type="http://schemas.openxmlformats.org/officeDocument/2006/relationships/tags" Target="../tags/tag54.xml"/><Relationship Id="rId16" Type="http://schemas.openxmlformats.org/officeDocument/2006/relationships/tags" Target="../tags/tag68.xml"/><Relationship Id="rId20" Type="http://schemas.openxmlformats.org/officeDocument/2006/relationships/tags" Target="../tags/tag72.xml"/><Relationship Id="rId29" Type="http://schemas.openxmlformats.org/officeDocument/2006/relationships/tags" Target="../tags/tag81.xml"/><Relationship Id="rId1" Type="http://schemas.openxmlformats.org/officeDocument/2006/relationships/tags" Target="../tags/tag53.xml"/><Relationship Id="rId6" Type="http://schemas.openxmlformats.org/officeDocument/2006/relationships/tags" Target="../tags/tag58.xml"/><Relationship Id="rId11" Type="http://schemas.openxmlformats.org/officeDocument/2006/relationships/tags" Target="../tags/tag63.xml"/><Relationship Id="rId24" Type="http://schemas.openxmlformats.org/officeDocument/2006/relationships/tags" Target="../tags/tag76.xml"/><Relationship Id="rId32" Type="http://schemas.openxmlformats.org/officeDocument/2006/relationships/tags" Target="../tags/tag84.xml"/><Relationship Id="rId5" Type="http://schemas.openxmlformats.org/officeDocument/2006/relationships/tags" Target="../tags/tag57.xml"/><Relationship Id="rId15" Type="http://schemas.openxmlformats.org/officeDocument/2006/relationships/tags" Target="../tags/tag67.xml"/><Relationship Id="rId23" Type="http://schemas.openxmlformats.org/officeDocument/2006/relationships/tags" Target="../tags/tag75.xml"/><Relationship Id="rId28" Type="http://schemas.openxmlformats.org/officeDocument/2006/relationships/tags" Target="../tags/tag80.xml"/><Relationship Id="rId36" Type="http://schemas.openxmlformats.org/officeDocument/2006/relationships/notesSlide" Target="../notesSlides/notesSlide5.xml"/><Relationship Id="rId10" Type="http://schemas.openxmlformats.org/officeDocument/2006/relationships/tags" Target="../tags/tag62.xml"/><Relationship Id="rId19" Type="http://schemas.openxmlformats.org/officeDocument/2006/relationships/tags" Target="../tags/tag71.xml"/><Relationship Id="rId31" Type="http://schemas.openxmlformats.org/officeDocument/2006/relationships/tags" Target="../tags/tag83.xml"/><Relationship Id="rId4" Type="http://schemas.openxmlformats.org/officeDocument/2006/relationships/tags" Target="../tags/tag56.xml"/><Relationship Id="rId9" Type="http://schemas.openxmlformats.org/officeDocument/2006/relationships/tags" Target="../tags/tag61.xml"/><Relationship Id="rId14" Type="http://schemas.openxmlformats.org/officeDocument/2006/relationships/tags" Target="../tags/tag66.xml"/><Relationship Id="rId22" Type="http://schemas.openxmlformats.org/officeDocument/2006/relationships/tags" Target="../tags/tag74.xml"/><Relationship Id="rId27" Type="http://schemas.openxmlformats.org/officeDocument/2006/relationships/tags" Target="../tags/tag79.xml"/><Relationship Id="rId30" Type="http://schemas.openxmlformats.org/officeDocument/2006/relationships/tags" Target="../tags/tag82.xml"/><Relationship Id="rId35" Type="http://schemas.openxmlformats.org/officeDocument/2006/relationships/slideLayout" Target="../slideLayouts/slideLayout4.xml"/><Relationship Id="rId8" Type="http://schemas.openxmlformats.org/officeDocument/2006/relationships/tags" Target="../tags/tag60.xml"/></Relationships>
</file>

<file path=ppt/slides/_rels/slide7.xml.rels><?xml version="1.0" encoding="UTF-8" standalone="yes"?>
<Relationships xmlns="http://schemas.openxmlformats.org/package/2006/relationships"><Relationship Id="rId13" Type="http://schemas.openxmlformats.org/officeDocument/2006/relationships/tags" Target="../tags/tag99.xml"/><Relationship Id="rId18" Type="http://schemas.openxmlformats.org/officeDocument/2006/relationships/tags" Target="../tags/tag104.xml"/><Relationship Id="rId26" Type="http://schemas.openxmlformats.org/officeDocument/2006/relationships/tags" Target="../tags/tag112.xml"/><Relationship Id="rId39" Type="http://schemas.openxmlformats.org/officeDocument/2006/relationships/tags" Target="../tags/tag125.xml"/><Relationship Id="rId21" Type="http://schemas.openxmlformats.org/officeDocument/2006/relationships/tags" Target="../tags/tag107.xml"/><Relationship Id="rId34" Type="http://schemas.openxmlformats.org/officeDocument/2006/relationships/tags" Target="../tags/tag120.xml"/><Relationship Id="rId7" Type="http://schemas.openxmlformats.org/officeDocument/2006/relationships/tags" Target="../tags/tag93.xml"/><Relationship Id="rId2" Type="http://schemas.openxmlformats.org/officeDocument/2006/relationships/tags" Target="../tags/tag88.xml"/><Relationship Id="rId16" Type="http://schemas.openxmlformats.org/officeDocument/2006/relationships/tags" Target="../tags/tag102.xml"/><Relationship Id="rId20" Type="http://schemas.openxmlformats.org/officeDocument/2006/relationships/tags" Target="../tags/tag106.xml"/><Relationship Id="rId29" Type="http://schemas.openxmlformats.org/officeDocument/2006/relationships/tags" Target="../tags/tag115.xml"/><Relationship Id="rId41" Type="http://schemas.openxmlformats.org/officeDocument/2006/relationships/notesSlide" Target="../notesSlides/notesSlide6.xml"/><Relationship Id="rId1" Type="http://schemas.openxmlformats.org/officeDocument/2006/relationships/tags" Target="../tags/tag87.xml"/><Relationship Id="rId6" Type="http://schemas.openxmlformats.org/officeDocument/2006/relationships/tags" Target="../tags/tag92.xml"/><Relationship Id="rId11" Type="http://schemas.openxmlformats.org/officeDocument/2006/relationships/tags" Target="../tags/tag97.xml"/><Relationship Id="rId24" Type="http://schemas.openxmlformats.org/officeDocument/2006/relationships/tags" Target="../tags/tag110.xml"/><Relationship Id="rId32" Type="http://schemas.openxmlformats.org/officeDocument/2006/relationships/tags" Target="../tags/tag118.xml"/><Relationship Id="rId37" Type="http://schemas.openxmlformats.org/officeDocument/2006/relationships/tags" Target="../tags/tag123.xml"/><Relationship Id="rId40" Type="http://schemas.openxmlformats.org/officeDocument/2006/relationships/slideLayout" Target="../slideLayouts/slideLayout4.xml"/><Relationship Id="rId5" Type="http://schemas.openxmlformats.org/officeDocument/2006/relationships/tags" Target="../tags/tag91.xml"/><Relationship Id="rId15" Type="http://schemas.openxmlformats.org/officeDocument/2006/relationships/tags" Target="../tags/tag101.xml"/><Relationship Id="rId23" Type="http://schemas.openxmlformats.org/officeDocument/2006/relationships/tags" Target="../tags/tag109.xml"/><Relationship Id="rId28" Type="http://schemas.openxmlformats.org/officeDocument/2006/relationships/tags" Target="../tags/tag114.xml"/><Relationship Id="rId36" Type="http://schemas.openxmlformats.org/officeDocument/2006/relationships/tags" Target="../tags/tag122.xml"/><Relationship Id="rId10" Type="http://schemas.openxmlformats.org/officeDocument/2006/relationships/tags" Target="../tags/tag96.xml"/><Relationship Id="rId19" Type="http://schemas.openxmlformats.org/officeDocument/2006/relationships/tags" Target="../tags/tag105.xml"/><Relationship Id="rId31" Type="http://schemas.openxmlformats.org/officeDocument/2006/relationships/tags" Target="../tags/tag117.xml"/><Relationship Id="rId4" Type="http://schemas.openxmlformats.org/officeDocument/2006/relationships/tags" Target="../tags/tag90.xml"/><Relationship Id="rId9" Type="http://schemas.openxmlformats.org/officeDocument/2006/relationships/tags" Target="../tags/tag95.xml"/><Relationship Id="rId14" Type="http://schemas.openxmlformats.org/officeDocument/2006/relationships/tags" Target="../tags/tag100.xml"/><Relationship Id="rId22" Type="http://schemas.openxmlformats.org/officeDocument/2006/relationships/tags" Target="../tags/tag108.xml"/><Relationship Id="rId27" Type="http://schemas.openxmlformats.org/officeDocument/2006/relationships/tags" Target="../tags/tag113.xml"/><Relationship Id="rId30" Type="http://schemas.openxmlformats.org/officeDocument/2006/relationships/tags" Target="../tags/tag116.xml"/><Relationship Id="rId35" Type="http://schemas.openxmlformats.org/officeDocument/2006/relationships/tags" Target="../tags/tag121.xml"/><Relationship Id="rId8" Type="http://schemas.openxmlformats.org/officeDocument/2006/relationships/tags" Target="../tags/tag94.xml"/><Relationship Id="rId3" Type="http://schemas.openxmlformats.org/officeDocument/2006/relationships/tags" Target="../tags/tag89.xml"/><Relationship Id="rId12" Type="http://schemas.openxmlformats.org/officeDocument/2006/relationships/tags" Target="../tags/tag98.xml"/><Relationship Id="rId17" Type="http://schemas.openxmlformats.org/officeDocument/2006/relationships/tags" Target="../tags/tag103.xml"/><Relationship Id="rId25" Type="http://schemas.openxmlformats.org/officeDocument/2006/relationships/tags" Target="../tags/tag111.xml"/><Relationship Id="rId33" Type="http://schemas.openxmlformats.org/officeDocument/2006/relationships/tags" Target="../tags/tag119.xml"/><Relationship Id="rId38" Type="http://schemas.openxmlformats.org/officeDocument/2006/relationships/tags" Target="../tags/tag12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tags" Target="../tags/tag133.xml"/><Relationship Id="rId13" Type="http://schemas.openxmlformats.org/officeDocument/2006/relationships/slideLayout" Target="../slideLayouts/slideLayout2.xml"/><Relationship Id="rId3" Type="http://schemas.openxmlformats.org/officeDocument/2006/relationships/tags" Target="../tags/tag128.xml"/><Relationship Id="rId7" Type="http://schemas.openxmlformats.org/officeDocument/2006/relationships/tags" Target="../tags/tag132.xml"/><Relationship Id="rId12" Type="http://schemas.openxmlformats.org/officeDocument/2006/relationships/tags" Target="../tags/tag137.xml"/><Relationship Id="rId2" Type="http://schemas.openxmlformats.org/officeDocument/2006/relationships/tags" Target="../tags/tag127.xml"/><Relationship Id="rId1" Type="http://schemas.openxmlformats.org/officeDocument/2006/relationships/tags" Target="../tags/tag126.xml"/><Relationship Id="rId6" Type="http://schemas.openxmlformats.org/officeDocument/2006/relationships/tags" Target="../tags/tag131.xml"/><Relationship Id="rId11" Type="http://schemas.openxmlformats.org/officeDocument/2006/relationships/tags" Target="../tags/tag136.xml"/><Relationship Id="rId5" Type="http://schemas.openxmlformats.org/officeDocument/2006/relationships/tags" Target="../tags/tag130.xml"/><Relationship Id="rId10" Type="http://schemas.openxmlformats.org/officeDocument/2006/relationships/tags" Target="../tags/tag135.xml"/><Relationship Id="rId4" Type="http://schemas.openxmlformats.org/officeDocument/2006/relationships/tags" Target="../tags/tag129.xml"/><Relationship Id="rId9" Type="http://schemas.openxmlformats.org/officeDocument/2006/relationships/tags" Target="../tags/tag134.xml"/><Relationship Id="rId14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40.xml"/><Relationship Id="rId2" Type="http://schemas.openxmlformats.org/officeDocument/2006/relationships/tags" Target="../tags/tag139.xml"/><Relationship Id="rId1" Type="http://schemas.openxmlformats.org/officeDocument/2006/relationships/tags" Target="../tags/tag138.xml"/><Relationship Id="rId6" Type="http://schemas.openxmlformats.org/officeDocument/2006/relationships/notesSlide" Target="../notesSlides/notesSlide8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14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7F0EA0D8-88D2-84E4-623E-ABD8DFE2A5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Caches and Memory Hierarchy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6EDD2BDE-02FA-A99E-45BC-02604BA5AB2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84DC78A-F18B-6802-70A1-A812A374A200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en-US" dirty="0"/>
              <a:t>CMPT 295 Week 7</a:t>
            </a:r>
          </a:p>
        </p:txBody>
      </p:sp>
    </p:spTree>
    <p:extLst>
      <p:ext uri="{BB962C8B-B14F-4D97-AF65-F5344CB8AC3E}">
        <p14:creationId xmlns:p14="http://schemas.microsoft.com/office/powerpoint/2010/main" val="3199693428"/>
      </p:ext>
    </p:extLst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D0E440-2895-C7FC-096D-ABB16F58BF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76966B-1CFC-B096-77E9-85E1EF1CD3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Access Pattern</a:t>
            </a:r>
          </a:p>
          <a:p>
            <a:pPr marL="0" indent="0">
              <a:buNone/>
            </a:pPr>
            <a:r>
              <a:rPr lang="en-US" dirty="0"/>
              <a:t>	for i = 0 to 8, i++  vs.  for </a:t>
            </a:r>
            <a:r>
              <a:rPr lang="en-US" dirty="0" err="1"/>
              <a:t>i</a:t>
            </a:r>
            <a:r>
              <a:rPr lang="en-US" dirty="0"/>
              <a:t> = 0 to 8, </a:t>
            </a:r>
            <a:r>
              <a:rPr lang="en-US" dirty="0" err="1"/>
              <a:t>i</a:t>
            </a:r>
            <a:r>
              <a:rPr lang="en-US" dirty="0"/>
              <a:t>=i+2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b="1" dirty="0"/>
              <a:t>Data layout</a:t>
            </a:r>
          </a:p>
          <a:p>
            <a:pPr marL="0" indent="0">
              <a:buNone/>
            </a:pPr>
            <a:r>
              <a:rPr lang="en-US" dirty="0"/>
              <a:t>	int a[8] vs. short a[8]</a:t>
            </a:r>
          </a:p>
          <a:p>
            <a:pPr marL="0" indent="0">
              <a:buNone/>
            </a:pPr>
            <a:r>
              <a:rPr lang="en-US" dirty="0"/>
              <a:t>           int a[8] vs. int a[16]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b="1" dirty="0"/>
              <a:t>Cache Geometry</a:t>
            </a:r>
          </a:p>
          <a:p>
            <a:pPr marL="0" indent="0">
              <a:buNone/>
            </a:pPr>
            <a:r>
              <a:rPr lang="en-US" dirty="0"/>
              <a:t>            Direct mapped vs. Set Associative (more later..)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74F3A4-F357-CD6E-BE4E-B88D12F34B8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0813B5-0B69-4299-81E1-2EA3435BD0C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0637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Row Major"/>
          <p:cNvSpPr txBox="1">
            <a:spLocks noGrp="1"/>
          </p:cNvSpPr>
          <p:nvPr>
            <p:ph type="ctrTitle"/>
          </p:nvPr>
        </p:nvSpPr>
        <p:spPr>
          <a:xfrm>
            <a:off x="476250" y="811740"/>
            <a:ext cx="8191500" cy="741134"/>
          </a:xfrm>
          <a:prstGeom prst="rect">
            <a:avLst/>
          </a:prstGeom>
        </p:spPr>
        <p:txBody>
          <a:bodyPr/>
          <a:lstStyle>
            <a:lvl1pPr defTabSz="2340805">
              <a:defRPr sz="11136" spc="-334"/>
            </a:lvl1pPr>
          </a:lstStyle>
          <a:p>
            <a:r>
              <a:rPr lang="en-CA" sz="6000" dirty="0"/>
              <a:t>Int. Stride 1</a:t>
            </a:r>
            <a:endParaRPr sz="6000" dirty="0"/>
          </a:p>
        </p:txBody>
      </p:sp>
      <p:sp>
        <p:nvSpPr>
          <p:cNvPr id="152" name="for (i = 0; i &lt; 4; i++) {…"/>
          <p:cNvSpPr txBox="1"/>
          <p:nvPr/>
        </p:nvSpPr>
        <p:spPr>
          <a:xfrm>
            <a:off x="356845" y="1455295"/>
            <a:ext cx="7476792" cy="18851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19050" tIns="19050" rIns="19050" bIns="19050" anchor="ctr">
            <a:spAutoFit/>
          </a:bodyPr>
          <a:lstStyle/>
          <a:p>
            <a:pPr defTabSz="171450">
              <a:defRPr sz="8000">
                <a:solidFill>
                  <a:srgbClr val="D4D4D4"/>
                </a:solidFill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rPr lang="en-CA" sz="3000" dirty="0">
                <a:solidFill>
                  <a:srgbClr val="569CD6"/>
                </a:solidFill>
              </a:rPr>
              <a:t>// Block size 64 bytes </a:t>
            </a:r>
          </a:p>
          <a:p>
            <a:pPr defTabSz="171450">
              <a:defRPr sz="8000">
                <a:solidFill>
                  <a:srgbClr val="D4D4D4"/>
                </a:solidFill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rPr lang="en-CA" sz="3000" dirty="0">
                <a:solidFill>
                  <a:srgbClr val="569CD6"/>
                </a:solidFill>
              </a:rPr>
              <a:t>int a[8];</a:t>
            </a:r>
          </a:p>
          <a:p>
            <a:pPr defTabSz="171450">
              <a:defRPr sz="8000">
                <a:solidFill>
                  <a:srgbClr val="D4D4D4"/>
                </a:solidFill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rPr sz="3000" dirty="0">
                <a:solidFill>
                  <a:srgbClr val="569CD6"/>
                </a:solidFill>
              </a:rPr>
              <a:t>for</a:t>
            </a:r>
            <a:r>
              <a:rPr sz="3000" dirty="0"/>
              <a:t> (</a:t>
            </a:r>
            <a:r>
              <a:rPr sz="3000" dirty="0" err="1">
                <a:solidFill>
                  <a:srgbClr val="C8C8C8"/>
                </a:solidFill>
              </a:rPr>
              <a:t>i</a:t>
            </a:r>
            <a:r>
              <a:rPr sz="3000" dirty="0"/>
              <a:t> </a:t>
            </a:r>
            <a:r>
              <a:rPr sz="3000" dirty="0">
                <a:solidFill>
                  <a:srgbClr val="B4B4B4"/>
                </a:solidFill>
              </a:rPr>
              <a:t>=</a:t>
            </a:r>
            <a:r>
              <a:rPr sz="3000" dirty="0"/>
              <a:t> </a:t>
            </a:r>
            <a:r>
              <a:rPr sz="3000" dirty="0">
                <a:solidFill>
                  <a:srgbClr val="B5CEA8"/>
                </a:solidFill>
              </a:rPr>
              <a:t>0</a:t>
            </a:r>
            <a:r>
              <a:rPr sz="3000" dirty="0"/>
              <a:t>; </a:t>
            </a:r>
            <a:r>
              <a:rPr sz="3000" dirty="0" err="1">
                <a:solidFill>
                  <a:srgbClr val="C8C8C8"/>
                </a:solidFill>
              </a:rPr>
              <a:t>i</a:t>
            </a:r>
            <a:r>
              <a:rPr sz="3000" dirty="0"/>
              <a:t> </a:t>
            </a:r>
            <a:r>
              <a:rPr sz="3000" dirty="0">
                <a:solidFill>
                  <a:srgbClr val="B4B4B4"/>
                </a:solidFill>
              </a:rPr>
              <a:t>&lt;</a:t>
            </a:r>
            <a:r>
              <a:rPr sz="3000" dirty="0"/>
              <a:t> </a:t>
            </a:r>
            <a:r>
              <a:rPr lang="en-CA" sz="3000" dirty="0">
                <a:solidFill>
                  <a:srgbClr val="B5CEA8"/>
                </a:solidFill>
              </a:rPr>
              <a:t>8</a:t>
            </a:r>
            <a:r>
              <a:rPr sz="3000" dirty="0"/>
              <a:t>; </a:t>
            </a:r>
            <a:r>
              <a:rPr sz="3000" dirty="0" err="1">
                <a:solidFill>
                  <a:srgbClr val="C8C8C8"/>
                </a:solidFill>
              </a:rPr>
              <a:t>i</a:t>
            </a:r>
            <a:r>
              <a:rPr sz="3000" dirty="0">
                <a:solidFill>
                  <a:srgbClr val="B4B4B4"/>
                </a:solidFill>
              </a:rPr>
              <a:t>++</a:t>
            </a:r>
            <a:r>
              <a:rPr sz="3000" dirty="0"/>
              <a:t>) {</a:t>
            </a:r>
          </a:p>
          <a:p>
            <a:pPr defTabSz="171450">
              <a:defRPr sz="8000">
                <a:solidFill>
                  <a:srgbClr val="D4D4D4"/>
                </a:solidFill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rPr sz="3000" dirty="0"/>
              <a:t>   </a:t>
            </a:r>
            <a:r>
              <a:rPr lang="en-CA" sz="3000" dirty="0"/>
              <a:t> </a:t>
            </a:r>
            <a:r>
              <a:rPr lang="en-CA" sz="3000" dirty="0" err="1"/>
              <a:t>tmp</a:t>
            </a:r>
            <a:r>
              <a:rPr lang="en-CA" sz="3000" dirty="0"/>
              <a:t> = a[</a:t>
            </a:r>
            <a:r>
              <a:rPr lang="en-CA" sz="3000" dirty="0" err="1"/>
              <a:t>i</a:t>
            </a:r>
            <a:r>
              <a:rPr lang="en-CA" sz="3000" dirty="0"/>
              <a:t>]</a:t>
            </a:r>
            <a:endParaRPr sz="3000" dirty="0"/>
          </a:p>
        </p:txBody>
      </p:sp>
      <p:sp>
        <p:nvSpPr>
          <p:cNvPr id="154" name="Cache: 256 bytes. 16x256 image…"/>
          <p:cNvSpPr txBox="1"/>
          <p:nvPr/>
        </p:nvSpPr>
        <p:spPr>
          <a:xfrm>
            <a:off x="356845" y="3706982"/>
            <a:ext cx="7188691" cy="17004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19050" tIns="19050" rIns="19050" bIns="19050" anchor="ctr">
            <a:spAutoFit/>
          </a:bodyPr>
          <a:lstStyle/>
          <a:p>
            <a:pPr algn="l">
              <a:defRPr sz="6000">
                <a:solidFill>
                  <a:srgbClr val="FF2600"/>
                </a:solidFill>
              </a:defRPr>
            </a:pPr>
            <a:r>
              <a:rPr lang="en-CA" sz="3600" dirty="0"/>
              <a:t>Number of elements per block = 64/4 = 16</a:t>
            </a:r>
          </a:p>
          <a:p>
            <a:pPr algn="l">
              <a:defRPr sz="6000">
                <a:solidFill>
                  <a:srgbClr val="FF2600"/>
                </a:solidFill>
              </a:defRPr>
            </a:pPr>
            <a:r>
              <a:rPr lang="en-CA" sz="3600" dirty="0" err="1"/>
              <a:t>Hit:Access</a:t>
            </a:r>
            <a:r>
              <a:rPr lang="en-CA" sz="3600" dirty="0"/>
              <a:t> = 7:8     (Hit Rate)</a:t>
            </a:r>
          </a:p>
          <a:p>
            <a:pPr algn="l">
              <a:defRPr sz="6000">
                <a:solidFill>
                  <a:srgbClr val="FF2600"/>
                </a:solidFill>
              </a:defRPr>
            </a:pPr>
            <a:r>
              <a:rPr lang="en-CA" sz="3600" dirty="0" err="1"/>
              <a:t>Miss:Access</a:t>
            </a:r>
            <a:r>
              <a:rPr lang="en-CA" sz="3600" dirty="0"/>
              <a:t> = 1:8   (Miss Rate)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8A5327C-CE13-6771-A04B-B99BBE028C32}"/>
              </a:ext>
            </a:extLst>
          </p:cNvPr>
          <p:cNvSpPr txBox="1"/>
          <p:nvPr/>
        </p:nvSpPr>
        <p:spPr>
          <a:xfrm>
            <a:off x="605641" y="5530234"/>
            <a:ext cx="81915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Calibri" pitchFamily="34" charset="0"/>
              </a:rPr>
              <a:t>If we change loop to “i&lt;16” and change array definition to int a[16], how would hit rate change?</a:t>
            </a:r>
          </a:p>
        </p:txBody>
      </p:sp>
    </p:spTree>
    <p:extLst>
      <p:ext uri="{BB962C8B-B14F-4D97-AF65-F5344CB8AC3E}">
        <p14:creationId xmlns:p14="http://schemas.microsoft.com/office/powerpoint/2010/main" val="302265774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Row Major"/>
          <p:cNvSpPr txBox="1">
            <a:spLocks noGrp="1"/>
          </p:cNvSpPr>
          <p:nvPr>
            <p:ph type="ctrTitle"/>
          </p:nvPr>
        </p:nvSpPr>
        <p:spPr>
          <a:xfrm>
            <a:off x="476250" y="811740"/>
            <a:ext cx="8191500" cy="741134"/>
          </a:xfrm>
          <a:prstGeom prst="rect">
            <a:avLst/>
          </a:prstGeom>
        </p:spPr>
        <p:txBody>
          <a:bodyPr/>
          <a:lstStyle>
            <a:lvl1pPr defTabSz="2340805">
              <a:defRPr sz="11136" spc="-334"/>
            </a:lvl1pPr>
          </a:lstStyle>
          <a:p>
            <a:r>
              <a:rPr lang="en-CA" sz="6000" dirty="0"/>
              <a:t>Short Stride 1</a:t>
            </a:r>
            <a:endParaRPr sz="6000" dirty="0"/>
          </a:p>
        </p:txBody>
      </p:sp>
      <p:sp>
        <p:nvSpPr>
          <p:cNvPr id="152" name="for (i = 0; i &lt; 4; i++) {…"/>
          <p:cNvSpPr txBox="1"/>
          <p:nvPr/>
        </p:nvSpPr>
        <p:spPr>
          <a:xfrm>
            <a:off x="356845" y="1455295"/>
            <a:ext cx="7476792" cy="18851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19050" tIns="19050" rIns="19050" bIns="19050" anchor="ctr">
            <a:spAutoFit/>
          </a:bodyPr>
          <a:lstStyle/>
          <a:p>
            <a:pPr defTabSz="171450">
              <a:defRPr sz="8000">
                <a:solidFill>
                  <a:srgbClr val="D4D4D4"/>
                </a:solidFill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rPr lang="en-CA" sz="3000" dirty="0">
                <a:solidFill>
                  <a:srgbClr val="569CD6"/>
                </a:solidFill>
              </a:rPr>
              <a:t>// Block size 64 bytes </a:t>
            </a:r>
          </a:p>
          <a:p>
            <a:pPr defTabSz="171450">
              <a:defRPr sz="8000">
                <a:solidFill>
                  <a:srgbClr val="D4D4D4"/>
                </a:solidFill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rPr lang="en-CA" sz="3000" dirty="0">
                <a:solidFill>
                  <a:srgbClr val="569CD6"/>
                </a:solidFill>
              </a:rPr>
              <a:t>short a[20];</a:t>
            </a:r>
          </a:p>
          <a:p>
            <a:pPr defTabSz="171450">
              <a:defRPr sz="8000">
                <a:solidFill>
                  <a:srgbClr val="D4D4D4"/>
                </a:solidFill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rPr sz="3000" dirty="0">
                <a:solidFill>
                  <a:srgbClr val="569CD6"/>
                </a:solidFill>
              </a:rPr>
              <a:t>for</a:t>
            </a:r>
            <a:r>
              <a:rPr sz="3000" dirty="0"/>
              <a:t> (</a:t>
            </a:r>
            <a:r>
              <a:rPr sz="3000" dirty="0">
                <a:solidFill>
                  <a:srgbClr val="C8C8C8"/>
                </a:solidFill>
              </a:rPr>
              <a:t>i</a:t>
            </a:r>
            <a:r>
              <a:rPr sz="3000" dirty="0"/>
              <a:t> </a:t>
            </a:r>
            <a:r>
              <a:rPr sz="3000" dirty="0">
                <a:solidFill>
                  <a:srgbClr val="B4B4B4"/>
                </a:solidFill>
              </a:rPr>
              <a:t>=</a:t>
            </a:r>
            <a:r>
              <a:rPr sz="3000" dirty="0"/>
              <a:t> </a:t>
            </a:r>
            <a:r>
              <a:rPr sz="3000" dirty="0">
                <a:solidFill>
                  <a:srgbClr val="B5CEA8"/>
                </a:solidFill>
              </a:rPr>
              <a:t>0</a:t>
            </a:r>
            <a:r>
              <a:rPr sz="3000" dirty="0"/>
              <a:t>; </a:t>
            </a:r>
            <a:r>
              <a:rPr sz="3000" dirty="0">
                <a:solidFill>
                  <a:srgbClr val="C8C8C8"/>
                </a:solidFill>
              </a:rPr>
              <a:t>i</a:t>
            </a:r>
            <a:r>
              <a:rPr sz="3000" dirty="0"/>
              <a:t> </a:t>
            </a:r>
            <a:r>
              <a:rPr sz="3000" dirty="0">
                <a:solidFill>
                  <a:srgbClr val="B4B4B4"/>
                </a:solidFill>
              </a:rPr>
              <a:t>&lt;</a:t>
            </a:r>
            <a:r>
              <a:rPr sz="3000" dirty="0"/>
              <a:t> </a:t>
            </a:r>
            <a:r>
              <a:rPr lang="en-CA" sz="3000" dirty="0">
                <a:solidFill>
                  <a:srgbClr val="B5CEA8"/>
                </a:solidFill>
              </a:rPr>
              <a:t>20</a:t>
            </a:r>
            <a:r>
              <a:rPr sz="3000" dirty="0"/>
              <a:t>; </a:t>
            </a:r>
            <a:r>
              <a:rPr sz="3000" dirty="0">
                <a:solidFill>
                  <a:srgbClr val="C8C8C8"/>
                </a:solidFill>
              </a:rPr>
              <a:t>i</a:t>
            </a:r>
            <a:r>
              <a:rPr sz="3000" dirty="0">
                <a:solidFill>
                  <a:srgbClr val="B4B4B4"/>
                </a:solidFill>
              </a:rPr>
              <a:t>++</a:t>
            </a:r>
            <a:r>
              <a:rPr sz="3000" dirty="0"/>
              <a:t>) {</a:t>
            </a:r>
          </a:p>
          <a:p>
            <a:pPr defTabSz="171450">
              <a:defRPr sz="8000">
                <a:solidFill>
                  <a:srgbClr val="D4D4D4"/>
                </a:solidFill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rPr sz="3000" dirty="0"/>
              <a:t>   </a:t>
            </a:r>
            <a:r>
              <a:rPr lang="en-CA" sz="3000" dirty="0"/>
              <a:t> </a:t>
            </a:r>
            <a:r>
              <a:rPr lang="en-CA" sz="3000" dirty="0" err="1"/>
              <a:t>tmp</a:t>
            </a:r>
            <a:r>
              <a:rPr lang="en-CA" sz="3000" dirty="0"/>
              <a:t> = a[</a:t>
            </a:r>
            <a:r>
              <a:rPr lang="en-CA" sz="3000" dirty="0" err="1"/>
              <a:t>i</a:t>
            </a:r>
            <a:r>
              <a:rPr lang="en-CA" sz="3000" dirty="0"/>
              <a:t>]</a:t>
            </a:r>
            <a:endParaRPr sz="3000" dirty="0"/>
          </a:p>
        </p:txBody>
      </p:sp>
      <p:sp>
        <p:nvSpPr>
          <p:cNvPr id="154" name="Cache: 256 bytes. 16x256 image…"/>
          <p:cNvSpPr txBox="1"/>
          <p:nvPr/>
        </p:nvSpPr>
        <p:spPr>
          <a:xfrm>
            <a:off x="476250" y="3903607"/>
            <a:ext cx="7628090" cy="17004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19050" tIns="19050" rIns="19050" bIns="19050" anchor="ctr">
            <a:spAutoFit/>
          </a:bodyPr>
          <a:lstStyle/>
          <a:p>
            <a:pPr algn="l">
              <a:defRPr sz="6000">
                <a:solidFill>
                  <a:srgbClr val="FF2600"/>
                </a:solidFill>
              </a:defRPr>
            </a:pPr>
            <a:r>
              <a:rPr lang="en-CA" sz="3600" dirty="0"/>
              <a:t>Number of elements per block = 64/2 = 32</a:t>
            </a:r>
          </a:p>
          <a:p>
            <a:pPr algn="l">
              <a:defRPr sz="6000">
                <a:solidFill>
                  <a:srgbClr val="FF2600"/>
                </a:solidFill>
              </a:defRPr>
            </a:pPr>
            <a:r>
              <a:rPr lang="en-CA" sz="3600" dirty="0" err="1"/>
              <a:t>Hit:Access</a:t>
            </a:r>
            <a:r>
              <a:rPr lang="en-CA" sz="3600" dirty="0"/>
              <a:t> = 19:20</a:t>
            </a:r>
          </a:p>
          <a:p>
            <a:pPr algn="l">
              <a:defRPr sz="6000">
                <a:solidFill>
                  <a:srgbClr val="FF2600"/>
                </a:solidFill>
              </a:defRPr>
            </a:pPr>
            <a:r>
              <a:rPr lang="en-CA" sz="3600" dirty="0" err="1"/>
              <a:t>Miss:Access</a:t>
            </a:r>
            <a:r>
              <a:rPr lang="en-CA" sz="3600" dirty="0"/>
              <a:t> = 1:20</a:t>
            </a:r>
          </a:p>
        </p:txBody>
      </p:sp>
    </p:spTree>
    <p:extLst>
      <p:ext uri="{BB962C8B-B14F-4D97-AF65-F5344CB8AC3E}">
        <p14:creationId xmlns:p14="http://schemas.microsoft.com/office/powerpoint/2010/main" val="115324374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Row Major"/>
          <p:cNvSpPr txBox="1">
            <a:spLocks noGrp="1"/>
          </p:cNvSpPr>
          <p:nvPr>
            <p:ph type="ctrTitle"/>
          </p:nvPr>
        </p:nvSpPr>
        <p:spPr>
          <a:xfrm>
            <a:off x="476250" y="811740"/>
            <a:ext cx="8191500" cy="741134"/>
          </a:xfrm>
          <a:prstGeom prst="rect">
            <a:avLst/>
          </a:prstGeom>
        </p:spPr>
        <p:txBody>
          <a:bodyPr/>
          <a:lstStyle>
            <a:lvl1pPr defTabSz="2340805">
              <a:defRPr sz="11136" spc="-334"/>
            </a:lvl1pPr>
          </a:lstStyle>
          <a:p>
            <a:r>
              <a:rPr lang="en-CA" sz="6000" dirty="0"/>
              <a:t>Int Stride 2</a:t>
            </a:r>
            <a:endParaRPr sz="6000" dirty="0"/>
          </a:p>
        </p:txBody>
      </p:sp>
      <p:sp>
        <p:nvSpPr>
          <p:cNvPr id="152" name="for (i = 0; i &lt; 4; i++) {…"/>
          <p:cNvSpPr txBox="1"/>
          <p:nvPr/>
        </p:nvSpPr>
        <p:spPr>
          <a:xfrm>
            <a:off x="356845" y="1455295"/>
            <a:ext cx="7476792" cy="18851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19050" tIns="19050" rIns="19050" bIns="19050" anchor="ctr">
            <a:spAutoFit/>
          </a:bodyPr>
          <a:lstStyle/>
          <a:p>
            <a:pPr defTabSz="171450">
              <a:defRPr sz="8000">
                <a:solidFill>
                  <a:srgbClr val="D4D4D4"/>
                </a:solidFill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rPr lang="en-CA" sz="3000" dirty="0">
                <a:solidFill>
                  <a:srgbClr val="569CD6"/>
                </a:solidFill>
              </a:rPr>
              <a:t>// Block size 64 bytes </a:t>
            </a:r>
          </a:p>
          <a:p>
            <a:pPr defTabSz="171450">
              <a:defRPr sz="8000">
                <a:solidFill>
                  <a:srgbClr val="D4D4D4"/>
                </a:solidFill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rPr lang="en-CA" sz="3000" dirty="0">
                <a:solidFill>
                  <a:srgbClr val="569CD6"/>
                </a:solidFill>
              </a:rPr>
              <a:t>int a[16];</a:t>
            </a:r>
          </a:p>
          <a:p>
            <a:pPr defTabSz="171450">
              <a:defRPr sz="8000">
                <a:solidFill>
                  <a:srgbClr val="D4D4D4"/>
                </a:solidFill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rPr sz="3000" dirty="0">
                <a:solidFill>
                  <a:srgbClr val="569CD6"/>
                </a:solidFill>
              </a:rPr>
              <a:t>for</a:t>
            </a:r>
            <a:r>
              <a:rPr sz="3000" dirty="0"/>
              <a:t> (</a:t>
            </a:r>
            <a:r>
              <a:rPr sz="3000" dirty="0">
                <a:solidFill>
                  <a:srgbClr val="C8C8C8"/>
                </a:solidFill>
              </a:rPr>
              <a:t>i</a:t>
            </a:r>
            <a:r>
              <a:rPr sz="3000" dirty="0"/>
              <a:t> </a:t>
            </a:r>
            <a:r>
              <a:rPr sz="3000" dirty="0">
                <a:solidFill>
                  <a:srgbClr val="B4B4B4"/>
                </a:solidFill>
              </a:rPr>
              <a:t>=</a:t>
            </a:r>
            <a:r>
              <a:rPr sz="3000" dirty="0"/>
              <a:t> </a:t>
            </a:r>
            <a:r>
              <a:rPr sz="3000" dirty="0">
                <a:solidFill>
                  <a:srgbClr val="B5CEA8"/>
                </a:solidFill>
              </a:rPr>
              <a:t>0</a:t>
            </a:r>
            <a:r>
              <a:rPr sz="3000" dirty="0"/>
              <a:t>; </a:t>
            </a:r>
            <a:r>
              <a:rPr sz="3000" dirty="0">
                <a:solidFill>
                  <a:srgbClr val="C8C8C8"/>
                </a:solidFill>
              </a:rPr>
              <a:t>i</a:t>
            </a:r>
            <a:r>
              <a:rPr sz="3000" dirty="0"/>
              <a:t> </a:t>
            </a:r>
            <a:r>
              <a:rPr sz="3000" dirty="0">
                <a:solidFill>
                  <a:srgbClr val="B4B4B4"/>
                </a:solidFill>
              </a:rPr>
              <a:t>&lt;</a:t>
            </a:r>
            <a:r>
              <a:rPr sz="3000" dirty="0"/>
              <a:t> </a:t>
            </a:r>
            <a:r>
              <a:rPr lang="en-CA" sz="3000" dirty="0">
                <a:solidFill>
                  <a:srgbClr val="B5CEA8"/>
                </a:solidFill>
              </a:rPr>
              <a:t>16</a:t>
            </a:r>
            <a:r>
              <a:rPr sz="3000" dirty="0"/>
              <a:t>; </a:t>
            </a:r>
            <a:r>
              <a:rPr sz="3000" dirty="0">
                <a:solidFill>
                  <a:srgbClr val="C8C8C8"/>
                </a:solidFill>
              </a:rPr>
              <a:t>i</a:t>
            </a:r>
            <a:r>
              <a:rPr lang="en-CA" sz="3000" dirty="0">
                <a:solidFill>
                  <a:srgbClr val="B4B4B4"/>
                </a:solidFill>
              </a:rPr>
              <a:t>=i+2</a:t>
            </a:r>
            <a:r>
              <a:rPr sz="3000" dirty="0"/>
              <a:t>) {</a:t>
            </a:r>
          </a:p>
          <a:p>
            <a:pPr defTabSz="171450">
              <a:defRPr sz="8000">
                <a:solidFill>
                  <a:srgbClr val="D4D4D4"/>
                </a:solidFill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rPr sz="3000" dirty="0"/>
              <a:t>   </a:t>
            </a:r>
            <a:r>
              <a:rPr lang="en-CA" sz="3000" dirty="0"/>
              <a:t> </a:t>
            </a:r>
            <a:r>
              <a:rPr lang="en-CA" sz="3000" dirty="0" err="1"/>
              <a:t>tmp</a:t>
            </a:r>
            <a:r>
              <a:rPr lang="en-CA" sz="3000" dirty="0"/>
              <a:t> = a[</a:t>
            </a:r>
            <a:r>
              <a:rPr lang="en-CA" sz="3000" dirty="0" err="1"/>
              <a:t>i</a:t>
            </a:r>
            <a:r>
              <a:rPr lang="en-CA" sz="3000" dirty="0"/>
              <a:t>]</a:t>
            </a:r>
            <a:endParaRPr sz="3000" dirty="0"/>
          </a:p>
        </p:txBody>
      </p:sp>
      <p:sp>
        <p:nvSpPr>
          <p:cNvPr id="154" name="Cache: 256 bytes. 16x256 image…"/>
          <p:cNvSpPr txBox="1"/>
          <p:nvPr/>
        </p:nvSpPr>
        <p:spPr>
          <a:xfrm>
            <a:off x="476250" y="3626609"/>
            <a:ext cx="7953766" cy="22544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19050" tIns="19050" rIns="19050" bIns="19050" anchor="ctr">
            <a:spAutoFit/>
          </a:bodyPr>
          <a:lstStyle/>
          <a:p>
            <a:pPr algn="l">
              <a:defRPr sz="6000">
                <a:solidFill>
                  <a:srgbClr val="FF2600"/>
                </a:solidFill>
              </a:defRPr>
            </a:pPr>
            <a:r>
              <a:rPr lang="en-CA" sz="3600" dirty="0"/>
              <a:t>Number of elements per block = 64/4 = 16</a:t>
            </a:r>
          </a:p>
          <a:p>
            <a:pPr algn="l">
              <a:defRPr sz="6000">
                <a:solidFill>
                  <a:srgbClr val="FF2600"/>
                </a:solidFill>
              </a:defRPr>
            </a:pPr>
            <a:r>
              <a:rPr lang="en-CA" sz="3600" dirty="0"/>
              <a:t>Accessed Elements per block = 16/2 = 8</a:t>
            </a:r>
          </a:p>
          <a:p>
            <a:pPr algn="l">
              <a:defRPr sz="6000">
                <a:solidFill>
                  <a:srgbClr val="FF2600"/>
                </a:solidFill>
              </a:defRPr>
            </a:pPr>
            <a:r>
              <a:rPr lang="en-CA" sz="3600" dirty="0" err="1"/>
              <a:t>Hit:Access</a:t>
            </a:r>
            <a:r>
              <a:rPr lang="en-CA" sz="3600" dirty="0"/>
              <a:t> = 7:8</a:t>
            </a:r>
          </a:p>
          <a:p>
            <a:pPr algn="l">
              <a:defRPr sz="6000">
                <a:solidFill>
                  <a:srgbClr val="FF2600"/>
                </a:solidFill>
              </a:defRPr>
            </a:pPr>
            <a:r>
              <a:rPr lang="en-CA" sz="3600" dirty="0" err="1"/>
              <a:t>Miss:Access</a:t>
            </a:r>
            <a:r>
              <a:rPr lang="en-CA" sz="3600" dirty="0"/>
              <a:t> = 1:8</a:t>
            </a:r>
          </a:p>
        </p:txBody>
      </p:sp>
    </p:spTree>
    <p:extLst>
      <p:ext uri="{BB962C8B-B14F-4D97-AF65-F5344CB8AC3E}">
        <p14:creationId xmlns:p14="http://schemas.microsoft.com/office/powerpoint/2010/main" val="4184507863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937" y="540272"/>
            <a:ext cx="8366125" cy="4972050"/>
          </a:xfrm>
        </p:spPr>
        <p:txBody>
          <a:bodyPr/>
          <a:lstStyle/>
          <a:p>
            <a:r>
              <a:rPr lang="en-US" dirty="0"/>
              <a:t>Caching in general</a:t>
            </a:r>
          </a:p>
          <a:p>
            <a:pPr lvl="1"/>
            <a:r>
              <a:rPr lang="en-US" dirty="0"/>
              <a:t>Successively higher levels contain “most used” data from lower levels</a:t>
            </a:r>
          </a:p>
          <a:p>
            <a:pPr lvl="1"/>
            <a:r>
              <a:rPr lang="en-US" dirty="0"/>
              <a:t>Exploits </a:t>
            </a:r>
            <a:r>
              <a:rPr lang="en-US" i="1" dirty="0"/>
              <a:t>temporal and spatial locality</a:t>
            </a:r>
          </a:p>
          <a:p>
            <a:pPr lvl="1"/>
            <a:r>
              <a:rPr lang="en-US" dirty="0"/>
              <a:t>Caches are intermediate storage levels used to optimize data transfers between any system elements with different characteristics </a:t>
            </a:r>
          </a:p>
          <a:p>
            <a:r>
              <a:rPr lang="en-US" dirty="0"/>
              <a:t>Cache Performance</a:t>
            </a:r>
          </a:p>
          <a:p>
            <a:pPr lvl="1"/>
            <a:r>
              <a:rPr lang="en-US" dirty="0"/>
              <a:t>Ideal case:  found in cache (hit)</a:t>
            </a:r>
          </a:p>
          <a:p>
            <a:pPr lvl="1"/>
            <a:r>
              <a:rPr lang="en-US" dirty="0"/>
              <a:t>Bad case:  not found in cache (miss), search in next level</a:t>
            </a:r>
          </a:p>
          <a:p>
            <a:pPr lvl="1"/>
            <a:r>
              <a:rPr lang="en-US" dirty="0"/>
              <a:t>Average Memory Access Time (AMAT) = HT + MR × MP</a:t>
            </a:r>
          </a:p>
          <a:p>
            <a:pPr lvl="2"/>
            <a:r>
              <a:rPr lang="en-US" dirty="0"/>
              <a:t>Hurt by Miss Rate and Miss Penalty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6853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Row Major"/>
          <p:cNvSpPr txBox="1">
            <a:spLocks noGrp="1"/>
          </p:cNvSpPr>
          <p:nvPr>
            <p:ph type="ctrTitle"/>
          </p:nvPr>
        </p:nvSpPr>
        <p:spPr>
          <a:xfrm>
            <a:off x="476250" y="811740"/>
            <a:ext cx="8191500" cy="741134"/>
          </a:xfrm>
          <a:prstGeom prst="rect">
            <a:avLst/>
          </a:prstGeom>
        </p:spPr>
        <p:txBody>
          <a:bodyPr/>
          <a:lstStyle>
            <a:lvl1pPr defTabSz="2340805">
              <a:defRPr sz="11136" spc="-334"/>
            </a:lvl1pPr>
          </a:lstStyle>
          <a:p>
            <a:r>
              <a:rPr sz="6000" dirty="0"/>
              <a:t>Row Major</a:t>
            </a:r>
          </a:p>
        </p:txBody>
      </p:sp>
      <p:sp>
        <p:nvSpPr>
          <p:cNvPr id="152" name="for (i = 0; i &lt; 4; i++) {…"/>
          <p:cNvSpPr txBox="1"/>
          <p:nvPr/>
        </p:nvSpPr>
        <p:spPr>
          <a:xfrm>
            <a:off x="356845" y="1686127"/>
            <a:ext cx="7476792" cy="14234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19050" tIns="19050" rIns="19050" bIns="19050" anchor="ctr">
            <a:spAutoFit/>
          </a:bodyPr>
          <a:lstStyle/>
          <a:p>
            <a:pPr defTabSz="171450">
              <a:defRPr sz="8000">
                <a:solidFill>
                  <a:srgbClr val="D4D4D4"/>
                </a:solidFill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rPr sz="3000">
                <a:solidFill>
                  <a:srgbClr val="569CD6"/>
                </a:solidFill>
              </a:rPr>
              <a:t>for</a:t>
            </a:r>
            <a:r>
              <a:rPr sz="3000"/>
              <a:t> (</a:t>
            </a:r>
            <a:r>
              <a:rPr sz="3000">
                <a:solidFill>
                  <a:srgbClr val="C8C8C8"/>
                </a:solidFill>
              </a:rPr>
              <a:t>i</a:t>
            </a:r>
            <a:r>
              <a:rPr sz="3000"/>
              <a:t> </a:t>
            </a:r>
            <a:r>
              <a:rPr sz="3000">
                <a:solidFill>
                  <a:srgbClr val="B4B4B4"/>
                </a:solidFill>
              </a:rPr>
              <a:t>=</a:t>
            </a:r>
            <a:r>
              <a:rPr sz="3000"/>
              <a:t> </a:t>
            </a:r>
            <a:r>
              <a:rPr sz="3000">
                <a:solidFill>
                  <a:srgbClr val="B5CEA8"/>
                </a:solidFill>
              </a:rPr>
              <a:t>0</a:t>
            </a:r>
            <a:r>
              <a:rPr sz="3000"/>
              <a:t>; </a:t>
            </a:r>
            <a:r>
              <a:rPr sz="3000">
                <a:solidFill>
                  <a:srgbClr val="C8C8C8"/>
                </a:solidFill>
              </a:rPr>
              <a:t>i</a:t>
            </a:r>
            <a:r>
              <a:rPr sz="3000"/>
              <a:t> </a:t>
            </a:r>
            <a:r>
              <a:rPr sz="3000">
                <a:solidFill>
                  <a:srgbClr val="B4B4B4"/>
                </a:solidFill>
              </a:rPr>
              <a:t>&lt;</a:t>
            </a:r>
            <a:r>
              <a:rPr sz="3000"/>
              <a:t> </a:t>
            </a:r>
            <a:r>
              <a:rPr sz="3000">
                <a:solidFill>
                  <a:srgbClr val="B5CEA8"/>
                </a:solidFill>
              </a:rPr>
              <a:t>4</a:t>
            </a:r>
            <a:r>
              <a:rPr sz="3000"/>
              <a:t>; </a:t>
            </a:r>
            <a:r>
              <a:rPr sz="3000">
                <a:solidFill>
                  <a:srgbClr val="C8C8C8"/>
                </a:solidFill>
              </a:rPr>
              <a:t>i</a:t>
            </a:r>
            <a:r>
              <a:rPr sz="3000">
                <a:solidFill>
                  <a:srgbClr val="B4B4B4"/>
                </a:solidFill>
              </a:rPr>
              <a:t>++</a:t>
            </a:r>
            <a:r>
              <a:rPr sz="3000"/>
              <a:t>) {</a:t>
            </a:r>
          </a:p>
          <a:p>
            <a:pPr defTabSz="171450">
              <a:defRPr sz="8000">
                <a:solidFill>
                  <a:srgbClr val="D4D4D4"/>
                </a:solidFill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rPr sz="3000"/>
              <a:t>   </a:t>
            </a:r>
            <a:r>
              <a:rPr sz="3000">
                <a:solidFill>
                  <a:srgbClr val="569CD6"/>
                </a:solidFill>
              </a:rPr>
              <a:t>for</a:t>
            </a:r>
            <a:r>
              <a:rPr sz="3000"/>
              <a:t> (</a:t>
            </a:r>
            <a:r>
              <a:rPr sz="3000">
                <a:solidFill>
                  <a:srgbClr val="C8C8C8"/>
                </a:solidFill>
              </a:rPr>
              <a:t>j</a:t>
            </a:r>
            <a:r>
              <a:rPr sz="3000"/>
              <a:t> </a:t>
            </a:r>
            <a:r>
              <a:rPr sz="3000">
                <a:solidFill>
                  <a:srgbClr val="B4B4B4"/>
                </a:solidFill>
              </a:rPr>
              <a:t>=</a:t>
            </a:r>
            <a:r>
              <a:rPr sz="3000"/>
              <a:t> </a:t>
            </a:r>
            <a:r>
              <a:rPr sz="3000">
                <a:solidFill>
                  <a:srgbClr val="B5CEA8"/>
                </a:solidFill>
              </a:rPr>
              <a:t>0</a:t>
            </a:r>
            <a:r>
              <a:rPr sz="3000"/>
              <a:t>; </a:t>
            </a:r>
            <a:r>
              <a:rPr sz="3000">
                <a:solidFill>
                  <a:srgbClr val="C8C8C8"/>
                </a:solidFill>
              </a:rPr>
              <a:t>j</a:t>
            </a:r>
            <a:r>
              <a:rPr sz="3000"/>
              <a:t> </a:t>
            </a:r>
            <a:r>
              <a:rPr sz="3000">
                <a:solidFill>
                  <a:srgbClr val="B4B4B4"/>
                </a:solidFill>
              </a:rPr>
              <a:t>&lt;</a:t>
            </a:r>
            <a:r>
              <a:rPr sz="3000"/>
              <a:t> </a:t>
            </a:r>
            <a:r>
              <a:rPr sz="3000">
                <a:solidFill>
                  <a:srgbClr val="B5CEA8"/>
                </a:solidFill>
              </a:rPr>
              <a:t>4</a:t>
            </a:r>
            <a:r>
              <a:rPr sz="3000"/>
              <a:t>; </a:t>
            </a:r>
            <a:r>
              <a:rPr sz="3000">
                <a:solidFill>
                  <a:srgbClr val="C8C8C8"/>
                </a:solidFill>
              </a:rPr>
              <a:t>j</a:t>
            </a:r>
            <a:r>
              <a:rPr sz="3000">
                <a:solidFill>
                  <a:srgbClr val="B4B4B4"/>
                </a:solidFill>
              </a:rPr>
              <a:t>++</a:t>
            </a:r>
            <a:r>
              <a:rPr sz="3000"/>
              <a:t>) {</a:t>
            </a:r>
          </a:p>
          <a:p>
            <a:pPr defTabSz="171450">
              <a:defRPr sz="8000">
                <a:solidFill>
                  <a:srgbClr val="FF2600"/>
                </a:solidFill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rPr sz="3000"/>
              <a:t>          A[i][j]</a:t>
            </a:r>
          </a:p>
        </p:txBody>
      </p:sp>
      <p:pic>
        <p:nvPicPr>
          <p:cNvPr id="153" name="lesson_05_row_major.gif" descr="lesson_05_row_major.gif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5867193" y="2794918"/>
            <a:ext cx="3076098" cy="3076098"/>
          </a:xfrm>
          <a:prstGeom prst="rect">
            <a:avLst/>
          </a:prstGeom>
          <a:ln w="12700">
            <a:miter lim="400000"/>
          </a:ln>
        </p:spPr>
      </p:pic>
      <p:sp>
        <p:nvSpPr>
          <p:cNvPr id="154" name="Cache: 256 bytes. 16x256 image…"/>
          <p:cNvSpPr txBox="1"/>
          <p:nvPr/>
        </p:nvSpPr>
        <p:spPr>
          <a:xfrm>
            <a:off x="165146" y="4217921"/>
            <a:ext cx="5089433" cy="10772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19050" tIns="19050" rIns="19050" bIns="19050" anchor="ctr">
            <a:spAutoFit/>
          </a:bodyPr>
          <a:lstStyle/>
          <a:p>
            <a:pPr algn="l">
              <a:defRPr sz="6000"/>
            </a:pPr>
            <a:r>
              <a:rPr sz="2250" dirty="0"/>
              <a:t>Cache: 256 bytes. 16x256 image    </a:t>
            </a:r>
          </a:p>
          <a:p>
            <a:pPr algn="l">
              <a:defRPr sz="6000">
                <a:solidFill>
                  <a:srgbClr val="FF2600"/>
                </a:solidFill>
              </a:defRPr>
            </a:pPr>
            <a:r>
              <a:rPr sz="2250" dirty="0"/>
              <a:t>Hits:</a:t>
            </a:r>
            <a:r>
              <a:rPr lang="en-CA" sz="2250" dirty="0"/>
              <a:t> N-1 (N: number of elements per block)</a:t>
            </a:r>
            <a:endParaRPr sz="2250" dirty="0"/>
          </a:p>
          <a:p>
            <a:pPr algn="l">
              <a:defRPr sz="6000"/>
            </a:pPr>
            <a:r>
              <a:rPr sz="2250" dirty="0"/>
              <a:t>Misses: 1024</a:t>
            </a:r>
          </a:p>
        </p:txBody>
      </p:sp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8"/>
          <p:cNvSpPr/>
          <p:nvPr>
            <p:custDataLst>
              <p:tags r:id="rId1"/>
            </p:custDataLst>
          </p:nvPr>
        </p:nvSpPr>
        <p:spPr bwMode="auto">
          <a:xfrm>
            <a:off x="7452360" y="3291840"/>
            <a:ext cx="1097280" cy="1097280"/>
          </a:xfrm>
          <a:prstGeom prst="rect">
            <a:avLst/>
          </a:prstGeom>
          <a:solidFill>
            <a:srgbClr val="EFBFBF"/>
          </a:solidFill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138" name="Rectangle 137"/>
          <p:cNvSpPr/>
          <p:nvPr>
            <p:custDataLst>
              <p:tags r:id="rId2"/>
            </p:custDataLst>
          </p:nvPr>
        </p:nvSpPr>
        <p:spPr bwMode="auto">
          <a:xfrm>
            <a:off x="7452360" y="4389120"/>
            <a:ext cx="1097280" cy="1097280"/>
          </a:xfrm>
          <a:prstGeom prst="rect">
            <a:avLst/>
          </a:prstGeom>
          <a:solidFill>
            <a:srgbClr val="FFFF99"/>
          </a:solidFill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122" name="Rectangle 121"/>
          <p:cNvSpPr/>
          <p:nvPr>
            <p:custDataLst>
              <p:tags r:id="rId3"/>
            </p:custDataLst>
          </p:nvPr>
        </p:nvSpPr>
        <p:spPr bwMode="auto">
          <a:xfrm>
            <a:off x="7452360" y="5486400"/>
            <a:ext cx="1097280" cy="1097280"/>
          </a:xfrm>
          <a:prstGeom prst="rect">
            <a:avLst/>
          </a:prstGeom>
          <a:solidFill>
            <a:srgbClr val="CCCCFF"/>
          </a:solidFill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  <p:custDataLst>
              <p:tags r:id="rId4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19" name="TextBox 18"/>
          <p:cNvSpPr txBox="1"/>
          <p:nvPr>
            <p:custDataLst>
              <p:tags r:id="rId5"/>
            </p:custDataLst>
          </p:nvPr>
        </p:nvSpPr>
        <p:spPr>
          <a:xfrm>
            <a:off x="5484845" y="3219046"/>
            <a:ext cx="16376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Access Pattern:</a:t>
            </a:r>
          </a:p>
          <a:p>
            <a:r>
              <a:rPr lang="en-US" sz="1800" b="0" dirty="0">
                <a:latin typeface="Calibri" pitchFamily="34" charset="0"/>
              </a:rPr>
              <a:t>stride = ?</a:t>
            </a:r>
          </a:p>
        </p:txBody>
      </p:sp>
      <p:sp>
        <p:nvSpPr>
          <p:cNvPr id="124" name="TextBox 123"/>
          <p:cNvSpPr txBox="1"/>
          <p:nvPr>
            <p:custDataLst>
              <p:tags r:id="rId6"/>
            </p:custDataLst>
          </p:nvPr>
        </p:nvSpPr>
        <p:spPr>
          <a:xfrm>
            <a:off x="5486400" y="1286185"/>
            <a:ext cx="13324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alibri" pitchFamily="34" charset="0"/>
              </a:rPr>
              <a:t>M = 3, N=4</a:t>
            </a:r>
          </a:p>
        </p:txBody>
      </p:sp>
      <p:sp>
        <p:nvSpPr>
          <p:cNvPr id="39" name="Line 8"/>
          <p:cNvSpPr>
            <a:spLocks noChangeShapeType="1"/>
          </p:cNvSpPr>
          <p:nvPr>
            <p:custDataLst>
              <p:tags r:id="rId7"/>
            </p:custDataLst>
          </p:nvPr>
        </p:nvSpPr>
        <p:spPr bwMode="auto">
          <a:xfrm flipV="1">
            <a:off x="548640" y="5532120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  <a:effectLst/>
        </p:spPr>
        <p:txBody>
          <a:bodyPr wrap="none" anchor="ctr"/>
          <a:lstStyle/>
          <a:p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1" name="Line 10"/>
          <p:cNvSpPr>
            <a:spLocks noChangeShapeType="1"/>
          </p:cNvSpPr>
          <p:nvPr>
            <p:custDataLst>
              <p:tags r:id="rId8"/>
            </p:custDataLst>
          </p:nvPr>
        </p:nvSpPr>
        <p:spPr bwMode="auto">
          <a:xfrm flipV="1">
            <a:off x="2119967" y="5532120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  <a:effectLst/>
        </p:spPr>
        <p:txBody>
          <a:bodyPr wrap="none" anchor="ctr"/>
          <a:lstStyle/>
          <a:p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3" name="Line 12"/>
          <p:cNvSpPr>
            <a:spLocks noChangeShapeType="1"/>
          </p:cNvSpPr>
          <p:nvPr>
            <p:custDataLst>
              <p:tags r:id="rId9"/>
            </p:custDataLst>
          </p:nvPr>
        </p:nvSpPr>
        <p:spPr bwMode="auto">
          <a:xfrm flipV="1">
            <a:off x="3694176" y="5532120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  <a:effectLst/>
        </p:spPr>
        <p:txBody>
          <a:bodyPr wrap="none" anchor="ctr"/>
          <a:lstStyle/>
          <a:p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323591" y="5720826"/>
            <a:ext cx="3669704" cy="369332"/>
            <a:chOff x="152575" y="5092914"/>
            <a:chExt cx="2869327" cy="369332"/>
          </a:xfrm>
        </p:grpSpPr>
        <p:sp>
          <p:nvSpPr>
            <p:cNvPr id="40" name="Text Box 9"/>
            <p:cNvSpPr txBox="1"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152575" y="5092914"/>
              <a:ext cx="359971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18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76</a:t>
              </a:r>
            </a:p>
          </p:txBody>
        </p:sp>
        <p:sp>
          <p:nvSpPr>
            <p:cNvPr id="42" name="Text Box 11"/>
            <p:cNvSpPr txBox="1"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1377169" y="5092914"/>
              <a:ext cx="359971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18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92</a:t>
              </a:r>
            </a:p>
          </p:txBody>
        </p:sp>
        <p:sp>
          <p:nvSpPr>
            <p:cNvPr id="44" name="Text Box 13"/>
            <p:cNvSpPr txBox="1"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2554140" y="5092914"/>
              <a:ext cx="467762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18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108</a:t>
              </a:r>
            </a:p>
          </p:txBody>
        </p:sp>
      </p:grpSp>
      <p:sp>
        <p:nvSpPr>
          <p:cNvPr id="120" name="TextBox 119"/>
          <p:cNvSpPr txBox="1"/>
          <p:nvPr>
            <p:custDataLst>
              <p:tags r:id="rId10"/>
            </p:custDataLst>
          </p:nvPr>
        </p:nvSpPr>
        <p:spPr>
          <a:xfrm>
            <a:off x="548572" y="4358983"/>
            <a:ext cx="21293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Layout in Memory</a:t>
            </a:r>
          </a:p>
        </p:txBody>
      </p:sp>
      <p:graphicFrame>
        <p:nvGraphicFramePr>
          <p:cNvPr id="80" name="Table 79"/>
          <p:cNvGraphicFramePr>
            <a:graphicFrameLocks noGrp="1"/>
          </p:cNvGraphicFramePr>
          <p:nvPr/>
        </p:nvGraphicFramePr>
        <p:xfrm>
          <a:off x="5486400" y="1645920"/>
          <a:ext cx="3170609" cy="1295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31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6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14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14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[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][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[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][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</a:t>
                      </a:r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[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][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</a:t>
                      </a:r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[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][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3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</a:t>
                      </a:r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440">
                <a:tc>
                  <a:txBody>
                    <a:bodyPr/>
                    <a:lstStyle/>
                    <a:p>
                      <a:pPr algn="ctr"/>
                      <a:endParaRPr lang="en-US" sz="5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[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][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</a:t>
                      </a:r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6F5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[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][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</a:t>
                      </a:r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6F5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[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][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</a:t>
                      </a:r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6F5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[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][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3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</a:t>
                      </a:r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6F5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1440">
                <a:tc>
                  <a:txBody>
                    <a:bodyPr/>
                    <a:lstStyle/>
                    <a:p>
                      <a:pPr algn="ctr"/>
                      <a:endParaRPr lang="en-US" sz="5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[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][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</a:t>
                      </a:r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D6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[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][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</a:t>
                      </a:r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D6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[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][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</a:t>
                      </a:r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D6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[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][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3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</a:t>
                      </a:r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D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48640" y="4754880"/>
          <a:ext cx="4718304" cy="75895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931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31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31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931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931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9319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9319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9319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9319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9319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9319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93192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758952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140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[0] [0]</a:t>
                      </a:r>
                      <a:endParaRPr lang="en-US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140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[0] [1]</a:t>
                      </a:r>
                      <a:endParaRPr lang="en-US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140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[0] [2]</a:t>
                      </a:r>
                      <a:endParaRPr lang="en-US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140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[0] [3]</a:t>
                      </a:r>
                      <a:endParaRPr lang="en-US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140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[1] [0]</a:t>
                      </a:r>
                      <a:endParaRPr lang="en-US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140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[1] [1]</a:t>
                      </a:r>
                      <a:endParaRPr lang="en-US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140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[1] [2]</a:t>
                      </a:r>
                      <a:endParaRPr lang="en-US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140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[1] [3]</a:t>
                      </a:r>
                      <a:endParaRPr lang="en-US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140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[2] [0]</a:t>
                      </a:r>
                      <a:endParaRPr lang="en-US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140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[2] [1]</a:t>
                      </a:r>
                      <a:endParaRPr lang="en-US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140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[2] [2]</a:t>
                      </a:r>
                      <a:endParaRPr lang="en-US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140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[2] [3]</a:t>
                      </a:r>
                      <a:endParaRPr lang="en-US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6991927" y="3291840"/>
          <a:ext cx="1554480" cy="3291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5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a[0][0]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a[0][1]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3)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a[0][2]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4)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a[0][3]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5)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a[1][0]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6)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a[1][1]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7)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a[1][2]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8)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a[1][3]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9)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a[2][0]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a[2][1]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11)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a[2][2]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12)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a[2][3]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2" name="Text Box 3">
            <a:extLst>
              <a:ext uri="{FF2B5EF4-FFF2-40B4-BE49-F238E27FC236}">
                <a16:creationId xmlns:a16="http://schemas.microsoft.com/office/drawing/2014/main" id="{54A52608-8100-C31F-8A43-1A0890B22678}"/>
              </a:ext>
            </a:extLst>
          </p:cNvPr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457200" y="1362456"/>
            <a:ext cx="4572000" cy="269334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360" tIns="44280" rIns="90360" bIns="4428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GB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sum_array_rows(</a:t>
            </a: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GB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a[M][N])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GB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i, j, sum = 0;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GB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(i = 0; i &lt; M; i++)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GB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(j = 0; j &lt; N; j++)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sum += a[i][j];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GB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sum;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1535381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" grpId="0" animBg="1"/>
      <p:bldP spid="138" grpId="0" animBg="1"/>
      <p:bldP spid="122" grpId="0" animBg="1"/>
      <p:bldP spid="1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Column Major"/>
          <p:cNvSpPr txBox="1">
            <a:spLocks noGrp="1"/>
          </p:cNvSpPr>
          <p:nvPr>
            <p:ph type="ctrTitle"/>
          </p:nvPr>
        </p:nvSpPr>
        <p:spPr>
          <a:xfrm>
            <a:off x="476250" y="811740"/>
            <a:ext cx="8191500" cy="741134"/>
          </a:xfrm>
          <a:prstGeom prst="rect">
            <a:avLst/>
          </a:prstGeom>
        </p:spPr>
        <p:txBody>
          <a:bodyPr/>
          <a:lstStyle>
            <a:lvl1pPr defTabSz="2340805">
              <a:defRPr sz="11136" spc="-334"/>
            </a:lvl1pPr>
          </a:lstStyle>
          <a:p>
            <a:r>
              <a:rPr sz="6000" dirty="0"/>
              <a:t>Column Major</a:t>
            </a:r>
          </a:p>
        </p:txBody>
      </p:sp>
      <p:sp>
        <p:nvSpPr>
          <p:cNvPr id="157" name="Cache: 256 bytes. 16x256 image…"/>
          <p:cNvSpPr txBox="1"/>
          <p:nvPr/>
        </p:nvSpPr>
        <p:spPr>
          <a:xfrm>
            <a:off x="165147" y="4217921"/>
            <a:ext cx="4545202" cy="10772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19050" tIns="19050" rIns="19050" bIns="19050" anchor="ctr">
            <a:spAutoFit/>
          </a:bodyPr>
          <a:lstStyle/>
          <a:p>
            <a:pPr algn="l">
              <a:defRPr sz="6000"/>
            </a:pPr>
            <a:r>
              <a:rPr sz="2250"/>
              <a:t>Cache: 256 bytes. 16x256 image    </a:t>
            </a:r>
          </a:p>
          <a:p>
            <a:pPr algn="l">
              <a:defRPr sz="6000">
                <a:solidFill>
                  <a:srgbClr val="FF2600"/>
                </a:solidFill>
              </a:defRPr>
            </a:pPr>
            <a:r>
              <a:rPr sz="2250"/>
              <a:t>Hits: 0</a:t>
            </a:r>
          </a:p>
          <a:p>
            <a:pPr algn="l">
              <a:defRPr sz="6000"/>
            </a:pPr>
            <a:r>
              <a:rPr sz="2250"/>
              <a:t>Misses: 4096</a:t>
            </a:r>
          </a:p>
        </p:txBody>
      </p:sp>
      <p:sp>
        <p:nvSpPr>
          <p:cNvPr id="158" name="for (i = 0; i &lt; 4; i++) {…"/>
          <p:cNvSpPr txBox="1"/>
          <p:nvPr/>
        </p:nvSpPr>
        <p:spPr>
          <a:xfrm>
            <a:off x="282098" y="1852230"/>
            <a:ext cx="7476792" cy="14234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19050" tIns="19050" rIns="19050" bIns="19050" anchor="ctr">
            <a:spAutoFit/>
          </a:bodyPr>
          <a:lstStyle/>
          <a:p>
            <a:pPr defTabSz="171450">
              <a:defRPr sz="8000">
                <a:solidFill>
                  <a:srgbClr val="D4D4D4"/>
                </a:solidFill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rPr sz="3000">
                <a:solidFill>
                  <a:srgbClr val="569CD6"/>
                </a:solidFill>
              </a:rPr>
              <a:t>for</a:t>
            </a:r>
            <a:r>
              <a:rPr sz="3000"/>
              <a:t> (</a:t>
            </a:r>
            <a:r>
              <a:rPr sz="3000">
                <a:solidFill>
                  <a:srgbClr val="C8C8C8"/>
                </a:solidFill>
              </a:rPr>
              <a:t>i</a:t>
            </a:r>
            <a:r>
              <a:rPr sz="3000"/>
              <a:t> </a:t>
            </a:r>
            <a:r>
              <a:rPr sz="3000">
                <a:solidFill>
                  <a:srgbClr val="B4B4B4"/>
                </a:solidFill>
              </a:rPr>
              <a:t>=</a:t>
            </a:r>
            <a:r>
              <a:rPr sz="3000"/>
              <a:t> </a:t>
            </a:r>
            <a:r>
              <a:rPr sz="3000">
                <a:solidFill>
                  <a:srgbClr val="B5CEA8"/>
                </a:solidFill>
              </a:rPr>
              <a:t>0</a:t>
            </a:r>
            <a:r>
              <a:rPr sz="3000"/>
              <a:t>; </a:t>
            </a:r>
            <a:r>
              <a:rPr sz="3000">
                <a:solidFill>
                  <a:srgbClr val="C8C8C8"/>
                </a:solidFill>
              </a:rPr>
              <a:t>i</a:t>
            </a:r>
            <a:r>
              <a:rPr sz="3000"/>
              <a:t> </a:t>
            </a:r>
            <a:r>
              <a:rPr sz="3000">
                <a:solidFill>
                  <a:srgbClr val="B4B4B4"/>
                </a:solidFill>
              </a:rPr>
              <a:t>&lt;</a:t>
            </a:r>
            <a:r>
              <a:rPr sz="3000"/>
              <a:t> </a:t>
            </a:r>
            <a:r>
              <a:rPr sz="3000">
                <a:solidFill>
                  <a:srgbClr val="B5CEA8"/>
                </a:solidFill>
              </a:rPr>
              <a:t>4</a:t>
            </a:r>
            <a:r>
              <a:rPr sz="3000"/>
              <a:t>; </a:t>
            </a:r>
            <a:r>
              <a:rPr sz="3000">
                <a:solidFill>
                  <a:srgbClr val="C8C8C8"/>
                </a:solidFill>
              </a:rPr>
              <a:t>i</a:t>
            </a:r>
            <a:r>
              <a:rPr sz="3000">
                <a:solidFill>
                  <a:srgbClr val="B4B4B4"/>
                </a:solidFill>
              </a:rPr>
              <a:t>++</a:t>
            </a:r>
            <a:r>
              <a:rPr sz="3000"/>
              <a:t>) {</a:t>
            </a:r>
          </a:p>
          <a:p>
            <a:pPr defTabSz="171450">
              <a:defRPr sz="8000">
                <a:solidFill>
                  <a:srgbClr val="D4D4D4"/>
                </a:solidFill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rPr sz="3000"/>
              <a:t>   </a:t>
            </a:r>
            <a:r>
              <a:rPr sz="3000">
                <a:solidFill>
                  <a:srgbClr val="569CD6"/>
                </a:solidFill>
              </a:rPr>
              <a:t>for</a:t>
            </a:r>
            <a:r>
              <a:rPr sz="3000"/>
              <a:t> (</a:t>
            </a:r>
            <a:r>
              <a:rPr sz="3000">
                <a:solidFill>
                  <a:srgbClr val="C8C8C8"/>
                </a:solidFill>
              </a:rPr>
              <a:t>j</a:t>
            </a:r>
            <a:r>
              <a:rPr sz="3000"/>
              <a:t> </a:t>
            </a:r>
            <a:r>
              <a:rPr sz="3000">
                <a:solidFill>
                  <a:srgbClr val="B4B4B4"/>
                </a:solidFill>
              </a:rPr>
              <a:t>=</a:t>
            </a:r>
            <a:r>
              <a:rPr sz="3000"/>
              <a:t> </a:t>
            </a:r>
            <a:r>
              <a:rPr sz="3000">
                <a:solidFill>
                  <a:srgbClr val="B5CEA8"/>
                </a:solidFill>
              </a:rPr>
              <a:t>0</a:t>
            </a:r>
            <a:r>
              <a:rPr sz="3000"/>
              <a:t>; </a:t>
            </a:r>
            <a:r>
              <a:rPr sz="3000">
                <a:solidFill>
                  <a:srgbClr val="C8C8C8"/>
                </a:solidFill>
              </a:rPr>
              <a:t>j</a:t>
            </a:r>
            <a:r>
              <a:rPr sz="3000"/>
              <a:t> </a:t>
            </a:r>
            <a:r>
              <a:rPr sz="3000">
                <a:solidFill>
                  <a:srgbClr val="B4B4B4"/>
                </a:solidFill>
              </a:rPr>
              <a:t>&lt;</a:t>
            </a:r>
            <a:r>
              <a:rPr sz="3000"/>
              <a:t> </a:t>
            </a:r>
            <a:r>
              <a:rPr sz="3000">
                <a:solidFill>
                  <a:srgbClr val="B5CEA8"/>
                </a:solidFill>
              </a:rPr>
              <a:t>4</a:t>
            </a:r>
            <a:r>
              <a:rPr sz="3000"/>
              <a:t>; </a:t>
            </a:r>
            <a:r>
              <a:rPr sz="3000">
                <a:solidFill>
                  <a:srgbClr val="C8C8C8"/>
                </a:solidFill>
              </a:rPr>
              <a:t>j</a:t>
            </a:r>
            <a:r>
              <a:rPr sz="3000">
                <a:solidFill>
                  <a:srgbClr val="B4B4B4"/>
                </a:solidFill>
              </a:rPr>
              <a:t>++</a:t>
            </a:r>
            <a:r>
              <a:rPr sz="3000"/>
              <a:t>) {</a:t>
            </a:r>
          </a:p>
          <a:p>
            <a:pPr defTabSz="171450">
              <a:defRPr sz="8000">
                <a:solidFill>
                  <a:srgbClr val="FF2600"/>
                </a:solidFill>
                <a:latin typeface="Menlo Regular"/>
                <a:ea typeface="Menlo Regular"/>
                <a:cs typeface="Menlo Regular"/>
                <a:sym typeface="Menlo Regular"/>
              </a:defRPr>
            </a:pPr>
            <a:r>
              <a:rPr sz="3000"/>
              <a:t>          A[j][i]</a:t>
            </a:r>
          </a:p>
        </p:txBody>
      </p:sp>
      <p:pic>
        <p:nvPicPr>
          <p:cNvPr id="159" name="lesson_05_col_major.gif" descr="lesson_05_col_major.gif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5892108" y="2808698"/>
            <a:ext cx="3076575" cy="307657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18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7452360" y="3291840"/>
            <a:ext cx="1097280" cy="3291840"/>
            <a:chOff x="5486400" y="3291840"/>
            <a:chExt cx="1097280" cy="3291840"/>
          </a:xfrm>
        </p:grpSpPr>
        <p:sp>
          <p:nvSpPr>
            <p:cNvPr id="6" name="Rectangle 5"/>
            <p:cNvSpPr/>
            <p:nvPr>
              <p:custDataLst>
                <p:tags r:id="rId11"/>
              </p:custDataLst>
            </p:nvPr>
          </p:nvSpPr>
          <p:spPr bwMode="auto">
            <a:xfrm>
              <a:off x="5486400" y="3566160"/>
              <a:ext cx="1097280" cy="274320"/>
            </a:xfrm>
            <a:prstGeom prst="rect">
              <a:avLst/>
            </a:prstGeom>
            <a:solidFill>
              <a:srgbClr val="FFFF99"/>
            </a:solidFill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7" name="Rectangle 6"/>
            <p:cNvSpPr/>
            <p:nvPr>
              <p:custDataLst>
                <p:tags r:id="rId12"/>
              </p:custDataLst>
            </p:nvPr>
          </p:nvSpPr>
          <p:spPr bwMode="auto">
            <a:xfrm>
              <a:off x="5486400" y="3291840"/>
              <a:ext cx="1097280" cy="274320"/>
            </a:xfrm>
            <a:prstGeom prst="rect">
              <a:avLst/>
            </a:prstGeom>
            <a:solidFill>
              <a:srgbClr val="EFBFBF"/>
            </a:solidFill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8" name="Rectangle 7"/>
            <p:cNvSpPr/>
            <p:nvPr>
              <p:custDataLst>
                <p:tags r:id="rId13"/>
              </p:custDataLst>
            </p:nvPr>
          </p:nvSpPr>
          <p:spPr bwMode="auto">
            <a:xfrm>
              <a:off x="5486400" y="3840480"/>
              <a:ext cx="1097280" cy="274320"/>
            </a:xfrm>
            <a:prstGeom prst="rect">
              <a:avLst/>
            </a:prstGeom>
            <a:solidFill>
              <a:srgbClr val="CCCCFF"/>
            </a:solidFill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9" name="Rectangle 8"/>
            <p:cNvSpPr/>
            <p:nvPr>
              <p:custDataLst>
                <p:tags r:id="rId14"/>
              </p:custDataLst>
            </p:nvPr>
          </p:nvSpPr>
          <p:spPr bwMode="auto">
            <a:xfrm>
              <a:off x="5486400" y="4114800"/>
              <a:ext cx="1097280" cy="274320"/>
            </a:xfrm>
            <a:prstGeom prst="rect">
              <a:avLst/>
            </a:prstGeom>
            <a:solidFill>
              <a:srgbClr val="EFBFBF"/>
            </a:solidFill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10" name="Rectangle 9"/>
            <p:cNvSpPr/>
            <p:nvPr>
              <p:custDataLst>
                <p:tags r:id="rId15"/>
              </p:custDataLst>
            </p:nvPr>
          </p:nvSpPr>
          <p:spPr bwMode="auto">
            <a:xfrm>
              <a:off x="5486400" y="4663440"/>
              <a:ext cx="1097280" cy="274320"/>
            </a:xfrm>
            <a:prstGeom prst="rect">
              <a:avLst/>
            </a:prstGeom>
            <a:solidFill>
              <a:srgbClr val="CCCCFF"/>
            </a:solidFill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11" name="Rectangle 10"/>
            <p:cNvSpPr/>
            <p:nvPr>
              <p:custDataLst>
                <p:tags r:id="rId16"/>
              </p:custDataLst>
            </p:nvPr>
          </p:nvSpPr>
          <p:spPr bwMode="auto">
            <a:xfrm>
              <a:off x="5486400" y="4937760"/>
              <a:ext cx="1097280" cy="274320"/>
            </a:xfrm>
            <a:prstGeom prst="rect">
              <a:avLst/>
            </a:prstGeom>
            <a:solidFill>
              <a:srgbClr val="EFBFBF"/>
            </a:solidFill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12" name="Rectangle 11"/>
            <p:cNvSpPr/>
            <p:nvPr>
              <p:custDataLst>
                <p:tags r:id="rId17"/>
              </p:custDataLst>
            </p:nvPr>
          </p:nvSpPr>
          <p:spPr bwMode="auto">
            <a:xfrm>
              <a:off x="5486400" y="4389120"/>
              <a:ext cx="1097280" cy="274320"/>
            </a:xfrm>
            <a:prstGeom prst="rect">
              <a:avLst/>
            </a:prstGeom>
            <a:solidFill>
              <a:srgbClr val="FFFF99"/>
            </a:solidFill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13" name="Rectangle 12"/>
            <p:cNvSpPr/>
            <p:nvPr>
              <p:custDataLst>
                <p:tags r:id="rId18"/>
              </p:custDataLst>
            </p:nvPr>
          </p:nvSpPr>
          <p:spPr bwMode="auto">
            <a:xfrm>
              <a:off x="5486400" y="5486400"/>
              <a:ext cx="1097280" cy="274320"/>
            </a:xfrm>
            <a:prstGeom prst="rect">
              <a:avLst/>
            </a:prstGeom>
            <a:solidFill>
              <a:srgbClr val="CCCCFF"/>
            </a:solidFill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14" name="Rectangle 13"/>
            <p:cNvSpPr/>
            <p:nvPr>
              <p:custDataLst>
                <p:tags r:id="rId19"/>
              </p:custDataLst>
            </p:nvPr>
          </p:nvSpPr>
          <p:spPr bwMode="auto">
            <a:xfrm>
              <a:off x="5486400" y="5760720"/>
              <a:ext cx="1097280" cy="274320"/>
            </a:xfrm>
            <a:prstGeom prst="rect">
              <a:avLst/>
            </a:prstGeom>
            <a:solidFill>
              <a:srgbClr val="EFBFBF"/>
            </a:solidFill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15" name="Rectangle 14"/>
            <p:cNvSpPr/>
            <p:nvPr>
              <p:custDataLst>
                <p:tags r:id="rId20"/>
              </p:custDataLst>
            </p:nvPr>
          </p:nvSpPr>
          <p:spPr bwMode="auto">
            <a:xfrm>
              <a:off x="5486400" y="5212080"/>
              <a:ext cx="1097280" cy="274320"/>
            </a:xfrm>
            <a:prstGeom prst="rect">
              <a:avLst/>
            </a:prstGeom>
            <a:solidFill>
              <a:srgbClr val="FFFF99"/>
            </a:solidFill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16" name="Rectangle 15"/>
            <p:cNvSpPr/>
            <p:nvPr>
              <p:custDataLst>
                <p:tags r:id="rId21"/>
              </p:custDataLst>
            </p:nvPr>
          </p:nvSpPr>
          <p:spPr bwMode="auto">
            <a:xfrm>
              <a:off x="5486400" y="6309360"/>
              <a:ext cx="1097280" cy="274320"/>
            </a:xfrm>
            <a:prstGeom prst="rect">
              <a:avLst/>
            </a:prstGeom>
            <a:solidFill>
              <a:srgbClr val="CCCCFF"/>
            </a:solidFill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17" name="Rectangle 16"/>
            <p:cNvSpPr/>
            <p:nvPr>
              <p:custDataLst>
                <p:tags r:id="rId22"/>
              </p:custDataLst>
            </p:nvPr>
          </p:nvSpPr>
          <p:spPr bwMode="auto">
            <a:xfrm>
              <a:off x="5486400" y="6035040"/>
              <a:ext cx="1097280" cy="274320"/>
            </a:xfrm>
            <a:prstGeom prst="rect">
              <a:avLst/>
            </a:prstGeom>
            <a:solidFill>
              <a:srgbClr val="FFFF99"/>
            </a:solidFill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</p:grpSp>
      <p:sp>
        <p:nvSpPr>
          <p:cNvPr id="19" name="Line 8"/>
          <p:cNvSpPr>
            <a:spLocks noChangeShapeType="1"/>
          </p:cNvSpPr>
          <p:nvPr>
            <p:custDataLst>
              <p:tags r:id="rId1"/>
            </p:custDataLst>
          </p:nvPr>
        </p:nvSpPr>
        <p:spPr bwMode="auto">
          <a:xfrm flipV="1">
            <a:off x="548640" y="5532120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  <a:effectLst/>
        </p:spPr>
        <p:txBody>
          <a:bodyPr wrap="none" anchor="ctr"/>
          <a:lstStyle/>
          <a:p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0" name="Line 10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 flipV="1">
            <a:off x="2119967" y="5532120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  <a:effectLst/>
        </p:spPr>
        <p:txBody>
          <a:bodyPr wrap="none" anchor="ctr"/>
          <a:lstStyle/>
          <a:p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1" name="Line 12"/>
          <p:cNvSpPr>
            <a:spLocks noChangeShapeType="1"/>
          </p:cNvSpPr>
          <p:nvPr>
            <p:custDataLst>
              <p:tags r:id="rId3"/>
            </p:custDataLst>
          </p:nvPr>
        </p:nvSpPr>
        <p:spPr bwMode="auto">
          <a:xfrm flipV="1">
            <a:off x="3694176" y="5532120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  <a:effectLst/>
        </p:spPr>
        <p:txBody>
          <a:bodyPr wrap="none" anchor="ctr"/>
          <a:lstStyle/>
          <a:p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323591" y="5720826"/>
            <a:ext cx="3669704" cy="369332"/>
            <a:chOff x="152575" y="5092914"/>
            <a:chExt cx="2869327" cy="369332"/>
          </a:xfrm>
        </p:grpSpPr>
        <p:sp>
          <p:nvSpPr>
            <p:cNvPr id="23" name="Text Box 9"/>
            <p:cNvSpPr txBox="1"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152575" y="5092914"/>
              <a:ext cx="359971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18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76</a:t>
              </a:r>
            </a:p>
          </p:txBody>
        </p:sp>
        <p:sp>
          <p:nvSpPr>
            <p:cNvPr id="24" name="Text Box 11"/>
            <p:cNvSpPr txBox="1"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1377169" y="5092914"/>
              <a:ext cx="359971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18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92</a:t>
              </a:r>
            </a:p>
          </p:txBody>
        </p:sp>
        <p:sp>
          <p:nvSpPr>
            <p:cNvPr id="25" name="Text Box 13"/>
            <p:cNvSpPr txBox="1"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2554140" y="5092914"/>
              <a:ext cx="467762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1800" b="0" dirty="0">
                  <a:latin typeface="Courier New" panose="02070309020205020404" pitchFamily="49" charset="0"/>
                  <a:cs typeface="Courier New" panose="02070309020205020404" pitchFamily="49" charset="0"/>
                </a:rPr>
                <a:t>108</a:t>
              </a:r>
            </a:p>
          </p:txBody>
        </p:sp>
      </p:grpSp>
      <p:sp>
        <p:nvSpPr>
          <p:cNvPr id="26" name="TextBox 25"/>
          <p:cNvSpPr txBox="1"/>
          <p:nvPr>
            <p:custDataLst>
              <p:tags r:id="rId4"/>
            </p:custDataLst>
          </p:nvPr>
        </p:nvSpPr>
        <p:spPr>
          <a:xfrm>
            <a:off x="548572" y="4358983"/>
            <a:ext cx="21293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Layout in Memory</a:t>
            </a:r>
          </a:p>
        </p:txBody>
      </p:sp>
      <p:graphicFrame>
        <p:nvGraphicFramePr>
          <p:cNvPr id="27" name="Table 26"/>
          <p:cNvGraphicFramePr>
            <a:graphicFrameLocks noGrp="1"/>
          </p:cNvGraphicFramePr>
          <p:nvPr/>
        </p:nvGraphicFramePr>
        <p:xfrm>
          <a:off x="548640" y="4754880"/>
          <a:ext cx="4718304" cy="75895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931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31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31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931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931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9319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9319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9319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9319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9319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9319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93192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758952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140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[0] [0]</a:t>
                      </a:r>
                      <a:endParaRPr lang="en-US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140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[0] [1]</a:t>
                      </a:r>
                      <a:endParaRPr lang="en-US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140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[0] [2]</a:t>
                      </a:r>
                      <a:endParaRPr lang="en-US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140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[0] [3]</a:t>
                      </a:r>
                      <a:endParaRPr lang="en-US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140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[1] [0]</a:t>
                      </a:r>
                      <a:endParaRPr lang="en-US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140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[1] [1]</a:t>
                      </a:r>
                      <a:endParaRPr lang="en-US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140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[1] [2]</a:t>
                      </a:r>
                      <a:endParaRPr lang="en-US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140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[1] [3]</a:t>
                      </a:r>
                      <a:endParaRPr lang="en-US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140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[2] [0]</a:t>
                      </a:r>
                      <a:endParaRPr lang="en-US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140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[2] [1]</a:t>
                      </a:r>
                      <a:endParaRPr lang="en-US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140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[2] [2]</a:t>
                      </a:r>
                      <a:endParaRPr lang="en-US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140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[2] [3]</a:t>
                      </a:r>
                      <a:endParaRPr lang="en-US" sz="14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8" name="TextBox 27"/>
          <p:cNvSpPr txBox="1"/>
          <p:nvPr>
            <p:custDataLst>
              <p:tags r:id="rId5"/>
            </p:custDataLst>
          </p:nvPr>
        </p:nvSpPr>
        <p:spPr>
          <a:xfrm>
            <a:off x="5486400" y="1286185"/>
            <a:ext cx="13324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alibri" pitchFamily="34" charset="0"/>
              </a:rPr>
              <a:t>M = 3, N=4</a:t>
            </a:r>
          </a:p>
        </p:txBody>
      </p:sp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8209185"/>
              </p:ext>
            </p:extLst>
          </p:nvPr>
        </p:nvGraphicFramePr>
        <p:xfrm>
          <a:off x="5486400" y="1645920"/>
          <a:ext cx="3170609" cy="1295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31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6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14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14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[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][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[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][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</a:t>
                      </a:r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[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][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</a:t>
                      </a:r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[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][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3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</a:t>
                      </a:r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440">
                <a:tc>
                  <a:txBody>
                    <a:bodyPr/>
                    <a:lstStyle/>
                    <a:p>
                      <a:pPr algn="ctr"/>
                      <a:endParaRPr lang="en-US" sz="5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[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][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</a:t>
                      </a:r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6F5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[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][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</a:t>
                      </a:r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6F5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[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][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</a:t>
                      </a:r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6F5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[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][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3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</a:t>
                      </a:r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6F5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1440">
                <a:tc>
                  <a:txBody>
                    <a:bodyPr/>
                    <a:lstStyle/>
                    <a:p>
                      <a:pPr algn="ctr"/>
                      <a:endParaRPr lang="en-US" sz="5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5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[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][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</a:t>
                      </a:r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D6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[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][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</a:t>
                      </a:r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D6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[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][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</a:t>
                      </a:r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D6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[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][</a:t>
                      </a:r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3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]</a:t>
                      </a:r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6D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0" name="TextBox 29"/>
          <p:cNvSpPr txBox="1"/>
          <p:nvPr>
            <p:custDataLst>
              <p:tags r:id="rId6"/>
            </p:custDataLst>
          </p:nvPr>
        </p:nvSpPr>
        <p:spPr>
          <a:xfrm>
            <a:off x="5484845" y="3219046"/>
            <a:ext cx="16376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Access Pattern:</a:t>
            </a:r>
          </a:p>
          <a:p>
            <a:r>
              <a:rPr lang="en-US" sz="1800" b="0" dirty="0">
                <a:latin typeface="Calibri" pitchFamily="34" charset="0"/>
              </a:rPr>
              <a:t>stride = ?</a:t>
            </a:r>
          </a:p>
        </p:txBody>
      </p:sp>
      <p:graphicFrame>
        <p:nvGraphicFramePr>
          <p:cNvPr id="31" name="Table 30"/>
          <p:cNvGraphicFramePr>
            <a:graphicFrameLocks noGrp="1"/>
          </p:cNvGraphicFramePr>
          <p:nvPr/>
        </p:nvGraphicFramePr>
        <p:xfrm>
          <a:off x="6991927" y="3291840"/>
          <a:ext cx="1554480" cy="3291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5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a[0][0]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a[1][0]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3)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a[2][0]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4)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a[0][1]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5)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a[1][1]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6)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a[2][1]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7)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a[0][2]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8)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a[1][2]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9)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a[2][2]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a[0][3]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11)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a[1][3]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12)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a[2][3]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2" name="Text Box 3">
            <a:extLst>
              <a:ext uri="{FF2B5EF4-FFF2-40B4-BE49-F238E27FC236}">
                <a16:creationId xmlns:a16="http://schemas.microsoft.com/office/drawing/2014/main" id="{161937E9-05CE-3DF2-48A2-7A5100D26811}"/>
              </a:ext>
            </a:extLst>
          </p:cNvPr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457200" y="1362456"/>
            <a:ext cx="4572000" cy="269334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360" tIns="44280" rIns="90360" bIns="4428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GB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sum_array_</a:t>
            </a:r>
            <a:r>
              <a:rPr lang="en-GB" sz="18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cols</a:t>
            </a:r>
            <a:r>
              <a:rPr lang="en-GB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GB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a[M][N])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GB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i, j, sum = 0;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GB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GB" sz="18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</a:t>
            </a:r>
            <a:r>
              <a:rPr lang="en-GB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= 0; </a:t>
            </a:r>
            <a:r>
              <a:rPr lang="en-GB" sz="18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</a:t>
            </a:r>
            <a:r>
              <a:rPr lang="en-GB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&lt; </a:t>
            </a:r>
            <a:r>
              <a:rPr lang="en-GB" sz="18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en-GB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GB" sz="18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</a:t>
            </a:r>
            <a:r>
              <a:rPr lang="en-GB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++)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GB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GB" sz="18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GB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= 0; </a:t>
            </a:r>
            <a:r>
              <a:rPr lang="en-GB" sz="18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GB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&lt; </a:t>
            </a:r>
            <a:r>
              <a:rPr lang="en-GB" sz="18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</a:t>
            </a:r>
            <a:r>
              <a:rPr lang="en-GB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GB" sz="1800" b="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GB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++)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sum += a[i][j];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GB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sum;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576409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Cache Performance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192" y="1362456"/>
            <a:ext cx="8366760" cy="4974336"/>
          </a:xfrm>
        </p:spPr>
        <p:txBody>
          <a:bodyPr>
            <a:noAutofit/>
          </a:bodyPr>
          <a:lstStyle/>
          <a:p>
            <a:r>
              <a:rPr lang="en-US" dirty="0"/>
              <a:t>Two things hurt the performance of a cache:</a:t>
            </a:r>
          </a:p>
          <a:p>
            <a:pPr lvl="1"/>
            <a:r>
              <a:rPr lang="en-US" dirty="0"/>
              <a:t>Miss rate and miss penalty</a:t>
            </a:r>
          </a:p>
          <a:p>
            <a:pPr lvl="2"/>
            <a:endParaRPr lang="en-US" dirty="0"/>
          </a:p>
          <a:p>
            <a:pPr marL="342900" lvl="1" indent="-342900">
              <a:buSzPct val="60000"/>
              <a:buFont typeface="Wingdings" panose="05000000000000000000" pitchFamily="2" charset="2"/>
              <a:buChar char="v"/>
            </a:pPr>
            <a:r>
              <a:rPr lang="en-US" sz="2800" i="1" dirty="0"/>
              <a:t>Average Memory Access Time</a:t>
            </a:r>
            <a:r>
              <a:rPr lang="en-US" sz="2800" dirty="0"/>
              <a:t> (AMAT):  average time to access memory considering both hits and misses</a:t>
            </a:r>
          </a:p>
          <a:p>
            <a:pPr marL="342900" lvl="1" indent="-342900">
              <a:buNone/>
            </a:pPr>
            <a:r>
              <a:rPr lang="en-US" b="1" dirty="0">
                <a:solidFill>
                  <a:srgbClr val="FF0000"/>
                </a:solidFill>
              </a:rPr>
              <a:t>		AMAT = Hit time + Miss rate × Miss penalty</a:t>
            </a:r>
          </a:p>
          <a:p>
            <a:pPr marL="342900" lvl="1" indent="-342900">
              <a:buNone/>
            </a:pPr>
            <a:r>
              <a:rPr lang="en-US" b="1" dirty="0">
                <a:solidFill>
                  <a:srgbClr val="FF0000"/>
                </a:solidFill>
              </a:rPr>
              <a:t>		</a:t>
            </a:r>
            <a:r>
              <a:rPr lang="en-US" dirty="0"/>
              <a:t>(abbreviated AMAT = HT + MR × MP)</a:t>
            </a:r>
            <a:endParaRPr lang="en-US" b="1" dirty="0">
              <a:solidFill>
                <a:schemeClr val="accent2"/>
              </a:solidFill>
            </a:endParaRPr>
          </a:p>
          <a:p>
            <a:pPr lvl="2"/>
            <a:endParaRPr lang="en-US" dirty="0"/>
          </a:p>
          <a:p>
            <a:r>
              <a:rPr lang="en-US" dirty="0"/>
              <a:t>99% hit rate can be </a:t>
            </a:r>
            <a:r>
              <a:rPr lang="en-US" b="1" dirty="0"/>
              <a:t>twice</a:t>
            </a:r>
            <a:r>
              <a:rPr lang="en-US" dirty="0"/>
              <a:t> as good as 97% hit rate!</a:t>
            </a:r>
          </a:p>
          <a:p>
            <a:pPr lvl="1"/>
            <a:r>
              <a:rPr lang="en-US" dirty="0"/>
              <a:t>Assume HT of 1 clock cycle and MP of 100 clock cycles</a:t>
            </a:r>
          </a:p>
          <a:p>
            <a:pPr lvl="1"/>
            <a:r>
              <a:rPr lang="en-US" dirty="0"/>
              <a:t>97%:  AMAT =</a:t>
            </a:r>
          </a:p>
          <a:p>
            <a:pPr lvl="1"/>
            <a:r>
              <a:rPr lang="en-US" dirty="0"/>
              <a:t>99%:  AMAT =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090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Processor-Memory Gap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23" name="Picture 2" descr="https://m.eet.com/media/1171200/fig2-2.jp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" y="1371600"/>
            <a:ext cx="8595360" cy="4575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2" name="Group 21"/>
          <p:cNvGrpSpPr/>
          <p:nvPr/>
        </p:nvGrpSpPr>
        <p:grpSpPr>
          <a:xfrm>
            <a:off x="6119761" y="3040843"/>
            <a:ext cx="2671911" cy="1790294"/>
            <a:chOff x="5616226" y="3026116"/>
            <a:chExt cx="2671911" cy="1790294"/>
          </a:xfrm>
        </p:grpSpPr>
        <p:sp>
          <p:nvSpPr>
            <p:cNvPr id="15" name="Line 13"/>
            <p:cNvSpPr>
              <a:spLocks noChangeShapeType="1"/>
            </p:cNvSpPr>
            <p:nvPr/>
          </p:nvSpPr>
          <p:spPr bwMode="auto">
            <a:xfrm flipH="1">
              <a:off x="5616226" y="3079050"/>
              <a:ext cx="0" cy="1737360"/>
            </a:xfrm>
            <a:prstGeom prst="line">
              <a:avLst/>
            </a:prstGeom>
            <a:noFill/>
            <a:ln w="25400">
              <a:solidFill>
                <a:srgbClr val="FC0128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Rectangle 14"/>
            <p:cNvSpPr>
              <a:spLocks noChangeArrowheads="1"/>
            </p:cNvSpPr>
            <p:nvPr/>
          </p:nvSpPr>
          <p:spPr bwMode="auto">
            <a:xfrm>
              <a:off x="5676074" y="3026116"/>
              <a:ext cx="2612063" cy="11977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2400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Processor-Memory</a:t>
              </a:r>
            </a:p>
            <a:p>
              <a:r>
                <a:rPr lang="en-US" sz="2400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Performance Gap</a:t>
              </a:r>
              <a:br>
                <a:rPr lang="en-US" sz="2400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US" sz="2400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(grows 50%/year)</a:t>
              </a:r>
            </a:p>
          </p:txBody>
        </p:sp>
      </p:grpSp>
      <p:sp>
        <p:nvSpPr>
          <p:cNvPr id="3" name="Rectangle 2"/>
          <p:cNvSpPr/>
          <p:nvPr/>
        </p:nvSpPr>
        <p:spPr>
          <a:xfrm>
            <a:off x="914400" y="5943600"/>
            <a:ext cx="576156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latin typeface="Calibri" panose="020F0502020204030204" pitchFamily="34" charset="0"/>
                <a:ea typeface="ＭＳ Ｐゴシック" pitchFamily="34" charset="-128"/>
                <a:cs typeface="Calibri" panose="020F0502020204030204" pitchFamily="34" charset="0"/>
              </a:rPr>
              <a:t>1989</a:t>
            </a:r>
            <a:r>
              <a:rPr lang="en-US" sz="2000" b="0" dirty="0">
                <a:latin typeface="Calibri" panose="020F0502020204030204" pitchFamily="34" charset="0"/>
                <a:ea typeface="ＭＳ Ｐゴシック" pitchFamily="34" charset="-128"/>
                <a:cs typeface="Calibri" panose="020F0502020204030204" pitchFamily="34" charset="0"/>
              </a:rPr>
              <a:t> first Intel CPU with cache on chip</a:t>
            </a:r>
          </a:p>
          <a:p>
            <a:r>
              <a:rPr lang="en-US" sz="2000" dirty="0">
                <a:latin typeface="Calibri" panose="020F0502020204030204" pitchFamily="34" charset="0"/>
                <a:ea typeface="ＭＳ Ｐゴシック" pitchFamily="34" charset="-128"/>
                <a:cs typeface="Calibri" panose="020F0502020204030204" pitchFamily="34" charset="0"/>
              </a:rPr>
              <a:t>1998</a:t>
            </a:r>
            <a:r>
              <a:rPr lang="en-US" sz="2000" b="0" dirty="0">
                <a:latin typeface="Calibri" panose="020F0502020204030204" pitchFamily="34" charset="0"/>
                <a:ea typeface="ＭＳ Ｐゴシック" pitchFamily="34" charset="-128"/>
                <a:cs typeface="Calibri" panose="020F0502020204030204" pitchFamily="34" charset="0"/>
              </a:rPr>
              <a:t> Pentium III has two cache levels on chip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3882972" y="1641969"/>
            <a:ext cx="2176942" cy="1741311"/>
            <a:chOff x="1670713" y="3108960"/>
            <a:chExt cx="2176942" cy="1741311"/>
          </a:xfrm>
        </p:grpSpPr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1670713" y="3108960"/>
              <a:ext cx="2085765" cy="4591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2400" b="0" dirty="0">
                  <a:solidFill>
                    <a:srgbClr val="0070C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“Moore’s Law”</a:t>
              </a:r>
            </a:p>
          </p:txBody>
        </p:sp>
        <p:grpSp>
          <p:nvGrpSpPr>
            <p:cNvPr id="19" name="Group 18"/>
            <p:cNvGrpSpPr/>
            <p:nvPr/>
          </p:nvGrpSpPr>
          <p:grpSpPr>
            <a:xfrm>
              <a:off x="2025628" y="3511296"/>
              <a:ext cx="1822027" cy="1338975"/>
              <a:chOff x="7642494" y="1937013"/>
              <a:chExt cx="1822027" cy="1338975"/>
            </a:xfrm>
          </p:grpSpPr>
          <p:sp>
            <p:nvSpPr>
              <p:cNvPr id="10" name="Rectangle 8"/>
              <p:cNvSpPr>
                <a:spLocks noChangeArrowheads="1"/>
              </p:cNvSpPr>
              <p:nvPr/>
            </p:nvSpPr>
            <p:spPr bwMode="auto">
              <a:xfrm>
                <a:off x="7642494" y="1937013"/>
                <a:ext cx="1280160" cy="834587"/>
              </a:xfrm>
              <a:prstGeom prst="rect">
                <a:avLst/>
              </a:prstGeom>
              <a:noFill/>
              <a:ln w="12700">
                <a:solidFill>
                  <a:srgbClr val="0070C0"/>
                </a:solidFill>
                <a:miter lim="800000"/>
                <a:headEnd/>
                <a:tailEnd/>
              </a:ln>
              <a:effectLst/>
            </p:spPr>
            <p:txBody>
              <a:bodyPr lIns="90488" tIns="44450" rIns="90488" bIns="44450">
                <a:spAutoFit/>
              </a:bodyPr>
              <a:lstStyle/>
              <a:p>
                <a:pPr algn="ctr">
                  <a:lnSpc>
                    <a:spcPct val="80000"/>
                  </a:lnSpc>
                </a:pPr>
                <a:r>
                  <a:rPr lang="en-US" sz="2000" b="0" dirty="0">
                    <a:solidFill>
                      <a:srgbClr val="0070C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µProc</a:t>
                </a:r>
              </a:p>
              <a:p>
                <a:pPr algn="ctr">
                  <a:lnSpc>
                    <a:spcPct val="80000"/>
                  </a:lnSpc>
                </a:pPr>
                <a:r>
                  <a:rPr lang="en-US" sz="2000" b="0" dirty="0">
                    <a:solidFill>
                      <a:srgbClr val="0070C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55%/year</a:t>
                </a:r>
              </a:p>
              <a:p>
                <a:pPr algn="ctr">
                  <a:lnSpc>
                    <a:spcPct val="80000"/>
                  </a:lnSpc>
                </a:pPr>
                <a:r>
                  <a:rPr lang="en-US" sz="2000" b="0" dirty="0">
                    <a:solidFill>
                      <a:srgbClr val="0070C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(2X/1.5yr)</a:t>
                </a:r>
              </a:p>
            </p:txBody>
          </p:sp>
          <p:sp>
            <p:nvSpPr>
              <p:cNvPr id="18" name="Arc 17"/>
              <p:cNvSpPr/>
              <p:nvPr/>
            </p:nvSpPr>
            <p:spPr>
              <a:xfrm rot="10800000" flipH="1" flipV="1">
                <a:off x="8380788" y="2361588"/>
                <a:ext cx="1083733" cy="914400"/>
              </a:xfrm>
              <a:prstGeom prst="arc">
                <a:avLst>
                  <a:gd name="adj1" fmla="val 16200000"/>
                  <a:gd name="adj2" fmla="val 243029"/>
                </a:avLst>
              </a:prstGeom>
              <a:noFill/>
              <a:ln w="25400">
                <a:solidFill>
                  <a:srgbClr val="0070C0"/>
                </a:solidFill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</p:grpSp>
      <p:grpSp>
        <p:nvGrpSpPr>
          <p:cNvPr id="21" name="Group 20"/>
          <p:cNvGrpSpPr/>
          <p:nvPr/>
        </p:nvGrpSpPr>
        <p:grpSpPr>
          <a:xfrm>
            <a:off x="6145632" y="4846320"/>
            <a:ext cx="1280160" cy="1708839"/>
            <a:chOff x="7389563" y="3817675"/>
            <a:chExt cx="1280160" cy="1708839"/>
          </a:xfrm>
        </p:grpSpPr>
        <p:sp>
          <p:nvSpPr>
            <p:cNvPr id="13" name="Rectangle 11"/>
            <p:cNvSpPr>
              <a:spLocks noChangeArrowheads="1"/>
            </p:cNvSpPr>
            <p:nvPr/>
          </p:nvSpPr>
          <p:spPr bwMode="auto">
            <a:xfrm>
              <a:off x="7389563" y="4691927"/>
              <a:ext cx="1280160" cy="834587"/>
            </a:xfrm>
            <a:prstGeom prst="rect">
              <a:avLst/>
            </a:prstGeom>
            <a:noFill/>
            <a:ln w="12700">
              <a:solidFill>
                <a:srgbClr val="008000"/>
              </a:solidFill>
              <a:miter lim="800000"/>
              <a:headEnd/>
              <a:tailEnd w="med" len="lg"/>
            </a:ln>
            <a:effectLst/>
          </p:spPr>
          <p:txBody>
            <a:bodyPr wrap="square" lIns="90488" tIns="44450" rIns="90488" bIns="4445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2000" b="0" dirty="0">
                  <a:solidFill>
                    <a:srgbClr val="008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DRAM</a:t>
              </a:r>
            </a:p>
            <a:p>
              <a:pPr algn="ctr">
                <a:lnSpc>
                  <a:spcPct val="80000"/>
                </a:lnSpc>
              </a:pPr>
              <a:r>
                <a:rPr lang="en-US" sz="2000" b="0" dirty="0">
                  <a:solidFill>
                    <a:srgbClr val="008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7%/year</a:t>
              </a:r>
            </a:p>
            <a:p>
              <a:pPr algn="ctr">
                <a:lnSpc>
                  <a:spcPct val="80000"/>
                </a:lnSpc>
              </a:pPr>
              <a:r>
                <a:rPr lang="en-US" sz="2000" b="0" dirty="0">
                  <a:solidFill>
                    <a:srgbClr val="008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(2X/10yrs)</a:t>
              </a:r>
            </a:p>
          </p:txBody>
        </p:sp>
        <p:sp>
          <p:nvSpPr>
            <p:cNvPr id="20" name="Arc 19"/>
            <p:cNvSpPr/>
            <p:nvPr/>
          </p:nvSpPr>
          <p:spPr>
            <a:xfrm flipH="1" flipV="1">
              <a:off x="7846763" y="3817675"/>
              <a:ext cx="182880" cy="1143000"/>
            </a:xfrm>
            <a:prstGeom prst="arc">
              <a:avLst>
                <a:gd name="adj1" fmla="val 5457861"/>
                <a:gd name="adj2" fmla="val 15330506"/>
              </a:avLst>
            </a:prstGeom>
            <a:ln w="25400">
              <a:solidFill>
                <a:srgbClr val="008000"/>
              </a:solidFill>
              <a:headEnd type="triangle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16812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Can we have more than one cache?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/>
              <a:t>Why would we want to do that?</a:t>
            </a:r>
          </a:p>
          <a:p>
            <a:pPr lvl="1"/>
            <a:r>
              <a:rPr lang="en-US" dirty="0"/>
              <a:t>Avoid going to memory!</a:t>
            </a:r>
          </a:p>
          <a:p>
            <a:r>
              <a:rPr lang="en-US" dirty="0"/>
              <a:t>Typical performance numbers:</a:t>
            </a:r>
          </a:p>
          <a:p>
            <a:pPr lvl="1"/>
            <a:r>
              <a:rPr lang="en-US" dirty="0"/>
              <a:t>Miss Rate</a:t>
            </a:r>
          </a:p>
          <a:p>
            <a:pPr lvl="2"/>
            <a:r>
              <a:rPr lang="en-US" dirty="0"/>
              <a:t>L1 MR = </a:t>
            </a:r>
            <a:r>
              <a:rPr lang="en-GB" dirty="0"/>
              <a:t>3-10%</a:t>
            </a:r>
          </a:p>
          <a:p>
            <a:pPr lvl="2"/>
            <a:r>
              <a:rPr lang="en-GB" dirty="0"/>
              <a:t>L2 Global MR = Quite small (</a:t>
            </a:r>
            <a:r>
              <a:rPr lang="en-GB" i="1" dirty="0"/>
              <a:t>e.g.</a:t>
            </a:r>
            <a:r>
              <a:rPr lang="en-GB" dirty="0"/>
              <a:t> &lt; 1%), depending on parameters, etc.</a:t>
            </a:r>
          </a:p>
          <a:p>
            <a:pPr lvl="2"/>
            <a:r>
              <a:rPr lang="en-GB" dirty="0"/>
              <a:t>L2 (Local) MR typically larger than L1 MR (filtered by L1 hits)</a:t>
            </a:r>
          </a:p>
          <a:p>
            <a:pPr lvl="1"/>
            <a:r>
              <a:rPr lang="en-GB" dirty="0"/>
              <a:t>Hit Time</a:t>
            </a:r>
          </a:p>
          <a:p>
            <a:pPr lvl="2"/>
            <a:r>
              <a:rPr lang="en-GB" dirty="0"/>
              <a:t>L1 HT = 4 clock cycles</a:t>
            </a:r>
          </a:p>
          <a:p>
            <a:pPr lvl="2"/>
            <a:r>
              <a:rPr lang="en-GB" dirty="0"/>
              <a:t>L2 HT = 10 clock cycles</a:t>
            </a:r>
          </a:p>
          <a:p>
            <a:pPr lvl="1"/>
            <a:r>
              <a:rPr lang="en-GB" dirty="0"/>
              <a:t>Miss Penalty</a:t>
            </a:r>
          </a:p>
          <a:p>
            <a:pPr lvl="2"/>
            <a:r>
              <a:rPr lang="en-GB" dirty="0"/>
              <a:t>P = 50-200 cycles for missing in L2 &amp; going to main memory</a:t>
            </a:r>
          </a:p>
          <a:p>
            <a:pPr lvl="2"/>
            <a:r>
              <a:rPr lang="en-GB" dirty="0"/>
              <a:t>Trend: increasing!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0190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An Example Memory Hierarchy</a:t>
            </a:r>
          </a:p>
        </p:txBody>
      </p:sp>
      <p:sp>
        <p:nvSpPr>
          <p:cNvPr id="32" name="Slide Number Placeholder 31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35843" name="AutoShape 2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401755" y="1196802"/>
            <a:ext cx="6242050" cy="5391150"/>
          </a:xfrm>
          <a:prstGeom prst="triangle">
            <a:avLst>
              <a:gd name="adj" fmla="val 50000"/>
            </a:avLst>
          </a:prstGeom>
          <a:gradFill>
            <a:gsLst>
              <a:gs pos="0">
                <a:schemeClr val="accent2">
                  <a:lumMod val="20000"/>
                  <a:lumOff val="80000"/>
                </a:schemeClr>
              </a:gs>
              <a:gs pos="49000">
                <a:schemeClr val="accent2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5400000" scaled="0"/>
          </a:gra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35844" name="Text Box 3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4065393" y="1755602"/>
            <a:ext cx="906315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registers</a:t>
            </a:r>
          </a:p>
        </p:txBody>
      </p:sp>
      <p:sp>
        <p:nvSpPr>
          <p:cNvPr id="35845" name="Text Box 4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3838375" y="2231674"/>
            <a:ext cx="1360350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on-chip L1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cache (SRAM)</a:t>
            </a:r>
          </a:p>
        </p:txBody>
      </p:sp>
      <p:sp>
        <p:nvSpPr>
          <p:cNvPr id="35846" name="Text Box 5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3830905" y="3940592"/>
            <a:ext cx="1375290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main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(DRAM)</a:t>
            </a:r>
          </a:p>
        </p:txBody>
      </p:sp>
      <p:sp>
        <p:nvSpPr>
          <p:cNvPr id="35847" name="Text Box 6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3431950" y="4791670"/>
            <a:ext cx="2173200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local secondary storage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(local disks)</a:t>
            </a:r>
          </a:p>
        </p:txBody>
      </p:sp>
      <p:sp>
        <p:nvSpPr>
          <p:cNvPr id="35848" name="Line 7"/>
          <p:cNvSpPr>
            <a:spLocks noChangeShapeType="1"/>
          </p:cNvSpPr>
          <p:nvPr>
            <p:custDataLst>
              <p:tags r:id="rId8"/>
            </p:custDataLst>
          </p:nvPr>
        </p:nvSpPr>
        <p:spPr bwMode="auto">
          <a:xfrm>
            <a:off x="3990968" y="2119140"/>
            <a:ext cx="1063625" cy="1587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35850" name="Line 9"/>
          <p:cNvSpPr>
            <a:spLocks noChangeShapeType="1"/>
          </p:cNvSpPr>
          <p:nvPr>
            <p:custDataLst>
              <p:tags r:id="rId9"/>
            </p:custDataLst>
          </p:nvPr>
        </p:nvSpPr>
        <p:spPr bwMode="auto">
          <a:xfrm>
            <a:off x="3246430" y="3821734"/>
            <a:ext cx="2552700" cy="1587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35851" name="Line 10"/>
          <p:cNvSpPr>
            <a:spLocks noChangeShapeType="1"/>
          </p:cNvSpPr>
          <p:nvPr>
            <p:custDataLst>
              <p:tags r:id="rId10"/>
            </p:custDataLst>
          </p:nvPr>
        </p:nvSpPr>
        <p:spPr bwMode="auto">
          <a:xfrm>
            <a:off x="695317" y="4130502"/>
            <a:ext cx="1588" cy="2344738"/>
          </a:xfrm>
          <a:prstGeom prst="line">
            <a:avLst/>
          </a:prstGeom>
          <a:noFill/>
          <a:ln w="38160">
            <a:solidFill>
              <a:srgbClr val="000066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35852" name="Text Box 11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709659" y="4016469"/>
            <a:ext cx="915933" cy="1059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Larger, 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slower,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cheaper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per byte</a:t>
            </a:r>
          </a:p>
        </p:txBody>
      </p:sp>
      <p:sp>
        <p:nvSpPr>
          <p:cNvPr id="35854" name="Text Box 13"/>
          <p:cNvSpPr txBox="1"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2817354" y="5749329"/>
            <a:ext cx="3402391" cy="577929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remote secondary storage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(distributed file systems, web servers)</a:t>
            </a:r>
          </a:p>
        </p:txBody>
      </p:sp>
      <p:sp>
        <p:nvSpPr>
          <p:cNvPr id="35857" name="Line 20"/>
          <p:cNvSpPr>
            <a:spLocks noChangeShapeType="1"/>
          </p:cNvSpPr>
          <p:nvPr>
            <p:custDataLst>
              <p:tags r:id="rId13"/>
            </p:custDataLst>
          </p:nvPr>
        </p:nvSpPr>
        <p:spPr bwMode="auto">
          <a:xfrm>
            <a:off x="2014174" y="5524327"/>
            <a:ext cx="5029200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35858" name="Text Box 21"/>
          <p:cNvSpPr txBox="1"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3838375" y="3082752"/>
            <a:ext cx="1360350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off-chip L2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cache (SRAM)</a:t>
            </a:r>
          </a:p>
        </p:txBody>
      </p:sp>
      <p:sp>
        <p:nvSpPr>
          <p:cNvPr id="35860" name="Text Box 25"/>
          <p:cNvSpPr txBox="1"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5185791" y="1426422"/>
            <a:ext cx="3618554" cy="66762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solidFill>
                  <a:srgbClr val="0000FF"/>
                </a:solidFill>
                <a:latin typeface="Calibri" pitchFamily="34" charset="0"/>
              </a:rPr>
              <a:t>explicitly program-controlled </a:t>
            </a:r>
            <a:r>
              <a:rPr lang="en-GB" sz="1800" b="1" dirty="0">
                <a:solidFill>
                  <a:srgbClr val="0000FF"/>
                </a:solidFill>
                <a:latin typeface="Calibri" pitchFamily="34" charset="0"/>
              </a:rPr>
              <a:t>(e.g. refer to exactly %t1, %</a:t>
            </a:r>
            <a:r>
              <a:rPr lang="en-GB" b="1" dirty="0">
                <a:solidFill>
                  <a:srgbClr val="0000FF"/>
                </a:solidFill>
                <a:latin typeface="Calibri" pitchFamily="34" charset="0"/>
              </a:rPr>
              <a:t>t2</a:t>
            </a:r>
            <a:r>
              <a:rPr lang="en-GB" sz="1800" b="1" dirty="0">
                <a:solidFill>
                  <a:srgbClr val="0000FF"/>
                </a:solidFill>
                <a:latin typeface="Calibri" pitchFamily="34" charset="0"/>
              </a:rPr>
              <a:t>)</a:t>
            </a:r>
          </a:p>
        </p:txBody>
      </p:sp>
      <p:sp>
        <p:nvSpPr>
          <p:cNvPr id="35869" name="Text Box 36"/>
          <p:cNvSpPr txBox="1"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711192" y="2499619"/>
            <a:ext cx="894132" cy="1059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Smaller,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faster,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costlier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per byte</a:t>
            </a:r>
          </a:p>
        </p:txBody>
      </p:sp>
      <p:sp>
        <p:nvSpPr>
          <p:cNvPr id="35870" name="Line 37"/>
          <p:cNvSpPr>
            <a:spLocks noChangeShapeType="1"/>
          </p:cNvSpPr>
          <p:nvPr>
            <p:custDataLst>
              <p:tags r:id="rId17"/>
            </p:custDataLst>
          </p:nvPr>
        </p:nvSpPr>
        <p:spPr bwMode="auto">
          <a:xfrm flipV="1">
            <a:off x="709605" y="1330152"/>
            <a:ext cx="1587" cy="2157413"/>
          </a:xfrm>
          <a:prstGeom prst="line">
            <a:avLst/>
          </a:prstGeom>
          <a:noFill/>
          <a:ln w="38160">
            <a:solidFill>
              <a:srgbClr val="000066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anose="020F0502020204030204" pitchFamily="34" charset="0"/>
            </a:endParaRPr>
          </a:p>
        </p:txBody>
      </p:sp>
      <p:cxnSp>
        <p:nvCxnSpPr>
          <p:cNvPr id="40" name="Straight Connector 39"/>
          <p:cNvCxnSpPr/>
          <p:nvPr>
            <p:custDataLst>
              <p:tags r:id="rId18"/>
            </p:custDataLst>
          </p:nvPr>
        </p:nvCxnSpPr>
        <p:spPr bwMode="auto">
          <a:xfrm>
            <a:off x="2521298" y="4650965"/>
            <a:ext cx="4006851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Straight Connector 43"/>
          <p:cNvCxnSpPr/>
          <p:nvPr>
            <p:custDataLst>
              <p:tags r:id="rId19"/>
            </p:custDataLst>
          </p:nvPr>
        </p:nvCxnSpPr>
        <p:spPr bwMode="auto">
          <a:xfrm>
            <a:off x="3010070" y="3821734"/>
            <a:ext cx="3017520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6" name="Straight Connector 45"/>
          <p:cNvCxnSpPr/>
          <p:nvPr>
            <p:custDataLst>
              <p:tags r:id="rId20"/>
            </p:custDataLst>
          </p:nvPr>
        </p:nvCxnSpPr>
        <p:spPr bwMode="auto">
          <a:xfrm>
            <a:off x="3517714" y="2928764"/>
            <a:ext cx="2011680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" name="Trapezoid 5"/>
          <p:cNvSpPr/>
          <p:nvPr>
            <p:custDataLst>
              <p:tags r:id="rId21"/>
            </p:custDataLst>
          </p:nvPr>
        </p:nvSpPr>
        <p:spPr bwMode="auto">
          <a:xfrm>
            <a:off x="2254251" y="2116667"/>
            <a:ext cx="4550833" cy="2540000"/>
          </a:xfrm>
          <a:prstGeom prst="trapezoid">
            <a:avLst>
              <a:gd name="adj" fmla="val 60833"/>
            </a:avLst>
          </a:prstGeom>
          <a:noFill/>
          <a:ln w="381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33" name="Text Box 25"/>
          <p:cNvSpPr txBox="1"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5420774" y="2534264"/>
            <a:ext cx="3618554" cy="100040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solidFill>
                  <a:srgbClr val="C00000"/>
                </a:solidFill>
                <a:latin typeface="Calibri" pitchFamily="34" charset="0"/>
              </a:rPr>
              <a:t>program sees “memory”;</a:t>
            </a:r>
          </a:p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solidFill>
                  <a:srgbClr val="C00000"/>
                </a:solidFill>
                <a:latin typeface="Calibri" pitchFamily="34" charset="0"/>
              </a:rPr>
              <a:t>hardware manages caching</a:t>
            </a:r>
          </a:p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solidFill>
                  <a:srgbClr val="C00000"/>
                </a:solidFill>
                <a:latin typeface="Calibri" pitchFamily="34" charset="0"/>
              </a:rPr>
              <a:t>transparently</a:t>
            </a:r>
          </a:p>
        </p:txBody>
      </p:sp>
      <p:cxnSp>
        <p:nvCxnSpPr>
          <p:cNvPr id="5" name="Straight Arrow Connector 4"/>
          <p:cNvCxnSpPr>
            <a:stCxn id="35860" idx="1"/>
          </p:cNvCxnSpPr>
          <p:nvPr>
            <p:custDataLst>
              <p:tags r:id="rId23"/>
            </p:custDataLst>
          </p:nvPr>
        </p:nvCxnSpPr>
        <p:spPr bwMode="auto">
          <a:xfrm flipH="1">
            <a:off x="4938272" y="1760232"/>
            <a:ext cx="247519" cy="81634"/>
          </a:xfrm>
          <a:prstGeom prst="straightConnector1">
            <a:avLst/>
          </a:prstGeom>
          <a:noFill/>
          <a:ln w="254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35901624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425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228600" y="1676400"/>
            <a:ext cx="6172200" cy="38862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 dirty="0">
              <a:latin typeface="Calibri" panose="020F0502020204030204" pitchFamily="34" charset="0"/>
            </a:endParaRPr>
          </a:p>
        </p:txBody>
      </p:sp>
      <p:sp>
        <p:nvSpPr>
          <p:cNvPr id="11" name="Rectangle 404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381000" y="1981200"/>
            <a:ext cx="2122488" cy="24384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 dirty="0">
              <a:latin typeface="Calibri" panose="020F0502020204030204" pitchFamily="34" charset="0"/>
            </a:endParaRPr>
          </a:p>
        </p:txBody>
      </p:sp>
      <p:sp>
        <p:nvSpPr>
          <p:cNvPr id="20" name="Rectangle 413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4114800" y="1981200"/>
            <a:ext cx="2122488" cy="24384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 dirty="0">
              <a:latin typeface="Calibri" panose="020F050202020403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>
          <a:noFill/>
        </p:spPr>
        <p:txBody>
          <a:bodyPr/>
          <a:lstStyle/>
          <a:p>
            <a:r>
              <a:rPr lang="en-US" dirty="0"/>
              <a:t>Intel Core i7 Cache Hierarchy</a:t>
            </a:r>
          </a:p>
        </p:txBody>
      </p:sp>
      <p:sp>
        <p:nvSpPr>
          <p:cNvPr id="32" name="Slide Number Placeholder 31"/>
          <p:cNvSpPr>
            <a:spLocks noGrp="1"/>
          </p:cNvSpPr>
          <p:nvPr>
            <p:ph type="sldNum" sz="quarter" idx="10"/>
            <p:custDataLst>
              <p:tags r:id="rId5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4" name="Rectangle 396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546100" y="2133600"/>
            <a:ext cx="9779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dirty="0" err="1">
                <a:latin typeface="Calibri" panose="020F0502020204030204" pitchFamily="34" charset="0"/>
              </a:rPr>
              <a:t>Regs</a:t>
            </a:r>
            <a:endParaRPr lang="en-US" sz="1800" dirty="0">
              <a:latin typeface="Calibri" panose="020F0502020204030204" pitchFamily="34" charset="0"/>
            </a:endParaRPr>
          </a:p>
        </p:txBody>
      </p:sp>
      <p:sp>
        <p:nvSpPr>
          <p:cNvPr id="5" name="Rectangle 397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588963" y="2781300"/>
            <a:ext cx="782637" cy="5715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dirty="0">
                <a:latin typeface="Calibri" panose="020F0502020204030204" pitchFamily="34" charset="0"/>
              </a:rPr>
              <a:t>L1 </a:t>
            </a:r>
            <a:r>
              <a:rPr lang="en-US" dirty="0">
                <a:latin typeface="Calibri" panose="020F0502020204030204" pitchFamily="34" charset="0"/>
              </a:rPr>
              <a:t>D$</a:t>
            </a:r>
            <a:endParaRPr lang="en-US" sz="1800" dirty="0">
              <a:latin typeface="Calibri" panose="020F0502020204030204" pitchFamily="34" charset="0"/>
            </a:endParaRPr>
          </a:p>
        </p:txBody>
      </p:sp>
      <p:sp>
        <p:nvSpPr>
          <p:cNvPr id="6" name="Rectangle 399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1524000" y="2781300"/>
            <a:ext cx="795338" cy="5715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dirty="0">
                <a:latin typeface="Calibri" panose="020F0502020204030204" pitchFamily="34" charset="0"/>
              </a:rPr>
              <a:t>L1 I</a:t>
            </a:r>
            <a:r>
              <a:rPr lang="en-US" dirty="0">
                <a:latin typeface="Calibri" panose="020F0502020204030204" pitchFamily="34" charset="0"/>
              </a:rPr>
              <a:t>$</a:t>
            </a:r>
            <a:endParaRPr lang="en-US" sz="1800" dirty="0">
              <a:latin typeface="Calibri" panose="020F0502020204030204" pitchFamily="34" charset="0"/>
            </a:endParaRPr>
          </a:p>
        </p:txBody>
      </p:sp>
      <p:sp>
        <p:nvSpPr>
          <p:cNvPr id="7" name="Rectangle 400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609600" y="3695700"/>
            <a:ext cx="1709738" cy="5715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sz="1800" dirty="0">
                <a:latin typeface="Calibri" panose="020F0502020204030204" pitchFamily="34" charset="0"/>
              </a:rPr>
              <a:t>L2 unified cache</a:t>
            </a:r>
          </a:p>
        </p:txBody>
      </p:sp>
      <p:sp>
        <p:nvSpPr>
          <p:cNvPr id="8" name="Line 401"/>
          <p:cNvSpPr>
            <a:spLocks noChangeShapeType="1"/>
          </p:cNvSpPr>
          <p:nvPr>
            <p:custDataLst>
              <p:tags r:id="rId10"/>
            </p:custDataLst>
          </p:nvPr>
        </p:nvSpPr>
        <p:spPr bwMode="auto">
          <a:xfrm>
            <a:off x="1066800" y="2438400"/>
            <a:ext cx="0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 dirty="0">
              <a:latin typeface="Calibri" panose="020F0502020204030204" pitchFamily="34" charset="0"/>
            </a:endParaRPr>
          </a:p>
        </p:txBody>
      </p:sp>
      <p:sp>
        <p:nvSpPr>
          <p:cNvPr id="9" name="Line 402"/>
          <p:cNvSpPr>
            <a:spLocks noChangeShapeType="1"/>
          </p:cNvSpPr>
          <p:nvPr>
            <p:custDataLst>
              <p:tags r:id="rId11"/>
            </p:custDataLst>
          </p:nvPr>
        </p:nvSpPr>
        <p:spPr bwMode="auto">
          <a:xfrm>
            <a:off x="1066800" y="3352800"/>
            <a:ext cx="0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 dirty="0">
              <a:latin typeface="Calibri" panose="020F0502020204030204" pitchFamily="34" charset="0"/>
            </a:endParaRPr>
          </a:p>
        </p:txBody>
      </p:sp>
      <p:sp>
        <p:nvSpPr>
          <p:cNvPr id="10" name="Line 403"/>
          <p:cNvSpPr>
            <a:spLocks noChangeShapeType="1"/>
          </p:cNvSpPr>
          <p:nvPr>
            <p:custDataLst>
              <p:tags r:id="rId12"/>
            </p:custDataLst>
          </p:nvPr>
        </p:nvSpPr>
        <p:spPr bwMode="auto">
          <a:xfrm>
            <a:off x="1905000" y="3352800"/>
            <a:ext cx="0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 dirty="0">
              <a:latin typeface="Calibri" panose="020F0502020204030204" pitchFamily="34" charset="0"/>
            </a:endParaRPr>
          </a:p>
        </p:txBody>
      </p:sp>
      <p:sp>
        <p:nvSpPr>
          <p:cNvPr id="12" name="Text Box 405"/>
          <p:cNvSpPr txBox="1"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304800" y="1676400"/>
            <a:ext cx="794448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dirty="0">
                <a:latin typeface="Calibri" panose="020F0502020204030204" pitchFamily="34" charset="0"/>
              </a:rPr>
              <a:t>Core 0</a:t>
            </a:r>
          </a:p>
        </p:txBody>
      </p:sp>
      <p:sp>
        <p:nvSpPr>
          <p:cNvPr id="13" name="Rectangle 406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4279900" y="2133600"/>
            <a:ext cx="9779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dirty="0" err="1">
                <a:latin typeface="Calibri" panose="020F0502020204030204" pitchFamily="34" charset="0"/>
              </a:rPr>
              <a:t>Regs</a:t>
            </a:r>
            <a:endParaRPr lang="en-US" sz="1800" dirty="0">
              <a:latin typeface="Calibri" panose="020F0502020204030204" pitchFamily="34" charset="0"/>
            </a:endParaRPr>
          </a:p>
        </p:txBody>
      </p:sp>
      <p:sp>
        <p:nvSpPr>
          <p:cNvPr id="14" name="Rectangle 407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4322763" y="2781300"/>
            <a:ext cx="782637" cy="5715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dirty="0">
                <a:latin typeface="Calibri" panose="020F0502020204030204" pitchFamily="34" charset="0"/>
              </a:rPr>
              <a:t>L1 </a:t>
            </a:r>
            <a:r>
              <a:rPr lang="en-US" dirty="0">
                <a:latin typeface="Calibri" panose="020F0502020204030204" pitchFamily="34" charset="0"/>
              </a:rPr>
              <a:t>D$</a:t>
            </a:r>
            <a:endParaRPr lang="en-US" sz="1800" dirty="0">
              <a:latin typeface="Calibri" panose="020F0502020204030204" pitchFamily="34" charset="0"/>
            </a:endParaRPr>
          </a:p>
        </p:txBody>
      </p:sp>
      <p:sp>
        <p:nvSpPr>
          <p:cNvPr id="15" name="Rectangle 408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5257800" y="2781300"/>
            <a:ext cx="795338" cy="5715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dirty="0">
                <a:latin typeface="Calibri" panose="020F0502020204030204" pitchFamily="34" charset="0"/>
              </a:rPr>
              <a:t>L1 </a:t>
            </a:r>
            <a:r>
              <a:rPr lang="en-US" dirty="0">
                <a:latin typeface="Calibri" panose="020F0502020204030204" pitchFamily="34" charset="0"/>
              </a:rPr>
              <a:t>I$</a:t>
            </a:r>
            <a:endParaRPr lang="en-US" sz="1800" dirty="0">
              <a:latin typeface="Calibri" panose="020F0502020204030204" pitchFamily="34" charset="0"/>
            </a:endParaRPr>
          </a:p>
        </p:txBody>
      </p:sp>
      <p:sp>
        <p:nvSpPr>
          <p:cNvPr id="16" name="Rectangle 409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4343400" y="3695700"/>
            <a:ext cx="1709738" cy="5715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sz="1800" dirty="0">
                <a:latin typeface="Calibri" panose="020F0502020204030204" pitchFamily="34" charset="0"/>
              </a:rPr>
              <a:t>L2 unified cache</a:t>
            </a:r>
          </a:p>
        </p:txBody>
      </p:sp>
      <p:sp>
        <p:nvSpPr>
          <p:cNvPr id="17" name="Line 410"/>
          <p:cNvSpPr>
            <a:spLocks noChangeShapeType="1"/>
          </p:cNvSpPr>
          <p:nvPr>
            <p:custDataLst>
              <p:tags r:id="rId18"/>
            </p:custDataLst>
          </p:nvPr>
        </p:nvSpPr>
        <p:spPr bwMode="auto">
          <a:xfrm>
            <a:off x="4800600" y="2438400"/>
            <a:ext cx="0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 dirty="0">
              <a:latin typeface="Calibri" panose="020F0502020204030204" pitchFamily="34" charset="0"/>
            </a:endParaRPr>
          </a:p>
        </p:txBody>
      </p:sp>
      <p:sp>
        <p:nvSpPr>
          <p:cNvPr id="18" name="Line 411"/>
          <p:cNvSpPr>
            <a:spLocks noChangeShapeType="1"/>
          </p:cNvSpPr>
          <p:nvPr>
            <p:custDataLst>
              <p:tags r:id="rId19"/>
            </p:custDataLst>
          </p:nvPr>
        </p:nvSpPr>
        <p:spPr bwMode="auto">
          <a:xfrm>
            <a:off x="4800600" y="3352800"/>
            <a:ext cx="0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 dirty="0">
              <a:latin typeface="Calibri" panose="020F0502020204030204" pitchFamily="34" charset="0"/>
            </a:endParaRPr>
          </a:p>
        </p:txBody>
      </p:sp>
      <p:sp>
        <p:nvSpPr>
          <p:cNvPr id="19" name="Line 412"/>
          <p:cNvSpPr>
            <a:spLocks noChangeShapeType="1"/>
          </p:cNvSpPr>
          <p:nvPr>
            <p:custDataLst>
              <p:tags r:id="rId20"/>
            </p:custDataLst>
          </p:nvPr>
        </p:nvSpPr>
        <p:spPr bwMode="auto">
          <a:xfrm>
            <a:off x="5638800" y="3352800"/>
            <a:ext cx="0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 dirty="0">
              <a:latin typeface="Calibri" panose="020F0502020204030204" pitchFamily="34" charset="0"/>
            </a:endParaRPr>
          </a:p>
        </p:txBody>
      </p:sp>
      <p:sp>
        <p:nvSpPr>
          <p:cNvPr id="21" name="Text Box 414"/>
          <p:cNvSpPr txBox="1"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4038600" y="1676400"/>
            <a:ext cx="794448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dirty="0">
                <a:latin typeface="Calibri" panose="020F0502020204030204" pitchFamily="34" charset="0"/>
              </a:rPr>
              <a:t>Core 3</a:t>
            </a:r>
          </a:p>
        </p:txBody>
      </p:sp>
      <p:sp>
        <p:nvSpPr>
          <p:cNvPr id="22" name="Text Box 415"/>
          <p:cNvSpPr txBox="1"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2971800" y="2983468"/>
            <a:ext cx="723900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600" dirty="0">
                <a:latin typeface="Calibri" panose="020F0502020204030204" pitchFamily="34" charset="0"/>
              </a:rPr>
              <a:t>…</a:t>
            </a:r>
          </a:p>
        </p:txBody>
      </p:sp>
      <p:sp>
        <p:nvSpPr>
          <p:cNvPr id="23" name="Line 417"/>
          <p:cNvSpPr>
            <a:spLocks noChangeShapeType="1"/>
          </p:cNvSpPr>
          <p:nvPr>
            <p:custDataLst>
              <p:tags r:id="rId23"/>
            </p:custDataLst>
          </p:nvPr>
        </p:nvSpPr>
        <p:spPr bwMode="auto">
          <a:xfrm>
            <a:off x="1447800" y="42672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 dirty="0">
              <a:latin typeface="Calibri" panose="020F0502020204030204" pitchFamily="34" charset="0"/>
            </a:endParaRPr>
          </a:p>
        </p:txBody>
      </p:sp>
      <p:sp>
        <p:nvSpPr>
          <p:cNvPr id="24" name="Line 418"/>
          <p:cNvSpPr>
            <a:spLocks noChangeShapeType="1"/>
          </p:cNvSpPr>
          <p:nvPr>
            <p:custDataLst>
              <p:tags r:id="rId24"/>
            </p:custDataLst>
          </p:nvPr>
        </p:nvSpPr>
        <p:spPr bwMode="auto">
          <a:xfrm>
            <a:off x="5181600" y="42672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 dirty="0">
              <a:latin typeface="Calibri" panose="020F0502020204030204" pitchFamily="34" charset="0"/>
            </a:endParaRPr>
          </a:p>
        </p:txBody>
      </p:sp>
      <p:sp>
        <p:nvSpPr>
          <p:cNvPr id="25" name="Rectangle 419"/>
          <p:cNvSpPr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1098550" y="4800600"/>
            <a:ext cx="4387850" cy="5715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sz="1800" dirty="0">
                <a:latin typeface="Calibri" panose="020F0502020204030204" pitchFamily="34" charset="0"/>
              </a:rPr>
              <a:t>L3 unified cache</a:t>
            </a:r>
          </a:p>
          <a:p>
            <a:pPr algn="ctr"/>
            <a:r>
              <a:rPr lang="en-US" sz="1800" dirty="0">
                <a:latin typeface="Calibri" panose="020F0502020204030204" pitchFamily="34" charset="0"/>
              </a:rPr>
              <a:t>(shared by all cores)</a:t>
            </a:r>
          </a:p>
        </p:txBody>
      </p:sp>
      <p:sp>
        <p:nvSpPr>
          <p:cNvPr id="26" name="Rectangle 420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228600" y="6057900"/>
            <a:ext cx="6172200" cy="5715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sz="1800" dirty="0">
                <a:latin typeface="Calibri" panose="020F0502020204030204" pitchFamily="34" charset="0"/>
              </a:rPr>
              <a:t>Main memory</a:t>
            </a:r>
          </a:p>
        </p:txBody>
      </p:sp>
      <p:sp>
        <p:nvSpPr>
          <p:cNvPr id="27" name="Line 421"/>
          <p:cNvSpPr>
            <a:spLocks noChangeShapeType="1"/>
          </p:cNvSpPr>
          <p:nvPr>
            <p:custDataLst>
              <p:tags r:id="rId27"/>
            </p:custDataLst>
          </p:nvPr>
        </p:nvSpPr>
        <p:spPr bwMode="auto">
          <a:xfrm>
            <a:off x="3371850" y="5372100"/>
            <a:ext cx="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 dirty="0">
              <a:latin typeface="Calibri" panose="020F0502020204030204" pitchFamily="34" charset="0"/>
            </a:endParaRPr>
          </a:p>
        </p:txBody>
      </p:sp>
      <p:sp>
        <p:nvSpPr>
          <p:cNvPr id="29" name="Text Box 426"/>
          <p:cNvSpPr txBox="1"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152400" y="1295400"/>
            <a:ext cx="1939826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dirty="0">
                <a:latin typeface="Calibri" panose="020F0502020204030204" pitchFamily="34" charset="0"/>
              </a:rPr>
              <a:t>Processor package</a:t>
            </a:r>
          </a:p>
        </p:txBody>
      </p:sp>
      <p:sp>
        <p:nvSpPr>
          <p:cNvPr id="30" name="TextBox 29"/>
          <p:cNvSpPr txBox="1"/>
          <p:nvPr>
            <p:custDataLst>
              <p:tags r:id="rId29"/>
            </p:custDataLst>
          </p:nvPr>
        </p:nvSpPr>
        <p:spPr>
          <a:xfrm>
            <a:off x="6553200" y="1676400"/>
            <a:ext cx="25146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Block size</a:t>
            </a:r>
            <a:r>
              <a:rPr lang="en-US" sz="1800" b="0" dirty="0">
                <a:latin typeface="Calibri" pitchFamily="34" charset="0"/>
              </a:rPr>
              <a:t>: </a:t>
            </a:r>
            <a:br>
              <a:rPr lang="en-US" sz="1800" b="0" dirty="0">
                <a:latin typeface="Calibri" pitchFamily="34" charset="0"/>
              </a:rPr>
            </a:br>
            <a:r>
              <a:rPr lang="en-US" sz="1800" b="0" dirty="0">
                <a:latin typeface="Calibri" pitchFamily="34" charset="0"/>
              </a:rPr>
              <a:t>64 bytes for all caches</a:t>
            </a:r>
            <a:endParaRPr lang="en-US" sz="1800" dirty="0">
              <a:latin typeface="Calibri" pitchFamily="34" charset="0"/>
            </a:endParaRP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L1 </a:t>
            </a:r>
            <a:r>
              <a:rPr lang="en-US" sz="1800" dirty="0" err="1">
                <a:latin typeface="Calibri" pitchFamily="34" charset="0"/>
              </a:rPr>
              <a:t>i</a:t>
            </a:r>
            <a:r>
              <a:rPr lang="en-US" sz="1800" dirty="0">
                <a:latin typeface="Calibri" pitchFamily="34" charset="0"/>
              </a:rPr>
              <a:t>-cache and d-cache:</a:t>
            </a:r>
          </a:p>
          <a:p>
            <a:pPr lvl="1"/>
            <a:r>
              <a:rPr lang="en-US" sz="1800" b="0" dirty="0">
                <a:latin typeface="Calibri" pitchFamily="34" charset="0"/>
              </a:rPr>
              <a:t>32 KiB,  8-way, </a:t>
            </a:r>
          </a:p>
          <a:p>
            <a:pPr lvl="1"/>
            <a:r>
              <a:rPr lang="en-US" sz="1800" b="0" dirty="0">
                <a:latin typeface="Calibri" pitchFamily="34" charset="0"/>
              </a:rPr>
              <a:t>Access: 4 cycles</a:t>
            </a:r>
          </a:p>
          <a:p>
            <a:endParaRPr lang="en-US" sz="1800" b="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L2 unified cache:</a:t>
            </a:r>
          </a:p>
          <a:p>
            <a:pPr lvl="1"/>
            <a:r>
              <a:rPr lang="en-US" sz="1800" b="0" dirty="0">
                <a:latin typeface="Calibri" pitchFamily="34" charset="0"/>
              </a:rPr>
              <a:t>256 KiB, 8-way, </a:t>
            </a:r>
          </a:p>
          <a:p>
            <a:pPr lvl="1"/>
            <a:r>
              <a:rPr lang="en-US" sz="1800" b="0" dirty="0">
                <a:latin typeface="Calibri" pitchFamily="34" charset="0"/>
              </a:rPr>
              <a:t>Access: 11 cycles</a:t>
            </a:r>
          </a:p>
          <a:p>
            <a:pPr lvl="1"/>
            <a:endParaRPr lang="en-US" sz="1800" b="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L3 unified cache:</a:t>
            </a:r>
          </a:p>
          <a:p>
            <a:pPr lvl="1"/>
            <a:r>
              <a:rPr lang="en-US" sz="1800" b="0" dirty="0">
                <a:latin typeface="Calibri" pitchFamily="34" charset="0"/>
              </a:rPr>
              <a:t>8 </a:t>
            </a:r>
            <a:r>
              <a:rPr lang="en-US" sz="1800" b="0" dirty="0" err="1">
                <a:latin typeface="Calibri" pitchFamily="34" charset="0"/>
              </a:rPr>
              <a:t>MiB</a:t>
            </a:r>
            <a:r>
              <a:rPr lang="en-US" sz="1800" b="0" dirty="0">
                <a:latin typeface="Calibri" pitchFamily="34" charset="0"/>
              </a:rPr>
              <a:t>, 16-way,</a:t>
            </a:r>
          </a:p>
          <a:p>
            <a:pPr lvl="1"/>
            <a:r>
              <a:rPr lang="en-US" sz="1800" b="0" dirty="0">
                <a:latin typeface="Calibri" pitchFamily="34" charset="0"/>
              </a:rPr>
              <a:t>Access: 30-40 cycles</a:t>
            </a:r>
          </a:p>
        </p:txBody>
      </p:sp>
    </p:spTree>
    <p:extLst>
      <p:ext uri="{BB962C8B-B14F-4D97-AF65-F5344CB8AC3E}">
        <p14:creationId xmlns:p14="http://schemas.microsoft.com/office/powerpoint/2010/main" val="21196888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Making memory accesses fast!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/>
              <a:t>Cache basics</a:t>
            </a:r>
          </a:p>
          <a:p>
            <a:r>
              <a:rPr lang="en-US" dirty="0"/>
              <a:t>Principle of locality</a:t>
            </a:r>
          </a:p>
          <a:p>
            <a:r>
              <a:rPr lang="en-US" dirty="0"/>
              <a:t>Memory hierarchies</a:t>
            </a:r>
          </a:p>
          <a:p>
            <a:r>
              <a:rPr lang="en-US" b="1" dirty="0">
                <a:solidFill>
                  <a:srgbClr val="4B2A85"/>
                </a:solidFill>
              </a:rPr>
              <a:t>Cache organization</a:t>
            </a:r>
          </a:p>
          <a:p>
            <a:pPr lvl="1"/>
            <a:r>
              <a:rPr lang="en-US" b="1" dirty="0">
                <a:solidFill>
                  <a:srgbClr val="4B2A85"/>
                </a:solidFill>
              </a:rPr>
              <a:t>Direct-mapped</a:t>
            </a:r>
            <a:r>
              <a:rPr lang="en-US" b="1" dirty="0">
                <a:solidFill>
                  <a:srgbClr val="4B2A85"/>
                </a:solidFill>
                <a:sym typeface="Wingdings"/>
              </a:rPr>
              <a:t> (</a:t>
            </a:r>
            <a:r>
              <a:rPr lang="en-US" b="1" i="1" dirty="0">
                <a:solidFill>
                  <a:srgbClr val="4B2A85"/>
                </a:solidFill>
                <a:sym typeface="Wingdings"/>
              </a:rPr>
              <a:t>sets</a:t>
            </a:r>
            <a:r>
              <a:rPr lang="en-US" b="1" dirty="0">
                <a:solidFill>
                  <a:srgbClr val="4B2A85"/>
                </a:solidFill>
                <a:sym typeface="Wingdings"/>
              </a:rPr>
              <a:t>;</a:t>
            </a:r>
            <a:r>
              <a:rPr lang="en-US" b="1" dirty="0">
                <a:solidFill>
                  <a:srgbClr val="4B2A85"/>
                </a:solidFill>
              </a:rPr>
              <a:t> index + tag)</a:t>
            </a:r>
          </a:p>
          <a:p>
            <a:pPr lvl="1"/>
            <a:r>
              <a:rPr lang="en-US" b="1" dirty="0">
                <a:solidFill>
                  <a:srgbClr val="4B2A85"/>
                </a:solidFill>
              </a:rPr>
              <a:t>Associativity (</a:t>
            </a:r>
            <a:r>
              <a:rPr lang="en-US" b="1" i="1" dirty="0">
                <a:solidFill>
                  <a:srgbClr val="4B2A85"/>
                </a:solidFill>
              </a:rPr>
              <a:t>ways</a:t>
            </a:r>
            <a:r>
              <a:rPr lang="en-US" b="1" dirty="0">
                <a:solidFill>
                  <a:srgbClr val="4B2A85"/>
                </a:solidFill>
              </a:rPr>
              <a:t>)</a:t>
            </a:r>
          </a:p>
          <a:p>
            <a:pPr lvl="1"/>
            <a:r>
              <a:rPr lang="en-US" dirty="0"/>
              <a:t>Replacement policy</a:t>
            </a:r>
          </a:p>
          <a:p>
            <a:pPr lvl="1"/>
            <a:r>
              <a:rPr lang="en-US" dirty="0"/>
              <a:t>Handling writes</a:t>
            </a:r>
          </a:p>
          <a:p>
            <a:r>
              <a:rPr lang="en-US" dirty="0"/>
              <a:t>Program optimizations that consider caches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497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Cache Organization (1)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  <p:custDataLst>
                  <p:tags r:id="rId2"/>
                </p:custDataLst>
              </p:nvPr>
            </p:nvSpPr>
            <p:spPr/>
            <p:txBody>
              <a:bodyPr/>
              <a:lstStyle/>
              <a:p>
                <a:r>
                  <a:rPr lang="en-US" dirty="0">
                    <a:solidFill>
                      <a:srgbClr val="FF0000"/>
                    </a:solidFill>
                  </a:rPr>
                  <a:t>Block Size </a:t>
                </a:r>
                <a:r>
                  <a:rPr lang="en-US" dirty="0"/>
                  <a:t>(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en-US" dirty="0"/>
                  <a:t>):  Unit of transfer between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$</m:t>
                    </m:r>
                  </m:oMath>
                </a14:m>
                <a:r>
                  <a:rPr lang="en-US" dirty="0"/>
                  <a:t> and Mem</a:t>
                </a:r>
              </a:p>
              <a:p>
                <a:pPr lvl="1"/>
                <a:r>
                  <a:rPr lang="en-US" dirty="0"/>
                  <a:t>Given in bytes and always a power of 2 (</a:t>
                </a:r>
                <a:r>
                  <a:rPr lang="en-US" i="1" dirty="0"/>
                  <a:t>e.g.</a:t>
                </a:r>
                <a:r>
                  <a:rPr lang="en-US" dirty="0"/>
                  <a:t> 64 B)</a:t>
                </a:r>
              </a:p>
              <a:p>
                <a:pPr lvl="1"/>
                <a:r>
                  <a:rPr lang="en-US" dirty="0"/>
                  <a:t>Blocks consist of adjacent bytes (differ in address by 1)</a:t>
                </a:r>
              </a:p>
              <a:p>
                <a:pPr lvl="2"/>
                <a:r>
                  <a:rPr lang="en-US" dirty="0"/>
                  <a:t>Spatial locality!</a:t>
                </a:r>
              </a:p>
              <a:p>
                <a:pPr>
                  <a:spcBef>
                    <a:spcPts val="1800"/>
                  </a:spcBef>
                </a:pPr>
                <a:r>
                  <a:rPr lang="en-US" dirty="0"/>
                  <a:t>Offset field </a:t>
                </a:r>
              </a:p>
              <a:p>
                <a:pPr lvl="1"/>
                <a:r>
                  <a:rPr lang="en-US" dirty="0"/>
                  <a:t>Low-order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fName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𝐾</m:t>
                            </m:r>
                          </m:e>
                        </m:d>
                      </m:e>
                    </m:func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1" i="1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𝒌</m:t>
                    </m:r>
                  </m:oMath>
                </a14:m>
                <a:r>
                  <a:rPr lang="en-US" dirty="0"/>
                  <a:t> bits of address tell you which byte within a block</a:t>
                </a:r>
              </a:p>
              <a:p>
                <a:pPr lvl="2"/>
                <a:r>
                  <a:rPr lang="en-US" dirty="0"/>
                  <a:t>(address) mod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dirty="0"/>
                  <a:t> =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lowest bits of address</a:t>
                </a:r>
                <a:endParaRPr lang="en-US" b="1" dirty="0"/>
              </a:p>
              <a:p>
                <a:pPr lvl="1"/>
                <a:r>
                  <a:rPr lang="en-US" dirty="0"/>
                  <a:t>(address) modulo (# of bytes in a block)</a:t>
                </a:r>
              </a:p>
              <a:p>
                <a:pPr lvl="1"/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  <p:custDataLst>
                  <p:tags r:id="rId11"/>
                </p:custDataLst>
              </p:nvPr>
            </p:nvSpPr>
            <p:spPr>
              <a:blipFill>
                <a:blip r:embed="rId12"/>
                <a:stretch>
                  <a:fillRect l="-291" t="-11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Slide Number Placeholder 4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24</a:t>
            </a:fld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1463040" y="5486400"/>
            <a:ext cx="6145392" cy="931639"/>
            <a:chOff x="438288" y="5760720"/>
            <a:chExt cx="6145392" cy="931639"/>
          </a:xfrm>
        </p:grpSpPr>
        <p:sp>
          <p:nvSpPr>
            <p:cNvPr id="7" name="Rectangle 6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2560320" y="6035040"/>
              <a:ext cx="2743200" cy="366623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r>
                <a:rPr lang="en-US">
                  <a:latin typeface="Calibri" panose="020F0502020204030204" pitchFamily="34" charset="0"/>
                  <a:cs typeface="Calibri" panose="020F0502020204030204" pitchFamily="34" charset="0"/>
                </a:rPr>
                <a:t>Block Number</a:t>
              </a:r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8" name="Rectangle 7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5303520" y="6035040"/>
              <a:ext cx="1279902" cy="366623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r>
                <a:rPr lang="en-US">
                  <a:latin typeface="Calibri" panose="020F0502020204030204" pitchFamily="34" charset="0"/>
                  <a:cs typeface="Calibri" panose="020F0502020204030204" pitchFamily="34" charset="0"/>
                </a:rPr>
                <a:t>Block Offset</a:t>
              </a:r>
              <a:endParaRPr lang="en-US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Text Box 7"/>
                <p:cNvSpPr txBox="1">
                  <a:spLocks noChangeArrowheads="1"/>
                </p:cNvSpPr>
                <p:nvPr>
                  <p:custDataLst>
                    <p:tags r:id="rId6"/>
                  </p:custDataLst>
                </p:nvPr>
              </p:nvSpPr>
              <p:spPr bwMode="auto">
                <a:xfrm>
                  <a:off x="438288" y="6035484"/>
                  <a:ext cx="2400009" cy="65687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254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101882" tIns="50941" rIns="101882" bIns="50941" anchor="ctr">
                  <a:spAutoFit/>
                </a:bodyPr>
                <a:lstStyle>
                  <a:lvl1pPr defTabSz="1019175"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 defTabSz="1019175"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2pPr>
                  <a:lvl3pPr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3pPr>
                  <a:lvl4pPr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4pPr>
                  <a:lvl5pPr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9pPr>
                </a:lstStyle>
                <a:p>
                  <a:pPr algn="ctr"/>
                  <a14:m>
                    <m:oMath xmlns:m="http://schemas.openxmlformats.org/officeDocument/2006/math">
                      <m:r>
                        <a:rPr lang="en-US" b="1" i="1" smtClean="0">
                          <a:latin typeface="Cambria Math" panose="02040503050406030204" pitchFamily="18" charset="0"/>
                          <a:cs typeface="Calibri" panose="020F0502020204030204" pitchFamily="34" charset="0"/>
                        </a:rPr>
                        <m:t>𝒎</m:t>
                      </m:r>
                    </m:oMath>
                  </a14:m>
                  <a:r>
                    <a:rPr lang="en-US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-bit address:</a:t>
                  </a:r>
                </a:p>
                <a:p>
                  <a:pPr algn="ctr"/>
                  <a:r>
                    <a:rPr lang="en-US" sz="1600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(refers to byte in memory)</a:t>
                  </a:r>
                </a:p>
              </p:txBody>
            </p:sp>
          </mc:Choice>
          <mc:Fallback xmlns="">
            <p:sp>
              <p:nvSpPr>
                <p:cNvPr id="9" name="Text 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>
                  <p:custDataLst>
                    <p:tags r:id="rId13"/>
                  </p:custDataLst>
                </p:nvPr>
              </p:nvSpPr>
              <p:spPr bwMode="auto">
                <a:xfrm>
                  <a:off x="438288" y="6035484"/>
                  <a:ext cx="2400009" cy="656875"/>
                </a:xfrm>
                <a:prstGeom prst="rect">
                  <a:avLst/>
                </a:prstGeom>
                <a:blipFill rotWithShape="0">
                  <a:blip r:embed="rId14"/>
                  <a:stretch>
                    <a:fillRect l="-254" t="-3704" b="-10185"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 Box 8"/>
                <p:cNvSpPr txBox="1">
                  <a:spLocks noChangeArrowheads="1"/>
                </p:cNvSpPr>
                <p:nvPr>
                  <p:custDataLst>
                    <p:tags r:id="rId7"/>
                  </p:custDataLst>
                </p:nvPr>
              </p:nvSpPr>
              <p:spPr bwMode="auto">
                <a:xfrm>
                  <a:off x="5303520" y="5760720"/>
                  <a:ext cx="1280160" cy="27432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254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 anchor="ctr">
                  <a:normAutofit/>
                </a:bodyPr>
                <a:lstStyle>
                  <a:lvl1pPr defTabSz="1019175"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 defTabSz="1019175"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2pPr>
                  <a:lvl3pPr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3pPr>
                  <a:lvl4pPr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4pPr>
                  <a:lvl5pPr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9pPr>
                </a:lstStyle>
                <a:p>
                  <a:pPr algn="ctr"/>
                  <a14:m>
                    <m:oMath xmlns:m="http://schemas.openxmlformats.org/officeDocument/2006/math">
                      <m:r>
                        <a:rPr lang="en-US" sz="1600" b="1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cs typeface="Calibri" panose="020F0502020204030204" pitchFamily="34" charset="0"/>
                        </a:rPr>
                        <m:t>𝒌</m:t>
                      </m:r>
                    </m:oMath>
                  </a14:m>
                  <a:r>
                    <a:rPr lang="en-US" sz="1600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 bits</a:t>
                  </a:r>
                </a:p>
              </p:txBody>
            </p:sp>
          </mc:Choice>
          <mc:Fallback xmlns="">
            <p:sp>
              <p:nvSpPr>
                <p:cNvPr id="10" name="Text Box 8"/>
                <p:cNvSpPr txBox="1">
                  <a:spLocks noRot="1" noChangeAspect="1" noMove="1" noResize="1" noEditPoints="1" noAdjustHandles="1" noChangeArrowheads="1" noChangeShapeType="1" noTextEdit="1"/>
                </p:cNvSpPr>
                <p:nvPr>
                  <p:custDataLst>
                    <p:tags r:id="rId15"/>
                  </p:custDataLst>
                </p:nvPr>
              </p:nvSpPr>
              <p:spPr bwMode="auto">
                <a:xfrm>
                  <a:off x="5303520" y="5760720"/>
                  <a:ext cx="1280160" cy="274320"/>
                </a:xfrm>
                <a:prstGeom prst="rect">
                  <a:avLst/>
                </a:prstGeom>
                <a:blipFill rotWithShape="0">
                  <a:blip r:embed="rId16"/>
                  <a:stretch>
                    <a:fillRect t="-17778" b="-40000"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 Box 9"/>
                <p:cNvSpPr txBox="1">
                  <a:spLocks noChangeArrowheads="1"/>
                </p:cNvSpPr>
                <p:nvPr>
                  <p:custDataLst>
                    <p:tags r:id="rId8"/>
                  </p:custDataLst>
                </p:nvPr>
              </p:nvSpPr>
              <p:spPr bwMode="auto">
                <a:xfrm>
                  <a:off x="2560320" y="5760720"/>
                  <a:ext cx="2743200" cy="27432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254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 anchor="ctr">
                  <a:normAutofit/>
                </a:bodyPr>
                <a:lstStyle>
                  <a:lvl1pPr defTabSz="1019175"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 defTabSz="1019175"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2pPr>
                  <a:lvl3pPr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3pPr>
                  <a:lvl4pPr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4pPr>
                  <a:lvl5pPr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9pPr>
                </a:lstStyle>
                <a:p>
                  <a:pPr algn="ctr"/>
                  <a14:m>
                    <m:oMath xmlns:m="http://schemas.openxmlformats.org/officeDocument/2006/math">
                      <m:r>
                        <a:rPr lang="en-US" sz="1600" b="1" i="1" smtClean="0">
                          <a:latin typeface="Cambria Math" panose="02040503050406030204" pitchFamily="18" charset="0"/>
                          <a:cs typeface="Calibri" panose="020F0502020204030204" pitchFamily="34" charset="0"/>
                        </a:rPr>
                        <m:t>𝒎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  <a:cs typeface="Calibri" panose="020F0502020204030204" pitchFamily="34" charset="0"/>
                        </a:rPr>
                        <m:t>−</m:t>
                      </m:r>
                      <m:r>
                        <a:rPr lang="en-US" sz="1600" b="1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cs typeface="Calibri" panose="020F0502020204030204" pitchFamily="34" charset="0"/>
                        </a:rPr>
                        <m:t>𝒌</m:t>
                      </m:r>
                    </m:oMath>
                  </a14:m>
                  <a:r>
                    <a:rPr lang="en-US" sz="1600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 bits</a:t>
                  </a:r>
                </a:p>
              </p:txBody>
            </p:sp>
          </mc:Choice>
          <mc:Fallback xmlns="">
            <p:sp>
              <p:nvSpPr>
                <p:cNvPr id="11" name="Text Box 9"/>
                <p:cNvSpPr txBox="1">
                  <a:spLocks noRot="1" noChangeAspect="1" noMove="1" noResize="1" noEditPoints="1" noAdjustHandles="1" noChangeArrowheads="1" noChangeShapeType="1" noTextEdit="1"/>
                </p:cNvSpPr>
                <p:nvPr>
                  <p:custDataLst>
                    <p:tags r:id="rId17"/>
                  </p:custDataLst>
                </p:nvPr>
              </p:nvSpPr>
              <p:spPr bwMode="auto">
                <a:xfrm>
                  <a:off x="2560320" y="5760720"/>
                  <a:ext cx="2743200" cy="274320"/>
                </a:xfrm>
                <a:prstGeom prst="rect">
                  <a:avLst/>
                </a:prstGeom>
                <a:blipFill rotWithShape="0">
                  <a:blip r:embed="rId18"/>
                  <a:stretch>
                    <a:fillRect t="-17778" b="-40000"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3" name="Rounded Rectangle 12"/>
          <p:cNvSpPr/>
          <p:nvPr/>
        </p:nvSpPr>
        <p:spPr bwMode="auto">
          <a:xfrm>
            <a:off x="6096000" y="450217"/>
            <a:ext cx="2743200" cy="629895"/>
          </a:xfrm>
          <a:prstGeom prst="roundRect">
            <a:avLst/>
          </a:prstGeom>
          <a:solidFill>
            <a:srgbClr val="FFCCCC"/>
          </a:solidFill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rPr>
              <a:t>Note:</a:t>
            </a:r>
            <a:r>
              <a:rPr lang="en-US" sz="20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rPr>
              <a:t>  The textbook uses “b” for offset bits</a:t>
            </a:r>
          </a:p>
        </p:txBody>
      </p:sp>
    </p:spTree>
    <p:extLst>
      <p:ext uri="{BB962C8B-B14F-4D97-AF65-F5344CB8AC3E}">
        <p14:creationId xmlns:p14="http://schemas.microsoft.com/office/powerpoint/2010/main" val="301979554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304040-5D9A-4814-6F07-181A6B6EA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identify different blocks in cache?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D4964F-6F0C-A030-0BAC-493191E170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i = 0 to N</a:t>
            </a:r>
          </a:p>
          <a:p>
            <a:pPr marL="0" indent="0">
              <a:buNone/>
            </a:pPr>
            <a:r>
              <a:rPr lang="en-US" dirty="0"/>
              <a:t>          Calculate(A[i])                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090D64-046A-6518-EBC4-2D307DCA66D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0813B5-0B69-4299-81E1-2EA3435BD0CB}" type="slidenum">
              <a:rPr lang="en-US" smtClean="0"/>
              <a:t>25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0EC6EF3-6544-4690-7F83-C989B3BB3A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874" y="3057524"/>
            <a:ext cx="3645197" cy="3364797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58626EDF-4C7A-5AAC-0A3B-0313F86442C2}"/>
              </a:ext>
            </a:extLst>
          </p:cNvPr>
          <p:cNvSpPr/>
          <p:nvPr/>
        </p:nvSpPr>
        <p:spPr>
          <a:xfrm>
            <a:off x="4183739" y="1215002"/>
            <a:ext cx="496026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I = 0 – 0x000000      Block: 0000</a:t>
            </a:r>
          </a:p>
          <a:p>
            <a:r>
              <a:rPr lang="en-US" sz="2400" dirty="0"/>
              <a:t>I = 1 -  0x000004      Block: 0001</a:t>
            </a:r>
          </a:p>
          <a:p>
            <a:r>
              <a:rPr lang="en-US" sz="2400" dirty="0"/>
              <a:t>I = 1 -  0x000008      Block: 0002</a:t>
            </a:r>
          </a:p>
          <a:p>
            <a:r>
              <a:rPr lang="en-US" sz="2400" dirty="0"/>
              <a:t>……………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2ED9BCCC-BD9B-3858-0C36-A4EF6FD456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250909"/>
              </p:ext>
            </p:extLst>
          </p:nvPr>
        </p:nvGraphicFramePr>
        <p:xfrm>
          <a:off x="6071888" y="3291840"/>
          <a:ext cx="1280160" cy="274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0040">
                  <a:extLst>
                    <a:ext uri="{9D8B030D-6E8A-4147-A177-3AD203B41FA5}">
                      <a16:colId xmlns:a16="http://schemas.microsoft.com/office/drawing/2014/main" val="3168007176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3687497992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839536920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1610805102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4200524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9F30B256-563F-0F78-6443-DD55834A37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8610783"/>
              </p:ext>
            </p:extLst>
          </p:nvPr>
        </p:nvGraphicFramePr>
        <p:xfrm>
          <a:off x="6097646" y="3680356"/>
          <a:ext cx="1280160" cy="274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0040">
                  <a:extLst>
                    <a:ext uri="{9D8B030D-6E8A-4147-A177-3AD203B41FA5}">
                      <a16:colId xmlns:a16="http://schemas.microsoft.com/office/drawing/2014/main" val="3168007176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3687497992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839536920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1610805102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4200524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F4B36F95-DFF8-6707-0604-C6C3BEE827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5860291"/>
              </p:ext>
            </p:extLst>
          </p:nvPr>
        </p:nvGraphicFramePr>
        <p:xfrm>
          <a:off x="6097646" y="4086450"/>
          <a:ext cx="1280160" cy="274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0040">
                  <a:extLst>
                    <a:ext uri="{9D8B030D-6E8A-4147-A177-3AD203B41FA5}">
                      <a16:colId xmlns:a16="http://schemas.microsoft.com/office/drawing/2014/main" val="3168007176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3687497992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839536920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1610805102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4200524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441E8FC2-E9D0-314B-E34D-2BEE6B33A4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2229186"/>
              </p:ext>
            </p:extLst>
          </p:nvPr>
        </p:nvGraphicFramePr>
        <p:xfrm>
          <a:off x="6108377" y="4522188"/>
          <a:ext cx="1280160" cy="274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0040">
                  <a:extLst>
                    <a:ext uri="{9D8B030D-6E8A-4147-A177-3AD203B41FA5}">
                      <a16:colId xmlns:a16="http://schemas.microsoft.com/office/drawing/2014/main" val="3168007176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3687497992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839536920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1610805102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4200524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5686EFD6-9BF9-3F0C-0A20-9BC4C7F191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6873769"/>
              </p:ext>
            </p:extLst>
          </p:nvPr>
        </p:nvGraphicFramePr>
        <p:xfrm>
          <a:off x="4572000" y="5611939"/>
          <a:ext cx="3962400" cy="107219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7650">
                  <a:extLst>
                    <a:ext uri="{9D8B030D-6E8A-4147-A177-3AD203B41FA5}">
                      <a16:colId xmlns:a16="http://schemas.microsoft.com/office/drawing/2014/main" val="3168007176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3687497992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2839536920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1610805102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2243888098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556884329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4277388628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3769426625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1295904895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2336391665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1165506389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3406901989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3925480561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3715519541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3044771680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1823090133"/>
                    </a:ext>
                  </a:extLst>
                </a:gridCol>
              </a:tblGrid>
              <a:tr h="1072196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4200524"/>
                  </a:ext>
                </a:extLst>
              </a:tr>
            </a:tbl>
          </a:graphicData>
        </a:graphic>
      </p:graphicFrame>
      <p:sp>
        <p:nvSpPr>
          <p:cNvPr id="12" name="Rectangle 11">
            <a:extLst>
              <a:ext uri="{FF2B5EF4-FFF2-40B4-BE49-F238E27FC236}">
                <a16:creationId xmlns:a16="http://schemas.microsoft.com/office/drawing/2014/main" id="{BA4C1A08-D452-8234-BA02-3527879F19F1}"/>
              </a:ext>
            </a:extLst>
          </p:cNvPr>
          <p:cNvSpPr/>
          <p:nvPr/>
        </p:nvSpPr>
        <p:spPr>
          <a:xfrm>
            <a:off x="5197079" y="5205845"/>
            <a:ext cx="3081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Main Memory (64bytes, 16 blocks)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FEAD158-AA91-9204-4C5F-099E02801358}"/>
              </a:ext>
            </a:extLst>
          </p:cNvPr>
          <p:cNvSpPr/>
          <p:nvPr/>
        </p:nvSpPr>
        <p:spPr>
          <a:xfrm>
            <a:off x="6345521" y="2872858"/>
            <a:ext cx="24304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Cache (16 bytes, 4 blocks)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045A385-8523-2C68-153E-0A42275D273C}"/>
              </a:ext>
            </a:extLst>
          </p:cNvPr>
          <p:cNvSpPr/>
          <p:nvPr/>
        </p:nvSpPr>
        <p:spPr bwMode="auto">
          <a:xfrm>
            <a:off x="492518" y="4292731"/>
            <a:ext cx="3814518" cy="733234"/>
          </a:xfrm>
          <a:prstGeom prst="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>
              <a:solidFill>
                <a:srgbClr val="C0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01868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Tags Differentiate Blocks in Cache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Content Placeholder 31"/>
              <p:cNvSpPr>
                <a:spLocks noGrp="1"/>
              </p:cNvSpPr>
              <p:nvPr>
                <p:ph idx="1"/>
              </p:nvPr>
            </p:nvSpPr>
            <p:spPr>
              <a:xfrm>
                <a:off x="3810000" y="5078940"/>
                <a:ext cx="5029200" cy="2743200"/>
              </a:xfrm>
            </p:spPr>
            <p:txBody>
              <a:bodyPr lIns="91440" rIns="0"/>
              <a:lstStyle/>
              <a:p>
                <a:r>
                  <a:rPr lang="en-US" dirty="0">
                    <a:effectLst>
                      <a:glow rad="63500">
                        <a:schemeClr val="accent3">
                          <a:satMod val="175000"/>
                        </a:schemeClr>
                      </a:glow>
                    </a:effectLst>
                  </a:rPr>
                  <a:t>Tag = rest of address bits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9900"/>
                        </a:solidFill>
                        <a:effectLst>
                          <a:glow rad="63500">
                            <a:schemeClr val="accent3">
                              <a:satMod val="175000"/>
                            </a:schemeClr>
                          </a:glow>
                        </a:effectLst>
                        <a:latin typeface="Cambria Math" panose="02040503050406030204" pitchFamily="18" charset="0"/>
                      </a:rPr>
                      <m:t>𝒕</m:t>
                    </m:r>
                  </m:oMath>
                </a14:m>
                <a:r>
                  <a:rPr lang="en-US" dirty="0">
                    <a:effectLst>
                      <a:glow rad="63500">
                        <a:schemeClr val="accent3">
                          <a:satMod val="175000"/>
                        </a:schemeClr>
                      </a:glow>
                    </a:effectLst>
                  </a:rPr>
                  <a:t> bits = </a:t>
                </a:r>
                <a14:m>
                  <m:oMath xmlns:m="http://schemas.openxmlformats.org/officeDocument/2006/math">
                    <m:r>
                      <a:rPr lang="en-US" b="1" i="1" smtClean="0">
                        <a:effectLst>
                          <a:glow rad="63500">
                            <a:schemeClr val="accent3">
                              <a:satMod val="175000"/>
                            </a:schemeClr>
                          </a:glow>
                        </a:effectLst>
                        <a:latin typeface="Cambria Math" panose="02040503050406030204" pitchFamily="18" charset="0"/>
                      </a:rPr>
                      <m:t>𝒎</m:t>
                    </m:r>
                    <m:r>
                      <a:rPr lang="en-US" b="0" i="1" smtClean="0">
                        <a:effectLst>
                          <a:glow rad="63500">
                            <a:schemeClr val="accent3">
                              <a:satMod val="175000"/>
                            </a:schemeClr>
                          </a:glow>
                        </a:effectLst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1" i="1" smtClean="0">
                        <a:solidFill>
                          <a:srgbClr val="00B0F0"/>
                        </a:solidFill>
                        <a:effectLst>
                          <a:glow rad="63500">
                            <a:schemeClr val="accent3">
                              <a:satMod val="175000"/>
                            </a:schemeClr>
                          </a:glow>
                        </a:effectLst>
                        <a:latin typeface="Cambria Math" panose="02040503050406030204" pitchFamily="18" charset="0"/>
                      </a:rPr>
                      <m:t>𝒌</m:t>
                    </m:r>
                  </m:oMath>
                </a14:m>
                <a:endParaRPr lang="en-US" b="1" i="1" dirty="0">
                  <a:effectLst>
                    <a:glow rad="63500">
                      <a:schemeClr val="accent3">
                        <a:satMod val="175000"/>
                      </a:schemeClr>
                    </a:glow>
                  </a:effectLst>
                </a:endParaRPr>
              </a:p>
              <a:p>
                <a:pPr lvl="1"/>
                <a:r>
                  <a:rPr lang="en-US" dirty="0">
                    <a:effectLst>
                      <a:glow rad="63500">
                        <a:schemeClr val="accent3">
                          <a:satMod val="175000"/>
                        </a:schemeClr>
                      </a:glow>
                    </a:effectLst>
                  </a:rPr>
                  <a:t>Check this during a cache lookup</a:t>
                </a:r>
              </a:p>
              <a:p>
                <a:endParaRPr lang="en-US" dirty="0">
                  <a:effectLst>
                    <a:glow rad="63500">
                      <a:schemeClr val="accent3">
                        <a:satMod val="175000"/>
                      </a:schemeClr>
                    </a:glow>
                  </a:effectLst>
                </a:endParaRPr>
              </a:p>
            </p:txBody>
          </p:sp>
        </mc:Choice>
        <mc:Fallback xmlns="">
          <p:sp>
            <p:nvSpPr>
              <p:cNvPr id="32" name="Content Placeholder 3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810000" y="5078940"/>
                <a:ext cx="5029200" cy="2743200"/>
              </a:xfrm>
              <a:blipFill>
                <a:blip r:embed="rId5"/>
                <a:stretch>
                  <a:fillRect l="-1515" t="-36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26</a:t>
            </a:fld>
            <a:endParaRPr lang="en-US"/>
          </a:p>
        </p:txBody>
      </p:sp>
      <p:graphicFrame>
        <p:nvGraphicFramePr>
          <p:cNvPr id="43" name="Table 4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1096295"/>
              </p:ext>
            </p:extLst>
          </p:nvPr>
        </p:nvGraphicFramePr>
        <p:xfrm>
          <a:off x="457200" y="1828800"/>
          <a:ext cx="2377440" cy="4663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97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b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Block Addr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Block Data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0000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01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11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01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01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01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0110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0111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01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11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11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1101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11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11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11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1554480" y="1371600"/>
            <a:ext cx="1280160" cy="400110"/>
          </a:xfrm>
          <a:prstGeom prst="rect">
            <a:avLst/>
          </a:prstGeom>
          <a:noFill/>
        </p:spPr>
        <p:txBody>
          <a:bodyPr wrap="none" rtlCol="0">
            <a:normAutofit/>
          </a:bodyPr>
          <a:lstStyle/>
          <a:p>
            <a:pPr algn="ctr"/>
            <a:r>
              <a:rPr lang="en-US" sz="2000" b="1" dirty="0">
                <a:latin typeface="Calibri" pitchFamily="34" charset="0"/>
              </a:rPr>
              <a:t>Memory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029200" y="1371600"/>
            <a:ext cx="1280160" cy="369332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2000" b="1" dirty="0">
                <a:latin typeface="Calibri" pitchFamily="34" charset="0"/>
              </a:rPr>
              <a:t>Cache</a:t>
            </a:r>
          </a:p>
        </p:txBody>
      </p:sp>
      <p:sp>
        <p:nvSpPr>
          <p:cNvPr id="5" name="Right Brace 4"/>
          <p:cNvSpPr/>
          <p:nvPr/>
        </p:nvSpPr>
        <p:spPr bwMode="auto">
          <a:xfrm>
            <a:off x="7406640" y="2100170"/>
            <a:ext cx="274320" cy="1100230"/>
          </a:xfrm>
          <a:prstGeom prst="rightBrac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7680960" y="2380114"/>
                <a:ext cx="1374864" cy="5403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dirty="0">
                    <a:latin typeface="Calibri" pitchFamily="34" charset="0"/>
                  </a:rPr>
                  <a:t>Here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en-US" dirty="0">
                    <a:latin typeface="Calibri" pitchFamily="34" charset="0"/>
                  </a:rPr>
                  <a:t> = 4 B</a:t>
                </a:r>
              </a:p>
              <a:p>
                <a:pPr>
                  <a:lnSpc>
                    <a:spcPct val="80000"/>
                  </a:lnSpc>
                </a:pPr>
                <a:r>
                  <a:rPr lang="en-US" dirty="0">
                    <a:latin typeface="Calibri" pitchFamily="34" charset="0"/>
                  </a:rPr>
                  <a:t>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en-US" dirty="0">
                    <a:latin typeface="Calibri" pitchFamily="34" charset="0"/>
                  </a:rPr>
                  <a:t> = 4</a:t>
                </a: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0960" y="2380114"/>
                <a:ext cx="1374864" cy="540341"/>
              </a:xfrm>
              <a:prstGeom prst="rect">
                <a:avLst/>
              </a:prstGeom>
              <a:blipFill rotWithShape="0">
                <a:blip r:embed="rId10"/>
                <a:stretch>
                  <a:fillRect l="-3540" t="-14607" r="-2655" b="-168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CE8B60A-7F66-680A-11FF-662D253FDD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5607443"/>
              </p:ext>
            </p:extLst>
          </p:nvPr>
        </p:nvGraphicFramePr>
        <p:xfrm>
          <a:off x="5221882" y="1914854"/>
          <a:ext cx="1280160" cy="274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0040">
                  <a:extLst>
                    <a:ext uri="{9D8B030D-6E8A-4147-A177-3AD203B41FA5}">
                      <a16:colId xmlns:a16="http://schemas.microsoft.com/office/drawing/2014/main" val="3168007176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3687497992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839536920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1610805102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4200524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717FCD7E-FF8E-7433-5C9A-6C855249018F}"/>
              </a:ext>
            </a:extLst>
          </p:cNvPr>
          <p:cNvGraphicFramePr>
            <a:graphicFrameLocks noGrp="1"/>
          </p:cNvGraphicFramePr>
          <p:nvPr/>
        </p:nvGraphicFramePr>
        <p:xfrm>
          <a:off x="5247640" y="2303370"/>
          <a:ext cx="1280160" cy="274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0040">
                  <a:extLst>
                    <a:ext uri="{9D8B030D-6E8A-4147-A177-3AD203B41FA5}">
                      <a16:colId xmlns:a16="http://schemas.microsoft.com/office/drawing/2014/main" val="3168007176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3687497992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839536920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1610805102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4200524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B4745050-76E2-C149-4A26-A47298F453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2462423"/>
              </p:ext>
            </p:extLst>
          </p:nvPr>
        </p:nvGraphicFramePr>
        <p:xfrm>
          <a:off x="5247640" y="2709464"/>
          <a:ext cx="1280160" cy="274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0040">
                  <a:extLst>
                    <a:ext uri="{9D8B030D-6E8A-4147-A177-3AD203B41FA5}">
                      <a16:colId xmlns:a16="http://schemas.microsoft.com/office/drawing/2014/main" val="3168007176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3687497992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839536920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1610805102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4200524"/>
                  </a:ext>
                </a:extLst>
              </a:tr>
            </a:tbl>
          </a:graphicData>
        </a:graphic>
      </p:graphicFrame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117C9C08-3636-F1C3-6C39-2F682E8AEA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4235321"/>
              </p:ext>
            </p:extLst>
          </p:nvPr>
        </p:nvGraphicFramePr>
        <p:xfrm>
          <a:off x="5258371" y="3145202"/>
          <a:ext cx="1280160" cy="274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0040">
                  <a:extLst>
                    <a:ext uri="{9D8B030D-6E8A-4147-A177-3AD203B41FA5}">
                      <a16:colId xmlns:a16="http://schemas.microsoft.com/office/drawing/2014/main" val="3168007176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3687497992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839536920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1610805102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4200524"/>
                  </a:ext>
                </a:extLst>
              </a:tr>
            </a:tbl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1725310C-FDC8-8FE6-8028-0B2D3C6E628E}"/>
              </a:ext>
            </a:extLst>
          </p:cNvPr>
          <p:cNvSpPr/>
          <p:nvPr/>
        </p:nvSpPr>
        <p:spPr>
          <a:xfrm>
            <a:off x="4414413" y="1867348"/>
            <a:ext cx="7360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0000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6A9EB2C-FFCB-FD99-2471-493A593A1E4A}"/>
              </a:ext>
            </a:extLst>
          </p:cNvPr>
          <p:cNvSpPr/>
          <p:nvPr/>
        </p:nvSpPr>
        <p:spPr>
          <a:xfrm>
            <a:off x="4427292" y="2312684"/>
            <a:ext cx="7360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01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00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EA75B30-FCAD-0F61-2B43-36300714D11F}"/>
              </a:ext>
            </a:extLst>
          </p:cNvPr>
          <p:cNvSpPr/>
          <p:nvPr/>
        </p:nvSpPr>
        <p:spPr>
          <a:xfrm>
            <a:off x="4440171" y="2721684"/>
            <a:ext cx="7360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6852E32-EF2C-4850-9955-029D86F74B64}"/>
              </a:ext>
            </a:extLst>
          </p:cNvPr>
          <p:cNvSpPr/>
          <p:nvPr/>
        </p:nvSpPr>
        <p:spPr>
          <a:xfrm>
            <a:off x="4438023" y="3130684"/>
            <a:ext cx="7360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11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1601241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Tags Differentiate Blocks in Same Index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Content Placeholder 31"/>
              <p:cNvSpPr>
                <a:spLocks noGrp="1"/>
              </p:cNvSpPr>
              <p:nvPr>
                <p:ph idx="1"/>
              </p:nvPr>
            </p:nvSpPr>
            <p:spPr>
              <a:xfrm>
                <a:off x="3840480" y="3474720"/>
                <a:ext cx="5029200" cy="2743200"/>
              </a:xfrm>
            </p:spPr>
            <p:txBody>
              <a:bodyPr lIns="91440" rIns="0"/>
              <a:lstStyle/>
              <a:p>
                <a:r>
                  <a:rPr lang="en-US" dirty="0">
                    <a:effectLst>
                      <a:glow rad="63500">
                        <a:schemeClr val="accent3">
                          <a:satMod val="175000"/>
                        </a:schemeClr>
                      </a:glow>
                    </a:effectLst>
                  </a:rPr>
                  <a:t>Tag = rest of address bits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9900"/>
                        </a:solidFill>
                        <a:effectLst>
                          <a:glow rad="63500">
                            <a:schemeClr val="accent3">
                              <a:satMod val="175000"/>
                            </a:schemeClr>
                          </a:glow>
                        </a:effectLst>
                        <a:latin typeface="Cambria Math" panose="02040503050406030204" pitchFamily="18" charset="0"/>
                      </a:rPr>
                      <m:t>𝒕</m:t>
                    </m:r>
                  </m:oMath>
                </a14:m>
                <a:r>
                  <a:rPr lang="en-US" dirty="0">
                    <a:effectLst>
                      <a:glow rad="63500">
                        <a:schemeClr val="accent3">
                          <a:satMod val="175000"/>
                        </a:schemeClr>
                      </a:glow>
                    </a:effectLst>
                  </a:rPr>
                  <a:t> bits = </a:t>
                </a:r>
                <a14:m>
                  <m:oMath xmlns:m="http://schemas.openxmlformats.org/officeDocument/2006/math">
                    <m:r>
                      <a:rPr lang="en-US" b="1" i="1" smtClean="0">
                        <a:effectLst>
                          <a:glow rad="63500">
                            <a:schemeClr val="accent3">
                              <a:satMod val="175000"/>
                            </a:schemeClr>
                          </a:glow>
                        </a:effectLst>
                        <a:latin typeface="Cambria Math" panose="02040503050406030204" pitchFamily="18" charset="0"/>
                      </a:rPr>
                      <m:t>𝒎</m:t>
                    </m:r>
                    <m:r>
                      <a:rPr lang="en-US" b="0" i="1" smtClean="0">
                        <a:effectLst>
                          <a:glow rad="63500">
                            <a:schemeClr val="accent3">
                              <a:satMod val="175000"/>
                            </a:schemeClr>
                          </a:glow>
                        </a:effectLst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1" i="1" smtClean="0">
                        <a:solidFill>
                          <a:srgbClr val="7030A0"/>
                        </a:solidFill>
                        <a:effectLst>
                          <a:glow rad="63500">
                            <a:schemeClr val="accent3">
                              <a:satMod val="175000"/>
                            </a:schemeClr>
                          </a:glow>
                        </a:effectLst>
                        <a:latin typeface="Cambria Math" panose="02040503050406030204" pitchFamily="18" charset="0"/>
                      </a:rPr>
                      <m:t>𝒔</m:t>
                    </m:r>
                    <m:r>
                      <a:rPr lang="en-US" b="0" i="1" smtClean="0">
                        <a:effectLst>
                          <a:glow rad="63500">
                            <a:schemeClr val="accent3">
                              <a:satMod val="175000"/>
                            </a:schemeClr>
                          </a:glow>
                        </a:effectLst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1" i="1" smtClean="0">
                        <a:solidFill>
                          <a:srgbClr val="00B0F0"/>
                        </a:solidFill>
                        <a:effectLst>
                          <a:glow rad="63500">
                            <a:schemeClr val="accent3">
                              <a:satMod val="175000"/>
                            </a:schemeClr>
                          </a:glow>
                        </a:effectLst>
                        <a:latin typeface="Cambria Math" panose="02040503050406030204" pitchFamily="18" charset="0"/>
                      </a:rPr>
                      <m:t>𝒌</m:t>
                    </m:r>
                  </m:oMath>
                </a14:m>
                <a:endParaRPr lang="en-US" b="1" i="1" dirty="0">
                  <a:effectLst>
                    <a:glow rad="63500">
                      <a:schemeClr val="accent3">
                        <a:satMod val="175000"/>
                      </a:schemeClr>
                    </a:glow>
                  </a:effectLst>
                </a:endParaRPr>
              </a:p>
              <a:p>
                <a:pPr lvl="1"/>
                <a:r>
                  <a:rPr lang="en-US" dirty="0">
                    <a:effectLst>
                      <a:glow rad="63500">
                        <a:schemeClr val="accent3">
                          <a:satMod val="175000"/>
                        </a:schemeClr>
                      </a:glow>
                    </a:effectLst>
                  </a:rPr>
                  <a:t>Check this during a cache lookup</a:t>
                </a:r>
              </a:p>
              <a:p>
                <a:endParaRPr lang="en-US" dirty="0">
                  <a:effectLst>
                    <a:glow rad="63500">
                      <a:schemeClr val="accent3">
                        <a:satMod val="175000"/>
                      </a:schemeClr>
                    </a:glow>
                  </a:effectLst>
                </a:endParaRPr>
              </a:p>
            </p:txBody>
          </p:sp>
        </mc:Choice>
        <mc:Fallback xmlns="">
          <p:sp>
            <p:nvSpPr>
              <p:cNvPr id="32" name="Content Placeholder 3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840480" y="3474720"/>
                <a:ext cx="5029200" cy="2743200"/>
              </a:xfrm>
              <a:blipFill>
                <a:blip r:embed="rId9"/>
                <a:stretch>
                  <a:fillRect l="-1259" t="-36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27</a:t>
            </a:fld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2834640" y="2240280"/>
            <a:ext cx="2011681" cy="3566160"/>
            <a:chOff x="3291839" y="2240280"/>
            <a:chExt cx="2011681" cy="3566160"/>
          </a:xfrm>
        </p:grpSpPr>
        <p:sp>
          <p:nvSpPr>
            <p:cNvPr id="25" name="Line 24"/>
            <p:cNvSpPr>
              <a:spLocks noChangeShapeType="1"/>
            </p:cNvSpPr>
            <p:nvPr>
              <p:custDataLst>
                <p:tags r:id="rId3"/>
              </p:custDataLst>
            </p:nvPr>
          </p:nvSpPr>
          <p:spPr bwMode="auto">
            <a:xfrm flipH="1" flipV="1">
              <a:off x="3291840" y="2240280"/>
              <a:ext cx="2011680" cy="0"/>
            </a:xfrm>
            <a:prstGeom prst="line">
              <a:avLst/>
            </a:prstGeom>
            <a:noFill/>
            <a:ln w="25400">
              <a:solidFill>
                <a:srgbClr val="C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</a:endParaRPr>
            </a:p>
          </p:txBody>
        </p:sp>
        <p:sp>
          <p:nvSpPr>
            <p:cNvPr id="26" name="Line 25"/>
            <p:cNvSpPr>
              <a:spLocks noChangeShapeType="1"/>
            </p:cNvSpPr>
            <p:nvPr>
              <p:custDataLst>
                <p:tags r:id="rId4"/>
              </p:custDataLst>
            </p:nvPr>
          </p:nvSpPr>
          <p:spPr bwMode="auto">
            <a:xfrm flipH="1">
              <a:off x="3291839" y="2788920"/>
              <a:ext cx="2011679" cy="1097280"/>
            </a:xfrm>
            <a:prstGeom prst="line">
              <a:avLst/>
            </a:prstGeom>
            <a:noFill/>
            <a:ln w="25400">
              <a:solidFill>
                <a:srgbClr val="00CC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</a:endParaRPr>
            </a:p>
          </p:txBody>
        </p:sp>
        <p:sp>
          <p:nvSpPr>
            <p:cNvPr id="27" name="Line 26"/>
            <p:cNvSpPr>
              <a:spLocks noChangeShapeType="1"/>
            </p:cNvSpPr>
            <p:nvPr>
              <p:custDataLst>
                <p:tags r:id="rId5"/>
              </p:custDataLst>
            </p:nvPr>
          </p:nvSpPr>
          <p:spPr bwMode="auto">
            <a:xfrm flipH="1">
              <a:off x="3294364" y="2514600"/>
              <a:ext cx="2009155" cy="3291840"/>
            </a:xfrm>
            <a:prstGeom prst="line">
              <a:avLst/>
            </a:prstGeom>
            <a:noFill/>
            <a:ln w="25400">
              <a:solidFill>
                <a:srgbClr val="0070C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</a:endParaRPr>
            </a:p>
          </p:txBody>
        </p:sp>
        <p:sp>
          <p:nvSpPr>
            <p:cNvPr id="28" name="Line 27"/>
            <p:cNvSpPr>
              <a:spLocks noChangeShapeType="1"/>
            </p:cNvSpPr>
            <p:nvPr>
              <p:custDataLst>
                <p:tags r:id="rId6"/>
              </p:custDataLst>
            </p:nvPr>
          </p:nvSpPr>
          <p:spPr bwMode="auto">
            <a:xfrm flipH="1">
              <a:off x="3291840" y="3063240"/>
              <a:ext cx="2011680" cy="1097280"/>
            </a:xfrm>
            <a:prstGeom prst="line">
              <a:avLst/>
            </a:prstGeom>
            <a:noFill/>
            <a:ln w="25400">
              <a:solidFill>
                <a:schemeClr val="bg2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 panose="020F0502020204030204" pitchFamily="34" charset="0"/>
              </a:endParaRPr>
            </a:p>
          </p:txBody>
        </p:sp>
      </p:grpSp>
      <p:graphicFrame>
        <p:nvGraphicFramePr>
          <p:cNvPr id="43" name="Table 42"/>
          <p:cNvGraphicFramePr>
            <a:graphicFrameLocks noGrp="1"/>
          </p:cNvGraphicFramePr>
          <p:nvPr/>
        </p:nvGraphicFramePr>
        <p:xfrm>
          <a:off x="457200" y="1828800"/>
          <a:ext cx="2377440" cy="4663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97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b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Block Addr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Block Data</a:t>
                      </a:r>
                      <a:endParaRPr lang="en-US" sz="16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0000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</a:t>
                      </a:r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01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</a:t>
                      </a:r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</a:t>
                      </a:r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11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01</a:t>
                      </a:r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01</a:t>
                      </a:r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01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00B05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0110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chemeClr val="bg2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0111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01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11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11</a:t>
                      </a:r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1101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11</a:t>
                      </a:r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r"/>
                      <a:r>
                        <a:rPr lang="en-US" sz="160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11</a:t>
                      </a:r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11</a:t>
                      </a:r>
                    </a:p>
                  </a:txBody>
                  <a:tcPr marL="0" marR="18288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1554480" y="1371600"/>
            <a:ext cx="1280160" cy="400110"/>
          </a:xfrm>
          <a:prstGeom prst="rect">
            <a:avLst/>
          </a:prstGeom>
          <a:noFill/>
        </p:spPr>
        <p:txBody>
          <a:bodyPr wrap="none" rtlCol="0">
            <a:normAutofit/>
          </a:bodyPr>
          <a:lstStyle/>
          <a:p>
            <a:pPr algn="ctr"/>
            <a:r>
              <a:rPr lang="en-US" sz="2000" b="1" dirty="0">
                <a:latin typeface="Calibri" pitchFamily="34" charset="0"/>
              </a:rPr>
              <a:t>Memory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029200" y="1371600"/>
            <a:ext cx="1280160" cy="369332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sz="2000" b="1" dirty="0">
                <a:latin typeface="Calibri" pitchFamily="34" charset="0"/>
              </a:rPr>
              <a:t>Cache</a:t>
            </a:r>
          </a:p>
        </p:txBody>
      </p:sp>
      <p:graphicFrame>
        <p:nvGraphicFramePr>
          <p:cNvPr id="46" name="Table 45"/>
          <p:cNvGraphicFramePr>
            <a:graphicFrameLocks noGrp="1"/>
          </p:cNvGraphicFramePr>
          <p:nvPr/>
        </p:nvGraphicFramePr>
        <p:xfrm>
          <a:off x="4663440" y="1828800"/>
          <a:ext cx="2651760" cy="1371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1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Index</a:t>
                      </a:r>
                    </a:p>
                  </a:txBody>
                  <a:tcPr marL="0" marT="0" marB="0" anchor="ctr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Tag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Block Data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</a:t>
                      </a:r>
                    </a:p>
                  </a:txBody>
                  <a:tcPr marL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</a:t>
                      </a:r>
                      <a:endParaRPr lang="en-US" sz="1600" b="1" dirty="0">
                        <a:solidFill>
                          <a:srgbClr val="C0000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70C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01</a:t>
                      </a:r>
                    </a:p>
                  </a:txBody>
                  <a:tcPr marL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>
                        <a:solidFill>
                          <a:srgbClr val="0070C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B05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</a:p>
                  </a:txBody>
                  <a:tcPr marL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B05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01</a:t>
                      </a:r>
                      <a:endParaRPr lang="en-US" sz="1600" b="1" dirty="0">
                        <a:solidFill>
                          <a:srgbClr val="00B05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bg2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11</a:t>
                      </a:r>
                    </a:p>
                  </a:txBody>
                  <a:tcPr marL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chemeClr val="bg2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01</a:t>
                      </a:r>
                      <a:endParaRPr lang="en-US" sz="1600" b="1" dirty="0">
                        <a:solidFill>
                          <a:schemeClr val="bg2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0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Right Brace 4"/>
          <p:cNvSpPr/>
          <p:nvPr/>
        </p:nvSpPr>
        <p:spPr bwMode="auto">
          <a:xfrm>
            <a:off x="7406640" y="2100170"/>
            <a:ext cx="274320" cy="1100230"/>
          </a:xfrm>
          <a:prstGeom prst="rightBrac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7680960" y="2380114"/>
                <a:ext cx="1374864" cy="5403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dirty="0">
                    <a:latin typeface="Calibri" pitchFamily="34" charset="0"/>
                  </a:rPr>
                  <a:t>Here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en-US" dirty="0">
                    <a:latin typeface="Calibri" pitchFamily="34" charset="0"/>
                  </a:rPr>
                  <a:t> = 4 B</a:t>
                </a:r>
              </a:p>
              <a:p>
                <a:pPr>
                  <a:lnSpc>
                    <a:spcPct val="80000"/>
                  </a:lnSpc>
                </a:pPr>
                <a:r>
                  <a:rPr lang="en-US" dirty="0">
                    <a:latin typeface="Calibri" pitchFamily="34" charset="0"/>
                  </a:rPr>
                  <a:t>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en-US" dirty="0">
                    <a:latin typeface="Calibri" pitchFamily="34" charset="0"/>
                  </a:rPr>
                  <a:t> = 4</a:t>
                </a: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0960" y="2380114"/>
                <a:ext cx="1374864" cy="540341"/>
              </a:xfrm>
              <a:prstGeom prst="rect">
                <a:avLst/>
              </a:prstGeom>
              <a:blipFill rotWithShape="0">
                <a:blip r:embed="rId10"/>
                <a:stretch>
                  <a:fillRect l="-3540" t="-14607" r="-2655" b="-168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12883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9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356616" y="438912"/>
            <a:ext cx="8405982" cy="762000"/>
          </a:xfrm>
        </p:spPr>
        <p:txBody>
          <a:bodyPr/>
          <a:lstStyle/>
          <a:p>
            <a:r>
              <a:rPr lang="en-US" dirty="0"/>
              <a:t>Example Placement</a:t>
            </a:r>
          </a:p>
        </p:txBody>
      </p:sp>
      <p:sp>
        <p:nvSpPr>
          <p:cNvPr id="54276" name="Rectangle 10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393192" y="1362456"/>
            <a:ext cx="8366760" cy="1554480"/>
          </a:xfrm>
        </p:spPr>
        <p:txBody>
          <a:bodyPr/>
          <a:lstStyle/>
          <a:p>
            <a:pPr marL="307718" indent="-307718" defTabSz="820583"/>
            <a:r>
              <a:rPr lang="en-US" dirty="0">
                <a:latin typeface="Calibri" charset="0"/>
                <a:ea typeface="Calibri" charset="0"/>
                <a:cs typeface="Calibri" charset="0"/>
              </a:rPr>
              <a:t>Where would data from address </a:t>
            </a:r>
            <a:r>
              <a:rPr lang="en-US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0x1833</a:t>
            </a:r>
            <a:r>
              <a:rPr lang="en-US" dirty="0">
                <a:latin typeface="Calibri" charset="0"/>
                <a:ea typeface="Calibri" charset="0"/>
                <a:cs typeface="Calibri" charset="0"/>
              </a:rPr>
              <a:t> be placed?</a:t>
            </a:r>
            <a:endParaRPr lang="en-US" sz="3600" dirty="0">
              <a:solidFill>
                <a:srgbClr val="C00000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614042" lvl="1" indent="-307718" defTabSz="820583"/>
            <a:r>
              <a:rPr lang="en-US" dirty="0">
                <a:latin typeface="Calibri" charset="0"/>
                <a:ea typeface="Calibri" charset="0"/>
                <a:cs typeface="Calibri" charset="0"/>
              </a:rPr>
              <a:t>Binary:  </a:t>
            </a:r>
            <a:r>
              <a:rPr lang="en-US" dirty="0">
                <a:latin typeface="Courier New" panose="02070309020205020404" pitchFamily="49" charset="0"/>
                <a:ea typeface="Calibri" charset="0"/>
                <a:cs typeface="Courier New" panose="02070309020205020404" pitchFamily="49" charset="0"/>
              </a:rPr>
              <a:t>0b 0001 1000 0011 0011</a:t>
            </a:r>
            <a:endParaRPr lang="en-US" sz="3600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28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Rectangle 49"/>
              <p:cNvSpPr/>
              <p:nvPr>
                <p:custDataLst>
                  <p:tags r:id="rId4"/>
                </p:custDataLst>
              </p:nvPr>
            </p:nvSpPr>
            <p:spPr>
              <a:xfrm>
                <a:off x="151249" y="3687087"/>
                <a:ext cx="1691640" cy="369332"/>
              </a:xfrm>
              <a:prstGeom prst="rect">
                <a:avLst/>
              </a:prstGeom>
            </p:spPr>
            <p:txBody>
              <a:bodyPr wrap="none" lIns="0" rIns="0">
                <a:no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US" b="1" i="1" dirty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𝒔</m:t>
                    </m:r>
                  </m:oMath>
                </a14:m>
                <a:r>
                  <a:rPr lang="en-US" dirty="0">
                    <a:latin typeface="Calibri" panose="020F0502020204030204" pitchFamily="34" charset="0"/>
                  </a:rPr>
                  <a:t> = ? </a:t>
                </a:r>
              </a:p>
            </p:txBody>
          </p:sp>
        </mc:Choice>
        <mc:Fallback xmlns="">
          <p:sp>
            <p:nvSpPr>
              <p:cNvPr id="50" name="Rectangle 49"/>
              <p:cNvSpPr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18"/>
                </p:custDataLst>
              </p:nvPr>
            </p:nvSpPr>
            <p:spPr>
              <a:xfrm>
                <a:off x="151249" y="3687087"/>
                <a:ext cx="1691640" cy="369332"/>
              </a:xfrm>
              <a:prstGeom prst="rect">
                <a:avLst/>
              </a:prstGeom>
              <a:blipFill>
                <a:blip r:embed="rId19"/>
                <a:stretch>
                  <a:fillRect t="-6667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6" name="Table 55"/>
          <p:cNvGraphicFramePr>
            <a:graphicFrameLocks noGrp="1"/>
          </p:cNvGraphicFramePr>
          <p:nvPr/>
        </p:nvGraphicFramePr>
        <p:xfrm>
          <a:off x="6583680" y="457200"/>
          <a:ext cx="2170566" cy="8229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1877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27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62890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block size:</a:t>
                      </a:r>
                    </a:p>
                  </a:txBody>
                  <a:tcPr marL="45720" marR="4572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16 B</a:t>
                      </a:r>
                    </a:p>
                  </a:txBody>
                  <a:tcPr marL="45720" marR="4572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2890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capacity:</a:t>
                      </a:r>
                    </a:p>
                  </a:txBody>
                  <a:tcPr marL="45720" marR="4572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8 blocks</a:t>
                      </a:r>
                    </a:p>
                  </a:txBody>
                  <a:tcPr marL="45720" marR="4572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2890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address:</a:t>
                      </a:r>
                    </a:p>
                  </a:txBody>
                  <a:tcPr marL="45720" marR="4572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16 bits</a:t>
                      </a:r>
                    </a:p>
                  </a:txBody>
                  <a:tcPr marL="45720" marR="4572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59" name="Table 5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2274611"/>
              </p:ext>
            </p:extLst>
          </p:nvPr>
        </p:nvGraphicFramePr>
        <p:xfrm>
          <a:off x="193381" y="4336633"/>
          <a:ext cx="2026238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57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57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47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6653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Set</a:t>
                      </a:r>
                    </a:p>
                  </a:txBody>
                  <a:tcPr marL="0" marR="0"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Tag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Data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653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0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653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1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653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2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653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3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653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4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653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5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653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6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6653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7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60" name="Text Box 33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385554" y="3987535"/>
            <a:ext cx="1691640" cy="349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1882" tIns="50941" rIns="101882" bIns="50941" anchor="ctr">
            <a:normAutofit/>
          </a:bodyPr>
          <a:lstStyle>
            <a:lvl1pPr defTabSz="1019175"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  <a:cs typeface="ＭＳ Ｐゴシック" charset="0"/>
              </a:defRPr>
            </a:lvl1pPr>
            <a:lvl2pPr marL="37931725" indent="-37474525" defTabSz="1019175"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2pPr>
            <a:lvl3pPr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9pPr>
          </a:lstStyle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Direct-mapped</a:t>
            </a:r>
          </a:p>
        </p:txBody>
      </p:sp>
      <p:graphicFrame>
        <p:nvGraphicFramePr>
          <p:cNvPr id="61" name="Table 6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0745161"/>
              </p:ext>
            </p:extLst>
          </p:nvPr>
        </p:nvGraphicFramePr>
        <p:xfrm>
          <a:off x="2321828" y="4336633"/>
          <a:ext cx="2026238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57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65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39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6653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Set</a:t>
                      </a:r>
                    </a:p>
                  </a:txBody>
                  <a:tcPr marL="0" marR="0"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Tag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Data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6532">
                <a:tc rowSpan="2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0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6532">
                <a:tc vMerge="1"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6532">
                <a:tc rowSpan="2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1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6532">
                <a:tc vMerge="1"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6532">
                <a:tc rowSpan="2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2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6532">
                <a:tc vMerge="1"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6532">
                <a:tc rowSpan="2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3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66532">
                <a:tc vMerge="1"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62" name="Table 6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7978455"/>
              </p:ext>
            </p:extLst>
          </p:nvPr>
        </p:nvGraphicFramePr>
        <p:xfrm>
          <a:off x="4442568" y="4331540"/>
          <a:ext cx="2026238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57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65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39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6653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Set</a:t>
                      </a:r>
                    </a:p>
                  </a:txBody>
                  <a:tcPr marL="0" marR="0"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Tag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Data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6532">
                <a:tc rowSpan="4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0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6532">
                <a:tc vMerge="1"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6532">
                <a:tc vMerge="1"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6532">
                <a:tc vMerge="1"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6532">
                <a:tc rowSpan="4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1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6532">
                <a:tc vMerge="1"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6532">
                <a:tc vMerge="1"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66532">
                <a:tc vMerge="1"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63" name="Text Box 33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2392572" y="3992388"/>
            <a:ext cx="1691640" cy="347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50941" rIns="0" bIns="50941" anchor="ctr">
            <a:noAutofit/>
          </a:bodyPr>
          <a:lstStyle>
            <a:lvl1pPr defTabSz="1019175"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  <a:cs typeface="ＭＳ Ｐゴシック" charset="0"/>
              </a:defRPr>
            </a:lvl1pPr>
            <a:lvl2pPr marL="37931725" indent="-37474525" defTabSz="1019175"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2pPr>
            <a:lvl3pPr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9pPr>
          </a:lstStyle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2-way set associative</a:t>
            </a:r>
          </a:p>
        </p:txBody>
      </p:sp>
      <p:sp>
        <p:nvSpPr>
          <p:cNvPr id="64" name="Text Box 33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4572000" y="3982442"/>
            <a:ext cx="1691640" cy="349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50941" rIns="0" bIns="50941" anchor="ctr">
            <a:noAutofit/>
          </a:bodyPr>
          <a:lstStyle>
            <a:lvl1pPr defTabSz="1019175"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  <a:cs typeface="ＭＳ Ｐゴシック" charset="0"/>
              </a:defRPr>
            </a:lvl1pPr>
            <a:lvl2pPr marL="37931725" indent="-37474525" defTabSz="1019175"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2pPr>
            <a:lvl3pPr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9pPr>
          </a:lstStyle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4-way set associative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1463040" y="2560320"/>
            <a:ext cx="6217920" cy="732383"/>
            <a:chOff x="1645920" y="2194560"/>
            <a:chExt cx="6217920" cy="73238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4" name="Rectangle 53"/>
                <p:cNvSpPr>
                  <a:spLocks noChangeArrowheads="1"/>
                </p:cNvSpPr>
                <p:nvPr>
                  <p:custDataLst>
                    <p:tags r:id="rId12"/>
                  </p:custDataLst>
                </p:nvPr>
              </p:nvSpPr>
              <p:spPr bwMode="auto">
                <a:xfrm>
                  <a:off x="3383280" y="2560320"/>
                  <a:ext cx="1280160" cy="366623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en-US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Tag (</a:t>
                  </a:r>
                  <a14:m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9900"/>
                          </a:solidFill>
                          <a:latin typeface="Cambria Math" panose="02040503050406030204" pitchFamily="18" charset="0"/>
                          <a:cs typeface="Calibri" panose="020F0502020204030204" pitchFamily="34" charset="0"/>
                        </a:rPr>
                        <m:t>𝒕</m:t>
                      </m:r>
                    </m:oMath>
                  </a14:m>
                  <a:r>
                    <a:rPr lang="en-US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)</a:t>
                  </a:r>
                </a:p>
              </p:txBody>
            </p:sp>
          </mc:Choice>
          <mc:Fallback xmlns="">
            <p:sp>
              <p:nvSpPr>
                <p:cNvPr id="54" name="Rectangle 53"/>
                <p:cNvSpPr>
                  <a:spLocks noRot="1" noChangeAspect="1" noMove="1" noResize="1" noEditPoints="1" noAdjustHandles="1" noChangeArrowheads="1" noChangeShapeType="1" noTextEdit="1"/>
                </p:cNvSpPr>
                <p:nvPr>
                  <p:custDataLst>
                    <p:tags r:id="rId20"/>
                  </p:custDataLst>
                </p:nvPr>
              </p:nvSpPr>
              <p:spPr bwMode="auto">
                <a:xfrm>
                  <a:off x="3383280" y="2560320"/>
                  <a:ext cx="1280160" cy="366623"/>
                </a:xfrm>
                <a:prstGeom prst="rect">
                  <a:avLst/>
                </a:prstGeom>
                <a:blipFill rotWithShape="0">
                  <a:blip r:embed="rId21"/>
                  <a:stretch>
                    <a:fillRect t="-4688" b="-21875"/>
                  </a:stretch>
                </a:blip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5" name="Rectangle 54"/>
                <p:cNvSpPr>
                  <a:spLocks noChangeArrowheads="1"/>
                </p:cNvSpPr>
                <p:nvPr>
                  <p:custDataLst>
                    <p:tags r:id="rId13"/>
                  </p:custDataLst>
                </p:nvPr>
              </p:nvSpPr>
              <p:spPr bwMode="auto">
                <a:xfrm>
                  <a:off x="6492240" y="2560320"/>
                  <a:ext cx="1371600" cy="366623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en-US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Offset (</a:t>
                  </a:r>
                  <a14:m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Calibri" panose="020F0502020204030204" pitchFamily="34" charset="0"/>
                        </a:rPr>
                        <m:t>𝒌</m:t>
                      </m:r>
                    </m:oMath>
                  </a14:m>
                  <a:r>
                    <a:rPr lang="en-US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)</a:t>
                  </a:r>
                </a:p>
              </p:txBody>
            </p:sp>
          </mc:Choice>
          <mc:Fallback xmlns="">
            <p:sp>
              <p:nvSpPr>
                <p:cNvPr id="55" name="Rectangle 54"/>
                <p:cNvSpPr>
                  <a:spLocks noRot="1" noChangeAspect="1" noMove="1" noResize="1" noEditPoints="1" noAdjustHandles="1" noChangeArrowheads="1" noChangeShapeType="1" noTextEdit="1"/>
                </p:cNvSpPr>
                <p:nvPr>
                  <p:custDataLst>
                    <p:tags r:id="rId22"/>
                  </p:custDataLst>
                </p:nvPr>
              </p:nvSpPr>
              <p:spPr bwMode="auto">
                <a:xfrm>
                  <a:off x="6492240" y="2560320"/>
                  <a:ext cx="1371600" cy="366623"/>
                </a:xfrm>
                <a:prstGeom prst="rect">
                  <a:avLst/>
                </a:prstGeom>
                <a:blipFill rotWithShape="0">
                  <a:blip r:embed="rId23"/>
                  <a:stretch>
                    <a:fillRect t="-4688" b="-21875"/>
                  </a:stretch>
                </a:blip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7" name="Text Box 7"/>
                <p:cNvSpPr txBox="1">
                  <a:spLocks noChangeArrowheads="1"/>
                </p:cNvSpPr>
                <p:nvPr>
                  <p:custDataLst>
                    <p:tags r:id="rId14"/>
                  </p:custDataLst>
                </p:nvPr>
              </p:nvSpPr>
              <p:spPr bwMode="auto">
                <a:xfrm>
                  <a:off x="1645920" y="2560320"/>
                  <a:ext cx="1675515" cy="3657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254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 anchor="ctr">
                  <a:normAutofit/>
                </a:bodyPr>
                <a:lstStyle>
                  <a:lvl1pPr defTabSz="1019175"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 defTabSz="1019175"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2pPr>
                  <a:lvl3pPr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3pPr>
                  <a:lvl4pPr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4pPr>
                  <a:lvl5pPr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9pPr>
                </a:lstStyle>
                <a:p>
                  <a:pPr algn="ctr"/>
                  <a14:m>
                    <m:oMath xmlns:m="http://schemas.openxmlformats.org/officeDocument/2006/math">
                      <m:r>
                        <a:rPr lang="en-US" b="1" i="1" smtClean="0">
                          <a:latin typeface="Cambria Math" panose="02040503050406030204" pitchFamily="18" charset="0"/>
                          <a:cs typeface="Calibri" panose="020F0502020204030204" pitchFamily="34" charset="0"/>
                        </a:rPr>
                        <m:t>𝒎</m:t>
                      </m:r>
                    </m:oMath>
                  </a14:m>
                  <a:r>
                    <a:rPr lang="en-US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-bit address:</a:t>
                  </a:r>
                </a:p>
              </p:txBody>
            </p:sp>
          </mc:Choice>
          <mc:Fallback xmlns="">
            <p:sp>
              <p:nvSpPr>
                <p:cNvPr id="57" name="Text 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>
                  <p:custDataLst>
                    <p:tags r:id="rId24"/>
                  </p:custDataLst>
                </p:nvPr>
              </p:nvSpPr>
              <p:spPr bwMode="auto">
                <a:xfrm>
                  <a:off x="1645920" y="2560320"/>
                  <a:ext cx="1675515" cy="365760"/>
                </a:xfrm>
                <a:prstGeom prst="rect">
                  <a:avLst/>
                </a:prstGeom>
                <a:blipFill rotWithShape="0">
                  <a:blip r:embed="rId25"/>
                  <a:stretch>
                    <a:fillRect t="-13333" r="-4727" b="-33333"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6" name="Rectangle 65"/>
                <p:cNvSpPr>
                  <a:spLocks noChangeArrowheads="1"/>
                </p:cNvSpPr>
                <p:nvPr>
                  <p:custDataLst>
                    <p:tags r:id="rId15"/>
                  </p:custDataLst>
                </p:nvPr>
              </p:nvSpPr>
              <p:spPr bwMode="auto">
                <a:xfrm>
                  <a:off x="4663440" y="2560320"/>
                  <a:ext cx="1828800" cy="366623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en-US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Index (</a:t>
                  </a:r>
                  <a14:m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cs typeface="Calibri" panose="020F0502020204030204" pitchFamily="34" charset="0"/>
                        </a:rPr>
                        <m:t>𝒔</m:t>
                      </m:r>
                    </m:oMath>
                  </a14:m>
                  <a:r>
                    <a:rPr lang="en-US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)</a:t>
                  </a:r>
                </a:p>
              </p:txBody>
            </p:sp>
          </mc:Choice>
          <mc:Fallback xmlns="">
            <p:sp>
              <p:nvSpPr>
                <p:cNvPr id="66" name="Rectangle 65"/>
                <p:cNvSpPr>
                  <a:spLocks noRot="1" noChangeAspect="1" noMove="1" noResize="1" noEditPoints="1" noAdjustHandles="1" noChangeArrowheads="1" noChangeShapeType="1" noTextEdit="1"/>
                </p:cNvSpPr>
                <p:nvPr>
                  <p:custDataLst>
                    <p:tags r:id="rId26"/>
                  </p:custDataLst>
                </p:nvPr>
              </p:nvSpPr>
              <p:spPr bwMode="auto">
                <a:xfrm>
                  <a:off x="4663440" y="2560320"/>
                  <a:ext cx="1828800" cy="366623"/>
                </a:xfrm>
                <a:prstGeom prst="rect">
                  <a:avLst/>
                </a:prstGeom>
                <a:blipFill rotWithShape="0">
                  <a:blip r:embed="rId27"/>
                  <a:stretch>
                    <a:fillRect t="-4688" b="-21875"/>
                  </a:stretch>
                </a:blip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4663440" y="2194560"/>
                  <a:ext cx="1828800" cy="369332"/>
                </a:xfrm>
                <a:prstGeom prst="rect">
                  <a:avLst/>
                </a:prstGeom>
                <a:noFill/>
              </p:spPr>
              <p:txBody>
                <a:bodyPr wrap="none" lIns="0" rIns="0" rtlCol="0">
                  <a:normAutofit fontScale="85000" lnSpcReduction="10000"/>
                </a:bodyPr>
                <a:lstStyle/>
                <a:p>
                  <a:pPr algn="ctr"/>
                  <a14:m>
                    <m:oMath xmlns:m="http://schemas.openxmlformats.org/officeDocument/2006/math">
                      <m:r>
                        <a:rPr lang="en-US" b="1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𝒔</m:t>
                      </m:r>
                    </m:oMath>
                  </a14:m>
                  <a:r>
                    <a:rPr lang="en-US" dirty="0">
                      <a:latin typeface="Calibri" pitchFamily="34" charset="0"/>
                    </a:rPr>
                    <a:t> = </a:t>
                  </a:r>
                  <a14:m>
                    <m:oMath xmlns:m="http://schemas.openxmlformats.org/officeDocument/2006/math">
                      <m:func>
                        <m:func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fName>
                        <m:e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/(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𝐾</m:t>
                              </m:r>
                              <m:r>
                                <a:rPr lang="en-CA" b="0" i="1" smtClean="0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  <m:r>
                                <a:rPr lang="en-CA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d>
                        </m:e>
                      </m:func>
                    </m:oMath>
                  </a14:m>
                  <a:endParaRPr lang="en-US" dirty="0">
                    <a:latin typeface="Calibri" pitchFamily="34" charset="0"/>
                  </a:endParaRPr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63440" y="2194560"/>
                  <a:ext cx="1828800" cy="369332"/>
                </a:xfrm>
                <a:prstGeom prst="rect">
                  <a:avLst/>
                </a:prstGeom>
                <a:blipFill>
                  <a:blip r:embed="rId28"/>
                  <a:stretch>
                    <a:fillRect t="-1000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8" name="TextBox 67"/>
                <p:cNvSpPr txBox="1"/>
                <p:nvPr/>
              </p:nvSpPr>
              <p:spPr>
                <a:xfrm>
                  <a:off x="6492240" y="2194560"/>
                  <a:ext cx="1371600" cy="369332"/>
                </a:xfrm>
                <a:prstGeom prst="rect">
                  <a:avLst/>
                </a:prstGeom>
                <a:noFill/>
              </p:spPr>
              <p:txBody>
                <a:bodyPr wrap="none" lIns="0" rIns="0" rtlCol="0">
                  <a:normAutofit/>
                </a:bodyPr>
                <a:lstStyle/>
                <a:p>
                  <a:pPr algn="ctr"/>
                  <a14:m>
                    <m:oMath xmlns:m="http://schemas.openxmlformats.org/officeDocument/2006/math">
                      <m:r>
                        <a:rPr lang="en-US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𝒌</m:t>
                      </m:r>
                    </m:oMath>
                  </a14:m>
                  <a:r>
                    <a:rPr lang="en-US" dirty="0">
                      <a:latin typeface="Calibri" pitchFamily="34" charset="0"/>
                    </a:rPr>
                    <a:t> = </a:t>
                  </a:r>
                  <a14:m>
                    <m:oMath xmlns:m="http://schemas.openxmlformats.org/officeDocument/2006/math">
                      <m:func>
                        <m:func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fName>
                        <m:e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𝐾</m:t>
                              </m:r>
                            </m:e>
                          </m:d>
                        </m:e>
                      </m:func>
                    </m:oMath>
                  </a14:m>
                  <a:endParaRPr lang="en-US" dirty="0">
                    <a:latin typeface="Calibri" pitchFamily="34" charset="0"/>
                  </a:endParaRPr>
                </a:p>
              </p:txBody>
            </p:sp>
          </mc:Choice>
          <mc:Fallback xmlns="">
            <p:sp>
              <p:nvSpPr>
                <p:cNvPr id="68" name="TextBox 6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492240" y="2194560"/>
                  <a:ext cx="1371600" cy="369332"/>
                </a:xfrm>
                <a:prstGeom prst="rect">
                  <a:avLst/>
                </a:prstGeom>
                <a:blipFill rotWithShape="0">
                  <a:blip r:embed="rId29"/>
                  <a:stretch>
                    <a:fillRect t="-8197" b="-2459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Box 3"/>
                <p:cNvSpPr txBox="1"/>
                <p:nvPr/>
              </p:nvSpPr>
              <p:spPr>
                <a:xfrm>
                  <a:off x="3421272" y="2194560"/>
                  <a:ext cx="120417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14:m>
                    <m:oMath xmlns:m="http://schemas.openxmlformats.org/officeDocument/2006/math">
                      <m:r>
                        <a:rPr lang="en-US" b="1" i="1" dirty="0" smtClean="0">
                          <a:solidFill>
                            <a:srgbClr val="FF9900"/>
                          </a:solidFill>
                          <a:latin typeface="Cambria Math" panose="02040503050406030204" pitchFamily="18" charset="0"/>
                        </a:rPr>
                        <m:t>𝒕</m:t>
                      </m:r>
                    </m:oMath>
                  </a14:m>
                  <a:r>
                    <a:rPr lang="en-US" dirty="0">
                      <a:latin typeface="Calibri" pitchFamily="34" charset="0"/>
                    </a:rPr>
                    <a:t> = </a:t>
                  </a:r>
                  <a14:m>
                    <m:oMath xmlns:m="http://schemas.openxmlformats.org/officeDocument/2006/math">
                      <m:r>
                        <a:rPr lang="en-US" b="1" i="1" dirty="0" smtClean="0">
                          <a:latin typeface="Cambria Math" panose="02040503050406030204" pitchFamily="18" charset="0"/>
                        </a:rPr>
                        <m:t>𝒎</m:t>
                      </m:r>
                    </m:oMath>
                  </a14:m>
                  <a:r>
                    <a:rPr lang="en-US" dirty="0">
                      <a:latin typeface="Calibri" pitchFamily="34" charset="0"/>
                    </a:rPr>
                    <a:t>–</a:t>
                  </a:r>
                  <a14:m>
                    <m:oMath xmlns:m="http://schemas.openxmlformats.org/officeDocument/2006/math">
                      <m:r>
                        <a:rPr lang="en-US" b="1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𝒔</m:t>
                      </m:r>
                    </m:oMath>
                  </a14:m>
                  <a:r>
                    <a:rPr lang="en-US" dirty="0">
                      <a:latin typeface="Calibri" pitchFamily="34" charset="0"/>
                    </a:rPr>
                    <a:t>–</a:t>
                  </a:r>
                  <a14:m>
                    <m:oMath xmlns:m="http://schemas.openxmlformats.org/officeDocument/2006/math">
                      <m:r>
                        <a:rPr lang="en-US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𝒌</m:t>
                      </m:r>
                    </m:oMath>
                  </a14:m>
                  <a:endParaRPr lang="en-US" b="1" i="1" dirty="0">
                    <a:latin typeface="Calibri" pitchFamily="34" charset="0"/>
                  </a:endParaRPr>
                </a:p>
              </p:txBody>
            </p:sp>
          </mc:Choice>
          <mc:Fallback xmlns="">
            <p:sp>
              <p:nvSpPr>
                <p:cNvPr id="4" name="TextBox 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21272" y="2194560"/>
                  <a:ext cx="1204176" cy="369332"/>
                </a:xfrm>
                <a:prstGeom prst="rect">
                  <a:avLst/>
                </a:prstGeom>
                <a:blipFill rotWithShape="0">
                  <a:blip r:embed="rId30"/>
                  <a:stretch>
                    <a:fillRect t="-8197" b="-2459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9" name="Rectangle 68"/>
              <p:cNvSpPr/>
              <p:nvPr>
                <p:custDataLst>
                  <p:tags r:id="rId8"/>
                </p:custDataLst>
              </p:nvPr>
            </p:nvSpPr>
            <p:spPr>
              <a:xfrm>
                <a:off x="2339919" y="3687087"/>
                <a:ext cx="1691640" cy="369332"/>
              </a:xfrm>
              <a:prstGeom prst="rect">
                <a:avLst/>
              </a:prstGeom>
            </p:spPr>
            <p:txBody>
              <a:bodyPr wrap="none" lIns="0" rIns="0">
                <a:no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US" b="1" i="1" dirty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𝒔</m:t>
                    </m:r>
                  </m:oMath>
                </a14:m>
                <a:r>
                  <a:rPr lang="en-US" dirty="0">
                    <a:latin typeface="Calibri" panose="020F0502020204030204" pitchFamily="34" charset="0"/>
                  </a:rPr>
                  <a:t> = ? </a:t>
                </a:r>
              </a:p>
            </p:txBody>
          </p:sp>
        </mc:Choice>
        <mc:Fallback xmlns="">
          <p:sp>
            <p:nvSpPr>
              <p:cNvPr id="69" name="Rectangle 68"/>
              <p:cNvSpPr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31"/>
                </p:custDataLst>
              </p:nvPr>
            </p:nvSpPr>
            <p:spPr>
              <a:xfrm>
                <a:off x="2339919" y="3687087"/>
                <a:ext cx="1691640" cy="369332"/>
              </a:xfrm>
              <a:prstGeom prst="rect">
                <a:avLst/>
              </a:prstGeom>
              <a:blipFill>
                <a:blip r:embed="rId32"/>
                <a:stretch>
                  <a:fillRect t="-6667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Rectangle 69"/>
              <p:cNvSpPr/>
              <p:nvPr>
                <p:custDataLst>
                  <p:tags r:id="rId9"/>
                </p:custDataLst>
              </p:nvPr>
            </p:nvSpPr>
            <p:spPr>
              <a:xfrm>
                <a:off x="4466597" y="3687087"/>
                <a:ext cx="1691640" cy="369332"/>
              </a:xfrm>
              <a:prstGeom prst="rect">
                <a:avLst/>
              </a:prstGeom>
            </p:spPr>
            <p:txBody>
              <a:bodyPr wrap="none" lIns="0" rIns="0">
                <a:no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US" b="1" i="1" dirty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𝒔</m:t>
                    </m:r>
                  </m:oMath>
                </a14:m>
                <a:r>
                  <a:rPr lang="en-US" dirty="0">
                    <a:latin typeface="Calibri" panose="020F0502020204030204" pitchFamily="34" charset="0"/>
                  </a:rPr>
                  <a:t> = ? </a:t>
                </a:r>
              </a:p>
            </p:txBody>
          </p:sp>
        </mc:Choice>
        <mc:Fallback xmlns="">
          <p:sp>
            <p:nvSpPr>
              <p:cNvPr id="70" name="Rectangle 69"/>
              <p:cNvSpPr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33"/>
                </p:custDataLst>
              </p:nvPr>
            </p:nvSpPr>
            <p:spPr>
              <a:xfrm>
                <a:off x="4466597" y="3687087"/>
                <a:ext cx="1691640" cy="369332"/>
              </a:xfrm>
              <a:prstGeom prst="rect">
                <a:avLst/>
              </a:prstGeom>
              <a:blipFill>
                <a:blip r:embed="rId34"/>
                <a:stretch>
                  <a:fillRect t="-6667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25C38550-2058-0B37-6767-1311D061BC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2508026"/>
              </p:ext>
            </p:extLst>
          </p:nvPr>
        </p:nvGraphicFramePr>
        <p:xfrm>
          <a:off x="6667841" y="4339860"/>
          <a:ext cx="1867256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57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75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39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6653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Set</a:t>
                      </a:r>
                    </a:p>
                  </a:txBody>
                  <a:tcPr marL="0" marR="0"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Tag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Data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6532">
                <a:tc rowSpan="4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charset="0"/>
                          <a:ea typeface="Calibri" charset="0"/>
                          <a:cs typeface="Calibri" charset="0"/>
                        </a:rPr>
                        <a:t>0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6532">
                <a:tc vMerge="1"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6532">
                <a:tc vMerge="1"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6532">
                <a:tc rowSpan="4"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6532">
                <a:tc vMerge="1"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6532">
                <a:tc vMerge="1"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66532">
                <a:tc vMerge="1"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6" name="Text Box 33">
            <a:extLst>
              <a:ext uri="{FF2B5EF4-FFF2-40B4-BE49-F238E27FC236}">
                <a16:creationId xmlns:a16="http://schemas.microsoft.com/office/drawing/2014/main" id="{DF6A8AB7-2480-ACA2-7E91-82FE64B1C345}"/>
              </a:ext>
            </a:extLst>
          </p:cNvPr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6875172" y="3967416"/>
            <a:ext cx="1691640" cy="349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50941" rIns="0" bIns="50941" anchor="ctr">
            <a:noAutofit/>
          </a:bodyPr>
          <a:lstStyle>
            <a:lvl1pPr defTabSz="1019175"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  <a:cs typeface="ＭＳ Ｐゴシック" charset="0"/>
              </a:defRPr>
            </a:lvl1pPr>
            <a:lvl2pPr marL="37931725" indent="-37474525" defTabSz="1019175"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2pPr>
            <a:lvl3pPr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9pPr>
          </a:lstStyle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Fully associative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9B49C4F2-1D87-0393-44DC-3DD9A9903ECF}"/>
                  </a:ext>
                </a:extLst>
              </p:cNvPr>
              <p:cNvSpPr/>
              <p:nvPr>
                <p:custDataLst>
                  <p:tags r:id="rId11"/>
                </p:custDataLst>
              </p:nvPr>
            </p:nvSpPr>
            <p:spPr>
              <a:xfrm>
                <a:off x="6769769" y="3687087"/>
                <a:ext cx="1691640" cy="369332"/>
              </a:xfrm>
              <a:prstGeom prst="rect">
                <a:avLst/>
              </a:prstGeom>
            </p:spPr>
            <p:txBody>
              <a:bodyPr wrap="none" lIns="0" rIns="0">
                <a:no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US" b="1" i="1" dirty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𝒔</m:t>
                    </m:r>
                  </m:oMath>
                </a14:m>
                <a:r>
                  <a:rPr lang="en-US" dirty="0">
                    <a:latin typeface="Calibri" panose="020F0502020204030204" pitchFamily="34" charset="0"/>
                  </a:rPr>
                  <a:t> = 0 </a:t>
                </a:r>
              </a:p>
            </p:txBody>
          </p:sp>
        </mc:Choice>
        <mc:Fallback xmlns=""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9B49C4F2-1D87-0393-44DC-3DD9A9903EC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35"/>
                </p:custDataLst>
              </p:nvPr>
            </p:nvSpPr>
            <p:spPr>
              <a:xfrm>
                <a:off x="6769769" y="3687087"/>
                <a:ext cx="1691640" cy="369332"/>
              </a:xfrm>
              <a:prstGeom prst="rect">
                <a:avLst/>
              </a:prstGeom>
              <a:blipFill>
                <a:blip r:embed="rId36"/>
                <a:stretch>
                  <a:fillRect t="-6667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3939320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Mapping Memory Address to Cache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CPU sends address request for chunk of data</a:t>
            </a:r>
          </a:p>
          <a:p>
            <a:r>
              <a:rPr lang="en-US" dirty="0"/>
              <a:t>Address breakdown:</a:t>
            </a:r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r>
              <a:rPr lang="en-US" b="1" dirty="0">
                <a:solidFill>
                  <a:srgbClr val="7030A0"/>
                </a:solidFill>
              </a:rPr>
              <a:t>Index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/>
              <a:t>field tells you where to look in cache</a:t>
            </a:r>
          </a:p>
          <a:p>
            <a:pPr lvl="1"/>
            <a:r>
              <a:rPr lang="en-US" b="1" dirty="0">
                <a:solidFill>
                  <a:srgbClr val="FF9900"/>
                </a:solidFill>
              </a:rPr>
              <a:t>Tag</a:t>
            </a:r>
            <a:r>
              <a:rPr lang="en-US" dirty="0">
                <a:solidFill>
                  <a:srgbClr val="FF9900"/>
                </a:solidFill>
              </a:rPr>
              <a:t> </a:t>
            </a:r>
            <a:r>
              <a:rPr lang="en-US" dirty="0"/>
              <a:t>field lets you check that data is the block you want</a:t>
            </a:r>
          </a:p>
          <a:p>
            <a:pPr lvl="1"/>
            <a:r>
              <a:rPr lang="en-US" b="1" dirty="0">
                <a:solidFill>
                  <a:srgbClr val="0070C0"/>
                </a:solidFill>
              </a:rPr>
              <a:t>Offset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field selects specified start byte within block</a:t>
            </a:r>
          </a:p>
          <a:p>
            <a:pPr lvl="1"/>
            <a:r>
              <a:rPr lang="en-US" b="1" i="1" dirty="0">
                <a:solidFill>
                  <a:srgbClr val="0070C0"/>
                </a:solidFill>
              </a:rPr>
              <a:t>k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/>
              <a:t>= log</a:t>
            </a:r>
            <a:r>
              <a:rPr lang="en-US" b="1" baseline="-25000" dirty="0"/>
              <a:t>2</a:t>
            </a:r>
            <a:r>
              <a:rPr lang="en-US" b="1" dirty="0"/>
              <a:t>(K); </a:t>
            </a:r>
            <a:r>
              <a:rPr lang="en-US" b="1" i="1" dirty="0">
                <a:solidFill>
                  <a:srgbClr val="7030A0"/>
                </a:solidFill>
              </a:rPr>
              <a:t>s</a:t>
            </a:r>
            <a:r>
              <a:rPr lang="en-US" b="1" dirty="0">
                <a:solidFill>
                  <a:srgbClr val="7030A0"/>
                </a:solidFill>
              </a:rPr>
              <a:t> </a:t>
            </a:r>
            <a:r>
              <a:rPr lang="en-US" b="1" dirty="0"/>
              <a:t>= log</a:t>
            </a:r>
            <a:r>
              <a:rPr lang="en-US" b="1" baseline="-25000" dirty="0"/>
              <a:t>2</a:t>
            </a:r>
            <a:r>
              <a:rPr lang="en-US" b="1" dirty="0"/>
              <a:t>(C/(K*E)); </a:t>
            </a:r>
            <a:r>
              <a:rPr lang="en-US" b="1" i="1" dirty="0">
                <a:solidFill>
                  <a:srgbClr val="FF9900"/>
                </a:solidFill>
              </a:rPr>
              <a:t>t</a:t>
            </a:r>
            <a:r>
              <a:rPr lang="en-US" b="1" dirty="0"/>
              <a:t> = </a:t>
            </a:r>
            <a:r>
              <a:rPr lang="en-US" b="1" i="1" dirty="0"/>
              <a:t>m</a:t>
            </a:r>
            <a:r>
              <a:rPr lang="en-US" b="1" dirty="0"/>
              <a:t> - </a:t>
            </a:r>
            <a:r>
              <a:rPr lang="en-US" b="1" i="1" dirty="0"/>
              <a:t>s</a:t>
            </a:r>
            <a:r>
              <a:rPr lang="en-US" b="1" dirty="0"/>
              <a:t> - </a:t>
            </a:r>
            <a:r>
              <a:rPr lang="en-US" b="1" i="1" dirty="0"/>
              <a:t>k</a:t>
            </a:r>
          </a:p>
          <a:p>
            <a:pPr lvl="1"/>
            <a:r>
              <a:rPr lang="en-US" b="1" dirty="0"/>
              <a:t>K: Block Size (bytes), E: Associativity; C: Cache Size (bytes)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0813B5-0B69-4299-81E1-2EA3435BD0CB}" type="slidenum">
              <a:rPr lang="en-US" smtClean="0"/>
              <a:t>29</a:t>
            </a:fld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1584762" y="2567445"/>
            <a:ext cx="5763975" cy="822960"/>
            <a:chOff x="1825287" y="3749040"/>
            <a:chExt cx="5763975" cy="82296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Rectangle 4"/>
                <p:cNvSpPr>
                  <a:spLocks noChangeArrowheads="1"/>
                </p:cNvSpPr>
                <p:nvPr>
                  <p:custDataLst>
                    <p:tags r:id="rId1"/>
                  </p:custDataLst>
                </p:nvPr>
              </p:nvSpPr>
              <p:spPr bwMode="auto">
                <a:xfrm>
                  <a:off x="3566160" y="3749040"/>
                  <a:ext cx="1645920" cy="366623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en-US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Tag (</a:t>
                  </a:r>
                  <a14:m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9900"/>
                          </a:solidFill>
                          <a:latin typeface="Cambria Math" panose="02040503050406030204" pitchFamily="18" charset="0"/>
                          <a:cs typeface="Calibri" panose="020F0502020204030204" pitchFamily="34" charset="0"/>
                        </a:rPr>
                        <m:t>𝒕</m:t>
                      </m:r>
                    </m:oMath>
                  </a14:m>
                  <a:r>
                    <a:rPr lang="en-US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)</a:t>
                  </a:r>
                </a:p>
              </p:txBody>
            </p:sp>
          </mc:Choice>
          <mc:Fallback xmlns="">
            <p:sp>
              <p:nvSpPr>
                <p:cNvPr id="5" name="Rectangle 4"/>
                <p:cNvSpPr>
                  <a:spLocks noRot="1" noChangeAspect="1" noMove="1" noResize="1" noEditPoints="1" noAdjustHandles="1" noChangeArrowheads="1" noChangeShapeType="1" noTextEdit="1"/>
                </p:cNvSpPr>
                <p:nvPr>
                  <p:custDataLst>
                    <p:tags r:id="rId9"/>
                  </p:custDataLst>
                </p:nvPr>
              </p:nvSpPr>
              <p:spPr bwMode="auto">
                <a:xfrm>
                  <a:off x="3566160" y="3749040"/>
                  <a:ext cx="1645920" cy="366623"/>
                </a:xfrm>
                <a:prstGeom prst="rect">
                  <a:avLst/>
                </a:prstGeom>
                <a:blipFill rotWithShape="0">
                  <a:blip r:embed="rId10"/>
                  <a:stretch>
                    <a:fillRect t="-4688" b="-21875"/>
                  </a:stretch>
                </a:blip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Rectangle 5"/>
                <p:cNvSpPr>
                  <a:spLocks noChangeArrowheads="1"/>
                </p:cNvSpPr>
                <p:nvPr>
                  <p:custDataLst>
                    <p:tags r:id="rId2"/>
                  </p:custDataLst>
                </p:nvPr>
              </p:nvSpPr>
              <p:spPr bwMode="auto">
                <a:xfrm>
                  <a:off x="6309360" y="3749040"/>
                  <a:ext cx="1279902" cy="366623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en-US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Offset (</a:t>
                  </a:r>
                  <a14:m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Calibri" panose="020F0502020204030204" pitchFamily="34" charset="0"/>
                        </a:rPr>
                        <m:t>𝒌</m:t>
                      </m:r>
                    </m:oMath>
                  </a14:m>
                  <a:r>
                    <a:rPr lang="en-US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)</a:t>
                  </a:r>
                </a:p>
              </p:txBody>
            </p:sp>
          </mc:Choice>
          <mc:Fallback xmlns="">
            <p:sp>
              <p:nvSpPr>
                <p:cNvPr id="6" name="Rectangle 5"/>
                <p:cNvSpPr>
                  <a:spLocks noRot="1" noChangeAspect="1" noMove="1" noResize="1" noEditPoints="1" noAdjustHandles="1" noChangeArrowheads="1" noChangeShapeType="1" noTextEdit="1"/>
                </p:cNvSpPr>
                <p:nvPr>
                  <p:custDataLst>
                    <p:tags r:id="rId11"/>
                  </p:custDataLst>
                </p:nvPr>
              </p:nvSpPr>
              <p:spPr bwMode="auto">
                <a:xfrm>
                  <a:off x="6309360" y="3749040"/>
                  <a:ext cx="1279902" cy="366623"/>
                </a:xfrm>
                <a:prstGeom prst="rect">
                  <a:avLst/>
                </a:prstGeom>
                <a:blipFill rotWithShape="0">
                  <a:blip r:embed="rId12"/>
                  <a:stretch>
                    <a:fillRect t="-4688" b="-21875"/>
                  </a:stretch>
                </a:blip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 Box 7"/>
                <p:cNvSpPr txBox="1">
                  <a:spLocks noChangeArrowheads="1"/>
                </p:cNvSpPr>
                <p:nvPr>
                  <p:custDataLst>
                    <p:tags r:id="rId3"/>
                  </p:custDataLst>
                </p:nvPr>
              </p:nvSpPr>
              <p:spPr bwMode="auto">
                <a:xfrm>
                  <a:off x="1825287" y="3749040"/>
                  <a:ext cx="1675515" cy="3657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254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 anchor="ctr">
                  <a:normAutofit/>
                </a:bodyPr>
                <a:lstStyle>
                  <a:lvl1pPr defTabSz="1019175"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 defTabSz="1019175"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2pPr>
                  <a:lvl3pPr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3pPr>
                  <a:lvl4pPr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4pPr>
                  <a:lvl5pPr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Trebuchet MS" charset="0"/>
                      <a:ea typeface="ＭＳ Ｐゴシック" charset="0"/>
                    </a:defRPr>
                  </a:lvl9pPr>
                </a:lstStyle>
                <a:p>
                  <a:pPr algn="ctr"/>
                  <a14:m>
                    <m:oMath xmlns:m="http://schemas.openxmlformats.org/officeDocument/2006/math">
                      <m:r>
                        <a:rPr lang="en-US" b="1" i="1" smtClean="0">
                          <a:latin typeface="Cambria Math" panose="02040503050406030204" pitchFamily="18" charset="0"/>
                          <a:cs typeface="Calibri" panose="020F0502020204030204" pitchFamily="34" charset="0"/>
                        </a:rPr>
                        <m:t>𝒎</m:t>
                      </m:r>
                    </m:oMath>
                  </a14:m>
                  <a:r>
                    <a:rPr lang="en-US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-bit address:</a:t>
                  </a:r>
                </a:p>
              </p:txBody>
            </p:sp>
          </mc:Choice>
          <mc:Fallback xmlns="">
            <p:sp>
              <p:nvSpPr>
                <p:cNvPr id="7" name="Text 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>
                  <p:custDataLst>
                    <p:tags r:id="rId13"/>
                  </p:custDataLst>
                </p:nvPr>
              </p:nvSpPr>
              <p:spPr bwMode="auto">
                <a:xfrm>
                  <a:off x="1825287" y="3749040"/>
                  <a:ext cx="1675515" cy="365760"/>
                </a:xfrm>
                <a:prstGeom prst="rect">
                  <a:avLst/>
                </a:prstGeom>
                <a:blipFill rotWithShape="0">
                  <a:blip r:embed="rId14"/>
                  <a:stretch>
                    <a:fillRect t="-13333" r="-4745" b="-33333"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9" name="Text Box 9"/>
            <p:cNvSpPr txBox="1"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3585072" y="4297680"/>
              <a:ext cx="2743200" cy="27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>
              <a:normAutofit/>
            </a:bodyPr>
            <a:lstStyle>
              <a:lvl1pPr defTabSz="1019175"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019175"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2pPr>
              <a:lvl3pPr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600">
                  <a:latin typeface="Calibri" panose="020F0502020204030204" pitchFamily="34" charset="0"/>
                  <a:cs typeface="Calibri" panose="020F0502020204030204" pitchFamily="34" charset="0"/>
                </a:rPr>
                <a:t>Block Number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Rectangle 9"/>
                <p:cNvSpPr>
                  <a:spLocks noChangeArrowheads="1"/>
                </p:cNvSpPr>
                <p:nvPr>
                  <p:custDataLst>
                    <p:tags r:id="rId5"/>
                  </p:custDataLst>
                </p:nvPr>
              </p:nvSpPr>
              <p:spPr bwMode="auto">
                <a:xfrm>
                  <a:off x="5212080" y="3749040"/>
                  <a:ext cx="1097280" cy="366623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en-US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Index (</a:t>
                  </a:r>
                  <a14:m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cs typeface="Calibri" panose="020F0502020204030204" pitchFamily="34" charset="0"/>
                        </a:rPr>
                        <m:t>𝒔</m:t>
                      </m:r>
                    </m:oMath>
                  </a14:m>
                  <a:r>
                    <a:rPr lang="en-US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)</a:t>
                  </a:r>
                </a:p>
              </p:txBody>
            </p:sp>
          </mc:Choice>
          <mc:Fallback xmlns="">
            <p:sp>
              <p:nvSpPr>
                <p:cNvPr id="10" name="Rectangle 9"/>
                <p:cNvSpPr>
                  <a:spLocks noRot="1" noChangeAspect="1" noMove="1" noResize="1" noEditPoints="1" noAdjustHandles="1" noChangeArrowheads="1" noChangeShapeType="1" noTextEdit="1"/>
                </p:cNvSpPr>
                <p:nvPr>
                  <p:custDataLst>
                    <p:tags r:id="rId15"/>
                  </p:custDataLst>
                </p:nvPr>
              </p:nvSpPr>
              <p:spPr bwMode="auto">
                <a:xfrm>
                  <a:off x="5212080" y="3749040"/>
                  <a:ext cx="1097280" cy="366623"/>
                </a:xfrm>
                <a:prstGeom prst="rect">
                  <a:avLst/>
                </a:prstGeom>
                <a:blipFill rotWithShape="0">
                  <a:blip r:embed="rId16"/>
                  <a:stretch>
                    <a:fillRect t="-4688" b="-21875"/>
                  </a:stretch>
                </a:blip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1" name="Left Brace 10"/>
            <p:cNvSpPr/>
            <p:nvPr/>
          </p:nvSpPr>
          <p:spPr bwMode="auto">
            <a:xfrm rot="16200000">
              <a:off x="4846320" y="2880360"/>
              <a:ext cx="182880" cy="2743200"/>
            </a:xfrm>
            <a:prstGeom prst="leftBrac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93387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Left-Right Arrow 6"/>
          <p:cNvSpPr/>
          <p:nvPr>
            <p:custDataLst>
              <p:tags r:id="rId1"/>
            </p:custDataLst>
          </p:nvPr>
        </p:nvSpPr>
        <p:spPr bwMode="auto">
          <a:xfrm>
            <a:off x="1524000" y="2971800"/>
            <a:ext cx="5257800" cy="381000"/>
          </a:xfrm>
          <a:prstGeom prst="leftRightArrow">
            <a:avLst/>
          </a:prstGeom>
          <a:solidFill>
            <a:schemeClr val="bg1">
              <a:lumMod val="7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357762" y="438912"/>
            <a:ext cx="8403336" cy="762000"/>
          </a:xfrm>
        </p:spPr>
        <p:txBody>
          <a:bodyPr/>
          <a:lstStyle/>
          <a:p>
            <a:r>
              <a:rPr lang="en-US" dirty="0"/>
              <a:t>Problem:  Processor-Memory Bottleneck</a:t>
            </a:r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3" name="Rectangle 2"/>
          <p:cNvSpPr/>
          <p:nvPr>
            <p:custDataLst>
              <p:tags r:id="rId4"/>
            </p:custDataLst>
          </p:nvPr>
        </p:nvSpPr>
        <p:spPr bwMode="auto">
          <a:xfrm>
            <a:off x="6781800" y="2209800"/>
            <a:ext cx="1371600" cy="1828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Main Memory</a:t>
            </a:r>
          </a:p>
        </p:txBody>
      </p:sp>
      <p:grpSp>
        <p:nvGrpSpPr>
          <p:cNvPr id="6" name="Group 5"/>
          <p:cNvGrpSpPr/>
          <p:nvPr>
            <p:custDataLst>
              <p:tags r:id="rId5"/>
            </p:custDataLst>
          </p:nvPr>
        </p:nvGrpSpPr>
        <p:grpSpPr>
          <a:xfrm>
            <a:off x="609600" y="2781300"/>
            <a:ext cx="914400" cy="685800"/>
            <a:chOff x="609600" y="2819400"/>
            <a:chExt cx="914400" cy="685800"/>
          </a:xfrm>
        </p:grpSpPr>
        <p:sp>
          <p:nvSpPr>
            <p:cNvPr id="4" name="Rectangle 3"/>
            <p:cNvSpPr/>
            <p:nvPr>
              <p:custDataLst>
                <p:tags r:id="rId9"/>
              </p:custDataLst>
            </p:nvPr>
          </p:nvSpPr>
          <p:spPr bwMode="auto">
            <a:xfrm>
              <a:off x="609600" y="2819400"/>
              <a:ext cx="457200" cy="685800"/>
            </a:xfrm>
            <a:prstGeom prst="rect">
              <a:avLst/>
            </a:prstGeom>
            <a:solidFill>
              <a:srgbClr val="F1C7C7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200" dirty="0">
                  <a:latin typeface="Calibri" pitchFamily="34" charset="0"/>
                </a:rPr>
                <a:t>CPU</a:t>
              </a:r>
            </a:p>
          </p:txBody>
        </p:sp>
        <p:sp>
          <p:nvSpPr>
            <p:cNvPr id="5" name="Rectangle 4"/>
            <p:cNvSpPr/>
            <p:nvPr>
              <p:custDataLst>
                <p:tags r:id="rId10"/>
              </p:custDataLst>
            </p:nvPr>
          </p:nvSpPr>
          <p:spPr bwMode="auto">
            <a:xfrm>
              <a:off x="1066800" y="2819400"/>
              <a:ext cx="457200" cy="685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200" dirty="0" err="1">
                  <a:latin typeface="Calibri" pitchFamily="34" charset="0"/>
                </a:rPr>
                <a:t>Reg</a:t>
              </a:r>
              <a:endParaRPr lang="en-US" sz="1200" dirty="0">
                <a:latin typeface="Calibri" pitchFamily="34" charset="0"/>
              </a:endParaRPr>
            </a:p>
          </p:txBody>
        </p:sp>
      </p:grpSp>
      <p:sp>
        <p:nvSpPr>
          <p:cNvPr id="8" name="TextBox 7"/>
          <p:cNvSpPr txBox="1"/>
          <p:nvPr>
            <p:custDataLst>
              <p:tags r:id="rId6"/>
            </p:custDataLst>
          </p:nvPr>
        </p:nvSpPr>
        <p:spPr>
          <a:xfrm>
            <a:off x="502520" y="1828800"/>
            <a:ext cx="239533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Processor performance</a:t>
            </a:r>
          </a:p>
          <a:p>
            <a:r>
              <a:rPr lang="en-US" sz="1800" dirty="0">
                <a:latin typeface="Calibri" pitchFamily="34" charset="0"/>
              </a:rPr>
              <a:t>doubled about </a:t>
            </a:r>
          </a:p>
          <a:p>
            <a:r>
              <a:rPr lang="en-US" sz="1800" dirty="0">
                <a:latin typeface="Calibri" pitchFamily="34" charset="0"/>
              </a:rPr>
              <a:t>every 18 months</a:t>
            </a:r>
          </a:p>
        </p:txBody>
      </p:sp>
      <p:sp>
        <p:nvSpPr>
          <p:cNvPr id="9" name="TextBox 8"/>
          <p:cNvSpPr txBox="1"/>
          <p:nvPr>
            <p:custDataLst>
              <p:tags r:id="rId7"/>
            </p:custDataLst>
          </p:nvPr>
        </p:nvSpPr>
        <p:spPr>
          <a:xfrm>
            <a:off x="3167264" y="2286000"/>
            <a:ext cx="25154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Bus latency / bandwidth</a:t>
            </a:r>
          </a:p>
          <a:p>
            <a:r>
              <a:rPr lang="en-US" sz="1800" dirty="0">
                <a:latin typeface="Calibri" pitchFamily="34" charset="0"/>
              </a:rPr>
              <a:t>evolved much slower</a:t>
            </a:r>
          </a:p>
        </p:txBody>
      </p:sp>
      <p:sp>
        <p:nvSpPr>
          <p:cNvPr id="16" name="TextBox 15"/>
          <p:cNvSpPr txBox="1"/>
          <p:nvPr>
            <p:custDataLst>
              <p:tags r:id="rId8"/>
            </p:custDataLst>
          </p:nvPr>
        </p:nvSpPr>
        <p:spPr>
          <a:xfrm>
            <a:off x="1610454" y="4523018"/>
            <a:ext cx="56290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>
                <a:solidFill>
                  <a:srgbClr val="C00000"/>
                </a:solidFill>
                <a:latin typeface="Calibri" pitchFamily="34" charset="0"/>
              </a:rPr>
              <a:t>Problem: lots of waiting on memory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Cache Read</a:t>
            </a:r>
          </a:p>
        </p:txBody>
      </p:sp>
      <p:sp>
        <p:nvSpPr>
          <p:cNvPr id="62" name="Slide Number Placeholder 61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8" name="AutoShape 16"/>
          <p:cNvSpPr>
            <a:spLocks/>
          </p:cNvSpPr>
          <p:nvPr>
            <p:custDataLst>
              <p:tags r:id="rId3"/>
            </p:custDataLst>
          </p:nvPr>
        </p:nvSpPr>
        <p:spPr bwMode="auto">
          <a:xfrm rot="5400000">
            <a:off x="3558235" y="-290401"/>
            <a:ext cx="228600" cy="4237334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grpSp>
        <p:nvGrpSpPr>
          <p:cNvPr id="3" name="Group 79"/>
          <p:cNvGrpSpPr/>
          <p:nvPr>
            <p:custDataLst>
              <p:tags r:id="rId4"/>
            </p:custDataLst>
          </p:nvPr>
        </p:nvGrpSpPr>
        <p:grpSpPr>
          <a:xfrm>
            <a:off x="1553867" y="2078999"/>
            <a:ext cx="4237333" cy="492484"/>
            <a:chOff x="1637766" y="1995289"/>
            <a:chExt cx="4648200" cy="492484"/>
          </a:xfrm>
        </p:grpSpPr>
        <p:sp>
          <p:nvSpPr>
            <p:cNvPr id="34" name="Rectangle 33"/>
            <p:cNvSpPr/>
            <p:nvPr>
              <p:custDataLst>
                <p:tags r:id="rId54"/>
              </p:custDataLst>
            </p:nvPr>
          </p:nvSpPr>
          <p:spPr bwMode="auto">
            <a:xfrm>
              <a:off x="1637766" y="1995289"/>
              <a:ext cx="4648200" cy="4924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sp>
          <p:nvSpPr>
            <p:cNvPr id="35" name="Rectangle 34"/>
            <p:cNvSpPr/>
            <p:nvPr>
              <p:custDataLst>
                <p:tags r:id="rId55"/>
              </p:custDataLst>
            </p:nvPr>
          </p:nvSpPr>
          <p:spPr bwMode="auto">
            <a:xfrm>
              <a:off x="1784795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sp>
          <p:nvSpPr>
            <p:cNvPr id="36" name="Rectangle 35"/>
            <p:cNvSpPr/>
            <p:nvPr>
              <p:custDataLst>
                <p:tags r:id="rId56"/>
              </p:custDataLst>
            </p:nvPr>
          </p:nvSpPr>
          <p:spPr bwMode="auto">
            <a:xfrm>
              <a:off x="3048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sp>
          <p:nvSpPr>
            <p:cNvPr id="37" name="Rectangle 36"/>
            <p:cNvSpPr/>
            <p:nvPr>
              <p:custDataLst>
                <p:tags r:id="rId57"/>
              </p:custDataLst>
            </p:nvPr>
          </p:nvSpPr>
          <p:spPr bwMode="auto">
            <a:xfrm>
              <a:off x="4953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cxnSp>
          <p:nvCxnSpPr>
            <p:cNvPr id="38" name="Straight Connector 37"/>
            <p:cNvCxnSpPr/>
            <p:nvPr>
              <p:custDataLst>
                <p:tags r:id="rId58"/>
              </p:custDataLst>
            </p:nvPr>
          </p:nvCxnSpPr>
          <p:spPr bwMode="auto">
            <a:xfrm>
              <a:off x="4426955" y="2254873"/>
              <a:ext cx="401225" cy="1588"/>
            </a:xfrm>
            <a:prstGeom prst="line">
              <a:avLst/>
            </a:prstGeom>
            <a:noFill/>
            <a:ln w="76200" cap="rnd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</p:grpSp>
      <p:cxnSp>
        <p:nvCxnSpPr>
          <p:cNvPr id="45" name="Straight Connector 44"/>
          <p:cNvCxnSpPr/>
          <p:nvPr>
            <p:custDataLst>
              <p:tags r:id="rId5"/>
            </p:custDataLst>
          </p:nvPr>
        </p:nvCxnSpPr>
        <p:spPr bwMode="auto">
          <a:xfrm>
            <a:off x="3483864" y="4023360"/>
            <a:ext cx="365760" cy="10096"/>
          </a:xfrm>
          <a:prstGeom prst="line">
            <a:avLst/>
          </a:prstGeom>
          <a:noFill/>
          <a:ln w="7620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54" name="AutoShape 16"/>
          <p:cNvSpPr>
            <a:spLocks/>
          </p:cNvSpPr>
          <p:nvPr>
            <p:custDataLst>
              <p:tags r:id="rId6"/>
            </p:custDataLst>
          </p:nvPr>
        </p:nvSpPr>
        <p:spPr bwMode="auto">
          <a:xfrm>
            <a:off x="1172867" y="2067735"/>
            <a:ext cx="228600" cy="2732865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grpSp>
        <p:nvGrpSpPr>
          <p:cNvPr id="4" name="Group 80"/>
          <p:cNvGrpSpPr/>
          <p:nvPr>
            <p:custDataLst>
              <p:tags r:id="rId7"/>
            </p:custDataLst>
          </p:nvPr>
        </p:nvGrpSpPr>
        <p:grpSpPr>
          <a:xfrm>
            <a:off x="1553867" y="2647683"/>
            <a:ext cx="4237333" cy="492484"/>
            <a:chOff x="1637766" y="1995289"/>
            <a:chExt cx="4648200" cy="492484"/>
          </a:xfrm>
        </p:grpSpPr>
        <p:sp>
          <p:nvSpPr>
            <p:cNvPr id="82" name="Rectangle 81"/>
            <p:cNvSpPr/>
            <p:nvPr>
              <p:custDataLst>
                <p:tags r:id="rId49"/>
              </p:custDataLst>
            </p:nvPr>
          </p:nvSpPr>
          <p:spPr bwMode="auto">
            <a:xfrm>
              <a:off x="1637766" y="1995289"/>
              <a:ext cx="4648200" cy="4924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sp>
          <p:nvSpPr>
            <p:cNvPr id="83" name="Rectangle 82"/>
            <p:cNvSpPr/>
            <p:nvPr>
              <p:custDataLst>
                <p:tags r:id="rId50"/>
              </p:custDataLst>
            </p:nvPr>
          </p:nvSpPr>
          <p:spPr bwMode="auto">
            <a:xfrm>
              <a:off x="1784795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sp>
          <p:nvSpPr>
            <p:cNvPr id="84" name="Rectangle 83"/>
            <p:cNvSpPr/>
            <p:nvPr>
              <p:custDataLst>
                <p:tags r:id="rId51"/>
              </p:custDataLst>
            </p:nvPr>
          </p:nvSpPr>
          <p:spPr bwMode="auto">
            <a:xfrm>
              <a:off x="3048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sp>
          <p:nvSpPr>
            <p:cNvPr id="85" name="Rectangle 84"/>
            <p:cNvSpPr/>
            <p:nvPr>
              <p:custDataLst>
                <p:tags r:id="rId52"/>
              </p:custDataLst>
            </p:nvPr>
          </p:nvSpPr>
          <p:spPr bwMode="auto">
            <a:xfrm>
              <a:off x="4953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cxnSp>
          <p:nvCxnSpPr>
            <p:cNvPr id="86" name="Straight Connector 85"/>
            <p:cNvCxnSpPr/>
            <p:nvPr>
              <p:custDataLst>
                <p:tags r:id="rId53"/>
              </p:custDataLst>
            </p:nvPr>
          </p:nvCxnSpPr>
          <p:spPr bwMode="auto">
            <a:xfrm>
              <a:off x="4426955" y="2254873"/>
              <a:ext cx="401225" cy="1588"/>
            </a:xfrm>
            <a:prstGeom prst="line">
              <a:avLst/>
            </a:prstGeom>
            <a:noFill/>
            <a:ln w="76200" cap="rnd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5" name="Group 86"/>
          <p:cNvGrpSpPr/>
          <p:nvPr>
            <p:custDataLst>
              <p:tags r:id="rId8"/>
            </p:custDataLst>
          </p:nvPr>
        </p:nvGrpSpPr>
        <p:grpSpPr>
          <a:xfrm>
            <a:off x="1553867" y="3221999"/>
            <a:ext cx="4237333" cy="492484"/>
            <a:chOff x="1637766" y="1995289"/>
            <a:chExt cx="4648200" cy="492484"/>
          </a:xfrm>
        </p:grpSpPr>
        <p:sp>
          <p:nvSpPr>
            <p:cNvPr id="88" name="Rectangle 87"/>
            <p:cNvSpPr/>
            <p:nvPr>
              <p:custDataLst>
                <p:tags r:id="rId44"/>
              </p:custDataLst>
            </p:nvPr>
          </p:nvSpPr>
          <p:spPr bwMode="auto">
            <a:xfrm>
              <a:off x="1637766" y="1995289"/>
              <a:ext cx="4648200" cy="4924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sp>
          <p:nvSpPr>
            <p:cNvPr id="89" name="Rectangle 88"/>
            <p:cNvSpPr/>
            <p:nvPr>
              <p:custDataLst>
                <p:tags r:id="rId45"/>
              </p:custDataLst>
            </p:nvPr>
          </p:nvSpPr>
          <p:spPr bwMode="auto">
            <a:xfrm>
              <a:off x="1784795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sp>
          <p:nvSpPr>
            <p:cNvPr id="90" name="Rectangle 89"/>
            <p:cNvSpPr/>
            <p:nvPr>
              <p:custDataLst>
                <p:tags r:id="rId46"/>
              </p:custDataLst>
            </p:nvPr>
          </p:nvSpPr>
          <p:spPr bwMode="auto">
            <a:xfrm>
              <a:off x="3048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sp>
          <p:nvSpPr>
            <p:cNvPr id="91" name="Rectangle 90"/>
            <p:cNvSpPr/>
            <p:nvPr>
              <p:custDataLst>
                <p:tags r:id="rId47"/>
              </p:custDataLst>
            </p:nvPr>
          </p:nvSpPr>
          <p:spPr bwMode="auto">
            <a:xfrm>
              <a:off x="4953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cxnSp>
          <p:nvCxnSpPr>
            <p:cNvPr id="92" name="Straight Connector 91"/>
            <p:cNvCxnSpPr/>
            <p:nvPr>
              <p:custDataLst>
                <p:tags r:id="rId48"/>
              </p:custDataLst>
            </p:nvPr>
          </p:nvCxnSpPr>
          <p:spPr bwMode="auto">
            <a:xfrm>
              <a:off x="4426955" y="2254873"/>
              <a:ext cx="401225" cy="1588"/>
            </a:xfrm>
            <a:prstGeom prst="line">
              <a:avLst/>
            </a:prstGeom>
            <a:noFill/>
            <a:ln w="76200" cap="rnd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6" name="Group 92"/>
          <p:cNvGrpSpPr/>
          <p:nvPr>
            <p:custDataLst>
              <p:tags r:id="rId9"/>
            </p:custDataLst>
          </p:nvPr>
        </p:nvGrpSpPr>
        <p:grpSpPr>
          <a:xfrm>
            <a:off x="1553867" y="4288799"/>
            <a:ext cx="4237333" cy="492484"/>
            <a:chOff x="1637766" y="1995289"/>
            <a:chExt cx="4648200" cy="492484"/>
          </a:xfrm>
        </p:grpSpPr>
        <p:sp>
          <p:nvSpPr>
            <p:cNvPr id="94" name="Rectangle 93"/>
            <p:cNvSpPr/>
            <p:nvPr>
              <p:custDataLst>
                <p:tags r:id="rId39"/>
              </p:custDataLst>
            </p:nvPr>
          </p:nvSpPr>
          <p:spPr bwMode="auto">
            <a:xfrm>
              <a:off x="1637766" y="1995289"/>
              <a:ext cx="4648200" cy="4924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sp>
          <p:nvSpPr>
            <p:cNvPr id="95" name="Rectangle 94"/>
            <p:cNvSpPr/>
            <p:nvPr>
              <p:custDataLst>
                <p:tags r:id="rId40"/>
              </p:custDataLst>
            </p:nvPr>
          </p:nvSpPr>
          <p:spPr bwMode="auto">
            <a:xfrm>
              <a:off x="1784795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sp>
          <p:nvSpPr>
            <p:cNvPr id="96" name="Rectangle 95"/>
            <p:cNvSpPr/>
            <p:nvPr>
              <p:custDataLst>
                <p:tags r:id="rId41"/>
              </p:custDataLst>
            </p:nvPr>
          </p:nvSpPr>
          <p:spPr bwMode="auto">
            <a:xfrm>
              <a:off x="3048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sp>
          <p:nvSpPr>
            <p:cNvPr id="97" name="Rectangle 96"/>
            <p:cNvSpPr/>
            <p:nvPr>
              <p:custDataLst>
                <p:tags r:id="rId42"/>
              </p:custDataLst>
            </p:nvPr>
          </p:nvSpPr>
          <p:spPr bwMode="auto">
            <a:xfrm>
              <a:off x="4953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cxnSp>
          <p:nvCxnSpPr>
            <p:cNvPr id="98" name="Straight Connector 97"/>
            <p:cNvCxnSpPr/>
            <p:nvPr>
              <p:custDataLst>
                <p:tags r:id="rId43"/>
              </p:custDataLst>
            </p:nvPr>
          </p:nvCxnSpPr>
          <p:spPr bwMode="auto">
            <a:xfrm>
              <a:off x="4426955" y="2254873"/>
              <a:ext cx="401225" cy="1588"/>
            </a:xfrm>
            <a:prstGeom prst="line">
              <a:avLst/>
            </a:prstGeom>
            <a:noFill/>
            <a:ln w="76200" cap="rnd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99" name="Trapezoid 98"/>
          <p:cNvSpPr/>
          <p:nvPr>
            <p:custDataLst>
              <p:tags r:id="rId10"/>
            </p:custDataLst>
          </p:nvPr>
        </p:nvSpPr>
        <p:spPr bwMode="auto">
          <a:xfrm>
            <a:off x="1619863" y="4709564"/>
            <a:ext cx="3523449" cy="865914"/>
          </a:xfrm>
          <a:prstGeom prst="trapezoid">
            <a:avLst>
              <a:gd name="adj" fmla="val 141754"/>
            </a:avLst>
          </a:prstGeom>
          <a:solidFill>
            <a:schemeClr val="bg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64" name="Rectangle 63"/>
          <p:cNvSpPr/>
          <p:nvPr>
            <p:custDataLst>
              <p:tags r:id="rId11"/>
            </p:custDataLst>
          </p:nvPr>
        </p:nvSpPr>
        <p:spPr bwMode="auto">
          <a:xfrm>
            <a:off x="1619863" y="5575478"/>
            <a:ext cx="3523449" cy="533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>
              <a:latin typeface="Calibri" pitchFamily="34" charset="0"/>
            </a:endParaRPr>
          </a:p>
        </p:txBody>
      </p:sp>
      <p:sp>
        <p:nvSpPr>
          <p:cNvPr id="65" name="Rectangle 64"/>
          <p:cNvSpPr/>
          <p:nvPr>
            <p:custDataLst>
              <p:tags r:id="rId12"/>
            </p:custDataLst>
          </p:nvPr>
        </p:nvSpPr>
        <p:spPr bwMode="auto">
          <a:xfrm>
            <a:off x="3118107" y="5689778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>
                <a:latin typeface="Calibri" pitchFamily="34" charset="0"/>
              </a:rPr>
              <a:t>0</a:t>
            </a:r>
          </a:p>
        </p:txBody>
      </p:sp>
      <p:sp>
        <p:nvSpPr>
          <p:cNvPr id="66" name="Rectangle 65"/>
          <p:cNvSpPr/>
          <p:nvPr>
            <p:custDataLst>
              <p:tags r:id="rId13"/>
            </p:custDataLst>
          </p:nvPr>
        </p:nvSpPr>
        <p:spPr bwMode="auto">
          <a:xfrm>
            <a:off x="3390712" y="5689778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>
                <a:latin typeface="Calibri" pitchFamily="34" charset="0"/>
              </a:rPr>
              <a:t>1</a:t>
            </a:r>
          </a:p>
        </p:txBody>
      </p:sp>
      <p:sp>
        <p:nvSpPr>
          <p:cNvPr id="67" name="Rectangle 66"/>
          <p:cNvSpPr/>
          <p:nvPr>
            <p:custDataLst>
              <p:tags r:id="rId14"/>
            </p:custDataLst>
          </p:nvPr>
        </p:nvSpPr>
        <p:spPr bwMode="auto">
          <a:xfrm>
            <a:off x="3651507" y="5689778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>
                <a:latin typeface="Calibri" pitchFamily="34" charset="0"/>
              </a:rPr>
              <a:t>2</a:t>
            </a:r>
          </a:p>
        </p:txBody>
      </p:sp>
      <p:sp>
        <p:nvSpPr>
          <p:cNvPr id="68" name="Rectangle 67"/>
          <p:cNvSpPr/>
          <p:nvPr>
            <p:custDataLst>
              <p:tags r:id="rId15"/>
            </p:custDataLst>
          </p:nvPr>
        </p:nvSpPr>
        <p:spPr bwMode="auto">
          <a:xfrm>
            <a:off x="4565907" y="5689778"/>
            <a:ext cx="4572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i="1" dirty="0">
                <a:latin typeface="Calibri" pitchFamily="34" charset="0"/>
              </a:rPr>
              <a:t>K</a:t>
            </a:r>
            <a:r>
              <a:rPr lang="en-US" sz="1400" dirty="0">
                <a:latin typeface="Calibri" pitchFamily="34" charset="0"/>
              </a:rPr>
              <a:t>-1</a:t>
            </a:r>
          </a:p>
        </p:txBody>
      </p:sp>
      <p:sp>
        <p:nvSpPr>
          <p:cNvPr id="69" name="Rectangle 68"/>
          <p:cNvSpPr/>
          <p:nvPr>
            <p:custDataLst>
              <p:tags r:id="rId16"/>
            </p:custDataLst>
          </p:nvPr>
        </p:nvSpPr>
        <p:spPr bwMode="auto">
          <a:xfrm>
            <a:off x="3924112" y="5689778"/>
            <a:ext cx="64179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>
              <a:latin typeface="Calibri" pitchFamily="34" charset="0"/>
            </a:endParaRPr>
          </a:p>
        </p:txBody>
      </p:sp>
      <p:cxnSp>
        <p:nvCxnSpPr>
          <p:cNvPr id="70" name="Straight Connector 69"/>
          <p:cNvCxnSpPr/>
          <p:nvPr>
            <p:custDataLst>
              <p:tags r:id="rId17"/>
            </p:custDataLst>
          </p:nvPr>
        </p:nvCxnSpPr>
        <p:spPr bwMode="auto">
          <a:xfrm>
            <a:off x="4058263" y="5841384"/>
            <a:ext cx="457200" cy="1588"/>
          </a:xfrm>
          <a:prstGeom prst="line">
            <a:avLst/>
          </a:prstGeom>
          <a:noFill/>
          <a:ln w="3810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72" name="Rectangle 71"/>
          <p:cNvSpPr/>
          <p:nvPr>
            <p:custDataLst>
              <p:tags r:id="rId18"/>
            </p:custDataLst>
          </p:nvPr>
        </p:nvSpPr>
        <p:spPr bwMode="auto">
          <a:xfrm>
            <a:off x="2215517" y="5689778"/>
            <a:ext cx="717995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>
                <a:latin typeface="Calibri" pitchFamily="34" charset="0"/>
              </a:rPr>
              <a:t>tag</a:t>
            </a:r>
          </a:p>
        </p:txBody>
      </p:sp>
      <p:sp>
        <p:nvSpPr>
          <p:cNvPr id="73" name="Rectangle 72"/>
          <p:cNvSpPr/>
          <p:nvPr>
            <p:custDataLst>
              <p:tags r:id="rId19"/>
            </p:custDataLst>
          </p:nvPr>
        </p:nvSpPr>
        <p:spPr bwMode="auto">
          <a:xfrm>
            <a:off x="1746507" y="5689778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err="1">
                <a:latin typeface="Calibri" pitchFamily="34" charset="0"/>
              </a:rPr>
              <a:t>v</a:t>
            </a:r>
            <a:endParaRPr lang="en-US" sz="1400" dirty="0">
              <a:latin typeface="Calibri" pitchFamily="34" charset="0"/>
            </a:endParaRPr>
          </a:p>
        </p:txBody>
      </p:sp>
      <p:sp>
        <p:nvSpPr>
          <p:cNvPr id="77" name="AutoShape 16"/>
          <p:cNvSpPr>
            <a:spLocks/>
          </p:cNvSpPr>
          <p:nvPr>
            <p:custDataLst>
              <p:tags r:id="rId20"/>
            </p:custDataLst>
          </p:nvPr>
        </p:nvSpPr>
        <p:spPr bwMode="auto">
          <a:xfrm rot="16200000" flipV="1">
            <a:off x="3969184" y="5333467"/>
            <a:ext cx="228600" cy="1905000"/>
          </a:xfrm>
          <a:prstGeom prst="leftBrace">
            <a:avLst>
              <a:gd name="adj1" fmla="val 136972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1" name="Rectangle 50"/>
              <p:cNvSpPr/>
              <p:nvPr>
                <p:custDataLst>
                  <p:tags r:id="rId21"/>
                </p:custDataLst>
              </p:nvPr>
            </p:nvSpPr>
            <p:spPr bwMode="auto">
              <a:xfrm>
                <a:off x="6337478" y="2853352"/>
                <a:ext cx="990600" cy="270848"/>
              </a:xfrm>
              <a:prstGeom prst="rect">
                <a:avLst/>
              </a:prstGeom>
              <a:solidFill>
                <a:srgbClr val="FF9999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14:m>
                  <m:oMath xmlns:m="http://schemas.openxmlformats.org/officeDocument/2006/math">
                    <m:r>
                      <a:rPr lang="en-US" sz="1600" b="1" i="1" dirty="0" smtClean="0">
                        <a:solidFill>
                          <a:srgbClr val="FF9900"/>
                        </a:solidFill>
                        <a:effectLst>
                          <a:glow rad="127000">
                            <a:schemeClr val="tx1"/>
                          </a:glow>
                        </a:effectLst>
                        <a:latin typeface="Cambria Math" panose="02040503050406030204" pitchFamily="18" charset="0"/>
                      </a:rPr>
                      <m:t>𝒕</m:t>
                    </m:r>
                  </m:oMath>
                </a14:m>
                <a:r>
                  <a:rPr lang="en-US" sz="1600" dirty="0">
                    <a:latin typeface="Calibri" pitchFamily="34" charset="0"/>
                  </a:rPr>
                  <a:t> bits</a:t>
                </a:r>
              </a:p>
            </p:txBody>
          </p:sp>
        </mc:Choice>
        <mc:Fallback xmlns="">
          <p:sp>
            <p:nvSpPr>
              <p:cNvPr id="51" name="Rectangle 50"/>
              <p:cNvSpPr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61"/>
                </p:custDataLst>
              </p:nvPr>
            </p:nvSpPr>
            <p:spPr bwMode="auto">
              <a:xfrm>
                <a:off x="6337478" y="2853352"/>
                <a:ext cx="990600" cy="270848"/>
              </a:xfrm>
              <a:prstGeom prst="rect">
                <a:avLst/>
              </a:prstGeom>
              <a:blipFill rotWithShape="0">
                <a:blip r:embed="rId62"/>
                <a:stretch>
                  <a:fillRect t="-14894" b="-36170"/>
                </a:stretch>
              </a:blip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Rectangle 51"/>
              <p:cNvSpPr/>
              <p:nvPr>
                <p:custDataLst>
                  <p:tags r:id="rId22"/>
                </p:custDataLst>
              </p:nvPr>
            </p:nvSpPr>
            <p:spPr bwMode="auto">
              <a:xfrm>
                <a:off x="7328078" y="2853352"/>
                <a:ext cx="762000" cy="270848"/>
              </a:xfrm>
              <a:prstGeom prst="rect">
                <a:avLst/>
              </a:prstGeom>
              <a:solidFill>
                <a:schemeClr val="bg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14:m>
                  <m:oMath xmlns:m="http://schemas.openxmlformats.org/officeDocument/2006/math">
                    <m:r>
                      <a:rPr lang="en-US" sz="1600" b="1" i="1" dirty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𝒔</m:t>
                    </m:r>
                  </m:oMath>
                </a14:m>
                <a:r>
                  <a:rPr lang="en-US" sz="1600" dirty="0">
                    <a:latin typeface="Calibri" pitchFamily="34" charset="0"/>
                  </a:rPr>
                  <a:t> bits</a:t>
                </a:r>
              </a:p>
            </p:txBody>
          </p:sp>
        </mc:Choice>
        <mc:Fallback xmlns="">
          <p:sp>
            <p:nvSpPr>
              <p:cNvPr id="52" name="Rectangle 51"/>
              <p:cNvSpPr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63"/>
                </p:custDataLst>
              </p:nvPr>
            </p:nvSpPr>
            <p:spPr bwMode="auto">
              <a:xfrm>
                <a:off x="7328078" y="2853352"/>
                <a:ext cx="762000" cy="270848"/>
              </a:xfrm>
              <a:prstGeom prst="rect">
                <a:avLst/>
              </a:prstGeom>
              <a:blipFill rotWithShape="0">
                <a:blip r:embed="rId64"/>
                <a:stretch>
                  <a:fillRect t="-14894" b="-36170"/>
                </a:stretch>
              </a:blip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Rectangle 52"/>
              <p:cNvSpPr/>
              <p:nvPr>
                <p:custDataLst>
                  <p:tags r:id="rId23"/>
                </p:custDataLst>
              </p:nvPr>
            </p:nvSpPr>
            <p:spPr bwMode="auto">
              <a:xfrm>
                <a:off x="8090078" y="2853352"/>
                <a:ext cx="685800" cy="270848"/>
              </a:xfrm>
              <a:prstGeom prst="rect">
                <a:avLst/>
              </a:prstGeom>
              <a:solidFill>
                <a:schemeClr val="bg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ctr" anchorCtr="1" compatLnSpc="1">
                <a:prstTxWarp prst="textNoShape">
                  <a:avLst/>
                </a:prstTxWarp>
              </a:bodyPr>
              <a:lstStyle/>
              <a:p>
                <a:pPr lvl="0" algn="ctr"/>
                <a14:m>
                  <m:oMath xmlns:m="http://schemas.openxmlformats.org/officeDocument/2006/math">
                    <m:r>
                      <a:rPr lang="en-US" sz="16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𝒌</m:t>
                    </m:r>
                  </m:oMath>
                </a14:m>
                <a:r>
                  <a:rPr lang="en-US" sz="1600" dirty="0">
                    <a:solidFill>
                      <a:srgbClr val="000000"/>
                    </a:solidFill>
                    <a:latin typeface="Calibri" pitchFamily="34" charset="0"/>
                  </a:rPr>
                  <a:t> bits</a:t>
                </a:r>
              </a:p>
            </p:txBody>
          </p:sp>
        </mc:Choice>
        <mc:Fallback xmlns="">
          <p:sp>
            <p:nvSpPr>
              <p:cNvPr id="53" name="Rectangle 52"/>
              <p:cNvSpPr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65"/>
                </p:custDataLst>
              </p:nvPr>
            </p:nvSpPr>
            <p:spPr bwMode="auto">
              <a:xfrm>
                <a:off x="8090078" y="2853352"/>
                <a:ext cx="685800" cy="270848"/>
              </a:xfrm>
              <a:prstGeom prst="rect">
                <a:avLst/>
              </a:prstGeom>
              <a:blipFill rotWithShape="0">
                <a:blip r:embed="rId66"/>
                <a:stretch>
                  <a:fillRect t="-14894" r="-870" b="-36170"/>
                </a:stretch>
              </a:blip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5" name="TextBox 54"/>
          <p:cNvSpPr txBox="1"/>
          <p:nvPr>
            <p:custDataLst>
              <p:tags r:id="rId24"/>
            </p:custDataLst>
          </p:nvPr>
        </p:nvSpPr>
        <p:spPr>
          <a:xfrm>
            <a:off x="6169842" y="2513390"/>
            <a:ext cx="2841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Address of byte in memory:</a:t>
            </a:r>
          </a:p>
        </p:txBody>
      </p:sp>
      <p:sp>
        <p:nvSpPr>
          <p:cNvPr id="58" name="AutoShape 16"/>
          <p:cNvSpPr>
            <a:spLocks/>
          </p:cNvSpPr>
          <p:nvPr>
            <p:custDataLst>
              <p:tags r:id="rId25"/>
            </p:custDataLst>
          </p:nvPr>
        </p:nvSpPr>
        <p:spPr bwMode="auto">
          <a:xfrm rot="16200000" flipV="1">
            <a:off x="6718478" y="2822218"/>
            <a:ext cx="228600" cy="990598"/>
          </a:xfrm>
          <a:prstGeom prst="leftBrace">
            <a:avLst>
              <a:gd name="adj1" fmla="val 75000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0" name="AutoShape 16"/>
          <p:cNvSpPr>
            <a:spLocks/>
          </p:cNvSpPr>
          <p:nvPr>
            <p:custDataLst>
              <p:tags r:id="rId26"/>
            </p:custDataLst>
          </p:nvPr>
        </p:nvSpPr>
        <p:spPr bwMode="auto">
          <a:xfrm rot="16200000" flipV="1">
            <a:off x="7594779" y="2933702"/>
            <a:ext cx="228600" cy="761998"/>
          </a:xfrm>
          <a:prstGeom prst="leftBrace">
            <a:avLst>
              <a:gd name="adj1" fmla="val 75000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1" name="AutoShape 16"/>
          <p:cNvSpPr>
            <a:spLocks/>
          </p:cNvSpPr>
          <p:nvPr>
            <p:custDataLst>
              <p:tags r:id="rId27"/>
            </p:custDataLst>
          </p:nvPr>
        </p:nvSpPr>
        <p:spPr bwMode="auto">
          <a:xfrm rot="16200000" flipV="1">
            <a:off x="8280578" y="3009901"/>
            <a:ext cx="228600" cy="609600"/>
          </a:xfrm>
          <a:prstGeom prst="leftBrace">
            <a:avLst>
              <a:gd name="adj1" fmla="val 75000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5" name="TextBox 74"/>
          <p:cNvSpPr txBox="1"/>
          <p:nvPr>
            <p:custDataLst>
              <p:tags r:id="rId28"/>
            </p:custDataLst>
          </p:nvPr>
        </p:nvSpPr>
        <p:spPr>
          <a:xfrm>
            <a:off x="6594772" y="3365678"/>
            <a:ext cx="4853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tag</a:t>
            </a:r>
          </a:p>
        </p:txBody>
      </p:sp>
      <p:sp>
        <p:nvSpPr>
          <p:cNvPr id="80" name="TextBox 79"/>
          <p:cNvSpPr txBox="1"/>
          <p:nvPr>
            <p:custDataLst>
              <p:tags r:id="rId29"/>
            </p:custDataLst>
          </p:nvPr>
        </p:nvSpPr>
        <p:spPr>
          <a:xfrm>
            <a:off x="7360273" y="3364468"/>
            <a:ext cx="7052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set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index</a:t>
            </a:r>
          </a:p>
        </p:txBody>
      </p:sp>
      <p:sp>
        <p:nvSpPr>
          <p:cNvPr id="81" name="TextBox 80"/>
          <p:cNvSpPr txBox="1"/>
          <p:nvPr>
            <p:custDataLst>
              <p:tags r:id="rId30"/>
            </p:custDataLst>
          </p:nvPr>
        </p:nvSpPr>
        <p:spPr>
          <a:xfrm>
            <a:off x="8033195" y="3364468"/>
            <a:ext cx="7386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block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offset</a:t>
            </a:r>
          </a:p>
        </p:txBody>
      </p:sp>
      <p:cxnSp>
        <p:nvCxnSpPr>
          <p:cNvPr id="93" name="Shape 92"/>
          <p:cNvCxnSpPr>
            <a:stCxn id="80" idx="2"/>
            <a:endCxn id="94" idx="3"/>
          </p:cNvCxnSpPr>
          <p:nvPr>
            <p:custDataLst>
              <p:tags r:id="rId31"/>
            </p:custDataLst>
          </p:nvPr>
        </p:nvCxnSpPr>
        <p:spPr bwMode="auto">
          <a:xfrm rot="5400000">
            <a:off x="6489930" y="3312069"/>
            <a:ext cx="524242" cy="1921702"/>
          </a:xfrm>
          <a:prstGeom prst="bentConnector2">
            <a:avLst/>
          </a:prstGeom>
          <a:noFill/>
          <a:ln w="25400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2" name="Elbow Connector 101"/>
          <p:cNvCxnSpPr>
            <a:stCxn id="81" idx="2"/>
            <a:endCxn id="67" idx="0"/>
          </p:cNvCxnSpPr>
          <p:nvPr>
            <p:custDataLst>
              <p:tags r:id="rId32"/>
            </p:custDataLst>
          </p:nvPr>
        </p:nvCxnSpPr>
        <p:spPr bwMode="auto">
          <a:xfrm rot="5400000">
            <a:off x="5255680" y="2542930"/>
            <a:ext cx="1678979" cy="4614717"/>
          </a:xfrm>
          <a:prstGeom prst="bentConnector3">
            <a:avLst>
              <a:gd name="adj1" fmla="val 63807"/>
            </a:avLst>
          </a:prstGeom>
          <a:noFill/>
          <a:ln w="25400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4" name="TextBox 103"/>
          <p:cNvSpPr txBox="1"/>
          <p:nvPr>
            <p:custDataLst>
              <p:tags r:id="rId33"/>
            </p:custDataLst>
          </p:nvPr>
        </p:nvSpPr>
        <p:spPr>
          <a:xfrm>
            <a:off x="6471298" y="5054956"/>
            <a:ext cx="20152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data begins at this offset</a:t>
            </a:r>
          </a:p>
        </p:txBody>
      </p:sp>
      <p:sp>
        <p:nvSpPr>
          <p:cNvPr id="105" name="TextBox 104"/>
          <p:cNvSpPr txBox="1"/>
          <p:nvPr>
            <p:custDataLst>
              <p:tags r:id="rId34"/>
            </p:custDataLst>
          </p:nvPr>
        </p:nvSpPr>
        <p:spPr>
          <a:xfrm>
            <a:off x="6311007" y="531674"/>
            <a:ext cx="2586990" cy="1754326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pPr marL="342900" indent="-342900">
              <a:buFont typeface="+mj-lt"/>
              <a:buAutoNum type="arabicParenR"/>
            </a:pP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Locate set</a:t>
            </a:r>
          </a:p>
          <a:p>
            <a:pPr marL="342900" indent="-342900">
              <a:buFont typeface="+mj-lt"/>
              <a:buAutoNum type="arabicParenR"/>
            </a:pP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Check if any line in set</a:t>
            </a:r>
            <a:br>
              <a:rPr lang="en-US" sz="1800" i="1" dirty="0">
                <a:solidFill>
                  <a:srgbClr val="C00000"/>
                </a:solidFill>
                <a:latin typeface="Calibri" pitchFamily="34" charset="0"/>
              </a:rPr>
            </a:b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is valid and has </a:t>
            </a:r>
            <a:br>
              <a:rPr lang="en-US" sz="1800" i="1" dirty="0">
                <a:solidFill>
                  <a:srgbClr val="C00000"/>
                </a:solidFill>
                <a:latin typeface="Calibri" pitchFamily="34" charset="0"/>
              </a:rPr>
            </a:b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matching tag: hit</a:t>
            </a:r>
          </a:p>
          <a:p>
            <a:pPr marL="342900" indent="-342900">
              <a:buFont typeface="+mj-lt"/>
              <a:buAutoNum type="arabicParenR"/>
            </a:pP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Locate data starting</a:t>
            </a:r>
            <a:br>
              <a:rPr lang="en-US" sz="1800" i="1" dirty="0">
                <a:solidFill>
                  <a:srgbClr val="C00000"/>
                </a:solidFill>
                <a:latin typeface="Calibri" pitchFamily="34" charset="0"/>
              </a:rPr>
            </a:b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at offset</a:t>
            </a:r>
          </a:p>
        </p:txBody>
      </p:sp>
      <p:sp>
        <p:nvSpPr>
          <p:cNvPr id="61" name="TextBox 60"/>
          <p:cNvSpPr txBox="1"/>
          <p:nvPr>
            <p:custDataLst>
              <p:tags r:id="rId35"/>
            </p:custDataLst>
          </p:nvPr>
        </p:nvSpPr>
        <p:spPr>
          <a:xfrm>
            <a:off x="1310984" y="6200212"/>
            <a:ext cx="10112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alibri" pitchFamily="34" charset="0"/>
              </a:rPr>
              <a:t>valid bit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/>
              <p:cNvSpPr txBox="1"/>
              <p:nvPr>
                <p:custDataLst>
                  <p:tags r:id="rId36"/>
                </p:custDataLst>
              </p:nvPr>
            </p:nvSpPr>
            <p:spPr>
              <a:xfrm>
                <a:off x="45720" y="3221999"/>
                <a:ext cx="1170962" cy="71340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sz="2000" dirty="0">
                    <a:latin typeface="Calibri" pitchFamily="34" charset="0"/>
                  </a:rPr>
                  <a:t> = # sets</a:t>
                </a:r>
              </a:p>
              <a:p>
                <a:r>
                  <a:rPr lang="en-US" sz="2000" dirty="0">
                    <a:latin typeface="Calibri" pitchFamily="34" charset="0"/>
                  </a:rPr>
                  <a:t>  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20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𝒔</m:t>
                        </m:r>
                      </m:sup>
                    </m:sSup>
                  </m:oMath>
                </a14:m>
                <a:endParaRPr lang="en-US" sz="2000" dirty="0">
                  <a:latin typeface="Calibri" pitchFamily="34" charset="0"/>
                </a:endParaRPr>
              </a:p>
            </p:txBody>
          </p:sp>
        </mc:Choice>
        <mc:Fallback xmlns="">
          <p:sp>
            <p:nvSpPr>
              <p:cNvPr id="63" name="TextBox 62"/>
              <p:cNvSpPr txBox="1"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67"/>
                </p:custDataLst>
              </p:nvPr>
            </p:nvSpPr>
            <p:spPr>
              <a:xfrm>
                <a:off x="45720" y="3221999"/>
                <a:ext cx="1170962" cy="713400"/>
              </a:xfrm>
              <a:prstGeom prst="rect">
                <a:avLst/>
              </a:prstGeom>
              <a:blipFill rotWithShape="0">
                <a:blip r:embed="rId68"/>
                <a:stretch>
                  <a:fillRect t="-5128" r="-4167" b="-136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6" name="TextBox 75"/>
              <p:cNvSpPr txBox="1"/>
              <p:nvPr>
                <p:custDataLst>
                  <p:tags r:id="rId37"/>
                </p:custDataLst>
              </p:nvPr>
            </p:nvSpPr>
            <p:spPr>
              <a:xfrm>
                <a:off x="2377440" y="1341321"/>
                <a:ext cx="261629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𝐸</m:t>
                    </m:r>
                  </m:oMath>
                </a14:m>
                <a:r>
                  <a:rPr lang="en-US" sz="2000" dirty="0">
                    <a:latin typeface="Calibri" pitchFamily="34" charset="0"/>
                  </a:rPr>
                  <a:t> = blocks/lines per set</a:t>
                </a:r>
              </a:p>
            </p:txBody>
          </p:sp>
        </mc:Choice>
        <mc:Fallback xmlns="">
          <p:sp>
            <p:nvSpPr>
              <p:cNvPr id="76" name="TextBox 75"/>
              <p:cNvSpPr txBox="1"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69"/>
                </p:custDataLst>
              </p:nvPr>
            </p:nvSpPr>
            <p:spPr>
              <a:xfrm>
                <a:off x="2377440" y="1341321"/>
                <a:ext cx="2616294" cy="400110"/>
              </a:xfrm>
              <a:prstGeom prst="rect">
                <a:avLst/>
              </a:prstGeom>
              <a:blipFill rotWithShape="0">
                <a:blip r:embed="rId70"/>
                <a:stretch>
                  <a:fillRect t="-7576" r="-1399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9" name="TextBox 78"/>
              <p:cNvSpPr txBox="1"/>
              <p:nvPr>
                <p:custDataLst>
                  <p:tags r:id="rId38"/>
                </p:custDataLst>
              </p:nvPr>
            </p:nvSpPr>
            <p:spPr>
              <a:xfrm>
                <a:off x="3474720" y="6374902"/>
                <a:ext cx="204966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8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en-US" sz="1800" dirty="0">
                    <a:solidFill>
                      <a:schemeClr val="tx1"/>
                    </a:solidFill>
                    <a:latin typeface="Calibri" pitchFamily="34" charset="0"/>
                  </a:rPr>
                  <a:t> = bytes </a:t>
                </a:r>
                <a:r>
                  <a:rPr lang="en-US" dirty="0">
                    <a:solidFill>
                      <a:schemeClr val="tx1"/>
                    </a:solidFill>
                    <a:latin typeface="Calibri" pitchFamily="34" charset="0"/>
                  </a:rPr>
                  <a:t>per</a:t>
                </a:r>
                <a:r>
                  <a:rPr lang="en-US" sz="1800" dirty="0">
                    <a:solidFill>
                      <a:schemeClr val="tx1"/>
                    </a:solidFill>
                    <a:latin typeface="Calibri" pitchFamily="34" charset="0"/>
                  </a:rPr>
                  <a:t> block</a:t>
                </a:r>
              </a:p>
            </p:txBody>
          </p:sp>
        </mc:Choice>
        <mc:Fallback xmlns="">
          <p:sp>
            <p:nvSpPr>
              <p:cNvPr id="79" name="TextBox 78"/>
              <p:cNvSpPr txBox="1"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71"/>
                </p:custDataLst>
              </p:nvPr>
            </p:nvSpPr>
            <p:spPr>
              <a:xfrm>
                <a:off x="3474720" y="6374902"/>
                <a:ext cx="2049664" cy="369332"/>
              </a:xfrm>
              <a:prstGeom prst="rect">
                <a:avLst/>
              </a:prstGeom>
              <a:blipFill rotWithShape="0">
                <a:blip r:embed="rId72"/>
                <a:stretch>
                  <a:fillRect t="-1000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4502724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  <p:custDataLst>
                  <p:tags r:id="rId1"/>
                </p:custDataLst>
              </p:nvPr>
            </p:nvSpPr>
            <p:spPr/>
            <p:txBody>
              <a:bodyPr/>
              <a:lstStyle/>
              <a:p>
                <a:r>
                  <a:rPr lang="en-US" dirty="0"/>
                  <a:t>Example:  Direct-Mapped Cache (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𝐸</m:t>
                    </m:r>
                  </m:oMath>
                </a14:m>
                <a:r>
                  <a:rPr lang="en-US" dirty="0"/>
                  <a:t> = 1)</a:t>
                </a:r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  <p:custDataLst>
                  <p:tags r:id="rId63"/>
                </p:custDataLst>
              </p:nvPr>
            </p:nvSpPr>
            <p:spPr>
              <a:xfrm>
                <a:off x="357762" y="438912"/>
                <a:ext cx="8405238" cy="762000"/>
              </a:xfrm>
              <a:blipFill rotWithShape="0">
                <a:blip r:embed="rId64"/>
                <a:stretch>
                  <a:fillRect l="-2248" t="-4000" b="-224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2" name="Slide Number Placeholder 61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54" name="AutoShape 16"/>
          <p:cNvSpPr>
            <a:spLocks/>
          </p:cNvSpPr>
          <p:nvPr>
            <p:custDataLst>
              <p:tags r:id="rId3"/>
            </p:custDataLst>
          </p:nvPr>
        </p:nvSpPr>
        <p:spPr bwMode="auto">
          <a:xfrm>
            <a:off x="1172867" y="2448735"/>
            <a:ext cx="228600" cy="2961465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cxnSp>
        <p:nvCxnSpPr>
          <p:cNvPr id="125" name="Straight Connector 124"/>
          <p:cNvCxnSpPr/>
          <p:nvPr>
            <p:custDataLst>
              <p:tags r:id="rId4"/>
            </p:custDataLst>
          </p:nvPr>
        </p:nvCxnSpPr>
        <p:spPr bwMode="auto">
          <a:xfrm>
            <a:off x="3264408" y="4617720"/>
            <a:ext cx="365760" cy="8138"/>
          </a:xfrm>
          <a:prstGeom prst="line">
            <a:avLst/>
          </a:prstGeom>
          <a:noFill/>
          <a:ln w="7620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7" name="TextBox 126"/>
              <p:cNvSpPr txBox="1"/>
              <p:nvPr>
                <p:custDataLst>
                  <p:tags r:id="rId5"/>
                </p:custDataLst>
              </p:nvPr>
            </p:nvSpPr>
            <p:spPr>
              <a:xfrm>
                <a:off x="393192" y="1362456"/>
                <a:ext cx="325178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>
                    <a:latin typeface="Calibri" pitchFamily="34" charset="0"/>
                  </a:rPr>
                  <a:t>Direct-mapped:  One line per set</a:t>
                </a:r>
              </a:p>
              <a:p>
                <a:r>
                  <a:rPr lang="en-US" sz="1800" dirty="0">
                    <a:latin typeface="Calibri" pitchFamily="34" charset="0"/>
                  </a:rPr>
                  <a:t>Block </a:t>
                </a:r>
                <a:r>
                  <a:rPr lang="en-US" dirty="0">
                    <a:latin typeface="Calibri" pitchFamily="34" charset="0"/>
                  </a:rPr>
                  <a:t>S</a:t>
                </a:r>
                <a:r>
                  <a:rPr lang="en-US" sz="1800" dirty="0">
                    <a:latin typeface="Calibri" pitchFamily="34" charset="0"/>
                  </a:rPr>
                  <a:t>ize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en-US" sz="1800" dirty="0">
                    <a:latin typeface="Calibri" pitchFamily="34" charset="0"/>
                  </a:rPr>
                  <a:t> = 8 B</a:t>
                </a:r>
              </a:p>
            </p:txBody>
          </p:sp>
        </mc:Choice>
        <mc:Fallback xmlns="">
          <p:sp>
            <p:nvSpPr>
              <p:cNvPr id="127" name="TextBox 126"/>
              <p:cNvSpPr txBox="1"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65"/>
                </p:custDataLst>
              </p:nvPr>
            </p:nvSpPr>
            <p:spPr>
              <a:xfrm>
                <a:off x="393192" y="1362456"/>
                <a:ext cx="3251788" cy="646331"/>
              </a:xfrm>
              <a:prstGeom prst="rect">
                <a:avLst/>
              </a:prstGeom>
              <a:blipFill rotWithShape="0">
                <a:blip r:embed="rId66"/>
                <a:stretch>
                  <a:fillRect l="-1689" t="-5660" r="-938" b="-132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8" name="Rectangle 127"/>
              <p:cNvSpPr/>
              <p:nvPr>
                <p:custDataLst>
                  <p:tags r:id="rId6"/>
                </p:custDataLst>
              </p:nvPr>
            </p:nvSpPr>
            <p:spPr bwMode="auto">
              <a:xfrm>
                <a:off x="6261278" y="2702162"/>
                <a:ext cx="990600" cy="270848"/>
              </a:xfrm>
              <a:prstGeom prst="rect">
                <a:avLst/>
              </a:prstGeom>
              <a:solidFill>
                <a:srgbClr val="FF9999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ctr" anchorCtr="1" compatLnSpc="1">
                <a:prstTxWarp prst="textNoShape">
                  <a:avLst/>
                </a:prstTxWarp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14:m>
                  <m:oMath xmlns:m="http://schemas.openxmlformats.org/officeDocument/2006/math">
                    <m:r>
                      <a:rPr lang="en-US" sz="1600" b="1" i="1" dirty="0" smtClean="0">
                        <a:solidFill>
                          <a:srgbClr val="FF9900"/>
                        </a:solidFill>
                        <a:effectLst>
                          <a:glow rad="127000">
                            <a:schemeClr val="tx1"/>
                          </a:glow>
                        </a:effectLst>
                        <a:latin typeface="Cambria Math" panose="02040503050406030204" pitchFamily="18" charset="0"/>
                      </a:rPr>
                      <m:t>𝒕</m:t>
                    </m:r>
                  </m:oMath>
                </a14:m>
                <a:r>
                  <a:rPr lang="en-US" sz="1600" dirty="0">
                    <a:latin typeface="Calibri" pitchFamily="34" charset="0"/>
                  </a:rPr>
                  <a:t> bits</a:t>
                </a:r>
              </a:p>
            </p:txBody>
          </p:sp>
        </mc:Choice>
        <mc:Fallback xmlns="">
          <p:sp>
            <p:nvSpPr>
              <p:cNvPr id="128" name="Rectangle 127"/>
              <p:cNvSpPr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67"/>
                </p:custDataLst>
              </p:nvPr>
            </p:nvSpPr>
            <p:spPr bwMode="auto">
              <a:xfrm>
                <a:off x="6261278" y="2702162"/>
                <a:ext cx="990600" cy="270848"/>
              </a:xfrm>
              <a:prstGeom prst="rect">
                <a:avLst/>
              </a:prstGeom>
              <a:blipFill rotWithShape="0">
                <a:blip r:embed="rId68"/>
                <a:stretch>
                  <a:fillRect t="-14894" b="-36170"/>
                </a:stretch>
              </a:blip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9" name="Rectangle 128"/>
          <p:cNvSpPr/>
          <p:nvPr>
            <p:custDataLst>
              <p:tags r:id="rId7"/>
            </p:custDataLst>
          </p:nvPr>
        </p:nvSpPr>
        <p:spPr bwMode="auto">
          <a:xfrm>
            <a:off x="7251878" y="2702162"/>
            <a:ext cx="762000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0…01</a:t>
            </a:r>
          </a:p>
        </p:txBody>
      </p:sp>
      <p:sp>
        <p:nvSpPr>
          <p:cNvPr id="130" name="Rectangle 129"/>
          <p:cNvSpPr/>
          <p:nvPr>
            <p:custDataLst>
              <p:tags r:id="rId8"/>
            </p:custDataLst>
          </p:nvPr>
        </p:nvSpPr>
        <p:spPr bwMode="auto">
          <a:xfrm>
            <a:off x="8013878" y="2702162"/>
            <a:ext cx="520522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lvl="0" algn="ctr"/>
            <a:r>
              <a:rPr lang="en-US" sz="1600" dirty="0">
                <a:solidFill>
                  <a:srgbClr val="000000"/>
                </a:solidFill>
                <a:latin typeface="Calibri" pitchFamily="34" charset="0"/>
              </a:rPr>
              <a:t>100</a:t>
            </a:r>
          </a:p>
        </p:txBody>
      </p:sp>
      <p:sp>
        <p:nvSpPr>
          <p:cNvPr id="131" name="TextBox 130"/>
          <p:cNvSpPr txBox="1"/>
          <p:nvPr>
            <p:custDataLst>
              <p:tags r:id="rId9"/>
            </p:custDataLst>
          </p:nvPr>
        </p:nvSpPr>
        <p:spPr>
          <a:xfrm>
            <a:off x="6172200" y="2362200"/>
            <a:ext cx="17077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Address of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dirty="0">
                <a:latin typeface="Calibri" pitchFamily="34" charset="0"/>
              </a:rPr>
              <a:t>:</a:t>
            </a:r>
          </a:p>
        </p:txBody>
      </p:sp>
      <p:grpSp>
        <p:nvGrpSpPr>
          <p:cNvPr id="3" name="Group 144"/>
          <p:cNvGrpSpPr/>
          <p:nvPr>
            <p:custDataLst>
              <p:tags r:id="rId10"/>
            </p:custDataLst>
          </p:nvPr>
        </p:nvGrpSpPr>
        <p:grpSpPr>
          <a:xfrm>
            <a:off x="1524000" y="3810000"/>
            <a:ext cx="3848288" cy="533400"/>
            <a:chOff x="1714312" y="5562600"/>
            <a:chExt cx="3848288" cy="533400"/>
          </a:xfrm>
        </p:grpSpPr>
        <p:sp>
          <p:nvSpPr>
            <p:cNvPr id="132" name="Rectangle 131"/>
            <p:cNvSpPr/>
            <p:nvPr>
              <p:custDataLst>
                <p:tags r:id="rId50"/>
              </p:custDataLst>
            </p:nvPr>
          </p:nvSpPr>
          <p:spPr bwMode="auto">
            <a:xfrm>
              <a:off x="1714312" y="5562600"/>
              <a:ext cx="3848288" cy="5334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400" dirty="0">
                <a:latin typeface="Calibri" pitchFamily="34" charset="0"/>
              </a:endParaRPr>
            </a:p>
          </p:txBody>
        </p:sp>
        <p:sp>
          <p:nvSpPr>
            <p:cNvPr id="133" name="Rectangle 132"/>
            <p:cNvSpPr/>
            <p:nvPr>
              <p:custDataLst>
                <p:tags r:id="rId51"/>
              </p:custDataLst>
            </p:nvPr>
          </p:nvSpPr>
          <p:spPr bwMode="auto">
            <a:xfrm>
              <a:off x="3212555" y="56769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134" name="Rectangle 133"/>
            <p:cNvSpPr/>
            <p:nvPr>
              <p:custDataLst>
                <p:tags r:id="rId52"/>
              </p:custDataLst>
            </p:nvPr>
          </p:nvSpPr>
          <p:spPr bwMode="auto">
            <a:xfrm>
              <a:off x="3485160" y="56769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135" name="Rectangle 134"/>
            <p:cNvSpPr/>
            <p:nvPr>
              <p:custDataLst>
                <p:tags r:id="rId53"/>
              </p:custDataLst>
            </p:nvPr>
          </p:nvSpPr>
          <p:spPr bwMode="auto">
            <a:xfrm>
              <a:off x="3745955" y="56769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2</a:t>
              </a:r>
            </a:p>
          </p:txBody>
        </p:sp>
        <p:sp>
          <p:nvSpPr>
            <p:cNvPr id="136" name="Rectangle 135"/>
            <p:cNvSpPr/>
            <p:nvPr>
              <p:custDataLst>
                <p:tags r:id="rId54"/>
              </p:custDataLst>
            </p:nvPr>
          </p:nvSpPr>
          <p:spPr bwMode="auto">
            <a:xfrm>
              <a:off x="5168000" y="5676900"/>
              <a:ext cx="292644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7</a:t>
              </a:r>
            </a:p>
          </p:txBody>
        </p:sp>
        <p:sp>
          <p:nvSpPr>
            <p:cNvPr id="139" name="Rectangle 138"/>
            <p:cNvSpPr/>
            <p:nvPr>
              <p:custDataLst>
                <p:tags r:id="rId55"/>
              </p:custDataLst>
            </p:nvPr>
          </p:nvSpPr>
          <p:spPr bwMode="auto">
            <a:xfrm>
              <a:off x="2309965" y="5676900"/>
              <a:ext cx="717995" cy="304800"/>
            </a:xfrm>
            <a:prstGeom prst="rect">
              <a:avLst/>
            </a:prstGeom>
            <a:solidFill>
              <a:schemeClr val="accent3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tag</a:t>
              </a:r>
            </a:p>
          </p:txBody>
        </p:sp>
        <p:sp>
          <p:nvSpPr>
            <p:cNvPr id="140" name="Rectangle 139"/>
            <p:cNvSpPr/>
            <p:nvPr>
              <p:custDataLst>
                <p:tags r:id="rId56"/>
              </p:custDataLst>
            </p:nvPr>
          </p:nvSpPr>
          <p:spPr bwMode="auto">
            <a:xfrm>
              <a:off x="1840955" y="56769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v</a:t>
              </a:r>
            </a:p>
          </p:txBody>
        </p:sp>
        <p:sp>
          <p:nvSpPr>
            <p:cNvPr id="141" name="Rectangle 140"/>
            <p:cNvSpPr/>
            <p:nvPr>
              <p:custDataLst>
                <p:tags r:id="rId57"/>
              </p:custDataLst>
            </p:nvPr>
          </p:nvSpPr>
          <p:spPr bwMode="auto">
            <a:xfrm>
              <a:off x="4019283" y="56769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3</a:t>
              </a:r>
            </a:p>
          </p:txBody>
        </p:sp>
        <p:sp>
          <p:nvSpPr>
            <p:cNvPr id="142" name="Rectangle 141"/>
            <p:cNvSpPr/>
            <p:nvPr>
              <p:custDataLst>
                <p:tags r:id="rId58"/>
              </p:custDataLst>
            </p:nvPr>
          </p:nvSpPr>
          <p:spPr bwMode="auto">
            <a:xfrm>
              <a:off x="4876800" y="5676900"/>
              <a:ext cx="292644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6</a:t>
              </a:r>
            </a:p>
          </p:txBody>
        </p:sp>
        <p:sp>
          <p:nvSpPr>
            <p:cNvPr id="143" name="Rectangle 142"/>
            <p:cNvSpPr/>
            <p:nvPr>
              <p:custDataLst>
                <p:tags r:id="rId59"/>
              </p:custDataLst>
            </p:nvPr>
          </p:nvSpPr>
          <p:spPr bwMode="auto">
            <a:xfrm>
              <a:off x="4584878" y="5676900"/>
              <a:ext cx="292644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5</a:t>
              </a:r>
            </a:p>
          </p:txBody>
        </p:sp>
        <p:sp>
          <p:nvSpPr>
            <p:cNvPr id="144" name="Rectangle 143"/>
            <p:cNvSpPr/>
            <p:nvPr>
              <p:custDataLst>
                <p:tags r:id="rId60"/>
              </p:custDataLst>
            </p:nvPr>
          </p:nvSpPr>
          <p:spPr bwMode="auto">
            <a:xfrm>
              <a:off x="4292956" y="5676900"/>
              <a:ext cx="292644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4</a:t>
              </a:r>
            </a:p>
          </p:txBody>
        </p:sp>
      </p:grpSp>
      <p:grpSp>
        <p:nvGrpSpPr>
          <p:cNvPr id="4" name="Group 145"/>
          <p:cNvGrpSpPr/>
          <p:nvPr>
            <p:custDataLst>
              <p:tags r:id="rId11"/>
            </p:custDataLst>
          </p:nvPr>
        </p:nvGrpSpPr>
        <p:grpSpPr>
          <a:xfrm>
            <a:off x="1524000" y="3124200"/>
            <a:ext cx="3848288" cy="533400"/>
            <a:chOff x="1714312" y="5562600"/>
            <a:chExt cx="3848288" cy="533400"/>
          </a:xfrm>
        </p:grpSpPr>
        <p:sp>
          <p:nvSpPr>
            <p:cNvPr id="147" name="Rectangle 146"/>
            <p:cNvSpPr/>
            <p:nvPr>
              <p:custDataLst>
                <p:tags r:id="rId39"/>
              </p:custDataLst>
            </p:nvPr>
          </p:nvSpPr>
          <p:spPr bwMode="auto">
            <a:xfrm>
              <a:off x="1714312" y="5562600"/>
              <a:ext cx="3848288" cy="5334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400" dirty="0">
                <a:latin typeface="Calibri" pitchFamily="34" charset="0"/>
              </a:endParaRPr>
            </a:p>
          </p:txBody>
        </p:sp>
        <p:sp>
          <p:nvSpPr>
            <p:cNvPr id="148" name="Rectangle 147"/>
            <p:cNvSpPr/>
            <p:nvPr>
              <p:custDataLst>
                <p:tags r:id="rId40"/>
              </p:custDataLst>
            </p:nvPr>
          </p:nvSpPr>
          <p:spPr bwMode="auto">
            <a:xfrm>
              <a:off x="3212555" y="56769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149" name="Rectangle 148"/>
            <p:cNvSpPr/>
            <p:nvPr>
              <p:custDataLst>
                <p:tags r:id="rId41"/>
              </p:custDataLst>
            </p:nvPr>
          </p:nvSpPr>
          <p:spPr bwMode="auto">
            <a:xfrm>
              <a:off x="3485160" y="56769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150" name="Rectangle 149"/>
            <p:cNvSpPr/>
            <p:nvPr>
              <p:custDataLst>
                <p:tags r:id="rId42"/>
              </p:custDataLst>
            </p:nvPr>
          </p:nvSpPr>
          <p:spPr bwMode="auto">
            <a:xfrm>
              <a:off x="3745955" y="56769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2</a:t>
              </a:r>
            </a:p>
          </p:txBody>
        </p:sp>
        <p:sp>
          <p:nvSpPr>
            <p:cNvPr id="151" name="Rectangle 150"/>
            <p:cNvSpPr/>
            <p:nvPr>
              <p:custDataLst>
                <p:tags r:id="rId43"/>
              </p:custDataLst>
            </p:nvPr>
          </p:nvSpPr>
          <p:spPr bwMode="auto">
            <a:xfrm>
              <a:off x="5168000" y="5676900"/>
              <a:ext cx="292644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7</a:t>
              </a:r>
            </a:p>
          </p:txBody>
        </p:sp>
        <p:sp>
          <p:nvSpPr>
            <p:cNvPr id="152" name="Rectangle 151"/>
            <p:cNvSpPr/>
            <p:nvPr>
              <p:custDataLst>
                <p:tags r:id="rId44"/>
              </p:custDataLst>
            </p:nvPr>
          </p:nvSpPr>
          <p:spPr bwMode="auto">
            <a:xfrm>
              <a:off x="2309965" y="5676900"/>
              <a:ext cx="717995" cy="304800"/>
            </a:xfrm>
            <a:prstGeom prst="rect">
              <a:avLst/>
            </a:prstGeom>
            <a:solidFill>
              <a:schemeClr val="accent3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tag</a:t>
              </a:r>
            </a:p>
          </p:txBody>
        </p:sp>
        <p:sp>
          <p:nvSpPr>
            <p:cNvPr id="153" name="Rectangle 152"/>
            <p:cNvSpPr/>
            <p:nvPr>
              <p:custDataLst>
                <p:tags r:id="rId45"/>
              </p:custDataLst>
            </p:nvPr>
          </p:nvSpPr>
          <p:spPr bwMode="auto">
            <a:xfrm>
              <a:off x="1840955" y="56769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v</a:t>
              </a:r>
            </a:p>
          </p:txBody>
        </p:sp>
        <p:sp>
          <p:nvSpPr>
            <p:cNvPr id="154" name="Rectangle 153"/>
            <p:cNvSpPr/>
            <p:nvPr>
              <p:custDataLst>
                <p:tags r:id="rId46"/>
              </p:custDataLst>
            </p:nvPr>
          </p:nvSpPr>
          <p:spPr bwMode="auto">
            <a:xfrm>
              <a:off x="4019283" y="56769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3</a:t>
              </a:r>
            </a:p>
          </p:txBody>
        </p:sp>
        <p:sp>
          <p:nvSpPr>
            <p:cNvPr id="155" name="Rectangle 154"/>
            <p:cNvSpPr/>
            <p:nvPr>
              <p:custDataLst>
                <p:tags r:id="rId47"/>
              </p:custDataLst>
            </p:nvPr>
          </p:nvSpPr>
          <p:spPr bwMode="auto">
            <a:xfrm>
              <a:off x="4876800" y="5676900"/>
              <a:ext cx="292644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6</a:t>
              </a:r>
            </a:p>
          </p:txBody>
        </p:sp>
        <p:sp>
          <p:nvSpPr>
            <p:cNvPr id="156" name="Rectangle 155"/>
            <p:cNvSpPr/>
            <p:nvPr>
              <p:custDataLst>
                <p:tags r:id="rId48"/>
              </p:custDataLst>
            </p:nvPr>
          </p:nvSpPr>
          <p:spPr bwMode="auto">
            <a:xfrm>
              <a:off x="4584878" y="5676900"/>
              <a:ext cx="292644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5</a:t>
              </a:r>
            </a:p>
          </p:txBody>
        </p:sp>
        <p:sp>
          <p:nvSpPr>
            <p:cNvPr id="157" name="Rectangle 156"/>
            <p:cNvSpPr/>
            <p:nvPr>
              <p:custDataLst>
                <p:tags r:id="rId49"/>
              </p:custDataLst>
            </p:nvPr>
          </p:nvSpPr>
          <p:spPr bwMode="auto">
            <a:xfrm>
              <a:off x="4292956" y="5676900"/>
              <a:ext cx="292644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4</a:t>
              </a:r>
            </a:p>
          </p:txBody>
        </p:sp>
      </p:grpSp>
      <p:grpSp>
        <p:nvGrpSpPr>
          <p:cNvPr id="5" name="Group 157"/>
          <p:cNvGrpSpPr/>
          <p:nvPr>
            <p:custDataLst>
              <p:tags r:id="rId12"/>
            </p:custDataLst>
          </p:nvPr>
        </p:nvGrpSpPr>
        <p:grpSpPr>
          <a:xfrm>
            <a:off x="1524000" y="2438400"/>
            <a:ext cx="3848288" cy="533400"/>
            <a:chOff x="1714312" y="5562600"/>
            <a:chExt cx="3848288" cy="533400"/>
          </a:xfrm>
        </p:grpSpPr>
        <p:sp>
          <p:nvSpPr>
            <p:cNvPr id="159" name="Rectangle 158"/>
            <p:cNvSpPr/>
            <p:nvPr>
              <p:custDataLst>
                <p:tags r:id="rId28"/>
              </p:custDataLst>
            </p:nvPr>
          </p:nvSpPr>
          <p:spPr bwMode="auto">
            <a:xfrm>
              <a:off x="1714312" y="5562600"/>
              <a:ext cx="3848288" cy="5334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400" dirty="0">
                <a:latin typeface="Calibri" pitchFamily="34" charset="0"/>
              </a:endParaRPr>
            </a:p>
          </p:txBody>
        </p:sp>
        <p:sp>
          <p:nvSpPr>
            <p:cNvPr id="160" name="Rectangle 159"/>
            <p:cNvSpPr/>
            <p:nvPr>
              <p:custDataLst>
                <p:tags r:id="rId29"/>
              </p:custDataLst>
            </p:nvPr>
          </p:nvSpPr>
          <p:spPr bwMode="auto">
            <a:xfrm>
              <a:off x="3212555" y="56769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161" name="Rectangle 160"/>
            <p:cNvSpPr/>
            <p:nvPr>
              <p:custDataLst>
                <p:tags r:id="rId30"/>
              </p:custDataLst>
            </p:nvPr>
          </p:nvSpPr>
          <p:spPr bwMode="auto">
            <a:xfrm>
              <a:off x="3485160" y="56769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162" name="Rectangle 161"/>
            <p:cNvSpPr/>
            <p:nvPr>
              <p:custDataLst>
                <p:tags r:id="rId31"/>
              </p:custDataLst>
            </p:nvPr>
          </p:nvSpPr>
          <p:spPr bwMode="auto">
            <a:xfrm>
              <a:off x="3745955" y="56769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2</a:t>
              </a:r>
            </a:p>
          </p:txBody>
        </p:sp>
        <p:sp>
          <p:nvSpPr>
            <p:cNvPr id="163" name="Rectangle 162"/>
            <p:cNvSpPr/>
            <p:nvPr>
              <p:custDataLst>
                <p:tags r:id="rId32"/>
              </p:custDataLst>
            </p:nvPr>
          </p:nvSpPr>
          <p:spPr bwMode="auto">
            <a:xfrm>
              <a:off x="5168000" y="5676900"/>
              <a:ext cx="292644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7</a:t>
              </a:r>
            </a:p>
          </p:txBody>
        </p:sp>
        <p:sp>
          <p:nvSpPr>
            <p:cNvPr id="164" name="Rectangle 163"/>
            <p:cNvSpPr/>
            <p:nvPr>
              <p:custDataLst>
                <p:tags r:id="rId33"/>
              </p:custDataLst>
            </p:nvPr>
          </p:nvSpPr>
          <p:spPr bwMode="auto">
            <a:xfrm>
              <a:off x="2309965" y="5676900"/>
              <a:ext cx="717995" cy="304800"/>
            </a:xfrm>
            <a:prstGeom prst="rect">
              <a:avLst/>
            </a:prstGeom>
            <a:solidFill>
              <a:schemeClr val="accent3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tag</a:t>
              </a:r>
            </a:p>
          </p:txBody>
        </p:sp>
        <p:sp>
          <p:nvSpPr>
            <p:cNvPr id="165" name="Rectangle 164"/>
            <p:cNvSpPr/>
            <p:nvPr>
              <p:custDataLst>
                <p:tags r:id="rId34"/>
              </p:custDataLst>
            </p:nvPr>
          </p:nvSpPr>
          <p:spPr bwMode="auto">
            <a:xfrm>
              <a:off x="1840955" y="56769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v</a:t>
              </a:r>
            </a:p>
          </p:txBody>
        </p:sp>
        <p:sp>
          <p:nvSpPr>
            <p:cNvPr id="166" name="Rectangle 165"/>
            <p:cNvSpPr/>
            <p:nvPr>
              <p:custDataLst>
                <p:tags r:id="rId35"/>
              </p:custDataLst>
            </p:nvPr>
          </p:nvSpPr>
          <p:spPr bwMode="auto">
            <a:xfrm>
              <a:off x="4019283" y="56769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3</a:t>
              </a:r>
            </a:p>
          </p:txBody>
        </p:sp>
        <p:sp>
          <p:nvSpPr>
            <p:cNvPr id="167" name="Rectangle 166"/>
            <p:cNvSpPr/>
            <p:nvPr>
              <p:custDataLst>
                <p:tags r:id="rId36"/>
              </p:custDataLst>
            </p:nvPr>
          </p:nvSpPr>
          <p:spPr bwMode="auto">
            <a:xfrm>
              <a:off x="4876800" y="5676900"/>
              <a:ext cx="292644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6</a:t>
              </a:r>
            </a:p>
          </p:txBody>
        </p:sp>
        <p:sp>
          <p:nvSpPr>
            <p:cNvPr id="168" name="Rectangle 167"/>
            <p:cNvSpPr/>
            <p:nvPr>
              <p:custDataLst>
                <p:tags r:id="rId37"/>
              </p:custDataLst>
            </p:nvPr>
          </p:nvSpPr>
          <p:spPr bwMode="auto">
            <a:xfrm>
              <a:off x="4584878" y="5676900"/>
              <a:ext cx="292644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5</a:t>
              </a:r>
            </a:p>
          </p:txBody>
        </p:sp>
        <p:sp>
          <p:nvSpPr>
            <p:cNvPr id="169" name="Rectangle 168"/>
            <p:cNvSpPr/>
            <p:nvPr>
              <p:custDataLst>
                <p:tags r:id="rId38"/>
              </p:custDataLst>
            </p:nvPr>
          </p:nvSpPr>
          <p:spPr bwMode="auto">
            <a:xfrm>
              <a:off x="4292956" y="5676900"/>
              <a:ext cx="292644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4</a:t>
              </a:r>
            </a:p>
          </p:txBody>
        </p:sp>
      </p:grpSp>
      <p:grpSp>
        <p:nvGrpSpPr>
          <p:cNvPr id="6" name="Group 169"/>
          <p:cNvGrpSpPr/>
          <p:nvPr>
            <p:custDataLst>
              <p:tags r:id="rId13"/>
            </p:custDataLst>
          </p:nvPr>
        </p:nvGrpSpPr>
        <p:grpSpPr>
          <a:xfrm>
            <a:off x="1524000" y="4876800"/>
            <a:ext cx="3848288" cy="533400"/>
            <a:chOff x="1714312" y="5562600"/>
            <a:chExt cx="3848288" cy="533400"/>
          </a:xfrm>
        </p:grpSpPr>
        <p:sp>
          <p:nvSpPr>
            <p:cNvPr id="171" name="Rectangle 170"/>
            <p:cNvSpPr/>
            <p:nvPr>
              <p:custDataLst>
                <p:tags r:id="rId17"/>
              </p:custDataLst>
            </p:nvPr>
          </p:nvSpPr>
          <p:spPr bwMode="auto">
            <a:xfrm>
              <a:off x="1714312" y="5562600"/>
              <a:ext cx="3848288" cy="5334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400" dirty="0">
                <a:latin typeface="Calibri" pitchFamily="34" charset="0"/>
              </a:endParaRPr>
            </a:p>
          </p:txBody>
        </p:sp>
        <p:sp>
          <p:nvSpPr>
            <p:cNvPr id="172" name="Rectangle 171"/>
            <p:cNvSpPr/>
            <p:nvPr>
              <p:custDataLst>
                <p:tags r:id="rId18"/>
              </p:custDataLst>
            </p:nvPr>
          </p:nvSpPr>
          <p:spPr bwMode="auto">
            <a:xfrm>
              <a:off x="3212555" y="56769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173" name="Rectangle 172"/>
            <p:cNvSpPr/>
            <p:nvPr>
              <p:custDataLst>
                <p:tags r:id="rId19"/>
              </p:custDataLst>
            </p:nvPr>
          </p:nvSpPr>
          <p:spPr bwMode="auto">
            <a:xfrm>
              <a:off x="3485160" y="56769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174" name="Rectangle 173"/>
            <p:cNvSpPr/>
            <p:nvPr>
              <p:custDataLst>
                <p:tags r:id="rId20"/>
              </p:custDataLst>
            </p:nvPr>
          </p:nvSpPr>
          <p:spPr bwMode="auto">
            <a:xfrm>
              <a:off x="3745955" y="56769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2</a:t>
              </a:r>
            </a:p>
          </p:txBody>
        </p:sp>
        <p:sp>
          <p:nvSpPr>
            <p:cNvPr id="175" name="Rectangle 174"/>
            <p:cNvSpPr/>
            <p:nvPr>
              <p:custDataLst>
                <p:tags r:id="rId21"/>
              </p:custDataLst>
            </p:nvPr>
          </p:nvSpPr>
          <p:spPr bwMode="auto">
            <a:xfrm>
              <a:off x="5168000" y="5676900"/>
              <a:ext cx="292644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7</a:t>
              </a:r>
            </a:p>
          </p:txBody>
        </p:sp>
        <p:sp>
          <p:nvSpPr>
            <p:cNvPr id="176" name="Rectangle 175"/>
            <p:cNvSpPr/>
            <p:nvPr>
              <p:custDataLst>
                <p:tags r:id="rId22"/>
              </p:custDataLst>
            </p:nvPr>
          </p:nvSpPr>
          <p:spPr bwMode="auto">
            <a:xfrm>
              <a:off x="2309965" y="5676900"/>
              <a:ext cx="717995" cy="304800"/>
            </a:xfrm>
            <a:prstGeom prst="rect">
              <a:avLst/>
            </a:prstGeom>
            <a:solidFill>
              <a:schemeClr val="accent3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tag</a:t>
              </a:r>
            </a:p>
          </p:txBody>
        </p:sp>
        <p:sp>
          <p:nvSpPr>
            <p:cNvPr id="177" name="Rectangle 176"/>
            <p:cNvSpPr/>
            <p:nvPr>
              <p:custDataLst>
                <p:tags r:id="rId23"/>
              </p:custDataLst>
            </p:nvPr>
          </p:nvSpPr>
          <p:spPr bwMode="auto">
            <a:xfrm>
              <a:off x="1840955" y="56769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v</a:t>
              </a:r>
            </a:p>
          </p:txBody>
        </p:sp>
        <p:sp>
          <p:nvSpPr>
            <p:cNvPr id="178" name="Rectangle 177"/>
            <p:cNvSpPr/>
            <p:nvPr>
              <p:custDataLst>
                <p:tags r:id="rId24"/>
              </p:custDataLst>
            </p:nvPr>
          </p:nvSpPr>
          <p:spPr bwMode="auto">
            <a:xfrm>
              <a:off x="4019283" y="56769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3</a:t>
              </a:r>
            </a:p>
          </p:txBody>
        </p:sp>
        <p:sp>
          <p:nvSpPr>
            <p:cNvPr id="179" name="Rectangle 178"/>
            <p:cNvSpPr/>
            <p:nvPr>
              <p:custDataLst>
                <p:tags r:id="rId25"/>
              </p:custDataLst>
            </p:nvPr>
          </p:nvSpPr>
          <p:spPr bwMode="auto">
            <a:xfrm>
              <a:off x="4876800" y="5676900"/>
              <a:ext cx="292644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6</a:t>
              </a:r>
            </a:p>
          </p:txBody>
        </p:sp>
        <p:sp>
          <p:nvSpPr>
            <p:cNvPr id="180" name="Rectangle 179"/>
            <p:cNvSpPr/>
            <p:nvPr>
              <p:custDataLst>
                <p:tags r:id="rId26"/>
              </p:custDataLst>
            </p:nvPr>
          </p:nvSpPr>
          <p:spPr bwMode="auto">
            <a:xfrm>
              <a:off x="4584878" y="5676900"/>
              <a:ext cx="292644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5</a:t>
              </a:r>
            </a:p>
          </p:txBody>
        </p:sp>
        <p:sp>
          <p:nvSpPr>
            <p:cNvPr id="181" name="Rectangle 180"/>
            <p:cNvSpPr/>
            <p:nvPr>
              <p:custDataLst>
                <p:tags r:id="rId27"/>
              </p:custDataLst>
            </p:nvPr>
          </p:nvSpPr>
          <p:spPr bwMode="auto">
            <a:xfrm>
              <a:off x="4292956" y="5676900"/>
              <a:ext cx="292644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4</a:t>
              </a:r>
            </a:p>
          </p:txBody>
        </p:sp>
      </p:grpSp>
      <p:cxnSp>
        <p:nvCxnSpPr>
          <p:cNvPr id="183" name="Shape 182"/>
          <p:cNvCxnSpPr>
            <a:stCxn id="129" idx="2"/>
          </p:cNvCxnSpPr>
          <p:nvPr>
            <p:custDataLst>
              <p:tags r:id="rId14"/>
            </p:custDataLst>
          </p:nvPr>
        </p:nvCxnSpPr>
        <p:spPr bwMode="auto">
          <a:xfrm rot="5400000">
            <a:off x="6293638" y="2051660"/>
            <a:ext cx="417890" cy="2260590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0" name="TextBox 59"/>
          <p:cNvSpPr txBox="1"/>
          <p:nvPr>
            <p:custDataLst>
              <p:tags r:id="rId15"/>
            </p:custDataLst>
          </p:nvPr>
        </p:nvSpPr>
        <p:spPr>
          <a:xfrm>
            <a:off x="6875252" y="3344174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find set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/>
              <p:cNvSpPr txBox="1"/>
              <p:nvPr>
                <p:custDataLst>
                  <p:tags r:id="rId16"/>
                </p:custDataLst>
              </p:nvPr>
            </p:nvSpPr>
            <p:spPr>
              <a:xfrm>
                <a:off x="0" y="3703320"/>
                <a:ext cx="1290610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sz="2000" dirty="0">
                    <a:latin typeface="Calibri" pitchFamily="34" charset="0"/>
                  </a:rPr>
                  <a:t>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20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𝒔</m:t>
                        </m:r>
                      </m:sup>
                    </m:sSup>
                  </m:oMath>
                </a14:m>
                <a:r>
                  <a:rPr lang="en-US" sz="2000" dirty="0">
                    <a:latin typeface="Calibri" pitchFamily="34" charset="0"/>
                  </a:rPr>
                  <a:t> sets</a:t>
                </a:r>
              </a:p>
            </p:txBody>
          </p:sp>
        </mc:Choice>
        <mc:Fallback xmlns="">
          <p:sp>
            <p:nvSpPr>
              <p:cNvPr id="63" name="TextBox 62"/>
              <p:cNvSpPr txBox="1"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69"/>
                </p:custDataLst>
              </p:nvPr>
            </p:nvSpPr>
            <p:spPr>
              <a:xfrm>
                <a:off x="0" y="3703320"/>
                <a:ext cx="1290610" cy="400110"/>
              </a:xfrm>
              <a:prstGeom prst="rect">
                <a:avLst/>
              </a:prstGeom>
              <a:blipFill rotWithShape="0">
                <a:blip r:embed="rId70"/>
                <a:stretch>
                  <a:fillRect t="-9231" r="-3302" b="-261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3744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  <p:custDataLst>
                  <p:tags r:id="rId1"/>
                </p:custDataLst>
              </p:nvPr>
            </p:nvSpPr>
            <p:spPr/>
            <p:txBody>
              <a:bodyPr/>
              <a:lstStyle/>
              <a:p>
                <a:r>
                  <a:rPr lang="en-US" dirty="0"/>
                  <a:t>Example:  Direct-Mapped Cache (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𝐸</m:t>
                    </m:r>
                  </m:oMath>
                </a14:m>
                <a:r>
                  <a:rPr lang="en-US" dirty="0"/>
                  <a:t> = 1)</a:t>
                </a:r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  <p:custDataLst>
                  <p:tags r:id="rId29"/>
                </p:custDataLst>
              </p:nvPr>
            </p:nvSpPr>
            <p:spPr>
              <a:xfrm>
                <a:off x="357762" y="438912"/>
                <a:ext cx="8405238" cy="762000"/>
              </a:xfrm>
              <a:blipFill rotWithShape="0">
                <a:blip r:embed="rId30"/>
                <a:stretch>
                  <a:fillRect l="-2248" t="-4000" b="-224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Slide Number Placeholder 28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32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8" name="Rectangle 127"/>
              <p:cNvSpPr/>
              <p:nvPr>
                <p:custDataLst>
                  <p:tags r:id="rId3"/>
                </p:custDataLst>
              </p:nvPr>
            </p:nvSpPr>
            <p:spPr bwMode="auto">
              <a:xfrm>
                <a:off x="6261278" y="2702162"/>
                <a:ext cx="990600" cy="270848"/>
              </a:xfrm>
              <a:prstGeom prst="rect">
                <a:avLst/>
              </a:prstGeom>
              <a:solidFill>
                <a:srgbClr val="FF9999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ctr" anchorCtr="1" compatLnSpc="1">
                <a:prstTxWarp prst="textNoShape">
                  <a:avLst/>
                </a:prstTxWarp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14:m>
                  <m:oMath xmlns:m="http://schemas.openxmlformats.org/officeDocument/2006/math">
                    <m:r>
                      <a:rPr lang="en-US" sz="1600" b="1" i="1" dirty="0" smtClean="0">
                        <a:solidFill>
                          <a:srgbClr val="FF9900"/>
                        </a:solidFill>
                        <a:effectLst>
                          <a:glow rad="127000">
                            <a:schemeClr val="tx1"/>
                          </a:glow>
                        </a:effectLst>
                        <a:latin typeface="Cambria Math" panose="02040503050406030204" pitchFamily="18" charset="0"/>
                      </a:rPr>
                      <m:t>𝒕</m:t>
                    </m:r>
                  </m:oMath>
                </a14:m>
                <a:r>
                  <a:rPr lang="en-US" sz="1600" dirty="0">
                    <a:latin typeface="Calibri" pitchFamily="34" charset="0"/>
                  </a:rPr>
                  <a:t> bits</a:t>
                </a:r>
              </a:p>
            </p:txBody>
          </p:sp>
        </mc:Choice>
        <mc:Fallback xmlns="">
          <p:sp>
            <p:nvSpPr>
              <p:cNvPr id="128" name="Rectangle 127"/>
              <p:cNvSpPr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31"/>
                </p:custDataLst>
              </p:nvPr>
            </p:nvSpPr>
            <p:spPr bwMode="auto">
              <a:xfrm>
                <a:off x="6261278" y="2702162"/>
                <a:ext cx="990600" cy="270848"/>
              </a:xfrm>
              <a:prstGeom prst="rect">
                <a:avLst/>
              </a:prstGeom>
              <a:blipFill rotWithShape="0">
                <a:blip r:embed="rId32"/>
                <a:stretch>
                  <a:fillRect t="-14894" b="-36170"/>
                </a:stretch>
              </a:blip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9" name="Rectangle 128"/>
          <p:cNvSpPr/>
          <p:nvPr>
            <p:custDataLst>
              <p:tags r:id="rId4"/>
            </p:custDataLst>
          </p:nvPr>
        </p:nvSpPr>
        <p:spPr bwMode="auto">
          <a:xfrm>
            <a:off x="7251878" y="2702162"/>
            <a:ext cx="762000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0…01</a:t>
            </a:r>
          </a:p>
        </p:txBody>
      </p:sp>
      <p:sp>
        <p:nvSpPr>
          <p:cNvPr id="130" name="Rectangle 129"/>
          <p:cNvSpPr/>
          <p:nvPr>
            <p:custDataLst>
              <p:tags r:id="rId5"/>
            </p:custDataLst>
          </p:nvPr>
        </p:nvSpPr>
        <p:spPr bwMode="auto">
          <a:xfrm>
            <a:off x="8013878" y="2702162"/>
            <a:ext cx="520522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lvl="0" algn="ctr"/>
            <a:r>
              <a:rPr lang="en-US" sz="1600" dirty="0">
                <a:solidFill>
                  <a:srgbClr val="000000"/>
                </a:solidFill>
                <a:latin typeface="Calibri" pitchFamily="34" charset="0"/>
              </a:rPr>
              <a:t>100</a:t>
            </a:r>
          </a:p>
        </p:txBody>
      </p:sp>
      <p:sp>
        <p:nvSpPr>
          <p:cNvPr id="131" name="TextBox 130"/>
          <p:cNvSpPr txBox="1"/>
          <p:nvPr>
            <p:custDataLst>
              <p:tags r:id="rId6"/>
            </p:custDataLst>
          </p:nvPr>
        </p:nvSpPr>
        <p:spPr>
          <a:xfrm>
            <a:off x="6172200" y="2362200"/>
            <a:ext cx="17077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Address of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dirty="0">
                <a:latin typeface="Calibri" pitchFamily="34" charset="0"/>
              </a:rPr>
              <a:t>:</a:t>
            </a:r>
          </a:p>
        </p:txBody>
      </p:sp>
      <p:grpSp>
        <p:nvGrpSpPr>
          <p:cNvPr id="3" name="Group 145"/>
          <p:cNvGrpSpPr/>
          <p:nvPr>
            <p:custDataLst>
              <p:tags r:id="rId7"/>
            </p:custDataLst>
          </p:nvPr>
        </p:nvGrpSpPr>
        <p:grpSpPr>
          <a:xfrm>
            <a:off x="1524000" y="3124200"/>
            <a:ext cx="3848288" cy="533400"/>
            <a:chOff x="1714312" y="5562600"/>
            <a:chExt cx="3848288" cy="533400"/>
          </a:xfrm>
        </p:grpSpPr>
        <p:sp>
          <p:nvSpPr>
            <p:cNvPr id="147" name="Rectangle 146"/>
            <p:cNvSpPr/>
            <p:nvPr>
              <p:custDataLst>
                <p:tags r:id="rId16"/>
              </p:custDataLst>
            </p:nvPr>
          </p:nvSpPr>
          <p:spPr bwMode="auto">
            <a:xfrm>
              <a:off x="1714312" y="5562600"/>
              <a:ext cx="3848288" cy="5334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400" dirty="0">
                <a:latin typeface="Calibri" pitchFamily="34" charset="0"/>
              </a:endParaRPr>
            </a:p>
          </p:txBody>
        </p:sp>
        <p:sp>
          <p:nvSpPr>
            <p:cNvPr id="148" name="Rectangle 147"/>
            <p:cNvSpPr/>
            <p:nvPr>
              <p:custDataLst>
                <p:tags r:id="rId17"/>
              </p:custDataLst>
            </p:nvPr>
          </p:nvSpPr>
          <p:spPr bwMode="auto">
            <a:xfrm>
              <a:off x="3212555" y="56769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149" name="Rectangle 148"/>
            <p:cNvSpPr/>
            <p:nvPr>
              <p:custDataLst>
                <p:tags r:id="rId18"/>
              </p:custDataLst>
            </p:nvPr>
          </p:nvSpPr>
          <p:spPr bwMode="auto">
            <a:xfrm>
              <a:off x="3485160" y="56769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150" name="Rectangle 149"/>
            <p:cNvSpPr/>
            <p:nvPr>
              <p:custDataLst>
                <p:tags r:id="rId19"/>
              </p:custDataLst>
            </p:nvPr>
          </p:nvSpPr>
          <p:spPr bwMode="auto">
            <a:xfrm>
              <a:off x="3745955" y="56769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2</a:t>
              </a:r>
            </a:p>
          </p:txBody>
        </p:sp>
        <p:sp>
          <p:nvSpPr>
            <p:cNvPr id="151" name="Rectangle 150"/>
            <p:cNvSpPr/>
            <p:nvPr>
              <p:custDataLst>
                <p:tags r:id="rId20"/>
              </p:custDataLst>
            </p:nvPr>
          </p:nvSpPr>
          <p:spPr bwMode="auto">
            <a:xfrm>
              <a:off x="5168000" y="5676900"/>
              <a:ext cx="292644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7</a:t>
              </a:r>
            </a:p>
          </p:txBody>
        </p:sp>
        <p:sp>
          <p:nvSpPr>
            <p:cNvPr id="152" name="Rectangle 151"/>
            <p:cNvSpPr/>
            <p:nvPr>
              <p:custDataLst>
                <p:tags r:id="rId21"/>
              </p:custDataLst>
            </p:nvPr>
          </p:nvSpPr>
          <p:spPr bwMode="auto">
            <a:xfrm>
              <a:off x="2309965" y="5676900"/>
              <a:ext cx="717995" cy="304800"/>
            </a:xfrm>
            <a:prstGeom prst="rect">
              <a:avLst/>
            </a:prstGeom>
            <a:solidFill>
              <a:srgbClr val="FF9999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tag</a:t>
              </a:r>
            </a:p>
          </p:txBody>
        </p:sp>
        <p:sp>
          <p:nvSpPr>
            <p:cNvPr id="153" name="Rectangle 152"/>
            <p:cNvSpPr/>
            <p:nvPr>
              <p:custDataLst>
                <p:tags r:id="rId22"/>
              </p:custDataLst>
            </p:nvPr>
          </p:nvSpPr>
          <p:spPr bwMode="auto">
            <a:xfrm>
              <a:off x="1840955" y="56769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v</a:t>
              </a:r>
            </a:p>
          </p:txBody>
        </p:sp>
        <p:sp>
          <p:nvSpPr>
            <p:cNvPr id="154" name="Rectangle 153"/>
            <p:cNvSpPr/>
            <p:nvPr>
              <p:custDataLst>
                <p:tags r:id="rId23"/>
              </p:custDataLst>
            </p:nvPr>
          </p:nvSpPr>
          <p:spPr bwMode="auto">
            <a:xfrm>
              <a:off x="4019283" y="56769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3</a:t>
              </a:r>
            </a:p>
          </p:txBody>
        </p:sp>
        <p:sp>
          <p:nvSpPr>
            <p:cNvPr id="155" name="Rectangle 154"/>
            <p:cNvSpPr/>
            <p:nvPr>
              <p:custDataLst>
                <p:tags r:id="rId24"/>
              </p:custDataLst>
            </p:nvPr>
          </p:nvSpPr>
          <p:spPr bwMode="auto">
            <a:xfrm>
              <a:off x="4876800" y="5676900"/>
              <a:ext cx="292644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6</a:t>
              </a:r>
            </a:p>
          </p:txBody>
        </p:sp>
        <p:sp>
          <p:nvSpPr>
            <p:cNvPr id="156" name="Rectangle 155"/>
            <p:cNvSpPr/>
            <p:nvPr>
              <p:custDataLst>
                <p:tags r:id="rId25"/>
              </p:custDataLst>
            </p:nvPr>
          </p:nvSpPr>
          <p:spPr bwMode="auto">
            <a:xfrm>
              <a:off x="4584878" y="5676900"/>
              <a:ext cx="292644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5</a:t>
              </a:r>
            </a:p>
          </p:txBody>
        </p:sp>
        <p:sp>
          <p:nvSpPr>
            <p:cNvPr id="157" name="Rectangle 156"/>
            <p:cNvSpPr/>
            <p:nvPr>
              <p:custDataLst>
                <p:tags r:id="rId26"/>
              </p:custDataLst>
            </p:nvPr>
          </p:nvSpPr>
          <p:spPr bwMode="auto">
            <a:xfrm>
              <a:off x="4292956" y="5676900"/>
              <a:ext cx="292644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4</a:t>
              </a:r>
            </a:p>
          </p:txBody>
        </p:sp>
      </p:grpSp>
      <p:cxnSp>
        <p:nvCxnSpPr>
          <p:cNvPr id="183" name="Shape 182"/>
          <p:cNvCxnSpPr>
            <a:stCxn id="129" idx="2"/>
          </p:cNvCxnSpPr>
          <p:nvPr>
            <p:custDataLst>
              <p:tags r:id="rId8"/>
            </p:custDataLst>
          </p:nvPr>
        </p:nvCxnSpPr>
        <p:spPr bwMode="auto">
          <a:xfrm rot="5400000">
            <a:off x="6293638" y="2051660"/>
            <a:ext cx="417890" cy="2260590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Shape 60"/>
          <p:cNvCxnSpPr>
            <a:stCxn id="128" idx="1"/>
          </p:cNvCxnSpPr>
          <p:nvPr>
            <p:custDataLst>
              <p:tags r:id="rId9"/>
            </p:custDataLst>
          </p:nvPr>
        </p:nvCxnSpPr>
        <p:spPr bwMode="auto">
          <a:xfrm rot="10800000" flipV="1">
            <a:off x="2478652" y="2837586"/>
            <a:ext cx="3782627" cy="400914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2" name="TextBox 61"/>
          <p:cNvSpPr txBox="1"/>
          <p:nvPr>
            <p:custDataLst>
              <p:tags r:id="rId10"/>
            </p:custDataLst>
          </p:nvPr>
        </p:nvSpPr>
        <p:spPr>
          <a:xfrm>
            <a:off x="2368639" y="2514600"/>
            <a:ext cx="18072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match?: yes = hit</a:t>
            </a:r>
          </a:p>
        </p:txBody>
      </p:sp>
      <p:cxnSp>
        <p:nvCxnSpPr>
          <p:cNvPr id="68" name="Straight Connector 67"/>
          <p:cNvCxnSpPr/>
          <p:nvPr>
            <p:custDataLst>
              <p:tags r:id="rId11"/>
            </p:custDataLst>
          </p:nvPr>
        </p:nvCxnSpPr>
        <p:spPr bwMode="auto">
          <a:xfrm rot="5400000">
            <a:off x="1582476" y="3038043"/>
            <a:ext cx="400914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9" name="TextBox 68"/>
          <p:cNvSpPr txBox="1"/>
          <p:nvPr>
            <p:custDataLst>
              <p:tags r:id="rId12"/>
            </p:custDataLst>
          </p:nvPr>
        </p:nvSpPr>
        <p:spPr>
          <a:xfrm>
            <a:off x="1402727" y="2514600"/>
            <a:ext cx="10212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valid?   +</a:t>
            </a:r>
          </a:p>
        </p:txBody>
      </p:sp>
      <p:cxnSp>
        <p:nvCxnSpPr>
          <p:cNvPr id="71" name="Elbow Connector 70"/>
          <p:cNvCxnSpPr>
            <a:stCxn id="130" idx="2"/>
          </p:cNvCxnSpPr>
          <p:nvPr>
            <p:custDataLst>
              <p:tags r:id="rId13"/>
            </p:custDataLst>
          </p:nvPr>
        </p:nvCxnSpPr>
        <p:spPr bwMode="auto">
          <a:xfrm rot="5400000">
            <a:off x="5976408" y="1245569"/>
            <a:ext cx="570290" cy="4025173"/>
          </a:xfrm>
          <a:prstGeom prst="bentConnector3">
            <a:avLst>
              <a:gd name="adj1" fmla="val 175089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TextBox 25"/>
          <p:cNvSpPr txBox="1"/>
          <p:nvPr>
            <p:custDataLst>
              <p:tags r:id="rId14"/>
            </p:custDataLst>
          </p:nvPr>
        </p:nvSpPr>
        <p:spPr>
          <a:xfrm>
            <a:off x="5715000" y="3962400"/>
            <a:ext cx="1301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block offset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>
                <p:custDataLst>
                  <p:tags r:id="rId15"/>
                </p:custDataLst>
              </p:nvPr>
            </p:nvSpPr>
            <p:spPr>
              <a:xfrm>
                <a:off x="393192" y="1362456"/>
                <a:ext cx="325178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>
                    <a:latin typeface="Calibri" pitchFamily="34" charset="0"/>
                  </a:rPr>
                  <a:t>Direct-mapped:  One line per set</a:t>
                </a:r>
              </a:p>
              <a:p>
                <a:r>
                  <a:rPr lang="en-US" sz="1800" dirty="0">
                    <a:latin typeface="Calibri" pitchFamily="34" charset="0"/>
                  </a:rPr>
                  <a:t>Block </a:t>
                </a:r>
                <a:r>
                  <a:rPr lang="en-US" dirty="0">
                    <a:latin typeface="Calibri" pitchFamily="34" charset="0"/>
                  </a:rPr>
                  <a:t>S</a:t>
                </a:r>
                <a:r>
                  <a:rPr lang="en-US" sz="1800" dirty="0">
                    <a:latin typeface="Calibri" pitchFamily="34" charset="0"/>
                  </a:rPr>
                  <a:t>ize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en-US" sz="1800" dirty="0">
                    <a:latin typeface="Calibri" pitchFamily="34" charset="0"/>
                  </a:rPr>
                  <a:t> = 8 B</a:t>
                </a: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33"/>
                </p:custDataLst>
              </p:nvPr>
            </p:nvSpPr>
            <p:spPr>
              <a:xfrm>
                <a:off x="393192" y="1362456"/>
                <a:ext cx="3251788" cy="646331"/>
              </a:xfrm>
              <a:prstGeom prst="rect">
                <a:avLst/>
              </a:prstGeom>
              <a:blipFill rotWithShape="0">
                <a:blip r:embed="rId34"/>
                <a:stretch>
                  <a:fillRect l="-1689" t="-5660" r="-938" b="-132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72505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69" grpId="0"/>
      <p:bldP spid="26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  <p:custDataLst>
                  <p:tags r:id="rId1"/>
                </p:custDataLst>
              </p:nvPr>
            </p:nvSpPr>
            <p:spPr/>
            <p:txBody>
              <a:bodyPr/>
              <a:lstStyle/>
              <a:p>
                <a:r>
                  <a:rPr lang="en-US" dirty="0"/>
                  <a:t>Example:  Direct-Mapped Cache (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𝐸</m:t>
                    </m:r>
                  </m:oMath>
                </a14:m>
                <a:r>
                  <a:rPr lang="en-US" dirty="0"/>
                  <a:t> = 1)</a:t>
                </a:r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  <p:custDataLst>
                  <p:tags r:id="rId32"/>
                </p:custDataLst>
              </p:nvPr>
            </p:nvSpPr>
            <p:spPr>
              <a:xfrm>
                <a:off x="357762" y="438912"/>
                <a:ext cx="8405238" cy="762000"/>
              </a:xfrm>
              <a:blipFill rotWithShape="0">
                <a:blip r:embed="rId33"/>
                <a:stretch>
                  <a:fillRect l="-2248" t="-4000" b="-224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Slide Number Placeholder 30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33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8" name="Rectangle 127"/>
              <p:cNvSpPr/>
              <p:nvPr>
                <p:custDataLst>
                  <p:tags r:id="rId3"/>
                </p:custDataLst>
              </p:nvPr>
            </p:nvSpPr>
            <p:spPr bwMode="auto">
              <a:xfrm>
                <a:off x="6261278" y="2702162"/>
                <a:ext cx="990600" cy="270848"/>
              </a:xfrm>
              <a:prstGeom prst="rect">
                <a:avLst/>
              </a:prstGeom>
              <a:solidFill>
                <a:srgbClr val="FF9999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ctr" anchorCtr="1" compatLnSpc="1">
                <a:prstTxWarp prst="textNoShape">
                  <a:avLst/>
                </a:prstTxWarp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14:m>
                  <m:oMath xmlns:m="http://schemas.openxmlformats.org/officeDocument/2006/math">
                    <m:r>
                      <a:rPr lang="en-US" sz="1600" b="1" i="1" dirty="0" smtClean="0">
                        <a:solidFill>
                          <a:srgbClr val="FF9900"/>
                        </a:solidFill>
                        <a:effectLst>
                          <a:glow rad="127000">
                            <a:schemeClr val="tx1"/>
                          </a:glow>
                        </a:effectLst>
                        <a:latin typeface="Cambria Math" panose="02040503050406030204" pitchFamily="18" charset="0"/>
                      </a:rPr>
                      <m:t>𝒕</m:t>
                    </m:r>
                  </m:oMath>
                </a14:m>
                <a:r>
                  <a:rPr lang="en-US" sz="1600" dirty="0">
                    <a:latin typeface="Calibri" pitchFamily="34" charset="0"/>
                  </a:rPr>
                  <a:t> bits</a:t>
                </a:r>
              </a:p>
            </p:txBody>
          </p:sp>
        </mc:Choice>
        <mc:Fallback xmlns="">
          <p:sp>
            <p:nvSpPr>
              <p:cNvPr id="128" name="Rectangle 127"/>
              <p:cNvSpPr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34"/>
                </p:custDataLst>
              </p:nvPr>
            </p:nvSpPr>
            <p:spPr bwMode="auto">
              <a:xfrm>
                <a:off x="6261278" y="2702162"/>
                <a:ext cx="990600" cy="270848"/>
              </a:xfrm>
              <a:prstGeom prst="rect">
                <a:avLst/>
              </a:prstGeom>
              <a:blipFill rotWithShape="0">
                <a:blip r:embed="rId35"/>
                <a:stretch>
                  <a:fillRect t="-14894" b="-36170"/>
                </a:stretch>
              </a:blip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9" name="Rectangle 128"/>
          <p:cNvSpPr/>
          <p:nvPr>
            <p:custDataLst>
              <p:tags r:id="rId4"/>
            </p:custDataLst>
          </p:nvPr>
        </p:nvSpPr>
        <p:spPr bwMode="auto">
          <a:xfrm>
            <a:off x="7251878" y="2702162"/>
            <a:ext cx="762000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0…01</a:t>
            </a:r>
          </a:p>
        </p:txBody>
      </p:sp>
      <p:sp>
        <p:nvSpPr>
          <p:cNvPr id="130" name="Rectangle 129"/>
          <p:cNvSpPr/>
          <p:nvPr>
            <p:custDataLst>
              <p:tags r:id="rId5"/>
            </p:custDataLst>
          </p:nvPr>
        </p:nvSpPr>
        <p:spPr bwMode="auto">
          <a:xfrm>
            <a:off x="8013878" y="2702162"/>
            <a:ext cx="520522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lvl="0" algn="ctr"/>
            <a:r>
              <a:rPr lang="en-US" sz="1600" dirty="0">
                <a:solidFill>
                  <a:srgbClr val="000000"/>
                </a:solidFill>
                <a:latin typeface="Calibri" pitchFamily="34" charset="0"/>
              </a:rPr>
              <a:t>100</a:t>
            </a:r>
          </a:p>
        </p:txBody>
      </p:sp>
      <p:sp>
        <p:nvSpPr>
          <p:cNvPr id="131" name="TextBox 130"/>
          <p:cNvSpPr txBox="1"/>
          <p:nvPr>
            <p:custDataLst>
              <p:tags r:id="rId6"/>
            </p:custDataLst>
          </p:nvPr>
        </p:nvSpPr>
        <p:spPr>
          <a:xfrm>
            <a:off x="6172200" y="2362200"/>
            <a:ext cx="17077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Address of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dirty="0">
                <a:latin typeface="Calibri" pitchFamily="34" charset="0"/>
              </a:rPr>
              <a:t>:</a:t>
            </a:r>
          </a:p>
        </p:txBody>
      </p:sp>
      <p:grpSp>
        <p:nvGrpSpPr>
          <p:cNvPr id="3" name="Group 145"/>
          <p:cNvGrpSpPr/>
          <p:nvPr>
            <p:custDataLst>
              <p:tags r:id="rId7"/>
            </p:custDataLst>
          </p:nvPr>
        </p:nvGrpSpPr>
        <p:grpSpPr>
          <a:xfrm>
            <a:off x="1524000" y="3124200"/>
            <a:ext cx="3848288" cy="533400"/>
            <a:chOff x="1714312" y="5562600"/>
            <a:chExt cx="3848288" cy="533400"/>
          </a:xfrm>
        </p:grpSpPr>
        <p:sp>
          <p:nvSpPr>
            <p:cNvPr id="147" name="Rectangle 146"/>
            <p:cNvSpPr/>
            <p:nvPr>
              <p:custDataLst>
                <p:tags r:id="rId19"/>
              </p:custDataLst>
            </p:nvPr>
          </p:nvSpPr>
          <p:spPr bwMode="auto">
            <a:xfrm>
              <a:off x="1714312" y="5562600"/>
              <a:ext cx="3848288" cy="5334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400" dirty="0">
                <a:latin typeface="Calibri" pitchFamily="34" charset="0"/>
              </a:endParaRPr>
            </a:p>
          </p:txBody>
        </p:sp>
        <p:sp>
          <p:nvSpPr>
            <p:cNvPr id="148" name="Rectangle 147"/>
            <p:cNvSpPr/>
            <p:nvPr>
              <p:custDataLst>
                <p:tags r:id="rId20"/>
              </p:custDataLst>
            </p:nvPr>
          </p:nvSpPr>
          <p:spPr bwMode="auto">
            <a:xfrm>
              <a:off x="3212555" y="56769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149" name="Rectangle 148"/>
            <p:cNvSpPr/>
            <p:nvPr>
              <p:custDataLst>
                <p:tags r:id="rId21"/>
              </p:custDataLst>
            </p:nvPr>
          </p:nvSpPr>
          <p:spPr bwMode="auto">
            <a:xfrm>
              <a:off x="3485160" y="56769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150" name="Rectangle 149"/>
            <p:cNvSpPr/>
            <p:nvPr>
              <p:custDataLst>
                <p:tags r:id="rId22"/>
              </p:custDataLst>
            </p:nvPr>
          </p:nvSpPr>
          <p:spPr bwMode="auto">
            <a:xfrm>
              <a:off x="3745955" y="56769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2</a:t>
              </a:r>
            </a:p>
          </p:txBody>
        </p:sp>
        <p:sp>
          <p:nvSpPr>
            <p:cNvPr id="151" name="Rectangle 150"/>
            <p:cNvSpPr/>
            <p:nvPr>
              <p:custDataLst>
                <p:tags r:id="rId23"/>
              </p:custDataLst>
            </p:nvPr>
          </p:nvSpPr>
          <p:spPr bwMode="auto">
            <a:xfrm>
              <a:off x="5168000" y="5676900"/>
              <a:ext cx="292644" cy="304800"/>
            </a:xfrm>
            <a:prstGeom prst="rect">
              <a:avLst/>
            </a:prstGeom>
            <a:solidFill>
              <a:srgbClr val="A9E39D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7</a:t>
              </a:r>
            </a:p>
          </p:txBody>
        </p:sp>
        <p:sp>
          <p:nvSpPr>
            <p:cNvPr id="152" name="Rectangle 151"/>
            <p:cNvSpPr/>
            <p:nvPr>
              <p:custDataLst>
                <p:tags r:id="rId24"/>
              </p:custDataLst>
            </p:nvPr>
          </p:nvSpPr>
          <p:spPr bwMode="auto">
            <a:xfrm>
              <a:off x="2309965" y="5676900"/>
              <a:ext cx="717995" cy="304800"/>
            </a:xfrm>
            <a:prstGeom prst="rect">
              <a:avLst/>
            </a:prstGeom>
            <a:solidFill>
              <a:srgbClr val="FF9999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tag</a:t>
              </a:r>
            </a:p>
          </p:txBody>
        </p:sp>
        <p:sp>
          <p:nvSpPr>
            <p:cNvPr id="153" name="Rectangle 152"/>
            <p:cNvSpPr/>
            <p:nvPr>
              <p:custDataLst>
                <p:tags r:id="rId25"/>
              </p:custDataLst>
            </p:nvPr>
          </p:nvSpPr>
          <p:spPr bwMode="auto">
            <a:xfrm>
              <a:off x="1840955" y="56769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v</a:t>
              </a:r>
            </a:p>
          </p:txBody>
        </p:sp>
        <p:sp>
          <p:nvSpPr>
            <p:cNvPr id="154" name="Rectangle 153"/>
            <p:cNvSpPr/>
            <p:nvPr>
              <p:custDataLst>
                <p:tags r:id="rId26"/>
              </p:custDataLst>
            </p:nvPr>
          </p:nvSpPr>
          <p:spPr bwMode="auto">
            <a:xfrm>
              <a:off x="4019283" y="5676900"/>
              <a:ext cx="272605" cy="3048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3</a:t>
              </a:r>
            </a:p>
          </p:txBody>
        </p:sp>
        <p:sp>
          <p:nvSpPr>
            <p:cNvPr id="155" name="Rectangle 154"/>
            <p:cNvSpPr/>
            <p:nvPr>
              <p:custDataLst>
                <p:tags r:id="rId27"/>
              </p:custDataLst>
            </p:nvPr>
          </p:nvSpPr>
          <p:spPr bwMode="auto">
            <a:xfrm>
              <a:off x="4876800" y="5676900"/>
              <a:ext cx="292644" cy="304800"/>
            </a:xfrm>
            <a:prstGeom prst="rect">
              <a:avLst/>
            </a:prstGeom>
            <a:solidFill>
              <a:srgbClr val="A9E39D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6</a:t>
              </a:r>
            </a:p>
          </p:txBody>
        </p:sp>
        <p:sp>
          <p:nvSpPr>
            <p:cNvPr id="156" name="Rectangle 155"/>
            <p:cNvSpPr/>
            <p:nvPr>
              <p:custDataLst>
                <p:tags r:id="rId28"/>
              </p:custDataLst>
            </p:nvPr>
          </p:nvSpPr>
          <p:spPr bwMode="auto">
            <a:xfrm>
              <a:off x="4584878" y="5676900"/>
              <a:ext cx="292644" cy="304800"/>
            </a:xfrm>
            <a:prstGeom prst="rect">
              <a:avLst/>
            </a:prstGeom>
            <a:solidFill>
              <a:srgbClr val="A9E39D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5</a:t>
              </a:r>
            </a:p>
          </p:txBody>
        </p:sp>
        <p:sp>
          <p:nvSpPr>
            <p:cNvPr id="157" name="Rectangle 156"/>
            <p:cNvSpPr/>
            <p:nvPr>
              <p:custDataLst>
                <p:tags r:id="rId29"/>
              </p:custDataLst>
            </p:nvPr>
          </p:nvSpPr>
          <p:spPr bwMode="auto">
            <a:xfrm>
              <a:off x="4292956" y="5676900"/>
              <a:ext cx="292644" cy="304800"/>
            </a:xfrm>
            <a:prstGeom prst="rect">
              <a:avLst/>
            </a:prstGeom>
            <a:solidFill>
              <a:srgbClr val="A9E39D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latin typeface="Calibri" pitchFamily="34" charset="0"/>
                </a:rPr>
                <a:t>4</a:t>
              </a:r>
            </a:p>
          </p:txBody>
        </p:sp>
      </p:grpSp>
      <p:cxnSp>
        <p:nvCxnSpPr>
          <p:cNvPr id="183" name="Shape 182"/>
          <p:cNvCxnSpPr>
            <a:stCxn id="129" idx="2"/>
          </p:cNvCxnSpPr>
          <p:nvPr>
            <p:custDataLst>
              <p:tags r:id="rId8"/>
            </p:custDataLst>
          </p:nvPr>
        </p:nvCxnSpPr>
        <p:spPr bwMode="auto">
          <a:xfrm rot="5400000">
            <a:off x="6293638" y="2051660"/>
            <a:ext cx="417890" cy="2260590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Shape 60"/>
          <p:cNvCxnSpPr>
            <a:stCxn id="128" idx="1"/>
          </p:cNvCxnSpPr>
          <p:nvPr>
            <p:custDataLst>
              <p:tags r:id="rId9"/>
            </p:custDataLst>
          </p:nvPr>
        </p:nvCxnSpPr>
        <p:spPr bwMode="auto">
          <a:xfrm rot="10800000" flipV="1">
            <a:off x="2478652" y="2837586"/>
            <a:ext cx="3782627" cy="400914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2" name="TextBox 61"/>
          <p:cNvSpPr txBox="1"/>
          <p:nvPr>
            <p:custDataLst>
              <p:tags r:id="rId10"/>
            </p:custDataLst>
          </p:nvPr>
        </p:nvSpPr>
        <p:spPr>
          <a:xfrm>
            <a:off x="2368639" y="2514600"/>
            <a:ext cx="18072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match?: yes = hit</a:t>
            </a:r>
          </a:p>
        </p:txBody>
      </p:sp>
      <p:cxnSp>
        <p:nvCxnSpPr>
          <p:cNvPr id="68" name="Straight Connector 67"/>
          <p:cNvCxnSpPr/>
          <p:nvPr>
            <p:custDataLst>
              <p:tags r:id="rId11"/>
            </p:custDataLst>
          </p:nvPr>
        </p:nvCxnSpPr>
        <p:spPr bwMode="auto">
          <a:xfrm rot="5400000">
            <a:off x="1582476" y="3038043"/>
            <a:ext cx="400914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9" name="TextBox 68"/>
          <p:cNvSpPr txBox="1"/>
          <p:nvPr>
            <p:custDataLst>
              <p:tags r:id="rId12"/>
            </p:custDataLst>
          </p:nvPr>
        </p:nvSpPr>
        <p:spPr>
          <a:xfrm>
            <a:off x="1402727" y="2514600"/>
            <a:ext cx="10212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valid?   +</a:t>
            </a:r>
          </a:p>
        </p:txBody>
      </p:sp>
      <p:cxnSp>
        <p:nvCxnSpPr>
          <p:cNvPr id="71" name="Elbow Connector 70"/>
          <p:cNvCxnSpPr>
            <a:stCxn id="130" idx="2"/>
          </p:cNvCxnSpPr>
          <p:nvPr>
            <p:custDataLst>
              <p:tags r:id="rId13"/>
            </p:custDataLst>
          </p:nvPr>
        </p:nvCxnSpPr>
        <p:spPr bwMode="auto">
          <a:xfrm rot="5400000">
            <a:off x="5976408" y="1245569"/>
            <a:ext cx="570290" cy="4025173"/>
          </a:xfrm>
          <a:prstGeom prst="bentConnector3">
            <a:avLst>
              <a:gd name="adj1" fmla="val 175089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Down Arrow 25"/>
          <p:cNvSpPr/>
          <p:nvPr>
            <p:custDataLst>
              <p:tags r:id="rId14"/>
            </p:custDataLst>
          </p:nvPr>
        </p:nvSpPr>
        <p:spPr bwMode="auto">
          <a:xfrm flipV="1">
            <a:off x="4330522" y="3581400"/>
            <a:ext cx="733658" cy="1066800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27" name="TextBox 26"/>
          <p:cNvSpPr txBox="1"/>
          <p:nvPr>
            <p:custDataLst>
              <p:tags r:id="rId15"/>
            </p:custDataLst>
          </p:nvPr>
        </p:nvSpPr>
        <p:spPr>
          <a:xfrm>
            <a:off x="3814641" y="4648200"/>
            <a:ext cx="17654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dirty="0">
                <a:latin typeface="Calibri" pitchFamily="34" charset="0"/>
              </a:rPr>
              <a:t> (4 B) is here</a:t>
            </a:r>
          </a:p>
        </p:txBody>
      </p:sp>
      <p:sp>
        <p:nvSpPr>
          <p:cNvPr id="28" name="TextBox 27"/>
          <p:cNvSpPr txBox="1"/>
          <p:nvPr>
            <p:custDataLst>
              <p:tags r:id="rId16"/>
            </p:custDataLst>
          </p:nvPr>
        </p:nvSpPr>
        <p:spPr>
          <a:xfrm>
            <a:off x="5715000" y="3962400"/>
            <a:ext cx="1301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block offset</a:t>
            </a:r>
          </a:p>
        </p:txBody>
      </p:sp>
      <p:sp>
        <p:nvSpPr>
          <p:cNvPr id="29" name="TextBox 28"/>
          <p:cNvSpPr txBox="1"/>
          <p:nvPr>
            <p:custDataLst>
              <p:tags r:id="rId17"/>
            </p:custDataLst>
          </p:nvPr>
        </p:nvSpPr>
        <p:spPr>
          <a:xfrm>
            <a:off x="457200" y="5715000"/>
            <a:ext cx="65975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Calibri" pitchFamily="34" charset="0"/>
              </a:rPr>
              <a:t>No match?</a:t>
            </a:r>
            <a:r>
              <a:rPr lang="en-US" dirty="0">
                <a:latin typeface="Calibri" pitchFamily="34" charset="0"/>
              </a:rPr>
              <a:t> Then old line gets evicted and replaced</a:t>
            </a:r>
          </a:p>
        </p:txBody>
      </p:sp>
      <p:sp>
        <p:nvSpPr>
          <p:cNvPr id="4" name="Rounded Rectangle 3"/>
          <p:cNvSpPr/>
          <p:nvPr/>
        </p:nvSpPr>
        <p:spPr bwMode="auto">
          <a:xfrm>
            <a:off x="6419654" y="4779390"/>
            <a:ext cx="2026762" cy="716437"/>
          </a:xfrm>
          <a:prstGeom prst="roundRect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Calibri" charset="0"/>
                <a:ea typeface="Calibri" charset="0"/>
                <a:cs typeface="Calibri" charset="0"/>
              </a:rPr>
              <a:t>This is why we </a:t>
            </a:r>
            <a:r>
              <a:rPr kumimoji="0" lang="en-US" sz="2000" b="1" i="0" u="none" strike="noStrike" cap="none" normalizeH="0" baseline="0">
                <a:ln>
                  <a:noFill/>
                </a:ln>
                <a:solidFill>
                  <a:srgbClr val="C00000"/>
                </a:solidFill>
                <a:effectLst/>
                <a:latin typeface="Calibri" charset="0"/>
                <a:ea typeface="Calibri" charset="0"/>
                <a:cs typeface="Calibri" charset="0"/>
              </a:rPr>
              <a:t>want alignment!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>
                <p:custDataLst>
                  <p:tags r:id="rId18"/>
                </p:custDataLst>
              </p:nvPr>
            </p:nvSpPr>
            <p:spPr>
              <a:xfrm>
                <a:off x="393192" y="1362456"/>
                <a:ext cx="325178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>
                    <a:latin typeface="Calibri" pitchFamily="34" charset="0"/>
                  </a:rPr>
                  <a:t>Direct-mapped:  One line per set</a:t>
                </a:r>
              </a:p>
              <a:p>
                <a:r>
                  <a:rPr lang="en-US" sz="1800" dirty="0">
                    <a:latin typeface="Calibri" pitchFamily="34" charset="0"/>
                  </a:rPr>
                  <a:t>Block </a:t>
                </a:r>
                <a:r>
                  <a:rPr lang="en-US" dirty="0">
                    <a:latin typeface="Calibri" pitchFamily="34" charset="0"/>
                  </a:rPr>
                  <a:t>S</a:t>
                </a:r>
                <a:r>
                  <a:rPr lang="en-US" sz="1800" dirty="0">
                    <a:latin typeface="Calibri" pitchFamily="34" charset="0"/>
                  </a:rPr>
                  <a:t>ize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en-US" sz="1800" dirty="0">
                    <a:latin typeface="Calibri" pitchFamily="34" charset="0"/>
                  </a:rPr>
                  <a:t> = 8 B</a:t>
                </a: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36"/>
                </p:custDataLst>
              </p:nvPr>
            </p:nvSpPr>
            <p:spPr>
              <a:xfrm>
                <a:off x="393192" y="1362456"/>
                <a:ext cx="3251788" cy="646331"/>
              </a:xfrm>
              <a:prstGeom prst="rect">
                <a:avLst/>
              </a:prstGeom>
              <a:blipFill rotWithShape="0">
                <a:blip r:embed="rId37"/>
                <a:stretch>
                  <a:fillRect l="-1689" t="-5660" r="-938" b="-132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753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  <p:custDataLst>
                  <p:tags r:id="rId1"/>
                </p:custDataLst>
              </p:nvPr>
            </p:nvSpPr>
            <p:spPr>
              <a:xfrm>
                <a:off x="357762" y="438912"/>
                <a:ext cx="8245269" cy="762000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Example:  Set-Associative Cache (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𝐸</m:t>
                    </m:r>
                  </m:oMath>
                </a14:m>
                <a:r>
                  <a:rPr lang="en-US" dirty="0"/>
                  <a:t> = 2)</a:t>
                </a:r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  <p:custDataLst>
                  <p:tags r:id="rId109"/>
                </p:custDataLst>
              </p:nvPr>
            </p:nvSpPr>
            <p:spPr>
              <a:xfrm>
                <a:off x="357762" y="438912"/>
                <a:ext cx="8245269" cy="762000"/>
              </a:xfrm>
              <a:blipFill rotWithShape="0">
                <a:blip r:embed="rId110"/>
                <a:stretch>
                  <a:fillRect l="-2293" t="-4000" b="-224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3" name="Slide Number Placeholder 132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34</a:t>
            </a:fld>
            <a:endParaRPr lang="en-US"/>
          </a:p>
        </p:txBody>
      </p:sp>
      <p:cxnSp>
        <p:nvCxnSpPr>
          <p:cNvPr id="125" name="Straight Connector 124"/>
          <p:cNvCxnSpPr/>
          <p:nvPr>
            <p:custDataLst>
              <p:tags r:id="rId3"/>
            </p:custDataLst>
          </p:nvPr>
        </p:nvCxnSpPr>
        <p:spPr bwMode="auto">
          <a:xfrm>
            <a:off x="3822192" y="4800600"/>
            <a:ext cx="365760" cy="17189"/>
          </a:xfrm>
          <a:prstGeom prst="line">
            <a:avLst/>
          </a:prstGeom>
          <a:noFill/>
          <a:ln w="7620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8" name="Rectangle 127"/>
              <p:cNvSpPr/>
              <p:nvPr>
                <p:custDataLst>
                  <p:tags r:id="rId4"/>
                </p:custDataLst>
              </p:nvPr>
            </p:nvSpPr>
            <p:spPr bwMode="auto">
              <a:xfrm>
                <a:off x="6566078" y="1862752"/>
                <a:ext cx="990600" cy="270848"/>
              </a:xfrm>
              <a:prstGeom prst="rect">
                <a:avLst/>
              </a:prstGeom>
              <a:solidFill>
                <a:srgbClr val="FF9999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ctr" anchorCtr="1" compatLnSpc="1">
                <a:prstTxWarp prst="textNoShape">
                  <a:avLst/>
                </a:prstTxWarp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14:m>
                  <m:oMath xmlns:m="http://schemas.openxmlformats.org/officeDocument/2006/math">
                    <m:r>
                      <a:rPr lang="en-US" sz="1600" b="1" i="1" dirty="0" smtClean="0">
                        <a:solidFill>
                          <a:srgbClr val="FF9900"/>
                        </a:solidFill>
                        <a:effectLst>
                          <a:glow rad="127000">
                            <a:schemeClr val="tx1"/>
                          </a:glow>
                        </a:effectLst>
                        <a:latin typeface="Cambria Math" panose="02040503050406030204" pitchFamily="18" charset="0"/>
                      </a:rPr>
                      <m:t>𝒕</m:t>
                    </m:r>
                  </m:oMath>
                </a14:m>
                <a:r>
                  <a:rPr lang="en-US" sz="1600" dirty="0">
                    <a:latin typeface="Calibri" pitchFamily="34" charset="0"/>
                  </a:rPr>
                  <a:t> bits</a:t>
                </a:r>
              </a:p>
            </p:txBody>
          </p:sp>
        </mc:Choice>
        <mc:Fallback xmlns="">
          <p:sp>
            <p:nvSpPr>
              <p:cNvPr id="128" name="Rectangle 127"/>
              <p:cNvSpPr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111"/>
                </p:custDataLst>
              </p:nvPr>
            </p:nvSpPr>
            <p:spPr bwMode="auto">
              <a:xfrm>
                <a:off x="6566078" y="1862752"/>
                <a:ext cx="990600" cy="270848"/>
              </a:xfrm>
              <a:prstGeom prst="rect">
                <a:avLst/>
              </a:prstGeom>
              <a:blipFill rotWithShape="0">
                <a:blip r:embed="rId112"/>
                <a:stretch>
                  <a:fillRect t="-17391" b="-36957"/>
                </a:stretch>
              </a:blip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9" name="Rectangle 128"/>
          <p:cNvSpPr/>
          <p:nvPr>
            <p:custDataLst>
              <p:tags r:id="rId5"/>
            </p:custDataLst>
          </p:nvPr>
        </p:nvSpPr>
        <p:spPr bwMode="auto">
          <a:xfrm>
            <a:off x="7556678" y="1862752"/>
            <a:ext cx="762000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0…01</a:t>
            </a:r>
          </a:p>
        </p:txBody>
      </p:sp>
      <p:sp>
        <p:nvSpPr>
          <p:cNvPr id="130" name="Rectangle 129"/>
          <p:cNvSpPr/>
          <p:nvPr>
            <p:custDataLst>
              <p:tags r:id="rId6"/>
            </p:custDataLst>
          </p:nvPr>
        </p:nvSpPr>
        <p:spPr bwMode="auto">
          <a:xfrm>
            <a:off x="8318678" y="1862752"/>
            <a:ext cx="520522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lvl="0" algn="ctr"/>
            <a:r>
              <a:rPr lang="en-US" sz="1600" dirty="0">
                <a:solidFill>
                  <a:srgbClr val="000000"/>
                </a:solidFill>
                <a:latin typeface="Calibri" pitchFamily="34" charset="0"/>
              </a:rPr>
              <a:t>100</a:t>
            </a:r>
          </a:p>
        </p:txBody>
      </p:sp>
      <p:sp>
        <p:nvSpPr>
          <p:cNvPr id="131" name="TextBox 130"/>
          <p:cNvSpPr txBox="1"/>
          <p:nvPr>
            <p:custDataLst>
              <p:tags r:id="rId7"/>
            </p:custDataLst>
          </p:nvPr>
        </p:nvSpPr>
        <p:spPr>
          <a:xfrm>
            <a:off x="6477000" y="1522790"/>
            <a:ext cx="25348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Address of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short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dirty="0">
                <a:latin typeface="Calibri" pitchFamily="34" charset="0"/>
              </a:rPr>
              <a:t>:</a:t>
            </a:r>
          </a:p>
        </p:txBody>
      </p:sp>
      <p:cxnSp>
        <p:nvCxnSpPr>
          <p:cNvPr id="231" name="Shape 230"/>
          <p:cNvCxnSpPr>
            <a:stCxn id="129" idx="2"/>
          </p:cNvCxnSpPr>
          <p:nvPr>
            <p:custDataLst>
              <p:tags r:id="rId8"/>
            </p:custDataLst>
          </p:nvPr>
        </p:nvCxnSpPr>
        <p:spPr bwMode="auto">
          <a:xfrm rot="5400000">
            <a:off x="7054128" y="2623272"/>
            <a:ext cx="1373222" cy="393878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2" name="TextBox 131"/>
          <p:cNvSpPr txBox="1"/>
          <p:nvPr>
            <p:custDataLst>
              <p:tags r:id="rId9"/>
            </p:custDataLst>
          </p:nvPr>
        </p:nvSpPr>
        <p:spPr>
          <a:xfrm>
            <a:off x="7924800" y="3246572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find set</a:t>
            </a:r>
          </a:p>
        </p:txBody>
      </p:sp>
      <p:grpSp>
        <p:nvGrpSpPr>
          <p:cNvPr id="150" name="Group 149"/>
          <p:cNvGrpSpPr/>
          <p:nvPr>
            <p:custDataLst>
              <p:tags r:id="rId10"/>
            </p:custDataLst>
          </p:nvPr>
        </p:nvGrpSpPr>
        <p:grpSpPr>
          <a:xfrm>
            <a:off x="457200" y="2514600"/>
            <a:ext cx="7086600" cy="612843"/>
            <a:chOff x="457200" y="2514600"/>
            <a:chExt cx="7086600" cy="612843"/>
          </a:xfrm>
        </p:grpSpPr>
        <p:sp>
          <p:nvSpPr>
            <p:cNvPr id="73" name="Rectangle 72"/>
            <p:cNvSpPr/>
            <p:nvPr>
              <p:custDataLst>
                <p:tags r:id="rId84"/>
              </p:custDataLst>
            </p:nvPr>
          </p:nvSpPr>
          <p:spPr bwMode="auto">
            <a:xfrm>
              <a:off x="457200" y="2514600"/>
              <a:ext cx="7086600" cy="61284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400" dirty="0">
                <a:latin typeface="Calibri" pitchFamily="34" charset="0"/>
              </a:endParaRPr>
            </a:p>
          </p:txBody>
        </p:sp>
        <p:grpSp>
          <p:nvGrpSpPr>
            <p:cNvPr id="135" name="Group 134"/>
            <p:cNvGrpSpPr/>
            <p:nvPr/>
          </p:nvGrpSpPr>
          <p:grpSpPr>
            <a:xfrm>
              <a:off x="4080935" y="2594046"/>
              <a:ext cx="3321928" cy="460443"/>
              <a:chOff x="4080935" y="2594046"/>
              <a:chExt cx="3321928" cy="460443"/>
            </a:xfrm>
          </p:grpSpPr>
          <p:sp>
            <p:nvSpPr>
              <p:cNvPr id="87" name="Rectangle 86"/>
              <p:cNvSpPr/>
              <p:nvPr>
                <p:custDataLst>
                  <p:tags r:id="rId96"/>
                </p:custDataLst>
              </p:nvPr>
            </p:nvSpPr>
            <p:spPr bwMode="auto">
              <a:xfrm>
                <a:off x="4080935" y="2594046"/>
                <a:ext cx="3321928" cy="460443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lang="en-US" sz="1400" dirty="0">
                  <a:latin typeface="Calibri" pitchFamily="34" charset="0"/>
                </a:endParaRPr>
              </a:p>
            </p:txBody>
          </p:sp>
          <p:sp>
            <p:nvSpPr>
              <p:cNvPr id="88" name="Rectangle 87"/>
              <p:cNvSpPr/>
              <p:nvPr>
                <p:custDataLst>
                  <p:tags r:id="rId97"/>
                </p:custDataLst>
              </p:nvPr>
            </p:nvSpPr>
            <p:spPr bwMode="auto">
              <a:xfrm>
                <a:off x="5374252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89" name="Rectangle 88"/>
              <p:cNvSpPr/>
              <p:nvPr>
                <p:custDataLst>
                  <p:tags r:id="rId98"/>
                </p:custDataLst>
              </p:nvPr>
            </p:nvSpPr>
            <p:spPr bwMode="auto">
              <a:xfrm>
                <a:off x="5609570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90" name="Rectangle 89"/>
              <p:cNvSpPr/>
              <p:nvPr>
                <p:custDataLst>
                  <p:tags r:id="rId99"/>
                </p:custDataLst>
              </p:nvPr>
            </p:nvSpPr>
            <p:spPr bwMode="auto">
              <a:xfrm>
                <a:off x="5834695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2</a:t>
                </a:r>
              </a:p>
            </p:txBody>
          </p:sp>
          <p:sp>
            <p:nvSpPr>
              <p:cNvPr id="91" name="Rectangle 90"/>
              <p:cNvSpPr/>
              <p:nvPr>
                <p:custDataLst>
                  <p:tags r:id="rId100"/>
                </p:custDataLst>
              </p:nvPr>
            </p:nvSpPr>
            <p:spPr bwMode="auto">
              <a:xfrm>
                <a:off x="7062235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7</a:t>
                </a:r>
              </a:p>
            </p:txBody>
          </p:sp>
          <p:sp>
            <p:nvSpPr>
              <p:cNvPr id="92" name="Rectangle 91"/>
              <p:cNvSpPr/>
              <p:nvPr>
                <p:custDataLst>
                  <p:tags r:id="rId101"/>
                </p:custDataLst>
              </p:nvPr>
            </p:nvSpPr>
            <p:spPr bwMode="auto">
              <a:xfrm>
                <a:off x="4595116" y="2692712"/>
                <a:ext cx="619789" cy="263110"/>
              </a:xfrm>
              <a:prstGeom prst="rect">
                <a:avLst/>
              </a:prstGeom>
              <a:solidFill>
                <a:schemeClr val="accent3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tag</a:t>
                </a:r>
              </a:p>
            </p:txBody>
          </p:sp>
          <p:sp>
            <p:nvSpPr>
              <p:cNvPr id="93" name="Rectangle 92"/>
              <p:cNvSpPr/>
              <p:nvPr>
                <p:custDataLst>
                  <p:tags r:id="rId102"/>
                </p:custDataLst>
              </p:nvPr>
            </p:nvSpPr>
            <p:spPr bwMode="auto">
              <a:xfrm>
                <a:off x="4190256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v</a:t>
                </a:r>
              </a:p>
            </p:txBody>
          </p:sp>
          <p:sp>
            <p:nvSpPr>
              <p:cNvPr id="94" name="Rectangle 93"/>
              <p:cNvSpPr/>
              <p:nvPr>
                <p:custDataLst>
                  <p:tags r:id="rId103"/>
                </p:custDataLst>
              </p:nvPr>
            </p:nvSpPr>
            <p:spPr bwMode="auto">
              <a:xfrm>
                <a:off x="6070637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3</a:t>
                </a:r>
              </a:p>
            </p:txBody>
          </p:sp>
          <p:sp>
            <p:nvSpPr>
              <p:cNvPr id="95" name="Rectangle 94"/>
              <p:cNvSpPr/>
              <p:nvPr>
                <p:custDataLst>
                  <p:tags r:id="rId104"/>
                </p:custDataLst>
              </p:nvPr>
            </p:nvSpPr>
            <p:spPr bwMode="auto">
              <a:xfrm>
                <a:off x="6810865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6</a:t>
                </a:r>
              </a:p>
            </p:txBody>
          </p:sp>
          <p:sp>
            <p:nvSpPr>
              <p:cNvPr id="96" name="Rectangle 95"/>
              <p:cNvSpPr/>
              <p:nvPr>
                <p:custDataLst>
                  <p:tags r:id="rId105"/>
                </p:custDataLst>
              </p:nvPr>
            </p:nvSpPr>
            <p:spPr bwMode="auto">
              <a:xfrm>
                <a:off x="6558872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5</a:t>
                </a:r>
              </a:p>
            </p:txBody>
          </p:sp>
          <p:sp>
            <p:nvSpPr>
              <p:cNvPr id="97" name="Rectangle 96"/>
              <p:cNvSpPr/>
              <p:nvPr>
                <p:custDataLst>
                  <p:tags r:id="rId106"/>
                </p:custDataLst>
              </p:nvPr>
            </p:nvSpPr>
            <p:spPr bwMode="auto">
              <a:xfrm>
                <a:off x="6306878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4</a:t>
                </a:r>
              </a:p>
            </p:txBody>
          </p:sp>
        </p:grpSp>
        <p:grpSp>
          <p:nvGrpSpPr>
            <p:cNvPr id="136" name="Group 135"/>
            <p:cNvGrpSpPr/>
            <p:nvPr/>
          </p:nvGrpSpPr>
          <p:grpSpPr>
            <a:xfrm>
              <a:off x="609672" y="2593164"/>
              <a:ext cx="3321928" cy="460443"/>
              <a:chOff x="4080935" y="2594046"/>
              <a:chExt cx="3321928" cy="460443"/>
            </a:xfrm>
          </p:grpSpPr>
          <p:sp>
            <p:nvSpPr>
              <p:cNvPr id="138" name="Rectangle 137"/>
              <p:cNvSpPr/>
              <p:nvPr>
                <p:custDataLst>
                  <p:tags r:id="rId85"/>
                </p:custDataLst>
              </p:nvPr>
            </p:nvSpPr>
            <p:spPr bwMode="auto">
              <a:xfrm>
                <a:off x="4080935" y="2594046"/>
                <a:ext cx="3321928" cy="460443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lang="en-US" sz="1400" dirty="0">
                  <a:latin typeface="Calibri" pitchFamily="34" charset="0"/>
                </a:endParaRPr>
              </a:p>
            </p:txBody>
          </p:sp>
          <p:sp>
            <p:nvSpPr>
              <p:cNvPr id="139" name="Rectangle 138"/>
              <p:cNvSpPr/>
              <p:nvPr>
                <p:custDataLst>
                  <p:tags r:id="rId86"/>
                </p:custDataLst>
              </p:nvPr>
            </p:nvSpPr>
            <p:spPr bwMode="auto">
              <a:xfrm>
                <a:off x="5374252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140" name="Rectangle 139"/>
              <p:cNvSpPr/>
              <p:nvPr>
                <p:custDataLst>
                  <p:tags r:id="rId87"/>
                </p:custDataLst>
              </p:nvPr>
            </p:nvSpPr>
            <p:spPr bwMode="auto">
              <a:xfrm>
                <a:off x="5609570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141" name="Rectangle 140"/>
              <p:cNvSpPr/>
              <p:nvPr>
                <p:custDataLst>
                  <p:tags r:id="rId88"/>
                </p:custDataLst>
              </p:nvPr>
            </p:nvSpPr>
            <p:spPr bwMode="auto">
              <a:xfrm>
                <a:off x="5834695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2</a:t>
                </a:r>
              </a:p>
            </p:txBody>
          </p:sp>
          <p:sp>
            <p:nvSpPr>
              <p:cNvPr id="142" name="Rectangle 141"/>
              <p:cNvSpPr/>
              <p:nvPr>
                <p:custDataLst>
                  <p:tags r:id="rId89"/>
                </p:custDataLst>
              </p:nvPr>
            </p:nvSpPr>
            <p:spPr bwMode="auto">
              <a:xfrm>
                <a:off x="7062235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7</a:t>
                </a:r>
              </a:p>
            </p:txBody>
          </p:sp>
          <p:sp>
            <p:nvSpPr>
              <p:cNvPr id="143" name="Rectangle 142"/>
              <p:cNvSpPr/>
              <p:nvPr>
                <p:custDataLst>
                  <p:tags r:id="rId90"/>
                </p:custDataLst>
              </p:nvPr>
            </p:nvSpPr>
            <p:spPr bwMode="auto">
              <a:xfrm>
                <a:off x="4595116" y="2692712"/>
                <a:ext cx="619789" cy="263110"/>
              </a:xfrm>
              <a:prstGeom prst="rect">
                <a:avLst/>
              </a:prstGeom>
              <a:solidFill>
                <a:schemeClr val="accent3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tag</a:t>
                </a:r>
              </a:p>
            </p:txBody>
          </p:sp>
          <p:sp>
            <p:nvSpPr>
              <p:cNvPr id="144" name="Rectangle 143"/>
              <p:cNvSpPr/>
              <p:nvPr>
                <p:custDataLst>
                  <p:tags r:id="rId91"/>
                </p:custDataLst>
              </p:nvPr>
            </p:nvSpPr>
            <p:spPr bwMode="auto">
              <a:xfrm>
                <a:off x="4190256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v</a:t>
                </a:r>
              </a:p>
            </p:txBody>
          </p:sp>
          <p:sp>
            <p:nvSpPr>
              <p:cNvPr id="145" name="Rectangle 144"/>
              <p:cNvSpPr/>
              <p:nvPr>
                <p:custDataLst>
                  <p:tags r:id="rId92"/>
                </p:custDataLst>
              </p:nvPr>
            </p:nvSpPr>
            <p:spPr bwMode="auto">
              <a:xfrm>
                <a:off x="6070637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3</a:t>
                </a:r>
              </a:p>
            </p:txBody>
          </p:sp>
          <p:sp>
            <p:nvSpPr>
              <p:cNvPr id="147" name="Rectangle 146"/>
              <p:cNvSpPr/>
              <p:nvPr>
                <p:custDataLst>
                  <p:tags r:id="rId93"/>
                </p:custDataLst>
              </p:nvPr>
            </p:nvSpPr>
            <p:spPr bwMode="auto">
              <a:xfrm>
                <a:off x="6810865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6</a:t>
                </a:r>
              </a:p>
            </p:txBody>
          </p:sp>
          <p:sp>
            <p:nvSpPr>
              <p:cNvPr id="148" name="Rectangle 147"/>
              <p:cNvSpPr/>
              <p:nvPr>
                <p:custDataLst>
                  <p:tags r:id="rId94"/>
                </p:custDataLst>
              </p:nvPr>
            </p:nvSpPr>
            <p:spPr bwMode="auto">
              <a:xfrm>
                <a:off x="6558872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5</a:t>
                </a:r>
              </a:p>
            </p:txBody>
          </p:sp>
          <p:sp>
            <p:nvSpPr>
              <p:cNvPr id="149" name="Rectangle 148"/>
              <p:cNvSpPr/>
              <p:nvPr>
                <p:custDataLst>
                  <p:tags r:id="rId95"/>
                </p:custDataLst>
              </p:nvPr>
            </p:nvSpPr>
            <p:spPr bwMode="auto">
              <a:xfrm>
                <a:off x="6306878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4</a:t>
                </a:r>
              </a:p>
            </p:txBody>
          </p:sp>
        </p:grpSp>
      </p:grpSp>
      <p:grpSp>
        <p:nvGrpSpPr>
          <p:cNvPr id="151" name="Group 150"/>
          <p:cNvGrpSpPr/>
          <p:nvPr>
            <p:custDataLst>
              <p:tags r:id="rId11"/>
            </p:custDataLst>
          </p:nvPr>
        </p:nvGrpSpPr>
        <p:grpSpPr>
          <a:xfrm>
            <a:off x="456328" y="3203501"/>
            <a:ext cx="7086600" cy="612843"/>
            <a:chOff x="457200" y="2514600"/>
            <a:chExt cx="7086600" cy="612843"/>
          </a:xfrm>
        </p:grpSpPr>
        <p:sp>
          <p:nvSpPr>
            <p:cNvPr id="152" name="Rectangle 151"/>
            <p:cNvSpPr/>
            <p:nvPr>
              <p:custDataLst>
                <p:tags r:id="rId61"/>
              </p:custDataLst>
            </p:nvPr>
          </p:nvSpPr>
          <p:spPr bwMode="auto">
            <a:xfrm>
              <a:off x="457200" y="2514600"/>
              <a:ext cx="7086600" cy="61284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400" dirty="0">
                <a:latin typeface="Calibri" pitchFamily="34" charset="0"/>
              </a:endParaRPr>
            </a:p>
          </p:txBody>
        </p:sp>
        <p:grpSp>
          <p:nvGrpSpPr>
            <p:cNvPr id="153" name="Group 134"/>
            <p:cNvGrpSpPr/>
            <p:nvPr/>
          </p:nvGrpSpPr>
          <p:grpSpPr>
            <a:xfrm>
              <a:off x="4080935" y="2594046"/>
              <a:ext cx="3321928" cy="460443"/>
              <a:chOff x="4080935" y="2594046"/>
              <a:chExt cx="3321928" cy="460443"/>
            </a:xfrm>
          </p:grpSpPr>
          <p:sp>
            <p:nvSpPr>
              <p:cNvPr id="167" name="Rectangle 166"/>
              <p:cNvSpPr/>
              <p:nvPr>
                <p:custDataLst>
                  <p:tags r:id="rId73"/>
                </p:custDataLst>
              </p:nvPr>
            </p:nvSpPr>
            <p:spPr bwMode="auto">
              <a:xfrm>
                <a:off x="4080935" y="2594046"/>
                <a:ext cx="3321928" cy="460443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lang="en-US" sz="1400" dirty="0">
                  <a:latin typeface="Calibri" pitchFamily="34" charset="0"/>
                </a:endParaRPr>
              </a:p>
            </p:txBody>
          </p:sp>
          <p:sp>
            <p:nvSpPr>
              <p:cNvPr id="168" name="Rectangle 167"/>
              <p:cNvSpPr/>
              <p:nvPr>
                <p:custDataLst>
                  <p:tags r:id="rId74"/>
                </p:custDataLst>
              </p:nvPr>
            </p:nvSpPr>
            <p:spPr bwMode="auto">
              <a:xfrm>
                <a:off x="5374252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169" name="Rectangle 168"/>
              <p:cNvSpPr/>
              <p:nvPr>
                <p:custDataLst>
                  <p:tags r:id="rId75"/>
                </p:custDataLst>
              </p:nvPr>
            </p:nvSpPr>
            <p:spPr bwMode="auto">
              <a:xfrm>
                <a:off x="5609570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171" name="Rectangle 170"/>
              <p:cNvSpPr/>
              <p:nvPr>
                <p:custDataLst>
                  <p:tags r:id="rId76"/>
                </p:custDataLst>
              </p:nvPr>
            </p:nvSpPr>
            <p:spPr bwMode="auto">
              <a:xfrm>
                <a:off x="5834695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2</a:t>
                </a:r>
              </a:p>
            </p:txBody>
          </p:sp>
          <p:sp>
            <p:nvSpPr>
              <p:cNvPr id="172" name="Rectangle 171"/>
              <p:cNvSpPr/>
              <p:nvPr>
                <p:custDataLst>
                  <p:tags r:id="rId77"/>
                </p:custDataLst>
              </p:nvPr>
            </p:nvSpPr>
            <p:spPr bwMode="auto">
              <a:xfrm>
                <a:off x="7062235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7</a:t>
                </a:r>
              </a:p>
            </p:txBody>
          </p:sp>
          <p:sp>
            <p:nvSpPr>
              <p:cNvPr id="173" name="Rectangle 172"/>
              <p:cNvSpPr/>
              <p:nvPr>
                <p:custDataLst>
                  <p:tags r:id="rId78"/>
                </p:custDataLst>
              </p:nvPr>
            </p:nvSpPr>
            <p:spPr bwMode="auto">
              <a:xfrm>
                <a:off x="4595116" y="2692712"/>
                <a:ext cx="619789" cy="263110"/>
              </a:xfrm>
              <a:prstGeom prst="rect">
                <a:avLst/>
              </a:prstGeom>
              <a:solidFill>
                <a:schemeClr val="accent3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tag</a:t>
                </a:r>
              </a:p>
            </p:txBody>
          </p:sp>
          <p:sp>
            <p:nvSpPr>
              <p:cNvPr id="174" name="Rectangle 173"/>
              <p:cNvSpPr/>
              <p:nvPr>
                <p:custDataLst>
                  <p:tags r:id="rId79"/>
                </p:custDataLst>
              </p:nvPr>
            </p:nvSpPr>
            <p:spPr bwMode="auto">
              <a:xfrm>
                <a:off x="4190256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v</a:t>
                </a:r>
              </a:p>
            </p:txBody>
          </p:sp>
          <p:sp>
            <p:nvSpPr>
              <p:cNvPr id="175" name="Rectangle 174"/>
              <p:cNvSpPr/>
              <p:nvPr>
                <p:custDataLst>
                  <p:tags r:id="rId80"/>
                </p:custDataLst>
              </p:nvPr>
            </p:nvSpPr>
            <p:spPr bwMode="auto">
              <a:xfrm>
                <a:off x="6070637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3</a:t>
                </a:r>
              </a:p>
            </p:txBody>
          </p:sp>
          <p:sp>
            <p:nvSpPr>
              <p:cNvPr id="176" name="Rectangle 175"/>
              <p:cNvSpPr/>
              <p:nvPr>
                <p:custDataLst>
                  <p:tags r:id="rId81"/>
                </p:custDataLst>
              </p:nvPr>
            </p:nvSpPr>
            <p:spPr bwMode="auto">
              <a:xfrm>
                <a:off x="6810865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6</a:t>
                </a:r>
              </a:p>
            </p:txBody>
          </p:sp>
          <p:sp>
            <p:nvSpPr>
              <p:cNvPr id="177" name="Rectangle 176"/>
              <p:cNvSpPr/>
              <p:nvPr>
                <p:custDataLst>
                  <p:tags r:id="rId82"/>
                </p:custDataLst>
              </p:nvPr>
            </p:nvSpPr>
            <p:spPr bwMode="auto">
              <a:xfrm>
                <a:off x="6558872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5</a:t>
                </a:r>
              </a:p>
            </p:txBody>
          </p:sp>
          <p:sp>
            <p:nvSpPr>
              <p:cNvPr id="178" name="Rectangle 177"/>
              <p:cNvSpPr/>
              <p:nvPr>
                <p:custDataLst>
                  <p:tags r:id="rId83"/>
                </p:custDataLst>
              </p:nvPr>
            </p:nvSpPr>
            <p:spPr bwMode="auto">
              <a:xfrm>
                <a:off x="6306878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4</a:t>
                </a:r>
              </a:p>
            </p:txBody>
          </p:sp>
        </p:grpSp>
        <p:grpSp>
          <p:nvGrpSpPr>
            <p:cNvPr id="154" name="Group 135"/>
            <p:cNvGrpSpPr/>
            <p:nvPr/>
          </p:nvGrpSpPr>
          <p:grpSpPr>
            <a:xfrm>
              <a:off x="609672" y="2593164"/>
              <a:ext cx="3321928" cy="460443"/>
              <a:chOff x="4080935" y="2594046"/>
              <a:chExt cx="3321928" cy="460443"/>
            </a:xfrm>
          </p:grpSpPr>
          <p:sp>
            <p:nvSpPr>
              <p:cNvPr id="155" name="Rectangle 154"/>
              <p:cNvSpPr/>
              <p:nvPr>
                <p:custDataLst>
                  <p:tags r:id="rId62"/>
                </p:custDataLst>
              </p:nvPr>
            </p:nvSpPr>
            <p:spPr bwMode="auto">
              <a:xfrm>
                <a:off x="4080935" y="2594046"/>
                <a:ext cx="3321928" cy="460443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lang="en-US" sz="1400" dirty="0">
                  <a:latin typeface="Calibri" pitchFamily="34" charset="0"/>
                </a:endParaRPr>
              </a:p>
            </p:txBody>
          </p:sp>
          <p:sp>
            <p:nvSpPr>
              <p:cNvPr id="156" name="Rectangle 155"/>
              <p:cNvSpPr/>
              <p:nvPr>
                <p:custDataLst>
                  <p:tags r:id="rId63"/>
                </p:custDataLst>
              </p:nvPr>
            </p:nvSpPr>
            <p:spPr bwMode="auto">
              <a:xfrm>
                <a:off x="5374252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157" name="Rectangle 156"/>
              <p:cNvSpPr/>
              <p:nvPr>
                <p:custDataLst>
                  <p:tags r:id="rId64"/>
                </p:custDataLst>
              </p:nvPr>
            </p:nvSpPr>
            <p:spPr bwMode="auto">
              <a:xfrm>
                <a:off x="5609570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159" name="Rectangle 158"/>
              <p:cNvSpPr/>
              <p:nvPr>
                <p:custDataLst>
                  <p:tags r:id="rId65"/>
                </p:custDataLst>
              </p:nvPr>
            </p:nvSpPr>
            <p:spPr bwMode="auto">
              <a:xfrm>
                <a:off x="5834695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2</a:t>
                </a:r>
              </a:p>
            </p:txBody>
          </p:sp>
          <p:sp>
            <p:nvSpPr>
              <p:cNvPr id="160" name="Rectangle 159"/>
              <p:cNvSpPr/>
              <p:nvPr>
                <p:custDataLst>
                  <p:tags r:id="rId66"/>
                </p:custDataLst>
              </p:nvPr>
            </p:nvSpPr>
            <p:spPr bwMode="auto">
              <a:xfrm>
                <a:off x="7062235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7</a:t>
                </a:r>
              </a:p>
            </p:txBody>
          </p:sp>
          <p:sp>
            <p:nvSpPr>
              <p:cNvPr id="161" name="Rectangle 160"/>
              <p:cNvSpPr/>
              <p:nvPr>
                <p:custDataLst>
                  <p:tags r:id="rId67"/>
                </p:custDataLst>
              </p:nvPr>
            </p:nvSpPr>
            <p:spPr bwMode="auto">
              <a:xfrm>
                <a:off x="4595116" y="2692712"/>
                <a:ext cx="619789" cy="263110"/>
              </a:xfrm>
              <a:prstGeom prst="rect">
                <a:avLst/>
              </a:prstGeom>
              <a:solidFill>
                <a:schemeClr val="accent3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tag</a:t>
                </a:r>
              </a:p>
            </p:txBody>
          </p:sp>
          <p:sp>
            <p:nvSpPr>
              <p:cNvPr id="162" name="Rectangle 161"/>
              <p:cNvSpPr/>
              <p:nvPr>
                <p:custDataLst>
                  <p:tags r:id="rId68"/>
                </p:custDataLst>
              </p:nvPr>
            </p:nvSpPr>
            <p:spPr bwMode="auto">
              <a:xfrm>
                <a:off x="4190256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v</a:t>
                </a:r>
              </a:p>
            </p:txBody>
          </p:sp>
          <p:sp>
            <p:nvSpPr>
              <p:cNvPr id="163" name="Rectangle 162"/>
              <p:cNvSpPr/>
              <p:nvPr>
                <p:custDataLst>
                  <p:tags r:id="rId69"/>
                </p:custDataLst>
              </p:nvPr>
            </p:nvSpPr>
            <p:spPr bwMode="auto">
              <a:xfrm>
                <a:off x="6070637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3</a:t>
                </a:r>
              </a:p>
            </p:txBody>
          </p:sp>
          <p:sp>
            <p:nvSpPr>
              <p:cNvPr id="164" name="Rectangle 163"/>
              <p:cNvSpPr/>
              <p:nvPr>
                <p:custDataLst>
                  <p:tags r:id="rId70"/>
                </p:custDataLst>
              </p:nvPr>
            </p:nvSpPr>
            <p:spPr bwMode="auto">
              <a:xfrm>
                <a:off x="6810865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6</a:t>
                </a:r>
              </a:p>
            </p:txBody>
          </p:sp>
          <p:sp>
            <p:nvSpPr>
              <p:cNvPr id="165" name="Rectangle 164"/>
              <p:cNvSpPr/>
              <p:nvPr>
                <p:custDataLst>
                  <p:tags r:id="rId71"/>
                </p:custDataLst>
              </p:nvPr>
            </p:nvSpPr>
            <p:spPr bwMode="auto">
              <a:xfrm>
                <a:off x="6558872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5</a:t>
                </a:r>
              </a:p>
            </p:txBody>
          </p:sp>
          <p:sp>
            <p:nvSpPr>
              <p:cNvPr id="166" name="Rectangle 165"/>
              <p:cNvSpPr/>
              <p:nvPr>
                <p:custDataLst>
                  <p:tags r:id="rId72"/>
                </p:custDataLst>
              </p:nvPr>
            </p:nvSpPr>
            <p:spPr bwMode="auto">
              <a:xfrm>
                <a:off x="6306878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4</a:t>
                </a:r>
              </a:p>
            </p:txBody>
          </p:sp>
        </p:grpSp>
      </p:grpSp>
      <p:grpSp>
        <p:nvGrpSpPr>
          <p:cNvPr id="179" name="Group 178"/>
          <p:cNvGrpSpPr/>
          <p:nvPr>
            <p:custDataLst>
              <p:tags r:id="rId12"/>
            </p:custDataLst>
          </p:nvPr>
        </p:nvGrpSpPr>
        <p:grpSpPr>
          <a:xfrm>
            <a:off x="455456" y="3892402"/>
            <a:ext cx="7086600" cy="612843"/>
            <a:chOff x="457200" y="2514600"/>
            <a:chExt cx="7086600" cy="612843"/>
          </a:xfrm>
        </p:grpSpPr>
        <p:sp>
          <p:nvSpPr>
            <p:cNvPr id="180" name="Rectangle 179"/>
            <p:cNvSpPr/>
            <p:nvPr>
              <p:custDataLst>
                <p:tags r:id="rId38"/>
              </p:custDataLst>
            </p:nvPr>
          </p:nvSpPr>
          <p:spPr bwMode="auto">
            <a:xfrm>
              <a:off x="457200" y="2514600"/>
              <a:ext cx="7086600" cy="61284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400" dirty="0">
                <a:latin typeface="Calibri" pitchFamily="34" charset="0"/>
              </a:endParaRPr>
            </a:p>
          </p:txBody>
        </p:sp>
        <p:grpSp>
          <p:nvGrpSpPr>
            <p:cNvPr id="181" name="Group 134"/>
            <p:cNvGrpSpPr/>
            <p:nvPr/>
          </p:nvGrpSpPr>
          <p:grpSpPr>
            <a:xfrm>
              <a:off x="4080935" y="2594046"/>
              <a:ext cx="3321928" cy="460443"/>
              <a:chOff x="4080935" y="2594046"/>
              <a:chExt cx="3321928" cy="460443"/>
            </a:xfrm>
          </p:grpSpPr>
          <p:sp>
            <p:nvSpPr>
              <p:cNvPr id="237" name="Rectangle 236"/>
              <p:cNvSpPr/>
              <p:nvPr>
                <p:custDataLst>
                  <p:tags r:id="rId50"/>
                </p:custDataLst>
              </p:nvPr>
            </p:nvSpPr>
            <p:spPr bwMode="auto">
              <a:xfrm>
                <a:off x="4080935" y="2594046"/>
                <a:ext cx="3321928" cy="460443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lang="en-US" sz="1400" dirty="0">
                  <a:latin typeface="Calibri" pitchFamily="34" charset="0"/>
                </a:endParaRPr>
              </a:p>
            </p:txBody>
          </p:sp>
          <p:sp>
            <p:nvSpPr>
              <p:cNvPr id="238" name="Rectangle 237"/>
              <p:cNvSpPr/>
              <p:nvPr>
                <p:custDataLst>
                  <p:tags r:id="rId51"/>
                </p:custDataLst>
              </p:nvPr>
            </p:nvSpPr>
            <p:spPr bwMode="auto">
              <a:xfrm>
                <a:off x="5374252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239" name="Rectangle 238"/>
              <p:cNvSpPr/>
              <p:nvPr>
                <p:custDataLst>
                  <p:tags r:id="rId52"/>
                </p:custDataLst>
              </p:nvPr>
            </p:nvSpPr>
            <p:spPr bwMode="auto">
              <a:xfrm>
                <a:off x="5609570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240" name="Rectangle 239"/>
              <p:cNvSpPr/>
              <p:nvPr>
                <p:custDataLst>
                  <p:tags r:id="rId53"/>
                </p:custDataLst>
              </p:nvPr>
            </p:nvSpPr>
            <p:spPr bwMode="auto">
              <a:xfrm>
                <a:off x="5834695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2</a:t>
                </a:r>
              </a:p>
            </p:txBody>
          </p:sp>
          <p:sp>
            <p:nvSpPr>
              <p:cNvPr id="241" name="Rectangle 240"/>
              <p:cNvSpPr/>
              <p:nvPr>
                <p:custDataLst>
                  <p:tags r:id="rId54"/>
                </p:custDataLst>
              </p:nvPr>
            </p:nvSpPr>
            <p:spPr bwMode="auto">
              <a:xfrm>
                <a:off x="7062235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7</a:t>
                </a:r>
              </a:p>
            </p:txBody>
          </p:sp>
          <p:sp>
            <p:nvSpPr>
              <p:cNvPr id="242" name="Rectangle 241"/>
              <p:cNvSpPr/>
              <p:nvPr>
                <p:custDataLst>
                  <p:tags r:id="rId55"/>
                </p:custDataLst>
              </p:nvPr>
            </p:nvSpPr>
            <p:spPr bwMode="auto">
              <a:xfrm>
                <a:off x="4595116" y="2692712"/>
                <a:ext cx="619789" cy="263110"/>
              </a:xfrm>
              <a:prstGeom prst="rect">
                <a:avLst/>
              </a:prstGeom>
              <a:solidFill>
                <a:schemeClr val="accent3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tag</a:t>
                </a:r>
              </a:p>
            </p:txBody>
          </p:sp>
          <p:sp>
            <p:nvSpPr>
              <p:cNvPr id="243" name="Rectangle 242"/>
              <p:cNvSpPr/>
              <p:nvPr>
                <p:custDataLst>
                  <p:tags r:id="rId56"/>
                </p:custDataLst>
              </p:nvPr>
            </p:nvSpPr>
            <p:spPr bwMode="auto">
              <a:xfrm>
                <a:off x="4190256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v</a:t>
                </a:r>
              </a:p>
            </p:txBody>
          </p:sp>
          <p:sp>
            <p:nvSpPr>
              <p:cNvPr id="244" name="Rectangle 243"/>
              <p:cNvSpPr/>
              <p:nvPr>
                <p:custDataLst>
                  <p:tags r:id="rId57"/>
                </p:custDataLst>
              </p:nvPr>
            </p:nvSpPr>
            <p:spPr bwMode="auto">
              <a:xfrm>
                <a:off x="6070637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3</a:t>
                </a:r>
              </a:p>
            </p:txBody>
          </p:sp>
          <p:sp>
            <p:nvSpPr>
              <p:cNvPr id="245" name="Rectangle 244"/>
              <p:cNvSpPr/>
              <p:nvPr>
                <p:custDataLst>
                  <p:tags r:id="rId58"/>
                </p:custDataLst>
              </p:nvPr>
            </p:nvSpPr>
            <p:spPr bwMode="auto">
              <a:xfrm>
                <a:off x="6810865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6</a:t>
                </a:r>
              </a:p>
            </p:txBody>
          </p:sp>
          <p:sp>
            <p:nvSpPr>
              <p:cNvPr id="246" name="Rectangle 245"/>
              <p:cNvSpPr/>
              <p:nvPr>
                <p:custDataLst>
                  <p:tags r:id="rId59"/>
                </p:custDataLst>
              </p:nvPr>
            </p:nvSpPr>
            <p:spPr bwMode="auto">
              <a:xfrm>
                <a:off x="6558872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5</a:t>
                </a:r>
              </a:p>
            </p:txBody>
          </p:sp>
          <p:sp>
            <p:nvSpPr>
              <p:cNvPr id="247" name="Rectangle 246"/>
              <p:cNvSpPr/>
              <p:nvPr>
                <p:custDataLst>
                  <p:tags r:id="rId60"/>
                </p:custDataLst>
              </p:nvPr>
            </p:nvSpPr>
            <p:spPr bwMode="auto">
              <a:xfrm>
                <a:off x="6306878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4</a:t>
                </a:r>
              </a:p>
            </p:txBody>
          </p:sp>
        </p:grpSp>
        <p:grpSp>
          <p:nvGrpSpPr>
            <p:cNvPr id="183" name="Group 135"/>
            <p:cNvGrpSpPr/>
            <p:nvPr/>
          </p:nvGrpSpPr>
          <p:grpSpPr>
            <a:xfrm>
              <a:off x="609672" y="2593164"/>
              <a:ext cx="3321928" cy="460443"/>
              <a:chOff x="4080935" y="2594046"/>
              <a:chExt cx="3321928" cy="460443"/>
            </a:xfrm>
          </p:grpSpPr>
          <p:sp>
            <p:nvSpPr>
              <p:cNvPr id="202" name="Rectangle 201"/>
              <p:cNvSpPr/>
              <p:nvPr>
                <p:custDataLst>
                  <p:tags r:id="rId39"/>
                </p:custDataLst>
              </p:nvPr>
            </p:nvSpPr>
            <p:spPr bwMode="auto">
              <a:xfrm>
                <a:off x="4080935" y="2594046"/>
                <a:ext cx="3321928" cy="460443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lang="en-US" sz="1400" dirty="0">
                  <a:latin typeface="Calibri" pitchFamily="34" charset="0"/>
                </a:endParaRPr>
              </a:p>
            </p:txBody>
          </p:sp>
          <p:sp>
            <p:nvSpPr>
              <p:cNvPr id="203" name="Rectangle 202"/>
              <p:cNvSpPr/>
              <p:nvPr>
                <p:custDataLst>
                  <p:tags r:id="rId40"/>
                </p:custDataLst>
              </p:nvPr>
            </p:nvSpPr>
            <p:spPr bwMode="auto">
              <a:xfrm>
                <a:off x="5374252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204" name="Rectangle 203"/>
              <p:cNvSpPr/>
              <p:nvPr>
                <p:custDataLst>
                  <p:tags r:id="rId41"/>
                </p:custDataLst>
              </p:nvPr>
            </p:nvSpPr>
            <p:spPr bwMode="auto">
              <a:xfrm>
                <a:off x="5609570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206" name="Rectangle 205"/>
              <p:cNvSpPr/>
              <p:nvPr>
                <p:custDataLst>
                  <p:tags r:id="rId42"/>
                </p:custDataLst>
              </p:nvPr>
            </p:nvSpPr>
            <p:spPr bwMode="auto">
              <a:xfrm>
                <a:off x="5834695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2</a:t>
                </a:r>
              </a:p>
            </p:txBody>
          </p:sp>
          <p:sp>
            <p:nvSpPr>
              <p:cNvPr id="207" name="Rectangle 206"/>
              <p:cNvSpPr/>
              <p:nvPr>
                <p:custDataLst>
                  <p:tags r:id="rId43"/>
                </p:custDataLst>
              </p:nvPr>
            </p:nvSpPr>
            <p:spPr bwMode="auto">
              <a:xfrm>
                <a:off x="7062235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7</a:t>
                </a:r>
              </a:p>
            </p:txBody>
          </p:sp>
          <p:sp>
            <p:nvSpPr>
              <p:cNvPr id="230" name="Rectangle 229"/>
              <p:cNvSpPr/>
              <p:nvPr>
                <p:custDataLst>
                  <p:tags r:id="rId44"/>
                </p:custDataLst>
              </p:nvPr>
            </p:nvSpPr>
            <p:spPr bwMode="auto">
              <a:xfrm>
                <a:off x="4595116" y="2692712"/>
                <a:ext cx="619789" cy="263110"/>
              </a:xfrm>
              <a:prstGeom prst="rect">
                <a:avLst/>
              </a:prstGeom>
              <a:solidFill>
                <a:schemeClr val="accent3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tag</a:t>
                </a:r>
              </a:p>
            </p:txBody>
          </p:sp>
          <p:sp>
            <p:nvSpPr>
              <p:cNvPr id="232" name="Rectangle 231"/>
              <p:cNvSpPr/>
              <p:nvPr>
                <p:custDataLst>
                  <p:tags r:id="rId45"/>
                </p:custDataLst>
              </p:nvPr>
            </p:nvSpPr>
            <p:spPr bwMode="auto">
              <a:xfrm>
                <a:off x="4190256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v</a:t>
                </a:r>
              </a:p>
            </p:txBody>
          </p:sp>
          <p:sp>
            <p:nvSpPr>
              <p:cNvPr id="233" name="Rectangle 232"/>
              <p:cNvSpPr/>
              <p:nvPr>
                <p:custDataLst>
                  <p:tags r:id="rId46"/>
                </p:custDataLst>
              </p:nvPr>
            </p:nvSpPr>
            <p:spPr bwMode="auto">
              <a:xfrm>
                <a:off x="6070637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3</a:t>
                </a:r>
              </a:p>
            </p:txBody>
          </p:sp>
          <p:sp>
            <p:nvSpPr>
              <p:cNvPr id="234" name="Rectangle 233"/>
              <p:cNvSpPr/>
              <p:nvPr>
                <p:custDataLst>
                  <p:tags r:id="rId47"/>
                </p:custDataLst>
              </p:nvPr>
            </p:nvSpPr>
            <p:spPr bwMode="auto">
              <a:xfrm>
                <a:off x="6810865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6</a:t>
                </a:r>
              </a:p>
            </p:txBody>
          </p:sp>
          <p:sp>
            <p:nvSpPr>
              <p:cNvPr id="235" name="Rectangle 234"/>
              <p:cNvSpPr/>
              <p:nvPr>
                <p:custDataLst>
                  <p:tags r:id="rId48"/>
                </p:custDataLst>
              </p:nvPr>
            </p:nvSpPr>
            <p:spPr bwMode="auto">
              <a:xfrm>
                <a:off x="6558872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5</a:t>
                </a:r>
              </a:p>
            </p:txBody>
          </p:sp>
          <p:sp>
            <p:nvSpPr>
              <p:cNvPr id="236" name="Rectangle 235"/>
              <p:cNvSpPr/>
              <p:nvPr>
                <p:custDataLst>
                  <p:tags r:id="rId49"/>
                </p:custDataLst>
              </p:nvPr>
            </p:nvSpPr>
            <p:spPr bwMode="auto">
              <a:xfrm>
                <a:off x="6306878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4</a:t>
                </a:r>
              </a:p>
            </p:txBody>
          </p:sp>
        </p:grpSp>
      </p:grpSp>
      <p:grpSp>
        <p:nvGrpSpPr>
          <p:cNvPr id="248" name="Group 247"/>
          <p:cNvGrpSpPr/>
          <p:nvPr>
            <p:custDataLst>
              <p:tags r:id="rId13"/>
            </p:custDataLst>
          </p:nvPr>
        </p:nvGrpSpPr>
        <p:grpSpPr>
          <a:xfrm>
            <a:off x="454589" y="5063033"/>
            <a:ext cx="7086600" cy="612843"/>
            <a:chOff x="457200" y="2514600"/>
            <a:chExt cx="7086600" cy="612843"/>
          </a:xfrm>
        </p:grpSpPr>
        <p:sp>
          <p:nvSpPr>
            <p:cNvPr id="249" name="Rectangle 248"/>
            <p:cNvSpPr/>
            <p:nvPr>
              <p:custDataLst>
                <p:tags r:id="rId15"/>
              </p:custDataLst>
            </p:nvPr>
          </p:nvSpPr>
          <p:spPr bwMode="auto">
            <a:xfrm>
              <a:off x="457200" y="2514600"/>
              <a:ext cx="7086600" cy="61284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400" dirty="0">
                <a:latin typeface="Calibri" pitchFamily="34" charset="0"/>
              </a:endParaRPr>
            </a:p>
          </p:txBody>
        </p:sp>
        <p:grpSp>
          <p:nvGrpSpPr>
            <p:cNvPr id="250" name="Group 134"/>
            <p:cNvGrpSpPr/>
            <p:nvPr/>
          </p:nvGrpSpPr>
          <p:grpSpPr>
            <a:xfrm>
              <a:off x="4080935" y="2594046"/>
              <a:ext cx="3321928" cy="460443"/>
              <a:chOff x="4080935" y="2594046"/>
              <a:chExt cx="3321928" cy="460443"/>
            </a:xfrm>
          </p:grpSpPr>
          <p:sp>
            <p:nvSpPr>
              <p:cNvPr id="263" name="Rectangle 262"/>
              <p:cNvSpPr/>
              <p:nvPr>
                <p:custDataLst>
                  <p:tags r:id="rId27"/>
                </p:custDataLst>
              </p:nvPr>
            </p:nvSpPr>
            <p:spPr bwMode="auto">
              <a:xfrm>
                <a:off x="4080935" y="2594046"/>
                <a:ext cx="3321928" cy="460443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lang="en-US" sz="1400" dirty="0">
                  <a:latin typeface="Calibri" pitchFamily="34" charset="0"/>
                </a:endParaRPr>
              </a:p>
            </p:txBody>
          </p:sp>
          <p:sp>
            <p:nvSpPr>
              <p:cNvPr id="264" name="Rectangle 263"/>
              <p:cNvSpPr/>
              <p:nvPr>
                <p:custDataLst>
                  <p:tags r:id="rId28"/>
                </p:custDataLst>
              </p:nvPr>
            </p:nvSpPr>
            <p:spPr bwMode="auto">
              <a:xfrm>
                <a:off x="5374252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265" name="Rectangle 264"/>
              <p:cNvSpPr/>
              <p:nvPr>
                <p:custDataLst>
                  <p:tags r:id="rId29"/>
                </p:custDataLst>
              </p:nvPr>
            </p:nvSpPr>
            <p:spPr bwMode="auto">
              <a:xfrm>
                <a:off x="5609570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266" name="Rectangle 265"/>
              <p:cNvSpPr/>
              <p:nvPr>
                <p:custDataLst>
                  <p:tags r:id="rId30"/>
                </p:custDataLst>
              </p:nvPr>
            </p:nvSpPr>
            <p:spPr bwMode="auto">
              <a:xfrm>
                <a:off x="5834695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2</a:t>
                </a:r>
              </a:p>
            </p:txBody>
          </p:sp>
          <p:sp>
            <p:nvSpPr>
              <p:cNvPr id="267" name="Rectangle 266"/>
              <p:cNvSpPr/>
              <p:nvPr>
                <p:custDataLst>
                  <p:tags r:id="rId31"/>
                </p:custDataLst>
              </p:nvPr>
            </p:nvSpPr>
            <p:spPr bwMode="auto">
              <a:xfrm>
                <a:off x="7062235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7</a:t>
                </a:r>
              </a:p>
            </p:txBody>
          </p:sp>
          <p:sp>
            <p:nvSpPr>
              <p:cNvPr id="268" name="Rectangle 267"/>
              <p:cNvSpPr/>
              <p:nvPr>
                <p:custDataLst>
                  <p:tags r:id="rId32"/>
                </p:custDataLst>
              </p:nvPr>
            </p:nvSpPr>
            <p:spPr bwMode="auto">
              <a:xfrm>
                <a:off x="4595116" y="2692712"/>
                <a:ext cx="619789" cy="263110"/>
              </a:xfrm>
              <a:prstGeom prst="rect">
                <a:avLst/>
              </a:prstGeom>
              <a:solidFill>
                <a:schemeClr val="accent3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tag</a:t>
                </a:r>
              </a:p>
            </p:txBody>
          </p:sp>
          <p:sp>
            <p:nvSpPr>
              <p:cNvPr id="269" name="Rectangle 268"/>
              <p:cNvSpPr/>
              <p:nvPr>
                <p:custDataLst>
                  <p:tags r:id="rId33"/>
                </p:custDataLst>
              </p:nvPr>
            </p:nvSpPr>
            <p:spPr bwMode="auto">
              <a:xfrm>
                <a:off x="4190256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v</a:t>
                </a:r>
              </a:p>
            </p:txBody>
          </p:sp>
          <p:sp>
            <p:nvSpPr>
              <p:cNvPr id="270" name="Rectangle 269"/>
              <p:cNvSpPr/>
              <p:nvPr>
                <p:custDataLst>
                  <p:tags r:id="rId34"/>
                </p:custDataLst>
              </p:nvPr>
            </p:nvSpPr>
            <p:spPr bwMode="auto">
              <a:xfrm>
                <a:off x="6070637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3</a:t>
                </a:r>
              </a:p>
            </p:txBody>
          </p:sp>
          <p:sp>
            <p:nvSpPr>
              <p:cNvPr id="271" name="Rectangle 270"/>
              <p:cNvSpPr/>
              <p:nvPr>
                <p:custDataLst>
                  <p:tags r:id="rId35"/>
                </p:custDataLst>
              </p:nvPr>
            </p:nvSpPr>
            <p:spPr bwMode="auto">
              <a:xfrm>
                <a:off x="6810865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6</a:t>
                </a:r>
              </a:p>
            </p:txBody>
          </p:sp>
          <p:sp>
            <p:nvSpPr>
              <p:cNvPr id="272" name="Rectangle 271"/>
              <p:cNvSpPr/>
              <p:nvPr>
                <p:custDataLst>
                  <p:tags r:id="rId36"/>
                </p:custDataLst>
              </p:nvPr>
            </p:nvSpPr>
            <p:spPr bwMode="auto">
              <a:xfrm>
                <a:off x="6558872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5</a:t>
                </a:r>
              </a:p>
            </p:txBody>
          </p:sp>
          <p:sp>
            <p:nvSpPr>
              <p:cNvPr id="273" name="Rectangle 272"/>
              <p:cNvSpPr/>
              <p:nvPr>
                <p:custDataLst>
                  <p:tags r:id="rId37"/>
                </p:custDataLst>
              </p:nvPr>
            </p:nvSpPr>
            <p:spPr bwMode="auto">
              <a:xfrm>
                <a:off x="6306878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4</a:t>
                </a:r>
              </a:p>
            </p:txBody>
          </p:sp>
        </p:grpSp>
        <p:grpSp>
          <p:nvGrpSpPr>
            <p:cNvPr id="251" name="Group 135"/>
            <p:cNvGrpSpPr/>
            <p:nvPr/>
          </p:nvGrpSpPr>
          <p:grpSpPr>
            <a:xfrm>
              <a:off x="609672" y="2593164"/>
              <a:ext cx="3321928" cy="460443"/>
              <a:chOff x="4080935" y="2594046"/>
              <a:chExt cx="3321928" cy="460443"/>
            </a:xfrm>
          </p:grpSpPr>
          <p:sp>
            <p:nvSpPr>
              <p:cNvPr id="252" name="Rectangle 251"/>
              <p:cNvSpPr/>
              <p:nvPr>
                <p:custDataLst>
                  <p:tags r:id="rId16"/>
                </p:custDataLst>
              </p:nvPr>
            </p:nvSpPr>
            <p:spPr bwMode="auto">
              <a:xfrm>
                <a:off x="4080935" y="2594046"/>
                <a:ext cx="3321928" cy="460443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lang="en-US" sz="1400" dirty="0">
                  <a:latin typeface="Calibri" pitchFamily="34" charset="0"/>
                </a:endParaRPr>
              </a:p>
            </p:txBody>
          </p:sp>
          <p:sp>
            <p:nvSpPr>
              <p:cNvPr id="253" name="Rectangle 252"/>
              <p:cNvSpPr/>
              <p:nvPr>
                <p:custDataLst>
                  <p:tags r:id="rId17"/>
                </p:custDataLst>
              </p:nvPr>
            </p:nvSpPr>
            <p:spPr bwMode="auto">
              <a:xfrm>
                <a:off x="5374252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254" name="Rectangle 253"/>
              <p:cNvSpPr/>
              <p:nvPr>
                <p:custDataLst>
                  <p:tags r:id="rId18"/>
                </p:custDataLst>
              </p:nvPr>
            </p:nvSpPr>
            <p:spPr bwMode="auto">
              <a:xfrm>
                <a:off x="5609570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255" name="Rectangle 254"/>
              <p:cNvSpPr/>
              <p:nvPr>
                <p:custDataLst>
                  <p:tags r:id="rId19"/>
                </p:custDataLst>
              </p:nvPr>
            </p:nvSpPr>
            <p:spPr bwMode="auto">
              <a:xfrm>
                <a:off x="5834695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2</a:t>
                </a:r>
              </a:p>
            </p:txBody>
          </p:sp>
          <p:sp>
            <p:nvSpPr>
              <p:cNvPr id="256" name="Rectangle 255"/>
              <p:cNvSpPr/>
              <p:nvPr>
                <p:custDataLst>
                  <p:tags r:id="rId20"/>
                </p:custDataLst>
              </p:nvPr>
            </p:nvSpPr>
            <p:spPr bwMode="auto">
              <a:xfrm>
                <a:off x="7062235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7</a:t>
                </a:r>
              </a:p>
            </p:txBody>
          </p:sp>
          <p:sp>
            <p:nvSpPr>
              <p:cNvPr id="257" name="Rectangle 256"/>
              <p:cNvSpPr/>
              <p:nvPr>
                <p:custDataLst>
                  <p:tags r:id="rId21"/>
                </p:custDataLst>
              </p:nvPr>
            </p:nvSpPr>
            <p:spPr bwMode="auto">
              <a:xfrm>
                <a:off x="4595116" y="2692712"/>
                <a:ext cx="619789" cy="263110"/>
              </a:xfrm>
              <a:prstGeom prst="rect">
                <a:avLst/>
              </a:prstGeom>
              <a:solidFill>
                <a:schemeClr val="accent3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tag</a:t>
                </a:r>
              </a:p>
            </p:txBody>
          </p:sp>
          <p:sp>
            <p:nvSpPr>
              <p:cNvPr id="258" name="Rectangle 257"/>
              <p:cNvSpPr/>
              <p:nvPr>
                <p:custDataLst>
                  <p:tags r:id="rId22"/>
                </p:custDataLst>
              </p:nvPr>
            </p:nvSpPr>
            <p:spPr bwMode="auto">
              <a:xfrm>
                <a:off x="4190256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v</a:t>
                </a:r>
              </a:p>
            </p:txBody>
          </p:sp>
          <p:sp>
            <p:nvSpPr>
              <p:cNvPr id="259" name="Rectangle 258"/>
              <p:cNvSpPr/>
              <p:nvPr>
                <p:custDataLst>
                  <p:tags r:id="rId23"/>
                </p:custDataLst>
              </p:nvPr>
            </p:nvSpPr>
            <p:spPr bwMode="auto">
              <a:xfrm>
                <a:off x="6070637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3</a:t>
                </a:r>
              </a:p>
            </p:txBody>
          </p:sp>
          <p:sp>
            <p:nvSpPr>
              <p:cNvPr id="260" name="Rectangle 259"/>
              <p:cNvSpPr/>
              <p:nvPr>
                <p:custDataLst>
                  <p:tags r:id="rId24"/>
                </p:custDataLst>
              </p:nvPr>
            </p:nvSpPr>
            <p:spPr bwMode="auto">
              <a:xfrm>
                <a:off x="6810865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6</a:t>
                </a:r>
              </a:p>
            </p:txBody>
          </p:sp>
          <p:sp>
            <p:nvSpPr>
              <p:cNvPr id="261" name="Rectangle 260"/>
              <p:cNvSpPr/>
              <p:nvPr>
                <p:custDataLst>
                  <p:tags r:id="rId25"/>
                </p:custDataLst>
              </p:nvPr>
            </p:nvSpPr>
            <p:spPr bwMode="auto">
              <a:xfrm>
                <a:off x="6558872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5</a:t>
                </a:r>
              </a:p>
            </p:txBody>
          </p:sp>
          <p:sp>
            <p:nvSpPr>
              <p:cNvPr id="262" name="Rectangle 261"/>
              <p:cNvSpPr/>
              <p:nvPr>
                <p:custDataLst>
                  <p:tags r:id="rId26"/>
                </p:custDataLst>
              </p:nvPr>
            </p:nvSpPr>
            <p:spPr bwMode="auto">
              <a:xfrm>
                <a:off x="6306878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4</a:t>
                </a:r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17" name="TextBox 116"/>
              <p:cNvSpPr txBox="1"/>
              <p:nvPr>
                <p:custDataLst>
                  <p:tags r:id="rId14"/>
                </p:custDataLst>
              </p:nvPr>
            </p:nvSpPr>
            <p:spPr>
              <a:xfrm>
                <a:off x="393192" y="1362456"/>
                <a:ext cx="2490746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>
                    <a:latin typeface="Calibri" pitchFamily="34" charset="0"/>
                  </a:rPr>
                  <a:t>2-way:  Two lines per set</a:t>
                </a:r>
              </a:p>
              <a:p>
                <a:r>
                  <a:rPr lang="en-US" sz="1800" dirty="0">
                    <a:latin typeface="Calibri" pitchFamily="34" charset="0"/>
                  </a:rPr>
                  <a:t>Block </a:t>
                </a:r>
                <a:r>
                  <a:rPr lang="en-US" dirty="0">
                    <a:latin typeface="Calibri" pitchFamily="34" charset="0"/>
                  </a:rPr>
                  <a:t>S</a:t>
                </a:r>
                <a:r>
                  <a:rPr lang="en-US" sz="1800" dirty="0">
                    <a:latin typeface="Calibri" pitchFamily="34" charset="0"/>
                  </a:rPr>
                  <a:t>ize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en-US" sz="1800" dirty="0">
                    <a:latin typeface="Calibri" pitchFamily="34" charset="0"/>
                  </a:rPr>
                  <a:t> = 8 B</a:t>
                </a:r>
              </a:p>
            </p:txBody>
          </p:sp>
        </mc:Choice>
        <mc:Fallback xmlns="">
          <p:sp>
            <p:nvSpPr>
              <p:cNvPr id="117" name="TextBox 116"/>
              <p:cNvSpPr txBox="1"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113"/>
                </p:custDataLst>
              </p:nvPr>
            </p:nvSpPr>
            <p:spPr>
              <a:xfrm>
                <a:off x="393192" y="1362456"/>
                <a:ext cx="2490746" cy="646331"/>
              </a:xfrm>
              <a:prstGeom prst="rect">
                <a:avLst/>
              </a:prstGeom>
              <a:blipFill rotWithShape="0">
                <a:blip r:embed="rId114"/>
                <a:stretch>
                  <a:fillRect l="-2206" t="-5660" r="-1471" b="-132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63444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" grpId="0"/>
      <p:bldP spid="132" grpId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Group 45"/>
          <p:cNvGrpSpPr/>
          <p:nvPr>
            <p:custDataLst>
              <p:tags r:id="rId1"/>
            </p:custDataLst>
          </p:nvPr>
        </p:nvGrpSpPr>
        <p:grpSpPr>
          <a:xfrm>
            <a:off x="465536" y="3201752"/>
            <a:ext cx="7086600" cy="612843"/>
            <a:chOff x="457200" y="2514600"/>
            <a:chExt cx="7086600" cy="612843"/>
          </a:xfrm>
        </p:grpSpPr>
        <p:sp>
          <p:nvSpPr>
            <p:cNvPr id="47" name="Rectangle 46"/>
            <p:cNvSpPr/>
            <p:nvPr>
              <p:custDataLst>
                <p:tags r:id="rId19"/>
              </p:custDataLst>
            </p:nvPr>
          </p:nvSpPr>
          <p:spPr bwMode="auto">
            <a:xfrm>
              <a:off x="457200" y="2514600"/>
              <a:ext cx="7086600" cy="61284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400" dirty="0">
                <a:latin typeface="Calibri" pitchFamily="34" charset="0"/>
              </a:endParaRPr>
            </a:p>
          </p:txBody>
        </p:sp>
        <p:grpSp>
          <p:nvGrpSpPr>
            <p:cNvPr id="48" name="Group 134"/>
            <p:cNvGrpSpPr/>
            <p:nvPr/>
          </p:nvGrpSpPr>
          <p:grpSpPr>
            <a:xfrm>
              <a:off x="4080935" y="2594046"/>
              <a:ext cx="3321928" cy="460443"/>
              <a:chOff x="4080935" y="2594046"/>
              <a:chExt cx="3321928" cy="460443"/>
            </a:xfrm>
          </p:grpSpPr>
          <p:sp>
            <p:nvSpPr>
              <p:cNvPr id="61" name="Rectangle 60"/>
              <p:cNvSpPr/>
              <p:nvPr>
                <p:custDataLst>
                  <p:tags r:id="rId31"/>
                </p:custDataLst>
              </p:nvPr>
            </p:nvSpPr>
            <p:spPr bwMode="auto">
              <a:xfrm>
                <a:off x="4080935" y="2594046"/>
                <a:ext cx="3321928" cy="460443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lang="en-US" sz="1400" dirty="0">
                  <a:latin typeface="Calibri" pitchFamily="34" charset="0"/>
                </a:endParaRPr>
              </a:p>
            </p:txBody>
          </p:sp>
          <p:sp>
            <p:nvSpPr>
              <p:cNvPr id="62" name="Rectangle 61"/>
              <p:cNvSpPr/>
              <p:nvPr>
                <p:custDataLst>
                  <p:tags r:id="rId32"/>
                </p:custDataLst>
              </p:nvPr>
            </p:nvSpPr>
            <p:spPr bwMode="auto">
              <a:xfrm>
                <a:off x="5374252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63" name="Rectangle 62"/>
              <p:cNvSpPr/>
              <p:nvPr>
                <p:custDataLst>
                  <p:tags r:id="rId33"/>
                </p:custDataLst>
              </p:nvPr>
            </p:nvSpPr>
            <p:spPr bwMode="auto">
              <a:xfrm>
                <a:off x="5609570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64" name="Rectangle 63"/>
              <p:cNvSpPr/>
              <p:nvPr>
                <p:custDataLst>
                  <p:tags r:id="rId34"/>
                </p:custDataLst>
              </p:nvPr>
            </p:nvSpPr>
            <p:spPr bwMode="auto">
              <a:xfrm>
                <a:off x="5834695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2</a:t>
                </a:r>
              </a:p>
            </p:txBody>
          </p:sp>
          <p:sp>
            <p:nvSpPr>
              <p:cNvPr id="65" name="Rectangle 64"/>
              <p:cNvSpPr/>
              <p:nvPr>
                <p:custDataLst>
                  <p:tags r:id="rId35"/>
                </p:custDataLst>
              </p:nvPr>
            </p:nvSpPr>
            <p:spPr bwMode="auto">
              <a:xfrm>
                <a:off x="7062235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7</a:t>
                </a:r>
              </a:p>
            </p:txBody>
          </p:sp>
          <p:sp>
            <p:nvSpPr>
              <p:cNvPr id="66" name="Rectangle 65"/>
              <p:cNvSpPr/>
              <p:nvPr>
                <p:custDataLst>
                  <p:tags r:id="rId36"/>
                </p:custDataLst>
              </p:nvPr>
            </p:nvSpPr>
            <p:spPr bwMode="auto">
              <a:xfrm>
                <a:off x="4595116" y="2692712"/>
                <a:ext cx="619789" cy="263110"/>
              </a:xfrm>
              <a:prstGeom prst="rect">
                <a:avLst/>
              </a:prstGeom>
              <a:solidFill>
                <a:schemeClr val="accent3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tag</a:t>
                </a:r>
              </a:p>
            </p:txBody>
          </p:sp>
          <p:sp>
            <p:nvSpPr>
              <p:cNvPr id="67" name="Rectangle 66"/>
              <p:cNvSpPr/>
              <p:nvPr>
                <p:custDataLst>
                  <p:tags r:id="rId37"/>
                </p:custDataLst>
              </p:nvPr>
            </p:nvSpPr>
            <p:spPr bwMode="auto">
              <a:xfrm>
                <a:off x="4190256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v</a:t>
                </a:r>
              </a:p>
            </p:txBody>
          </p:sp>
          <p:sp>
            <p:nvSpPr>
              <p:cNvPr id="68" name="Rectangle 67"/>
              <p:cNvSpPr/>
              <p:nvPr>
                <p:custDataLst>
                  <p:tags r:id="rId38"/>
                </p:custDataLst>
              </p:nvPr>
            </p:nvSpPr>
            <p:spPr bwMode="auto">
              <a:xfrm>
                <a:off x="6070637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3</a:t>
                </a:r>
              </a:p>
            </p:txBody>
          </p:sp>
          <p:sp>
            <p:nvSpPr>
              <p:cNvPr id="69" name="Rectangle 68"/>
              <p:cNvSpPr/>
              <p:nvPr>
                <p:custDataLst>
                  <p:tags r:id="rId39"/>
                </p:custDataLst>
              </p:nvPr>
            </p:nvSpPr>
            <p:spPr bwMode="auto">
              <a:xfrm>
                <a:off x="6810865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6</a:t>
                </a:r>
              </a:p>
            </p:txBody>
          </p:sp>
          <p:sp>
            <p:nvSpPr>
              <p:cNvPr id="70" name="Rectangle 69"/>
              <p:cNvSpPr/>
              <p:nvPr>
                <p:custDataLst>
                  <p:tags r:id="rId40"/>
                </p:custDataLst>
              </p:nvPr>
            </p:nvSpPr>
            <p:spPr bwMode="auto">
              <a:xfrm>
                <a:off x="6558872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5</a:t>
                </a:r>
              </a:p>
            </p:txBody>
          </p:sp>
          <p:sp>
            <p:nvSpPr>
              <p:cNvPr id="71" name="Rectangle 70"/>
              <p:cNvSpPr/>
              <p:nvPr>
                <p:custDataLst>
                  <p:tags r:id="rId41"/>
                </p:custDataLst>
              </p:nvPr>
            </p:nvSpPr>
            <p:spPr bwMode="auto">
              <a:xfrm>
                <a:off x="6306878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4</a:t>
                </a:r>
              </a:p>
            </p:txBody>
          </p:sp>
        </p:grpSp>
        <p:grpSp>
          <p:nvGrpSpPr>
            <p:cNvPr id="49" name="Group 135"/>
            <p:cNvGrpSpPr/>
            <p:nvPr/>
          </p:nvGrpSpPr>
          <p:grpSpPr>
            <a:xfrm>
              <a:off x="609672" y="2593164"/>
              <a:ext cx="3321928" cy="460443"/>
              <a:chOff x="4080935" y="2594046"/>
              <a:chExt cx="3321928" cy="460443"/>
            </a:xfrm>
          </p:grpSpPr>
          <p:sp>
            <p:nvSpPr>
              <p:cNvPr id="50" name="Rectangle 49"/>
              <p:cNvSpPr/>
              <p:nvPr>
                <p:custDataLst>
                  <p:tags r:id="rId20"/>
                </p:custDataLst>
              </p:nvPr>
            </p:nvSpPr>
            <p:spPr bwMode="auto">
              <a:xfrm>
                <a:off x="4080935" y="2594046"/>
                <a:ext cx="3321928" cy="460443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lang="en-US" sz="1400" dirty="0">
                  <a:latin typeface="Calibri" pitchFamily="34" charset="0"/>
                </a:endParaRPr>
              </a:p>
            </p:txBody>
          </p:sp>
          <p:sp>
            <p:nvSpPr>
              <p:cNvPr id="51" name="Rectangle 50"/>
              <p:cNvSpPr/>
              <p:nvPr>
                <p:custDataLst>
                  <p:tags r:id="rId21"/>
                </p:custDataLst>
              </p:nvPr>
            </p:nvSpPr>
            <p:spPr bwMode="auto">
              <a:xfrm>
                <a:off x="5374252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52" name="Rectangle 51"/>
              <p:cNvSpPr/>
              <p:nvPr>
                <p:custDataLst>
                  <p:tags r:id="rId22"/>
                </p:custDataLst>
              </p:nvPr>
            </p:nvSpPr>
            <p:spPr bwMode="auto">
              <a:xfrm>
                <a:off x="5609570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53" name="Rectangle 52"/>
              <p:cNvSpPr/>
              <p:nvPr>
                <p:custDataLst>
                  <p:tags r:id="rId23"/>
                </p:custDataLst>
              </p:nvPr>
            </p:nvSpPr>
            <p:spPr bwMode="auto">
              <a:xfrm>
                <a:off x="5834695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2</a:t>
                </a:r>
              </a:p>
            </p:txBody>
          </p:sp>
          <p:sp>
            <p:nvSpPr>
              <p:cNvPr id="54" name="Rectangle 53"/>
              <p:cNvSpPr/>
              <p:nvPr>
                <p:custDataLst>
                  <p:tags r:id="rId24"/>
                </p:custDataLst>
              </p:nvPr>
            </p:nvSpPr>
            <p:spPr bwMode="auto">
              <a:xfrm>
                <a:off x="7062235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7</a:t>
                </a:r>
              </a:p>
            </p:txBody>
          </p:sp>
          <p:sp>
            <p:nvSpPr>
              <p:cNvPr id="55" name="Rectangle 54"/>
              <p:cNvSpPr/>
              <p:nvPr>
                <p:custDataLst>
                  <p:tags r:id="rId25"/>
                </p:custDataLst>
              </p:nvPr>
            </p:nvSpPr>
            <p:spPr bwMode="auto">
              <a:xfrm>
                <a:off x="4595116" y="2692712"/>
                <a:ext cx="619789" cy="263110"/>
              </a:xfrm>
              <a:prstGeom prst="rect">
                <a:avLst/>
              </a:prstGeom>
              <a:solidFill>
                <a:schemeClr val="accent3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tag</a:t>
                </a:r>
              </a:p>
            </p:txBody>
          </p:sp>
          <p:sp>
            <p:nvSpPr>
              <p:cNvPr id="56" name="Rectangle 55"/>
              <p:cNvSpPr/>
              <p:nvPr>
                <p:custDataLst>
                  <p:tags r:id="rId26"/>
                </p:custDataLst>
              </p:nvPr>
            </p:nvSpPr>
            <p:spPr bwMode="auto">
              <a:xfrm>
                <a:off x="4190256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v</a:t>
                </a:r>
              </a:p>
            </p:txBody>
          </p:sp>
          <p:sp>
            <p:nvSpPr>
              <p:cNvPr id="57" name="Rectangle 56"/>
              <p:cNvSpPr/>
              <p:nvPr>
                <p:custDataLst>
                  <p:tags r:id="rId27"/>
                </p:custDataLst>
              </p:nvPr>
            </p:nvSpPr>
            <p:spPr bwMode="auto">
              <a:xfrm>
                <a:off x="6070637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3</a:t>
                </a:r>
              </a:p>
            </p:txBody>
          </p:sp>
          <p:sp>
            <p:nvSpPr>
              <p:cNvPr id="58" name="Rectangle 57"/>
              <p:cNvSpPr/>
              <p:nvPr>
                <p:custDataLst>
                  <p:tags r:id="rId28"/>
                </p:custDataLst>
              </p:nvPr>
            </p:nvSpPr>
            <p:spPr bwMode="auto">
              <a:xfrm>
                <a:off x="6810865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6</a:t>
                </a:r>
              </a:p>
            </p:txBody>
          </p:sp>
          <p:sp>
            <p:nvSpPr>
              <p:cNvPr id="59" name="Rectangle 58"/>
              <p:cNvSpPr/>
              <p:nvPr>
                <p:custDataLst>
                  <p:tags r:id="rId29"/>
                </p:custDataLst>
              </p:nvPr>
            </p:nvSpPr>
            <p:spPr bwMode="auto">
              <a:xfrm>
                <a:off x="6558872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5</a:t>
                </a:r>
              </a:p>
            </p:txBody>
          </p:sp>
          <p:sp>
            <p:nvSpPr>
              <p:cNvPr id="60" name="Rectangle 59"/>
              <p:cNvSpPr/>
              <p:nvPr>
                <p:custDataLst>
                  <p:tags r:id="rId30"/>
                </p:custDataLst>
              </p:nvPr>
            </p:nvSpPr>
            <p:spPr bwMode="auto">
              <a:xfrm>
                <a:off x="6306878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4</a:t>
                </a:r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  <p:custDataLst>
                  <p:tags r:id="rId2"/>
                </p:custDataLst>
              </p:nvPr>
            </p:nvSpPr>
            <p:spPr>
              <a:xfrm>
                <a:off x="357762" y="438912"/>
                <a:ext cx="8245269" cy="762000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Example:  Set-Associative Cache (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𝐸</m:t>
                    </m:r>
                  </m:oMath>
                </a14:m>
                <a:r>
                  <a:rPr lang="en-US" dirty="0"/>
                  <a:t> = 2)</a:t>
                </a:r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  <p:custDataLst>
                  <p:tags r:id="rId44"/>
                </p:custDataLst>
              </p:nvPr>
            </p:nvSpPr>
            <p:spPr>
              <a:xfrm>
                <a:off x="357762" y="438912"/>
                <a:ext cx="8245269" cy="762000"/>
              </a:xfrm>
              <a:blipFill rotWithShape="0">
                <a:blip r:embed="rId45"/>
                <a:stretch>
                  <a:fillRect l="-2293" t="-4000" b="-224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Slide Number Placeholder 44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35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8" name="Rectangle 127"/>
              <p:cNvSpPr/>
              <p:nvPr>
                <p:custDataLst>
                  <p:tags r:id="rId4"/>
                </p:custDataLst>
              </p:nvPr>
            </p:nvSpPr>
            <p:spPr bwMode="auto">
              <a:xfrm>
                <a:off x="6566078" y="1862752"/>
                <a:ext cx="990600" cy="270848"/>
              </a:xfrm>
              <a:prstGeom prst="rect">
                <a:avLst/>
              </a:prstGeom>
              <a:solidFill>
                <a:srgbClr val="FF9999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ctr" anchorCtr="1" compatLnSpc="1">
                <a:prstTxWarp prst="textNoShape">
                  <a:avLst/>
                </a:prstTxWarp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14:m>
                  <m:oMath xmlns:m="http://schemas.openxmlformats.org/officeDocument/2006/math">
                    <m:r>
                      <a:rPr lang="en-US" sz="1600" b="1" i="1" dirty="0" smtClean="0">
                        <a:solidFill>
                          <a:srgbClr val="FF9900"/>
                        </a:solidFill>
                        <a:effectLst>
                          <a:glow rad="127000">
                            <a:schemeClr val="tx1"/>
                          </a:glow>
                        </a:effectLst>
                        <a:latin typeface="Cambria Math" panose="02040503050406030204" pitchFamily="18" charset="0"/>
                      </a:rPr>
                      <m:t>𝒕</m:t>
                    </m:r>
                  </m:oMath>
                </a14:m>
                <a:r>
                  <a:rPr lang="en-US" sz="1600" dirty="0">
                    <a:latin typeface="Calibri" pitchFamily="34" charset="0"/>
                  </a:rPr>
                  <a:t> bits</a:t>
                </a:r>
              </a:p>
            </p:txBody>
          </p:sp>
        </mc:Choice>
        <mc:Fallback xmlns="">
          <p:sp>
            <p:nvSpPr>
              <p:cNvPr id="128" name="Rectangle 127"/>
              <p:cNvSpPr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46"/>
                </p:custDataLst>
              </p:nvPr>
            </p:nvSpPr>
            <p:spPr bwMode="auto">
              <a:xfrm>
                <a:off x="6566078" y="1862752"/>
                <a:ext cx="990600" cy="270848"/>
              </a:xfrm>
              <a:prstGeom prst="rect">
                <a:avLst/>
              </a:prstGeom>
              <a:blipFill rotWithShape="0">
                <a:blip r:embed="rId47"/>
                <a:stretch>
                  <a:fillRect t="-17391" b="-36957"/>
                </a:stretch>
              </a:blip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9" name="Rectangle 128"/>
          <p:cNvSpPr/>
          <p:nvPr>
            <p:custDataLst>
              <p:tags r:id="rId5"/>
            </p:custDataLst>
          </p:nvPr>
        </p:nvSpPr>
        <p:spPr bwMode="auto">
          <a:xfrm>
            <a:off x="7556678" y="1862752"/>
            <a:ext cx="762000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0…01</a:t>
            </a:r>
          </a:p>
        </p:txBody>
      </p:sp>
      <p:sp>
        <p:nvSpPr>
          <p:cNvPr id="130" name="Rectangle 129"/>
          <p:cNvSpPr/>
          <p:nvPr>
            <p:custDataLst>
              <p:tags r:id="rId6"/>
            </p:custDataLst>
          </p:nvPr>
        </p:nvSpPr>
        <p:spPr bwMode="auto">
          <a:xfrm>
            <a:off x="8318678" y="1862752"/>
            <a:ext cx="520522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lvl="0" algn="ctr"/>
            <a:r>
              <a:rPr lang="en-US" sz="1600" dirty="0">
                <a:solidFill>
                  <a:srgbClr val="000000"/>
                </a:solidFill>
                <a:latin typeface="Calibri" pitchFamily="34" charset="0"/>
              </a:rPr>
              <a:t>100</a:t>
            </a:r>
          </a:p>
        </p:txBody>
      </p:sp>
      <p:cxnSp>
        <p:nvCxnSpPr>
          <p:cNvPr id="231" name="Shape 230"/>
          <p:cNvCxnSpPr>
            <a:stCxn id="129" idx="2"/>
          </p:cNvCxnSpPr>
          <p:nvPr>
            <p:custDataLst>
              <p:tags r:id="rId7"/>
            </p:custDataLst>
          </p:nvPr>
        </p:nvCxnSpPr>
        <p:spPr bwMode="auto">
          <a:xfrm rot="5400000">
            <a:off x="7054128" y="2623272"/>
            <a:ext cx="1373222" cy="393878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2" name="Shape 131"/>
          <p:cNvCxnSpPr>
            <a:stCxn id="128" idx="1"/>
          </p:cNvCxnSpPr>
          <p:nvPr>
            <p:custDataLst>
              <p:tags r:id="rId8"/>
            </p:custDataLst>
          </p:nvPr>
        </p:nvCxnSpPr>
        <p:spPr bwMode="auto">
          <a:xfrm rot="10800000" flipV="1">
            <a:off x="4905012" y="1998176"/>
            <a:ext cx="1661067" cy="1380336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4" name="Shape 133"/>
          <p:cNvCxnSpPr>
            <a:stCxn id="128" idx="1"/>
          </p:cNvCxnSpPr>
          <p:nvPr>
            <p:custDataLst>
              <p:tags r:id="rId9"/>
            </p:custDataLst>
          </p:nvPr>
        </p:nvCxnSpPr>
        <p:spPr bwMode="auto">
          <a:xfrm rot="10800000" flipV="1">
            <a:off x="1430684" y="1998175"/>
            <a:ext cx="5135395" cy="1377093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5" name="TextBox 134"/>
          <p:cNvSpPr txBox="1"/>
          <p:nvPr>
            <p:custDataLst>
              <p:tags r:id="rId10"/>
            </p:custDataLst>
          </p:nvPr>
        </p:nvSpPr>
        <p:spPr>
          <a:xfrm>
            <a:off x="3429000" y="1981200"/>
            <a:ext cx="15703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compare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both</a:t>
            </a:r>
          </a:p>
        </p:txBody>
      </p:sp>
      <p:cxnSp>
        <p:nvCxnSpPr>
          <p:cNvPr id="136" name="Straight Connector 135"/>
          <p:cNvCxnSpPr/>
          <p:nvPr>
            <p:custDataLst>
              <p:tags r:id="rId11"/>
            </p:custDataLst>
          </p:nvPr>
        </p:nvCxnSpPr>
        <p:spPr bwMode="auto">
          <a:xfrm rot="5400000">
            <a:off x="636949" y="3171463"/>
            <a:ext cx="400914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8" name="TextBox 137"/>
          <p:cNvSpPr txBox="1"/>
          <p:nvPr>
            <p:custDataLst>
              <p:tags r:id="rId12"/>
            </p:custDataLst>
          </p:nvPr>
        </p:nvSpPr>
        <p:spPr>
          <a:xfrm>
            <a:off x="457200" y="2628106"/>
            <a:ext cx="10212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valid?  + </a:t>
            </a:r>
          </a:p>
        </p:txBody>
      </p:sp>
      <p:sp>
        <p:nvSpPr>
          <p:cNvPr id="139" name="TextBox 138"/>
          <p:cNvSpPr txBox="1"/>
          <p:nvPr>
            <p:custDataLst>
              <p:tags r:id="rId13"/>
            </p:custDataLst>
          </p:nvPr>
        </p:nvSpPr>
        <p:spPr>
          <a:xfrm>
            <a:off x="1418537" y="2641599"/>
            <a:ext cx="16918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match: yes = hit</a:t>
            </a:r>
          </a:p>
        </p:txBody>
      </p:sp>
      <p:cxnSp>
        <p:nvCxnSpPr>
          <p:cNvPr id="143" name="Elbow Connector 142"/>
          <p:cNvCxnSpPr>
            <a:stCxn id="130" idx="2"/>
          </p:cNvCxnSpPr>
          <p:nvPr>
            <p:custDataLst>
              <p:tags r:id="rId14"/>
            </p:custDataLst>
          </p:nvPr>
        </p:nvCxnSpPr>
        <p:spPr bwMode="auto">
          <a:xfrm rot="5400000">
            <a:off x="5016510" y="75949"/>
            <a:ext cx="1504779" cy="5620080"/>
          </a:xfrm>
          <a:prstGeom prst="bentConnector3">
            <a:avLst>
              <a:gd name="adj1" fmla="val 148388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5" name="TextBox 144"/>
          <p:cNvSpPr txBox="1"/>
          <p:nvPr>
            <p:custDataLst>
              <p:tags r:id="rId15"/>
            </p:custDataLst>
          </p:nvPr>
        </p:nvSpPr>
        <p:spPr>
          <a:xfrm>
            <a:off x="5105400" y="4355068"/>
            <a:ext cx="1301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block offset</a:t>
            </a:r>
          </a:p>
        </p:txBody>
      </p:sp>
      <p:sp>
        <p:nvSpPr>
          <p:cNvPr id="43" name="Rectangle 42"/>
          <p:cNvSpPr/>
          <p:nvPr>
            <p:custDataLst>
              <p:tags r:id="rId16"/>
            </p:custDataLst>
          </p:nvPr>
        </p:nvSpPr>
        <p:spPr bwMode="auto">
          <a:xfrm>
            <a:off x="1124185" y="3377238"/>
            <a:ext cx="619789" cy="26311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>
                <a:latin typeface="Calibri" pitchFamily="34" charset="0"/>
              </a:rPr>
              <a:t>tag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Box 71"/>
              <p:cNvSpPr txBox="1"/>
              <p:nvPr>
                <p:custDataLst>
                  <p:tags r:id="rId17"/>
                </p:custDataLst>
              </p:nvPr>
            </p:nvSpPr>
            <p:spPr>
              <a:xfrm>
                <a:off x="393192" y="1362456"/>
                <a:ext cx="2490746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>
                    <a:latin typeface="Calibri" pitchFamily="34" charset="0"/>
                  </a:rPr>
                  <a:t>2-way:  Two lines per set</a:t>
                </a:r>
              </a:p>
              <a:p>
                <a:r>
                  <a:rPr lang="en-US" sz="1800" dirty="0">
                    <a:latin typeface="Calibri" pitchFamily="34" charset="0"/>
                  </a:rPr>
                  <a:t>Block </a:t>
                </a:r>
                <a:r>
                  <a:rPr lang="en-US" dirty="0">
                    <a:latin typeface="Calibri" pitchFamily="34" charset="0"/>
                  </a:rPr>
                  <a:t>S</a:t>
                </a:r>
                <a:r>
                  <a:rPr lang="en-US" sz="1800" dirty="0">
                    <a:latin typeface="Calibri" pitchFamily="34" charset="0"/>
                  </a:rPr>
                  <a:t>ize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en-US" sz="1800" dirty="0">
                    <a:latin typeface="Calibri" pitchFamily="34" charset="0"/>
                  </a:rPr>
                  <a:t> = 8 B</a:t>
                </a:r>
              </a:p>
            </p:txBody>
          </p:sp>
        </mc:Choice>
        <mc:Fallback xmlns="">
          <p:sp>
            <p:nvSpPr>
              <p:cNvPr id="72" name="TextBox 71"/>
              <p:cNvSpPr txBox="1"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48"/>
                </p:custDataLst>
              </p:nvPr>
            </p:nvSpPr>
            <p:spPr>
              <a:xfrm>
                <a:off x="393192" y="1362456"/>
                <a:ext cx="2490746" cy="646331"/>
              </a:xfrm>
              <a:prstGeom prst="rect">
                <a:avLst/>
              </a:prstGeom>
              <a:blipFill rotWithShape="0">
                <a:blip r:embed="rId49"/>
                <a:stretch>
                  <a:fillRect l="-2206" t="-5660" r="-1471" b="-132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3" name="TextBox 72"/>
          <p:cNvSpPr txBox="1"/>
          <p:nvPr>
            <p:custDataLst>
              <p:tags r:id="rId18"/>
            </p:custDataLst>
          </p:nvPr>
        </p:nvSpPr>
        <p:spPr>
          <a:xfrm>
            <a:off x="6477000" y="1522790"/>
            <a:ext cx="25348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Address of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short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dirty="0">
                <a:latin typeface="Calibri" pitchFamily="34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310810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" grpId="0"/>
      <p:bldP spid="138" grpId="0"/>
      <p:bldP spid="139" grpId="0"/>
      <p:bldP spid="145" grpId="0"/>
      <p:bldP spid="43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roup 47"/>
          <p:cNvGrpSpPr/>
          <p:nvPr>
            <p:custDataLst>
              <p:tags r:id="rId1"/>
            </p:custDataLst>
          </p:nvPr>
        </p:nvGrpSpPr>
        <p:grpSpPr>
          <a:xfrm>
            <a:off x="465537" y="3190804"/>
            <a:ext cx="7086600" cy="612843"/>
            <a:chOff x="457200" y="2514600"/>
            <a:chExt cx="7086600" cy="612843"/>
          </a:xfrm>
        </p:grpSpPr>
        <p:sp>
          <p:nvSpPr>
            <p:cNvPr id="49" name="Rectangle 48"/>
            <p:cNvSpPr/>
            <p:nvPr>
              <p:custDataLst>
                <p:tags r:id="rId21"/>
              </p:custDataLst>
            </p:nvPr>
          </p:nvSpPr>
          <p:spPr bwMode="auto">
            <a:xfrm>
              <a:off x="457200" y="2514600"/>
              <a:ext cx="7086600" cy="61284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400" dirty="0">
                <a:latin typeface="Calibri" pitchFamily="34" charset="0"/>
              </a:endParaRPr>
            </a:p>
          </p:txBody>
        </p:sp>
        <p:grpSp>
          <p:nvGrpSpPr>
            <p:cNvPr id="50" name="Group 134"/>
            <p:cNvGrpSpPr/>
            <p:nvPr/>
          </p:nvGrpSpPr>
          <p:grpSpPr>
            <a:xfrm>
              <a:off x="4080935" y="2594046"/>
              <a:ext cx="3321928" cy="460443"/>
              <a:chOff x="4080935" y="2594046"/>
              <a:chExt cx="3321928" cy="460443"/>
            </a:xfrm>
          </p:grpSpPr>
          <p:sp>
            <p:nvSpPr>
              <p:cNvPr id="63" name="Rectangle 62"/>
              <p:cNvSpPr/>
              <p:nvPr>
                <p:custDataLst>
                  <p:tags r:id="rId33"/>
                </p:custDataLst>
              </p:nvPr>
            </p:nvSpPr>
            <p:spPr bwMode="auto">
              <a:xfrm>
                <a:off x="4080935" y="2594046"/>
                <a:ext cx="3321928" cy="460443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lang="en-US" sz="1400" dirty="0">
                  <a:latin typeface="Calibri" pitchFamily="34" charset="0"/>
                </a:endParaRPr>
              </a:p>
            </p:txBody>
          </p:sp>
          <p:sp>
            <p:nvSpPr>
              <p:cNvPr id="64" name="Rectangle 63"/>
              <p:cNvSpPr/>
              <p:nvPr>
                <p:custDataLst>
                  <p:tags r:id="rId34"/>
                </p:custDataLst>
              </p:nvPr>
            </p:nvSpPr>
            <p:spPr bwMode="auto">
              <a:xfrm>
                <a:off x="5374252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65" name="Rectangle 64"/>
              <p:cNvSpPr/>
              <p:nvPr>
                <p:custDataLst>
                  <p:tags r:id="rId35"/>
                </p:custDataLst>
              </p:nvPr>
            </p:nvSpPr>
            <p:spPr bwMode="auto">
              <a:xfrm>
                <a:off x="5609570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66" name="Rectangle 65"/>
              <p:cNvSpPr/>
              <p:nvPr>
                <p:custDataLst>
                  <p:tags r:id="rId36"/>
                </p:custDataLst>
              </p:nvPr>
            </p:nvSpPr>
            <p:spPr bwMode="auto">
              <a:xfrm>
                <a:off x="5834695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2</a:t>
                </a:r>
              </a:p>
            </p:txBody>
          </p:sp>
          <p:sp>
            <p:nvSpPr>
              <p:cNvPr id="67" name="Rectangle 66"/>
              <p:cNvSpPr/>
              <p:nvPr>
                <p:custDataLst>
                  <p:tags r:id="rId37"/>
                </p:custDataLst>
              </p:nvPr>
            </p:nvSpPr>
            <p:spPr bwMode="auto">
              <a:xfrm>
                <a:off x="7062235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7</a:t>
                </a:r>
              </a:p>
            </p:txBody>
          </p:sp>
          <p:sp>
            <p:nvSpPr>
              <p:cNvPr id="68" name="Rectangle 67"/>
              <p:cNvSpPr/>
              <p:nvPr>
                <p:custDataLst>
                  <p:tags r:id="rId38"/>
                </p:custDataLst>
              </p:nvPr>
            </p:nvSpPr>
            <p:spPr bwMode="auto">
              <a:xfrm>
                <a:off x="4595116" y="2692712"/>
                <a:ext cx="619789" cy="263110"/>
              </a:xfrm>
              <a:prstGeom prst="rect">
                <a:avLst/>
              </a:prstGeom>
              <a:solidFill>
                <a:schemeClr val="accent3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tag</a:t>
                </a:r>
              </a:p>
            </p:txBody>
          </p:sp>
          <p:sp>
            <p:nvSpPr>
              <p:cNvPr id="69" name="Rectangle 68"/>
              <p:cNvSpPr/>
              <p:nvPr>
                <p:custDataLst>
                  <p:tags r:id="rId39"/>
                </p:custDataLst>
              </p:nvPr>
            </p:nvSpPr>
            <p:spPr bwMode="auto">
              <a:xfrm>
                <a:off x="4190256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v</a:t>
                </a:r>
              </a:p>
            </p:txBody>
          </p:sp>
          <p:sp>
            <p:nvSpPr>
              <p:cNvPr id="70" name="Rectangle 69"/>
              <p:cNvSpPr/>
              <p:nvPr>
                <p:custDataLst>
                  <p:tags r:id="rId40"/>
                </p:custDataLst>
              </p:nvPr>
            </p:nvSpPr>
            <p:spPr bwMode="auto">
              <a:xfrm>
                <a:off x="6070637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3</a:t>
                </a:r>
              </a:p>
            </p:txBody>
          </p:sp>
          <p:sp>
            <p:nvSpPr>
              <p:cNvPr id="71" name="Rectangle 70"/>
              <p:cNvSpPr/>
              <p:nvPr>
                <p:custDataLst>
                  <p:tags r:id="rId41"/>
                </p:custDataLst>
              </p:nvPr>
            </p:nvSpPr>
            <p:spPr bwMode="auto">
              <a:xfrm>
                <a:off x="6810865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6</a:t>
                </a:r>
              </a:p>
            </p:txBody>
          </p:sp>
          <p:sp>
            <p:nvSpPr>
              <p:cNvPr id="72" name="Rectangle 71"/>
              <p:cNvSpPr/>
              <p:nvPr>
                <p:custDataLst>
                  <p:tags r:id="rId42"/>
                </p:custDataLst>
              </p:nvPr>
            </p:nvSpPr>
            <p:spPr bwMode="auto">
              <a:xfrm>
                <a:off x="6558872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5</a:t>
                </a:r>
              </a:p>
            </p:txBody>
          </p:sp>
          <p:sp>
            <p:nvSpPr>
              <p:cNvPr id="73" name="Rectangle 72"/>
              <p:cNvSpPr/>
              <p:nvPr>
                <p:custDataLst>
                  <p:tags r:id="rId43"/>
                </p:custDataLst>
              </p:nvPr>
            </p:nvSpPr>
            <p:spPr bwMode="auto">
              <a:xfrm>
                <a:off x="6306878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4</a:t>
                </a:r>
              </a:p>
            </p:txBody>
          </p:sp>
        </p:grpSp>
        <p:grpSp>
          <p:nvGrpSpPr>
            <p:cNvPr id="51" name="Group 135"/>
            <p:cNvGrpSpPr/>
            <p:nvPr/>
          </p:nvGrpSpPr>
          <p:grpSpPr>
            <a:xfrm>
              <a:off x="609672" y="2593164"/>
              <a:ext cx="3321928" cy="460443"/>
              <a:chOff x="4080935" y="2594046"/>
              <a:chExt cx="3321928" cy="460443"/>
            </a:xfrm>
          </p:grpSpPr>
          <p:sp>
            <p:nvSpPr>
              <p:cNvPr id="52" name="Rectangle 51"/>
              <p:cNvSpPr/>
              <p:nvPr>
                <p:custDataLst>
                  <p:tags r:id="rId22"/>
                </p:custDataLst>
              </p:nvPr>
            </p:nvSpPr>
            <p:spPr bwMode="auto">
              <a:xfrm>
                <a:off x="4080935" y="2594046"/>
                <a:ext cx="3321928" cy="460443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lang="en-US" sz="1400" dirty="0">
                  <a:latin typeface="Calibri" pitchFamily="34" charset="0"/>
                </a:endParaRPr>
              </a:p>
            </p:txBody>
          </p:sp>
          <p:sp>
            <p:nvSpPr>
              <p:cNvPr id="53" name="Rectangle 52"/>
              <p:cNvSpPr/>
              <p:nvPr>
                <p:custDataLst>
                  <p:tags r:id="rId23"/>
                </p:custDataLst>
              </p:nvPr>
            </p:nvSpPr>
            <p:spPr bwMode="auto">
              <a:xfrm>
                <a:off x="5374252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54" name="Rectangle 53"/>
              <p:cNvSpPr/>
              <p:nvPr>
                <p:custDataLst>
                  <p:tags r:id="rId24"/>
                </p:custDataLst>
              </p:nvPr>
            </p:nvSpPr>
            <p:spPr bwMode="auto">
              <a:xfrm>
                <a:off x="5609570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55" name="Rectangle 54"/>
              <p:cNvSpPr/>
              <p:nvPr>
                <p:custDataLst>
                  <p:tags r:id="rId25"/>
                </p:custDataLst>
              </p:nvPr>
            </p:nvSpPr>
            <p:spPr bwMode="auto">
              <a:xfrm>
                <a:off x="5834695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2</a:t>
                </a:r>
              </a:p>
            </p:txBody>
          </p:sp>
          <p:sp>
            <p:nvSpPr>
              <p:cNvPr id="56" name="Rectangle 55"/>
              <p:cNvSpPr/>
              <p:nvPr>
                <p:custDataLst>
                  <p:tags r:id="rId26"/>
                </p:custDataLst>
              </p:nvPr>
            </p:nvSpPr>
            <p:spPr bwMode="auto">
              <a:xfrm>
                <a:off x="7062235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7</a:t>
                </a:r>
              </a:p>
            </p:txBody>
          </p:sp>
          <p:sp>
            <p:nvSpPr>
              <p:cNvPr id="57" name="Rectangle 56"/>
              <p:cNvSpPr/>
              <p:nvPr>
                <p:custDataLst>
                  <p:tags r:id="rId27"/>
                </p:custDataLst>
              </p:nvPr>
            </p:nvSpPr>
            <p:spPr bwMode="auto">
              <a:xfrm>
                <a:off x="4595116" y="2692712"/>
                <a:ext cx="619789" cy="263110"/>
              </a:xfrm>
              <a:prstGeom prst="rect">
                <a:avLst/>
              </a:prstGeom>
              <a:solidFill>
                <a:srgbClr val="FF9999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tag</a:t>
                </a:r>
              </a:p>
            </p:txBody>
          </p:sp>
          <p:sp>
            <p:nvSpPr>
              <p:cNvPr id="58" name="Rectangle 57"/>
              <p:cNvSpPr/>
              <p:nvPr>
                <p:custDataLst>
                  <p:tags r:id="rId28"/>
                </p:custDataLst>
              </p:nvPr>
            </p:nvSpPr>
            <p:spPr bwMode="auto">
              <a:xfrm>
                <a:off x="4190256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v</a:t>
                </a:r>
              </a:p>
            </p:txBody>
          </p:sp>
          <p:sp>
            <p:nvSpPr>
              <p:cNvPr id="59" name="Rectangle 58"/>
              <p:cNvSpPr/>
              <p:nvPr>
                <p:custDataLst>
                  <p:tags r:id="rId29"/>
                </p:custDataLst>
              </p:nvPr>
            </p:nvSpPr>
            <p:spPr bwMode="auto">
              <a:xfrm>
                <a:off x="6070637" y="2692712"/>
                <a:ext cx="235319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3</a:t>
                </a:r>
              </a:p>
            </p:txBody>
          </p:sp>
          <p:sp>
            <p:nvSpPr>
              <p:cNvPr id="60" name="Rectangle 59"/>
              <p:cNvSpPr/>
              <p:nvPr>
                <p:custDataLst>
                  <p:tags r:id="rId30"/>
                </p:custDataLst>
              </p:nvPr>
            </p:nvSpPr>
            <p:spPr bwMode="auto">
              <a:xfrm>
                <a:off x="6810865" y="2692712"/>
                <a:ext cx="252617" cy="26311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6</a:t>
                </a:r>
              </a:p>
            </p:txBody>
          </p:sp>
          <p:sp>
            <p:nvSpPr>
              <p:cNvPr id="61" name="Rectangle 60"/>
              <p:cNvSpPr/>
              <p:nvPr>
                <p:custDataLst>
                  <p:tags r:id="rId31"/>
                </p:custDataLst>
              </p:nvPr>
            </p:nvSpPr>
            <p:spPr bwMode="auto">
              <a:xfrm>
                <a:off x="6558872" y="2692712"/>
                <a:ext cx="252617" cy="263110"/>
              </a:xfrm>
              <a:prstGeom prst="rect">
                <a:avLst/>
              </a:prstGeom>
              <a:solidFill>
                <a:srgbClr val="5CE455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5</a:t>
                </a:r>
              </a:p>
            </p:txBody>
          </p:sp>
          <p:sp>
            <p:nvSpPr>
              <p:cNvPr id="62" name="Rectangle 61"/>
              <p:cNvSpPr/>
              <p:nvPr>
                <p:custDataLst>
                  <p:tags r:id="rId32"/>
                </p:custDataLst>
              </p:nvPr>
            </p:nvSpPr>
            <p:spPr bwMode="auto">
              <a:xfrm>
                <a:off x="6306878" y="2692712"/>
                <a:ext cx="252617" cy="263110"/>
              </a:xfrm>
              <a:prstGeom prst="rect">
                <a:avLst/>
              </a:prstGeom>
              <a:solidFill>
                <a:srgbClr val="5CE455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400" dirty="0">
                    <a:latin typeface="Calibri" pitchFamily="34" charset="0"/>
                  </a:rPr>
                  <a:t>4</a:t>
                </a:r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  <p:custDataLst>
                  <p:tags r:id="rId2"/>
                </p:custDataLst>
              </p:nvPr>
            </p:nvSpPr>
            <p:spPr>
              <a:xfrm>
                <a:off x="357762" y="438912"/>
                <a:ext cx="8245269" cy="762000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Example:  Set-Associative Cache (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𝐸</m:t>
                    </m:r>
                  </m:oMath>
                </a14:m>
                <a:r>
                  <a:rPr lang="en-US" dirty="0"/>
                  <a:t> = 2)</a:t>
                </a:r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  <p:custDataLst>
                  <p:tags r:id="rId46"/>
                </p:custDataLst>
              </p:nvPr>
            </p:nvSpPr>
            <p:spPr>
              <a:xfrm>
                <a:off x="357762" y="438912"/>
                <a:ext cx="8245269" cy="762000"/>
              </a:xfrm>
              <a:blipFill rotWithShape="0">
                <a:blip r:embed="rId47"/>
                <a:stretch>
                  <a:fillRect l="-2293" t="-4000" b="-224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7" name="Slide Number Placeholder 46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36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8" name="Rectangle 127"/>
              <p:cNvSpPr/>
              <p:nvPr>
                <p:custDataLst>
                  <p:tags r:id="rId4"/>
                </p:custDataLst>
              </p:nvPr>
            </p:nvSpPr>
            <p:spPr bwMode="auto">
              <a:xfrm>
                <a:off x="6566078" y="1862752"/>
                <a:ext cx="990600" cy="270848"/>
              </a:xfrm>
              <a:prstGeom prst="rect">
                <a:avLst/>
              </a:prstGeom>
              <a:solidFill>
                <a:srgbClr val="FF9999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ctr" anchorCtr="1" compatLnSpc="1">
                <a:prstTxWarp prst="textNoShape">
                  <a:avLst/>
                </a:prstTxWarp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14:m>
                  <m:oMath xmlns:m="http://schemas.openxmlformats.org/officeDocument/2006/math">
                    <m:r>
                      <a:rPr lang="en-US" sz="1600" b="1" i="1" dirty="0" smtClean="0">
                        <a:solidFill>
                          <a:srgbClr val="FF9900"/>
                        </a:solidFill>
                        <a:effectLst>
                          <a:glow rad="127000">
                            <a:schemeClr val="tx1"/>
                          </a:glow>
                        </a:effectLst>
                        <a:latin typeface="Cambria Math" panose="02040503050406030204" pitchFamily="18" charset="0"/>
                      </a:rPr>
                      <m:t>𝒕</m:t>
                    </m:r>
                  </m:oMath>
                </a14:m>
                <a:r>
                  <a:rPr lang="en-US" sz="1600" dirty="0">
                    <a:latin typeface="Calibri" pitchFamily="34" charset="0"/>
                  </a:rPr>
                  <a:t> bits</a:t>
                </a:r>
              </a:p>
            </p:txBody>
          </p:sp>
        </mc:Choice>
        <mc:Fallback xmlns="">
          <p:sp>
            <p:nvSpPr>
              <p:cNvPr id="128" name="Rectangle 127"/>
              <p:cNvSpPr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48"/>
                </p:custDataLst>
              </p:nvPr>
            </p:nvSpPr>
            <p:spPr bwMode="auto">
              <a:xfrm>
                <a:off x="6566078" y="1862752"/>
                <a:ext cx="990600" cy="270848"/>
              </a:xfrm>
              <a:prstGeom prst="rect">
                <a:avLst/>
              </a:prstGeom>
              <a:blipFill rotWithShape="0">
                <a:blip r:embed="rId49"/>
                <a:stretch>
                  <a:fillRect t="-17391" b="-36957"/>
                </a:stretch>
              </a:blip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9" name="Rectangle 128"/>
          <p:cNvSpPr/>
          <p:nvPr>
            <p:custDataLst>
              <p:tags r:id="rId5"/>
            </p:custDataLst>
          </p:nvPr>
        </p:nvSpPr>
        <p:spPr bwMode="auto">
          <a:xfrm>
            <a:off x="7556678" y="1862752"/>
            <a:ext cx="762000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0…01</a:t>
            </a:r>
          </a:p>
        </p:txBody>
      </p:sp>
      <p:sp>
        <p:nvSpPr>
          <p:cNvPr id="130" name="Rectangle 129"/>
          <p:cNvSpPr/>
          <p:nvPr>
            <p:custDataLst>
              <p:tags r:id="rId6"/>
            </p:custDataLst>
          </p:nvPr>
        </p:nvSpPr>
        <p:spPr bwMode="auto">
          <a:xfrm>
            <a:off x="8318678" y="1862752"/>
            <a:ext cx="520522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lvl="0" algn="ctr"/>
            <a:r>
              <a:rPr lang="en-US" sz="1600" dirty="0">
                <a:solidFill>
                  <a:srgbClr val="000000"/>
                </a:solidFill>
                <a:latin typeface="Calibri" pitchFamily="34" charset="0"/>
              </a:rPr>
              <a:t>100</a:t>
            </a:r>
          </a:p>
        </p:txBody>
      </p:sp>
      <p:cxnSp>
        <p:nvCxnSpPr>
          <p:cNvPr id="231" name="Shape 230"/>
          <p:cNvCxnSpPr>
            <a:stCxn id="129" idx="2"/>
          </p:cNvCxnSpPr>
          <p:nvPr>
            <p:custDataLst>
              <p:tags r:id="rId7"/>
            </p:custDataLst>
          </p:nvPr>
        </p:nvCxnSpPr>
        <p:spPr bwMode="auto">
          <a:xfrm rot="5400000">
            <a:off x="7054128" y="2623272"/>
            <a:ext cx="1373222" cy="393878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2" name="Shape 131"/>
          <p:cNvCxnSpPr>
            <a:stCxn id="128" idx="1"/>
          </p:cNvCxnSpPr>
          <p:nvPr>
            <p:custDataLst>
              <p:tags r:id="rId8"/>
            </p:custDataLst>
          </p:nvPr>
        </p:nvCxnSpPr>
        <p:spPr bwMode="auto">
          <a:xfrm rot="10800000" flipV="1">
            <a:off x="4905012" y="1998176"/>
            <a:ext cx="1661067" cy="1380336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4" name="Shape 133"/>
          <p:cNvCxnSpPr>
            <a:stCxn id="128" idx="1"/>
          </p:cNvCxnSpPr>
          <p:nvPr>
            <p:custDataLst>
              <p:tags r:id="rId9"/>
            </p:custDataLst>
          </p:nvPr>
        </p:nvCxnSpPr>
        <p:spPr bwMode="auto">
          <a:xfrm rot="10800000" flipV="1">
            <a:off x="1430684" y="1998175"/>
            <a:ext cx="5135395" cy="1377093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6" name="Straight Connector 135"/>
          <p:cNvCxnSpPr/>
          <p:nvPr>
            <p:custDataLst>
              <p:tags r:id="rId10"/>
            </p:custDataLst>
          </p:nvPr>
        </p:nvCxnSpPr>
        <p:spPr bwMode="auto">
          <a:xfrm rot="5400000">
            <a:off x="636949" y="3171463"/>
            <a:ext cx="400914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8" name="TextBox 137"/>
          <p:cNvSpPr txBox="1"/>
          <p:nvPr>
            <p:custDataLst>
              <p:tags r:id="rId11"/>
            </p:custDataLst>
          </p:nvPr>
        </p:nvSpPr>
        <p:spPr>
          <a:xfrm>
            <a:off x="457200" y="2628106"/>
            <a:ext cx="10212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valid?  + </a:t>
            </a:r>
          </a:p>
        </p:txBody>
      </p:sp>
      <p:sp>
        <p:nvSpPr>
          <p:cNvPr id="139" name="TextBox 138"/>
          <p:cNvSpPr txBox="1"/>
          <p:nvPr>
            <p:custDataLst>
              <p:tags r:id="rId12"/>
            </p:custDataLst>
          </p:nvPr>
        </p:nvSpPr>
        <p:spPr>
          <a:xfrm>
            <a:off x="1418537" y="2641599"/>
            <a:ext cx="16918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match: yes = hit</a:t>
            </a:r>
          </a:p>
        </p:txBody>
      </p:sp>
      <p:cxnSp>
        <p:nvCxnSpPr>
          <p:cNvPr id="143" name="Elbow Connector 142"/>
          <p:cNvCxnSpPr>
            <a:stCxn id="130" idx="2"/>
          </p:cNvCxnSpPr>
          <p:nvPr>
            <p:custDataLst>
              <p:tags r:id="rId13"/>
            </p:custDataLst>
          </p:nvPr>
        </p:nvCxnSpPr>
        <p:spPr bwMode="auto">
          <a:xfrm rot="5400000">
            <a:off x="5016510" y="75949"/>
            <a:ext cx="1504779" cy="5620080"/>
          </a:xfrm>
          <a:prstGeom prst="bentConnector3">
            <a:avLst>
              <a:gd name="adj1" fmla="val 148388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5" name="TextBox 144"/>
          <p:cNvSpPr txBox="1"/>
          <p:nvPr>
            <p:custDataLst>
              <p:tags r:id="rId14"/>
            </p:custDataLst>
          </p:nvPr>
        </p:nvSpPr>
        <p:spPr>
          <a:xfrm>
            <a:off x="5105400" y="4355068"/>
            <a:ext cx="1301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block offset</a:t>
            </a:r>
          </a:p>
        </p:txBody>
      </p:sp>
      <p:sp>
        <p:nvSpPr>
          <p:cNvPr id="43" name="Down Arrow 42"/>
          <p:cNvSpPr/>
          <p:nvPr>
            <p:custDataLst>
              <p:tags r:id="rId15"/>
            </p:custDataLst>
          </p:nvPr>
        </p:nvSpPr>
        <p:spPr bwMode="auto">
          <a:xfrm flipV="1">
            <a:off x="2717407" y="3733800"/>
            <a:ext cx="733658" cy="1066800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44" name="TextBox 43"/>
          <p:cNvSpPr txBox="1"/>
          <p:nvPr>
            <p:custDataLst>
              <p:tags r:id="rId16"/>
            </p:custDataLst>
          </p:nvPr>
        </p:nvSpPr>
        <p:spPr>
          <a:xfrm>
            <a:off x="1743067" y="4800600"/>
            <a:ext cx="26823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short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dirty="0">
                <a:latin typeface="Calibri" pitchFamily="34" charset="0"/>
              </a:rPr>
              <a:t> (2 B) is here</a:t>
            </a:r>
          </a:p>
        </p:txBody>
      </p:sp>
      <p:sp>
        <p:nvSpPr>
          <p:cNvPr id="45" name="TextBox 44"/>
          <p:cNvSpPr txBox="1"/>
          <p:nvPr>
            <p:custDataLst>
              <p:tags r:id="rId17"/>
            </p:custDataLst>
          </p:nvPr>
        </p:nvSpPr>
        <p:spPr>
          <a:xfrm>
            <a:off x="457200" y="5313814"/>
            <a:ext cx="797859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Calibri" pitchFamily="34" charset="0"/>
              </a:rPr>
              <a:t>No match?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dirty="0">
                <a:latin typeface="Calibri" pitchFamily="34" charset="0"/>
              </a:rPr>
              <a:t>One line in set is selected for eviction and replacement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dirty="0">
                <a:latin typeface="Calibri" pitchFamily="34" charset="0"/>
              </a:rPr>
              <a:t>Replacement policies: random, least recently used (LRU), …</a:t>
            </a:r>
          </a:p>
        </p:txBody>
      </p:sp>
      <p:sp>
        <p:nvSpPr>
          <p:cNvPr id="76" name="TextBox 75"/>
          <p:cNvSpPr txBox="1"/>
          <p:nvPr>
            <p:custDataLst>
              <p:tags r:id="rId18"/>
            </p:custDataLst>
          </p:nvPr>
        </p:nvSpPr>
        <p:spPr>
          <a:xfrm>
            <a:off x="3429000" y="1981200"/>
            <a:ext cx="15703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compare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both</a:t>
            </a:r>
          </a:p>
        </p:txBody>
      </p:sp>
      <p:sp>
        <p:nvSpPr>
          <p:cNvPr id="74" name="TextBox 73"/>
          <p:cNvSpPr txBox="1"/>
          <p:nvPr>
            <p:custDataLst>
              <p:tags r:id="rId19"/>
            </p:custDataLst>
          </p:nvPr>
        </p:nvSpPr>
        <p:spPr>
          <a:xfrm>
            <a:off x="6477000" y="1522790"/>
            <a:ext cx="25348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Address of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short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dirty="0">
                <a:latin typeface="Calibri" pitchFamily="34" charset="0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Box 74"/>
              <p:cNvSpPr txBox="1"/>
              <p:nvPr>
                <p:custDataLst>
                  <p:tags r:id="rId20"/>
                </p:custDataLst>
              </p:nvPr>
            </p:nvSpPr>
            <p:spPr>
              <a:xfrm>
                <a:off x="393192" y="1362456"/>
                <a:ext cx="2490746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>
                    <a:latin typeface="Calibri" pitchFamily="34" charset="0"/>
                  </a:rPr>
                  <a:t>2-way:  Two lines per set</a:t>
                </a:r>
              </a:p>
              <a:p>
                <a:r>
                  <a:rPr lang="en-US" sz="1800" dirty="0">
                    <a:latin typeface="Calibri" pitchFamily="34" charset="0"/>
                  </a:rPr>
                  <a:t>Block </a:t>
                </a:r>
                <a:r>
                  <a:rPr lang="en-US" dirty="0">
                    <a:latin typeface="Calibri" pitchFamily="34" charset="0"/>
                  </a:rPr>
                  <a:t>S</a:t>
                </a:r>
                <a:r>
                  <a:rPr lang="en-US" sz="1800" dirty="0">
                    <a:latin typeface="Calibri" pitchFamily="34" charset="0"/>
                  </a:rPr>
                  <a:t>ize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en-US" sz="1800" dirty="0">
                    <a:latin typeface="Calibri" pitchFamily="34" charset="0"/>
                  </a:rPr>
                  <a:t> = 8 B</a:t>
                </a:r>
              </a:p>
            </p:txBody>
          </p:sp>
        </mc:Choice>
        <mc:Fallback xmlns="">
          <p:sp>
            <p:nvSpPr>
              <p:cNvPr id="75" name="TextBox 74"/>
              <p:cNvSpPr txBox="1"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50"/>
                </p:custDataLst>
              </p:nvPr>
            </p:nvSpPr>
            <p:spPr>
              <a:xfrm>
                <a:off x="393192" y="1362456"/>
                <a:ext cx="2490746" cy="646331"/>
              </a:xfrm>
              <a:prstGeom prst="rect">
                <a:avLst/>
              </a:prstGeom>
              <a:blipFill rotWithShape="0">
                <a:blip r:embed="rId51"/>
                <a:stretch>
                  <a:fillRect l="-2206" t="-5660" r="-1471" b="-132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5361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Code Analysis Problem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>
                  <a:tabLst>
                    <a:tab pos="457200" algn="l"/>
                    <a:tab pos="914400" algn="l"/>
                    <a:tab pos="1371600" algn="l"/>
                  </a:tabLst>
                </a:pPr>
                <a:r>
                  <a:rPr lang="en-US" dirty="0"/>
                  <a:t>Assuming the cache starts </a:t>
                </a:r>
                <a:r>
                  <a:rPr lang="en-US" u="sng" dirty="0"/>
                  <a:t>cold</a:t>
                </a:r>
                <a:r>
                  <a:rPr lang="en-US" dirty="0"/>
                  <a:t> (all blocks invalid) and </a:t>
                </a:r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sum</a:t>
                </a:r>
                <a:r>
                  <a:rPr lang="en-US" dirty="0"/>
                  <a:t> is stored in a register, calculate the </a:t>
                </a:r>
                <a:r>
                  <a:rPr lang="en-US" b="1" dirty="0"/>
                  <a:t>miss rate</a:t>
                </a:r>
                <a:r>
                  <a:rPr lang="en-US" dirty="0"/>
                  <a:t>:</a:t>
                </a:r>
                <a:endParaRPr lang="en-US" b="0" i="1" dirty="0">
                  <a:latin typeface="Cambria Math" panose="02040503050406030204" pitchFamily="18" charset="0"/>
                </a:endParaRPr>
              </a:p>
              <a:p>
                <a:pPr lvl="1">
                  <a:tabLst>
                    <a:tab pos="457200" algn="l"/>
                    <a:tab pos="914400" algn="l"/>
                    <a:tab pos="1371600" algn="l"/>
                  </a:tabLst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b="0" dirty="0"/>
                  <a:t> = 12 bits,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b="0" dirty="0"/>
                  <a:t> </a:t>
                </a:r>
                <a:r>
                  <a:rPr lang="en-US" dirty="0"/>
                  <a:t>= 256 B,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en-US" dirty="0"/>
                  <a:t> = 32 B,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𝐸</m:t>
                    </m:r>
                  </m:oMath>
                </a14:m>
                <a:r>
                  <a:rPr lang="en-US" dirty="0"/>
                  <a:t> = 2</a:t>
                </a:r>
              </a:p>
              <a:p>
                <a:pPr marL="0" indent="0">
                  <a:spcBef>
                    <a:spcPts val="1200"/>
                  </a:spcBef>
                  <a:buNone/>
                  <a:tabLst>
                    <a:tab pos="457200" algn="l"/>
                    <a:tab pos="914400" algn="l"/>
                    <a:tab pos="1371600" algn="l"/>
                  </a:tabLst>
                </a:pPr>
                <a:r>
                  <a:rPr lang="en-US" sz="2000" dirty="0">
                    <a:latin typeface="Courier New" pitchFamily="49" charset="0"/>
                    <a:cs typeface="Courier New" pitchFamily="49" charset="0"/>
                  </a:rPr>
                  <a:t>	</a:t>
                </a:r>
                <a:r>
                  <a:rPr lang="en-US" sz="1600" b="1" dirty="0">
                    <a:latin typeface="Courier New" pitchFamily="49" charset="0"/>
                    <a:cs typeface="Courier New" pitchFamily="49" charset="0"/>
                  </a:rPr>
                  <a:t>#define </a:t>
                </a:r>
                <a:r>
                  <a:rPr lang="en-US" sz="1600" dirty="0">
                    <a:latin typeface="Courier New" pitchFamily="49" charset="0"/>
                    <a:cs typeface="Courier New" pitchFamily="49" charset="0"/>
                  </a:rPr>
                  <a:t>SIZE 8</a:t>
                </a:r>
              </a:p>
              <a:p>
                <a:pPr marL="0" indent="0">
                  <a:spcBef>
                    <a:spcPts val="480"/>
                  </a:spcBef>
                  <a:buNone/>
                  <a:tabLst>
                    <a:tab pos="457200" algn="l"/>
                    <a:tab pos="914400" algn="l"/>
                    <a:tab pos="1371600" algn="l"/>
                  </a:tabLst>
                </a:pPr>
                <a:r>
                  <a:rPr lang="en-US" sz="1600" b="1" dirty="0">
                    <a:latin typeface="Courier New" pitchFamily="49" charset="0"/>
                    <a:cs typeface="Courier New" pitchFamily="49" charset="0"/>
                  </a:rPr>
                  <a:t>	long </a:t>
                </a:r>
                <a:r>
                  <a:rPr lang="en-US" sz="1600" dirty="0" err="1">
                    <a:latin typeface="Courier New" pitchFamily="49" charset="0"/>
                    <a:cs typeface="Courier New" pitchFamily="49" charset="0"/>
                  </a:rPr>
                  <a:t>ar</a:t>
                </a:r>
                <a:r>
                  <a:rPr lang="en-US" sz="1600" dirty="0">
                    <a:latin typeface="Courier New" pitchFamily="49" charset="0"/>
                    <a:cs typeface="Courier New" pitchFamily="49" charset="0"/>
                  </a:rPr>
                  <a:t>[SIZE][SIZE], sum = 0;  </a:t>
                </a:r>
                <a:r>
                  <a:rPr lang="en-US" sz="1600" i="1" dirty="0">
                    <a:solidFill>
                      <a:schemeClr val="bg2"/>
                    </a:solidFill>
                    <a:latin typeface="Courier New" pitchFamily="49" charset="0"/>
                    <a:cs typeface="Courier New" pitchFamily="49" charset="0"/>
                  </a:rPr>
                  <a:t>// &amp;</a:t>
                </a:r>
                <a:r>
                  <a:rPr lang="en-US" sz="1600" i="1" dirty="0" err="1">
                    <a:solidFill>
                      <a:schemeClr val="bg2"/>
                    </a:solidFill>
                    <a:latin typeface="Courier New" pitchFamily="49" charset="0"/>
                    <a:cs typeface="Courier New" pitchFamily="49" charset="0"/>
                  </a:rPr>
                  <a:t>ar</a:t>
                </a:r>
                <a:r>
                  <a:rPr lang="en-US" sz="1600" i="1" dirty="0">
                    <a:solidFill>
                      <a:schemeClr val="bg2"/>
                    </a:solidFill>
                    <a:latin typeface="Courier New" pitchFamily="49" charset="0"/>
                    <a:cs typeface="Courier New" pitchFamily="49" charset="0"/>
                  </a:rPr>
                  <a:t>=0x800</a:t>
                </a:r>
              </a:p>
              <a:p>
                <a:pPr marL="0" indent="0">
                  <a:buNone/>
                  <a:tabLst>
                    <a:tab pos="457200" algn="l"/>
                    <a:tab pos="914400" algn="l"/>
                    <a:tab pos="1371600" algn="l"/>
                  </a:tabLst>
                </a:pPr>
                <a:r>
                  <a:rPr lang="en-US" sz="1600" dirty="0">
                    <a:latin typeface="Courier New" pitchFamily="49" charset="0"/>
                    <a:cs typeface="Courier New" pitchFamily="49" charset="0"/>
                  </a:rPr>
                  <a:t>	</a:t>
                </a:r>
                <a:r>
                  <a:rPr lang="en-US" sz="1600" b="1" dirty="0">
                    <a:latin typeface="Courier New" pitchFamily="49" charset="0"/>
                    <a:cs typeface="Courier New" pitchFamily="49" charset="0"/>
                  </a:rPr>
                  <a:t>for</a:t>
                </a:r>
                <a:r>
                  <a:rPr lang="en-US" sz="1600" dirty="0">
                    <a:latin typeface="Courier New" pitchFamily="49" charset="0"/>
                    <a:cs typeface="Courier New" pitchFamily="49" charset="0"/>
                  </a:rPr>
                  <a:t> (</a:t>
                </a:r>
                <a:r>
                  <a:rPr lang="en-US" sz="1600" b="1" dirty="0" err="1">
                    <a:latin typeface="Courier New" pitchFamily="49" charset="0"/>
                    <a:cs typeface="Courier New" pitchFamily="49" charset="0"/>
                  </a:rPr>
                  <a:t>int</a:t>
                </a:r>
                <a:r>
                  <a:rPr lang="en-US" sz="1600" dirty="0">
                    <a:latin typeface="Courier New" pitchFamily="49" charset="0"/>
                    <a:cs typeface="Courier New" pitchFamily="49" charset="0"/>
                  </a:rPr>
                  <a:t> </a:t>
                </a:r>
                <a:r>
                  <a:rPr lang="en-US" sz="1600" dirty="0" err="1">
                    <a:latin typeface="Courier New" pitchFamily="49" charset="0"/>
                    <a:cs typeface="Courier New" pitchFamily="49" charset="0"/>
                  </a:rPr>
                  <a:t>i</a:t>
                </a:r>
                <a:r>
                  <a:rPr lang="en-US" sz="1600" dirty="0">
                    <a:latin typeface="Courier New" pitchFamily="49" charset="0"/>
                    <a:cs typeface="Courier New" pitchFamily="49" charset="0"/>
                  </a:rPr>
                  <a:t> = 0; </a:t>
                </a:r>
                <a:r>
                  <a:rPr lang="en-US" sz="1600" dirty="0" err="1">
                    <a:latin typeface="Courier New" pitchFamily="49" charset="0"/>
                    <a:cs typeface="Courier New" pitchFamily="49" charset="0"/>
                  </a:rPr>
                  <a:t>i</a:t>
                </a:r>
                <a:r>
                  <a:rPr lang="en-US" sz="1600" dirty="0">
                    <a:latin typeface="Courier New" pitchFamily="49" charset="0"/>
                    <a:cs typeface="Courier New" pitchFamily="49" charset="0"/>
                  </a:rPr>
                  <a:t> &lt; SIZE; </a:t>
                </a:r>
                <a:r>
                  <a:rPr lang="en-US" sz="1600" dirty="0" err="1">
                    <a:latin typeface="Courier New" pitchFamily="49" charset="0"/>
                    <a:cs typeface="Courier New" pitchFamily="49" charset="0"/>
                  </a:rPr>
                  <a:t>i</a:t>
                </a:r>
                <a:r>
                  <a:rPr lang="en-US" sz="1600" dirty="0">
                    <a:latin typeface="Courier New" pitchFamily="49" charset="0"/>
                    <a:cs typeface="Courier New" pitchFamily="49" charset="0"/>
                  </a:rPr>
                  <a:t>++)</a:t>
                </a:r>
              </a:p>
              <a:p>
                <a:pPr marL="0" indent="0">
                  <a:buNone/>
                  <a:tabLst>
                    <a:tab pos="457200" algn="l"/>
                    <a:tab pos="914400" algn="l"/>
                    <a:tab pos="1371600" algn="l"/>
                  </a:tabLst>
                </a:pPr>
                <a:r>
                  <a:rPr lang="en-US" sz="1600" dirty="0">
                    <a:latin typeface="Courier New" pitchFamily="49" charset="0"/>
                    <a:cs typeface="Courier New" pitchFamily="49" charset="0"/>
                  </a:rPr>
                  <a:t>	   </a:t>
                </a:r>
                <a:r>
                  <a:rPr lang="en-US" sz="1600" b="1" dirty="0">
                    <a:latin typeface="Courier New" pitchFamily="49" charset="0"/>
                    <a:cs typeface="Courier New" pitchFamily="49" charset="0"/>
                  </a:rPr>
                  <a:t>for</a:t>
                </a:r>
                <a:r>
                  <a:rPr lang="en-US" sz="1600" dirty="0">
                    <a:latin typeface="Courier New" pitchFamily="49" charset="0"/>
                    <a:cs typeface="Courier New" pitchFamily="49" charset="0"/>
                  </a:rPr>
                  <a:t> (</a:t>
                </a:r>
                <a:r>
                  <a:rPr lang="en-US" sz="1600" b="1" dirty="0" err="1">
                    <a:latin typeface="Courier New" pitchFamily="49" charset="0"/>
                    <a:cs typeface="Courier New" pitchFamily="49" charset="0"/>
                  </a:rPr>
                  <a:t>int</a:t>
                </a:r>
                <a:r>
                  <a:rPr lang="en-US" sz="1600" dirty="0">
                    <a:latin typeface="Courier New" pitchFamily="49" charset="0"/>
                    <a:cs typeface="Courier New" pitchFamily="49" charset="0"/>
                  </a:rPr>
                  <a:t> j = 0; j &lt; SIZE; </a:t>
                </a:r>
                <a:r>
                  <a:rPr lang="en-US" sz="1600" dirty="0" err="1">
                    <a:latin typeface="Courier New" pitchFamily="49" charset="0"/>
                    <a:cs typeface="Courier New" pitchFamily="49" charset="0"/>
                  </a:rPr>
                  <a:t>j++</a:t>
                </a:r>
                <a:r>
                  <a:rPr lang="en-US" sz="1600" dirty="0">
                    <a:latin typeface="Courier New" pitchFamily="49" charset="0"/>
                    <a:cs typeface="Courier New" pitchFamily="49" charset="0"/>
                  </a:rPr>
                  <a:t>)</a:t>
                </a:r>
              </a:p>
              <a:p>
                <a:pPr marL="0" indent="0">
                  <a:buNone/>
                  <a:tabLst>
                    <a:tab pos="457200" algn="l"/>
                    <a:tab pos="914400" algn="l"/>
                    <a:tab pos="1371600" algn="l"/>
                  </a:tabLst>
                </a:pPr>
                <a:r>
                  <a:rPr lang="en-US" sz="1600" dirty="0">
                    <a:latin typeface="Courier New" pitchFamily="49" charset="0"/>
                    <a:cs typeface="Courier New" pitchFamily="49" charset="0"/>
                  </a:rPr>
                  <a:t>	      sum += </a:t>
                </a:r>
                <a:r>
                  <a:rPr lang="en-US" sz="1600" dirty="0" err="1">
                    <a:latin typeface="Courier New" pitchFamily="49" charset="0"/>
                    <a:cs typeface="Courier New" pitchFamily="49" charset="0"/>
                  </a:rPr>
                  <a:t>ar</a:t>
                </a:r>
                <a:r>
                  <a:rPr lang="en-US" sz="1600" dirty="0">
                    <a:latin typeface="Courier New" pitchFamily="49" charset="0"/>
                    <a:cs typeface="Courier New" pitchFamily="49" charset="0"/>
                  </a:rPr>
                  <a:t>[</a:t>
                </a:r>
                <a:r>
                  <a:rPr lang="en-US" sz="1600" dirty="0" err="1">
                    <a:latin typeface="Courier New" pitchFamily="49" charset="0"/>
                    <a:cs typeface="Courier New" pitchFamily="49" charset="0"/>
                  </a:rPr>
                  <a:t>i</a:t>
                </a:r>
                <a:r>
                  <a:rPr lang="en-US" sz="1600" dirty="0">
                    <a:latin typeface="Courier New" pitchFamily="49" charset="0"/>
                    <a:cs typeface="Courier New" pitchFamily="49" charset="0"/>
                  </a:rPr>
                  <a:t>][j];</a:t>
                </a:r>
              </a:p>
              <a:p>
                <a:pPr marL="0" indent="0">
                  <a:buNone/>
                </a:pPr>
                <a:endParaRPr lang="en-US" sz="20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3"/>
                <a:stretch>
                  <a:fillRect l="-291" t="-1103" r="-10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50BD23-2BC3-401F-8648-2802B6F0A135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43217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R="0" lvl="0">
              <a:lnSpc>
                <a:spcPct val="85000"/>
              </a:lnSpc>
              <a:buClr>
                <a:schemeClr val="accent1"/>
              </a:buClr>
              <a:buSzPts val="1400"/>
              <a:buFont typeface="Calibri"/>
              <a:buNone/>
            </a:pPr>
            <a:r>
              <a:rPr lang="en-US" dirty="0">
                <a:sym typeface="Calibri"/>
              </a:rPr>
              <a:t>Sources of Cache Misses: The 3Cs</a:t>
            </a:r>
            <a:endParaRPr dirty="0"/>
          </a:p>
        </p:txBody>
      </p:sp>
      <p:sp>
        <p:nvSpPr>
          <p:cNvPr id="277" name="Google Shape;277;p11"/>
          <p:cNvSpPr txBox="1">
            <a:spLocks noGrp="1"/>
          </p:cNvSpPr>
          <p:nvPr>
            <p:ph type="body" idx="1"/>
          </p:nvPr>
        </p:nvSpPr>
        <p:spPr>
          <a:xfrm>
            <a:off x="457200" y="1600199"/>
            <a:ext cx="8229600" cy="4937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Arial"/>
              <a:buChar char="•"/>
            </a:pPr>
            <a:r>
              <a:rPr lang="en-US" sz="3200" b="0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Compulsory: 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(Many names: cold start, process migration (s</a:t>
            </a:r>
            <a:r>
              <a:rPr lang="en-US" dirty="0"/>
              <a:t>witching processes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), 1</a:t>
            </a:r>
            <a:r>
              <a:rPr lang="en-US" sz="3200" b="0" i="0" u="none" strike="noStrike" cap="none" baseline="30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reference)</a:t>
            </a:r>
            <a:endParaRPr dirty="0"/>
          </a:p>
          <a:p>
            <a:pPr marL="742950" marR="0" lvl="1" indent="-28575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First access to block impossible to avoid; </a:t>
            </a:r>
            <a:b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Effect is small for long running programs</a:t>
            </a:r>
            <a:endParaRPr dirty="0"/>
          </a:p>
          <a:p>
            <a:pPr marL="342900" marR="0" lvl="0" indent="-3429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Arial"/>
              <a:buChar char="•"/>
            </a:pPr>
            <a:r>
              <a:rPr lang="en-US" sz="3200" b="0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Capacity:</a:t>
            </a:r>
            <a:endParaRPr dirty="0"/>
          </a:p>
          <a:p>
            <a:pPr marL="742950" marR="0" lvl="1" indent="-28575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Cache cannot contain all blocks accessed by the program, so full associativity won</a:t>
            </a:r>
            <a:r>
              <a:rPr lang="en-US" sz="2800" dirty="0"/>
              <a:t>’t hold all blocks</a:t>
            </a:r>
            <a:endParaRPr sz="2800" dirty="0"/>
          </a:p>
          <a:p>
            <a:pPr marL="342900" marR="0" lvl="0" indent="-3429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Arial"/>
              <a:buChar char="•"/>
            </a:pPr>
            <a:r>
              <a:rPr lang="en-US" sz="3200" b="0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Conflict: 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(collision)</a:t>
            </a:r>
            <a:endParaRPr dirty="0"/>
          </a:p>
          <a:p>
            <a:pPr marL="742950" marR="0" lvl="1" indent="-28575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Multiple memory locations mapped to the same cache location, so there is a </a:t>
            </a:r>
            <a:r>
              <a:rPr lang="en-US" sz="2800" dirty="0"/>
              <a:t>lack of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associativity</a:t>
            </a:r>
            <a:endParaRPr sz="2800" dirty="0"/>
          </a:p>
        </p:txBody>
      </p:sp>
      <p:sp>
        <p:nvSpPr>
          <p:cNvPr id="279" name="Google Shape;279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0" name="Google Shape;280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38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0008085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Peer Instruction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have a cache of size 2 KiB with block size of 128 B.  If our cache has 2 sets, what is its associativity?</a:t>
            </a:r>
          </a:p>
          <a:p>
            <a:pPr marL="914400" indent="-514350">
              <a:buSzPct val="100000"/>
              <a:buFont typeface="+mj-lt"/>
              <a:buAutoNum type="alphaUcPeriod"/>
            </a:pPr>
            <a:r>
              <a:rPr lang="en-US" b="1" dirty="0">
                <a:solidFill>
                  <a:srgbClr val="FF9900"/>
                </a:solidFill>
              </a:rPr>
              <a:t>2</a:t>
            </a:r>
            <a:endParaRPr lang="en-US" b="1" baseline="-25000" dirty="0">
              <a:solidFill>
                <a:srgbClr val="FF9900"/>
              </a:solidFill>
              <a:cs typeface="Calibri" panose="020F0502020204030204" pitchFamily="34" charset="0"/>
            </a:endParaRPr>
          </a:p>
          <a:p>
            <a:pPr marL="914400" indent="-514350">
              <a:buSzPct val="100000"/>
              <a:buFont typeface="+mj-lt"/>
              <a:buAutoNum type="alphaUcPeriod"/>
            </a:pPr>
            <a:r>
              <a:rPr lang="en-US" b="1" dirty="0">
                <a:solidFill>
                  <a:srgbClr val="00B050"/>
                </a:solidFill>
              </a:rPr>
              <a:t>4</a:t>
            </a:r>
            <a:endParaRPr lang="en-US" b="1" baseline="-25000" dirty="0">
              <a:solidFill>
                <a:srgbClr val="00B050"/>
              </a:solidFill>
              <a:cs typeface="Calibri" panose="020F0502020204030204" pitchFamily="34" charset="0"/>
            </a:endParaRPr>
          </a:p>
          <a:p>
            <a:pPr marL="914400" indent="-514350">
              <a:buSzPct val="100000"/>
              <a:buFont typeface="+mj-lt"/>
              <a:buAutoNum type="alphaUcPeriod"/>
            </a:pPr>
            <a:r>
              <a:rPr lang="en-US" b="1" dirty="0">
                <a:solidFill>
                  <a:srgbClr val="FF3399"/>
                </a:solidFill>
              </a:rPr>
              <a:t>8</a:t>
            </a:r>
            <a:endParaRPr lang="en-US" b="1" baseline="-25000" dirty="0">
              <a:solidFill>
                <a:srgbClr val="FF3399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914400" indent="-514350">
              <a:buSzPct val="100000"/>
              <a:buFont typeface="+mj-lt"/>
              <a:buAutoNum type="alphaUcPeriod"/>
            </a:pPr>
            <a:r>
              <a:rPr lang="en-US" b="1" dirty="0">
                <a:solidFill>
                  <a:srgbClr val="00B0F0"/>
                </a:solidFill>
              </a:rPr>
              <a:t>16</a:t>
            </a:r>
            <a:endParaRPr lang="en-US" b="1" baseline="-25000" dirty="0">
              <a:solidFill>
                <a:srgbClr val="00B0F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914400" indent="-514350">
              <a:buSzPct val="100000"/>
              <a:buFont typeface="+mj-lt"/>
              <a:buAutoNum type="alphaUcPeriod"/>
            </a:pPr>
            <a:r>
              <a:rPr lang="en-US" b="1" dirty="0">
                <a:solidFill>
                  <a:srgbClr val="996633"/>
                </a:solidFill>
              </a:rPr>
              <a:t>We’re lost…</a:t>
            </a:r>
            <a:endParaRPr lang="en-US" b="1" baseline="-25000" dirty="0">
              <a:solidFill>
                <a:srgbClr val="996633"/>
              </a:solidFill>
            </a:endParaRPr>
          </a:p>
          <a:p>
            <a:pPr lvl="2"/>
            <a:endParaRPr lang="en-US" dirty="0"/>
          </a:p>
          <a:p>
            <a:r>
              <a:rPr lang="en-US" dirty="0"/>
              <a:t>If addresses are 16 bits wide, how wide is the Tag field?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B61B0D-4F45-4C9A-931A-50F88C03B460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305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Left-Right Arrow 6"/>
          <p:cNvSpPr/>
          <p:nvPr>
            <p:custDataLst>
              <p:tags r:id="rId1"/>
            </p:custDataLst>
          </p:nvPr>
        </p:nvSpPr>
        <p:spPr bwMode="auto">
          <a:xfrm>
            <a:off x="1524000" y="2971800"/>
            <a:ext cx="5257800" cy="381000"/>
          </a:xfrm>
          <a:prstGeom prst="leftRightArrow">
            <a:avLst/>
          </a:prstGeom>
          <a:solidFill>
            <a:schemeClr val="bg1">
              <a:lumMod val="7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357762" y="438912"/>
            <a:ext cx="8481438" cy="762000"/>
          </a:xfrm>
        </p:spPr>
        <p:txBody>
          <a:bodyPr/>
          <a:lstStyle/>
          <a:p>
            <a:r>
              <a:rPr lang="en-US" dirty="0"/>
              <a:t>Problem:  Processor-Memory Bottleneck</a:t>
            </a:r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3" name="Rectangle 2"/>
          <p:cNvSpPr/>
          <p:nvPr>
            <p:custDataLst>
              <p:tags r:id="rId4"/>
            </p:custDataLst>
          </p:nvPr>
        </p:nvSpPr>
        <p:spPr bwMode="auto">
          <a:xfrm>
            <a:off x="6781800" y="2209800"/>
            <a:ext cx="1371600" cy="1828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Main Memory</a:t>
            </a:r>
          </a:p>
        </p:txBody>
      </p:sp>
      <p:grpSp>
        <p:nvGrpSpPr>
          <p:cNvPr id="6" name="Group 5"/>
          <p:cNvGrpSpPr/>
          <p:nvPr>
            <p:custDataLst>
              <p:tags r:id="rId5"/>
            </p:custDataLst>
          </p:nvPr>
        </p:nvGrpSpPr>
        <p:grpSpPr>
          <a:xfrm>
            <a:off x="609600" y="2781300"/>
            <a:ext cx="914400" cy="685800"/>
            <a:chOff x="609600" y="2819400"/>
            <a:chExt cx="914400" cy="685800"/>
          </a:xfrm>
        </p:grpSpPr>
        <p:sp>
          <p:nvSpPr>
            <p:cNvPr id="4" name="Rectangle 3"/>
            <p:cNvSpPr/>
            <p:nvPr>
              <p:custDataLst>
                <p:tags r:id="rId10"/>
              </p:custDataLst>
            </p:nvPr>
          </p:nvSpPr>
          <p:spPr bwMode="auto">
            <a:xfrm>
              <a:off x="609600" y="2819400"/>
              <a:ext cx="457200" cy="685800"/>
            </a:xfrm>
            <a:prstGeom prst="rect">
              <a:avLst/>
            </a:prstGeom>
            <a:solidFill>
              <a:srgbClr val="F1C7C7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200" dirty="0">
                  <a:latin typeface="Calibri" pitchFamily="34" charset="0"/>
                </a:rPr>
                <a:t>CPU</a:t>
              </a:r>
            </a:p>
          </p:txBody>
        </p:sp>
        <p:sp>
          <p:nvSpPr>
            <p:cNvPr id="5" name="Rectangle 4"/>
            <p:cNvSpPr/>
            <p:nvPr>
              <p:custDataLst>
                <p:tags r:id="rId11"/>
              </p:custDataLst>
            </p:nvPr>
          </p:nvSpPr>
          <p:spPr bwMode="auto">
            <a:xfrm>
              <a:off x="1066800" y="2819400"/>
              <a:ext cx="457200" cy="685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algn="ctr"/>
              <a:r>
                <a:rPr lang="en-US" sz="1200" dirty="0" err="1">
                  <a:latin typeface="Calibri" pitchFamily="34" charset="0"/>
                </a:rPr>
                <a:t>Reg</a:t>
              </a:r>
              <a:endParaRPr lang="en-US" sz="1200" dirty="0">
                <a:latin typeface="Calibri" pitchFamily="34" charset="0"/>
              </a:endParaRPr>
            </a:p>
          </p:txBody>
        </p:sp>
      </p:grpSp>
      <p:sp>
        <p:nvSpPr>
          <p:cNvPr id="8" name="TextBox 7"/>
          <p:cNvSpPr txBox="1"/>
          <p:nvPr>
            <p:custDataLst>
              <p:tags r:id="rId6"/>
            </p:custDataLst>
          </p:nvPr>
        </p:nvSpPr>
        <p:spPr>
          <a:xfrm>
            <a:off x="502520" y="1828800"/>
            <a:ext cx="239533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Processor performance</a:t>
            </a:r>
          </a:p>
          <a:p>
            <a:r>
              <a:rPr lang="en-US" sz="1800" dirty="0">
                <a:latin typeface="Calibri" pitchFamily="34" charset="0"/>
              </a:rPr>
              <a:t>doubled about </a:t>
            </a:r>
          </a:p>
          <a:p>
            <a:r>
              <a:rPr lang="en-US" sz="1800" dirty="0">
                <a:latin typeface="Calibri" pitchFamily="34" charset="0"/>
              </a:rPr>
              <a:t>every 18 months</a:t>
            </a:r>
          </a:p>
        </p:txBody>
      </p:sp>
      <p:sp>
        <p:nvSpPr>
          <p:cNvPr id="9" name="TextBox 8"/>
          <p:cNvSpPr txBox="1"/>
          <p:nvPr>
            <p:custDataLst>
              <p:tags r:id="rId7"/>
            </p:custDataLst>
          </p:nvPr>
        </p:nvSpPr>
        <p:spPr>
          <a:xfrm>
            <a:off x="3167264" y="2286000"/>
            <a:ext cx="25154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Bus latency / bandwidth</a:t>
            </a:r>
          </a:p>
          <a:p>
            <a:r>
              <a:rPr lang="en-US" sz="1800" dirty="0">
                <a:latin typeface="Calibri" pitchFamily="34" charset="0"/>
              </a:rPr>
              <a:t>evolved much slower</a:t>
            </a:r>
          </a:p>
        </p:txBody>
      </p:sp>
      <p:sp>
        <p:nvSpPr>
          <p:cNvPr id="16" name="TextBox 15"/>
          <p:cNvSpPr txBox="1"/>
          <p:nvPr>
            <p:custDataLst>
              <p:tags r:id="rId8"/>
            </p:custDataLst>
          </p:nvPr>
        </p:nvSpPr>
        <p:spPr>
          <a:xfrm>
            <a:off x="1524000" y="4441609"/>
            <a:ext cx="637309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>
                <a:solidFill>
                  <a:srgbClr val="C00000"/>
                </a:solidFill>
                <a:latin typeface="Calibri" pitchFamily="34" charset="0"/>
              </a:rPr>
              <a:t>Solution: caches</a:t>
            </a:r>
          </a:p>
          <a:p>
            <a:r>
              <a:rPr lang="en-US" sz="2800" i="1" dirty="0">
                <a:solidFill>
                  <a:srgbClr val="C00000"/>
                </a:solidFill>
                <a:latin typeface="Calibri" pitchFamily="34" charset="0"/>
              </a:rPr>
              <a:t>Smaller memories, closer to CPU → faster</a:t>
            </a:r>
          </a:p>
        </p:txBody>
      </p:sp>
      <p:sp>
        <p:nvSpPr>
          <p:cNvPr id="21" name="Rectangle 20"/>
          <p:cNvSpPr/>
          <p:nvPr>
            <p:custDataLst>
              <p:tags r:id="rId9"/>
            </p:custDataLst>
          </p:nvPr>
        </p:nvSpPr>
        <p:spPr bwMode="auto">
          <a:xfrm>
            <a:off x="2069075" y="2796491"/>
            <a:ext cx="1057518" cy="685800"/>
          </a:xfrm>
          <a:prstGeom prst="rect">
            <a:avLst/>
          </a:prstGeom>
          <a:solidFill>
            <a:srgbClr val="D6D6F5">
              <a:alpha val="50000"/>
            </a:srgb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>
                <a:latin typeface="Calibri" pitchFamily="34" charset="0"/>
              </a:rPr>
              <a:t>Cache</a:t>
            </a:r>
          </a:p>
        </p:txBody>
      </p:sp>
    </p:spTree>
    <p:extLst>
      <p:ext uri="{BB962C8B-B14F-4D97-AF65-F5344CB8AC3E}">
        <p14:creationId xmlns:p14="http://schemas.microsoft.com/office/powerpoint/2010/main" val="91310923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have a cache with block size of 128 B.  Cache is 4-way set-associative and has 8 sets. How big is the cache? (What is the cache capacity)?</a:t>
            </a:r>
          </a:p>
          <a:p>
            <a:r>
              <a:rPr lang="en-US" dirty="0"/>
              <a:t>A 4KB Cache is 4-way set associative with 64 B blocks. Which bits are used for set index? (Also: How many sets does the cache have?)</a:t>
            </a:r>
          </a:p>
          <a:p>
            <a:r>
              <a:rPr lang="en-US" dirty="0"/>
              <a:t>A 32KB Cache is 8-way set associative and has 16 sets. Which bits are used for byte offset? (Also: What is the block size?)</a:t>
            </a:r>
          </a:p>
          <a:p>
            <a:r>
              <a:rPr lang="en-US" dirty="0"/>
              <a:t>A direct-mapped cache uses 4 bits for set index and 6 bits for byte offset. How big is the cache?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B61B0D-4F45-4C9A-931A-50F88C03B460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364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Up-Down Arrow 34"/>
          <p:cNvSpPr/>
          <p:nvPr>
            <p:custDataLst>
              <p:tags r:id="rId1"/>
            </p:custDataLst>
          </p:nvPr>
        </p:nvSpPr>
        <p:spPr bwMode="auto">
          <a:xfrm>
            <a:off x="3352800" y="2895600"/>
            <a:ext cx="685800" cy="1371600"/>
          </a:xfrm>
          <a:prstGeom prst="upDownArrow">
            <a:avLst/>
          </a:prstGeom>
          <a:solidFill>
            <a:schemeClr val="bg1">
              <a:lumMod val="7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algn="ctr"/>
            <a:endParaRPr lang="en-US" dirty="0">
              <a:latin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/>
              <a:t>General Cache Mechanics</a:t>
            </a:r>
          </a:p>
        </p:txBody>
      </p:sp>
      <p:sp>
        <p:nvSpPr>
          <p:cNvPr id="44" name="Slide Number Placeholder 43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3" name="Rectangle 2"/>
          <p:cNvSpPr/>
          <p:nvPr>
            <p:custDataLst>
              <p:tags r:id="rId4"/>
            </p:custDataLst>
          </p:nvPr>
        </p:nvSpPr>
        <p:spPr bwMode="auto">
          <a:xfrm>
            <a:off x="1905000" y="4267200"/>
            <a:ext cx="3581400" cy="2057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4" name="Rectangle 3"/>
          <p:cNvSpPr/>
          <p:nvPr>
            <p:custDataLst>
              <p:tags r:id="rId5"/>
            </p:custDataLst>
          </p:nvPr>
        </p:nvSpPr>
        <p:spPr bwMode="auto">
          <a:xfrm>
            <a:off x="1905000" y="2272391"/>
            <a:ext cx="3581400" cy="609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5" name="Rectangle 4"/>
          <p:cNvSpPr/>
          <p:nvPr>
            <p:custDataLst>
              <p:tags r:id="rId6"/>
            </p:custDataLst>
          </p:nvPr>
        </p:nvSpPr>
        <p:spPr bwMode="auto">
          <a:xfrm>
            <a:off x="2057400" y="4419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6" name="Rectangle 5"/>
          <p:cNvSpPr/>
          <p:nvPr>
            <p:custDataLst>
              <p:tags r:id="rId7"/>
            </p:custDataLst>
          </p:nvPr>
        </p:nvSpPr>
        <p:spPr bwMode="auto">
          <a:xfrm>
            <a:off x="2895600" y="4419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7" name="Rectangle 6"/>
          <p:cNvSpPr/>
          <p:nvPr>
            <p:custDataLst>
              <p:tags r:id="rId8"/>
            </p:custDataLst>
          </p:nvPr>
        </p:nvSpPr>
        <p:spPr bwMode="auto">
          <a:xfrm>
            <a:off x="3733800" y="4419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8" name="Rectangle 7"/>
          <p:cNvSpPr/>
          <p:nvPr>
            <p:custDataLst>
              <p:tags r:id="rId9"/>
            </p:custDataLst>
          </p:nvPr>
        </p:nvSpPr>
        <p:spPr bwMode="auto">
          <a:xfrm>
            <a:off x="4572000" y="4419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3</a:t>
            </a:r>
          </a:p>
        </p:txBody>
      </p:sp>
      <p:sp>
        <p:nvSpPr>
          <p:cNvPr id="9" name="Rectangle 8"/>
          <p:cNvSpPr/>
          <p:nvPr>
            <p:custDataLst>
              <p:tags r:id="rId10"/>
            </p:custDataLst>
          </p:nvPr>
        </p:nvSpPr>
        <p:spPr bwMode="auto">
          <a:xfrm>
            <a:off x="2057400" y="4800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4</a:t>
            </a:r>
          </a:p>
        </p:txBody>
      </p:sp>
      <p:sp>
        <p:nvSpPr>
          <p:cNvPr id="10" name="Rectangle 9"/>
          <p:cNvSpPr/>
          <p:nvPr>
            <p:custDataLst>
              <p:tags r:id="rId11"/>
            </p:custDataLst>
          </p:nvPr>
        </p:nvSpPr>
        <p:spPr bwMode="auto">
          <a:xfrm>
            <a:off x="2895600" y="4800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5</a:t>
            </a:r>
          </a:p>
        </p:txBody>
      </p:sp>
      <p:sp>
        <p:nvSpPr>
          <p:cNvPr id="11" name="Rectangle 10"/>
          <p:cNvSpPr/>
          <p:nvPr>
            <p:custDataLst>
              <p:tags r:id="rId12"/>
            </p:custDataLst>
          </p:nvPr>
        </p:nvSpPr>
        <p:spPr bwMode="auto">
          <a:xfrm>
            <a:off x="3733800" y="4800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6</a:t>
            </a:r>
          </a:p>
        </p:txBody>
      </p:sp>
      <p:sp>
        <p:nvSpPr>
          <p:cNvPr id="12" name="Rectangle 11"/>
          <p:cNvSpPr/>
          <p:nvPr>
            <p:custDataLst>
              <p:tags r:id="rId13"/>
            </p:custDataLst>
          </p:nvPr>
        </p:nvSpPr>
        <p:spPr bwMode="auto">
          <a:xfrm>
            <a:off x="4572000" y="4800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7</a:t>
            </a:r>
          </a:p>
        </p:txBody>
      </p:sp>
      <p:sp>
        <p:nvSpPr>
          <p:cNvPr id="13" name="Rectangle 12"/>
          <p:cNvSpPr/>
          <p:nvPr>
            <p:custDataLst>
              <p:tags r:id="rId14"/>
            </p:custDataLst>
          </p:nvPr>
        </p:nvSpPr>
        <p:spPr bwMode="auto">
          <a:xfrm>
            <a:off x="2057400" y="5181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8</a:t>
            </a:r>
          </a:p>
        </p:txBody>
      </p:sp>
      <p:sp>
        <p:nvSpPr>
          <p:cNvPr id="14" name="Rectangle 13"/>
          <p:cNvSpPr/>
          <p:nvPr>
            <p:custDataLst>
              <p:tags r:id="rId15"/>
            </p:custDataLst>
          </p:nvPr>
        </p:nvSpPr>
        <p:spPr bwMode="auto">
          <a:xfrm>
            <a:off x="2895600" y="5181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9</a:t>
            </a:r>
          </a:p>
        </p:txBody>
      </p:sp>
      <p:sp>
        <p:nvSpPr>
          <p:cNvPr id="15" name="Rectangle 14"/>
          <p:cNvSpPr/>
          <p:nvPr>
            <p:custDataLst>
              <p:tags r:id="rId16"/>
            </p:custDataLst>
          </p:nvPr>
        </p:nvSpPr>
        <p:spPr bwMode="auto">
          <a:xfrm>
            <a:off x="3733800" y="5181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10</a:t>
            </a:r>
          </a:p>
        </p:txBody>
      </p:sp>
      <p:sp>
        <p:nvSpPr>
          <p:cNvPr id="16" name="Rectangle 15"/>
          <p:cNvSpPr/>
          <p:nvPr>
            <p:custDataLst>
              <p:tags r:id="rId17"/>
            </p:custDataLst>
          </p:nvPr>
        </p:nvSpPr>
        <p:spPr bwMode="auto">
          <a:xfrm>
            <a:off x="4572000" y="5181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11</a:t>
            </a:r>
          </a:p>
        </p:txBody>
      </p:sp>
      <p:sp>
        <p:nvSpPr>
          <p:cNvPr id="17" name="Rectangle 16"/>
          <p:cNvSpPr/>
          <p:nvPr>
            <p:custDataLst>
              <p:tags r:id="rId18"/>
            </p:custDataLst>
          </p:nvPr>
        </p:nvSpPr>
        <p:spPr bwMode="auto">
          <a:xfrm>
            <a:off x="2057400" y="5562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12</a:t>
            </a:r>
          </a:p>
        </p:txBody>
      </p:sp>
      <p:sp>
        <p:nvSpPr>
          <p:cNvPr id="18" name="Rectangle 17"/>
          <p:cNvSpPr/>
          <p:nvPr>
            <p:custDataLst>
              <p:tags r:id="rId19"/>
            </p:custDataLst>
          </p:nvPr>
        </p:nvSpPr>
        <p:spPr bwMode="auto">
          <a:xfrm>
            <a:off x="2895600" y="5562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13</a:t>
            </a:r>
          </a:p>
        </p:txBody>
      </p:sp>
      <p:sp>
        <p:nvSpPr>
          <p:cNvPr id="19" name="Rectangle 18"/>
          <p:cNvSpPr/>
          <p:nvPr>
            <p:custDataLst>
              <p:tags r:id="rId20"/>
            </p:custDataLst>
          </p:nvPr>
        </p:nvSpPr>
        <p:spPr bwMode="auto">
          <a:xfrm>
            <a:off x="3733800" y="5562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14</a:t>
            </a:r>
          </a:p>
        </p:txBody>
      </p:sp>
      <p:sp>
        <p:nvSpPr>
          <p:cNvPr id="20" name="Rectangle 19"/>
          <p:cNvSpPr/>
          <p:nvPr>
            <p:custDataLst>
              <p:tags r:id="rId21"/>
            </p:custDataLst>
          </p:nvPr>
        </p:nvSpPr>
        <p:spPr bwMode="auto">
          <a:xfrm>
            <a:off x="4572000" y="5562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15</a:t>
            </a:r>
          </a:p>
        </p:txBody>
      </p:sp>
      <p:cxnSp>
        <p:nvCxnSpPr>
          <p:cNvPr id="22" name="Straight Connector 21"/>
          <p:cNvCxnSpPr/>
          <p:nvPr>
            <p:custDataLst>
              <p:tags r:id="rId22"/>
            </p:custDataLst>
          </p:nvPr>
        </p:nvCxnSpPr>
        <p:spPr bwMode="auto">
          <a:xfrm>
            <a:off x="2286000" y="6096000"/>
            <a:ext cx="3048000" cy="1477"/>
          </a:xfrm>
          <a:prstGeom prst="line">
            <a:avLst/>
          </a:prstGeom>
          <a:noFill/>
          <a:ln w="8890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Rectangle 25"/>
          <p:cNvSpPr/>
          <p:nvPr>
            <p:custDataLst>
              <p:tags r:id="rId23"/>
            </p:custDataLst>
          </p:nvPr>
        </p:nvSpPr>
        <p:spPr bwMode="auto">
          <a:xfrm>
            <a:off x="2057400" y="2424791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7</a:t>
            </a:r>
          </a:p>
        </p:txBody>
      </p:sp>
      <p:sp>
        <p:nvSpPr>
          <p:cNvPr id="27" name="Rectangle 26"/>
          <p:cNvSpPr/>
          <p:nvPr>
            <p:custDataLst>
              <p:tags r:id="rId24"/>
            </p:custDataLst>
          </p:nvPr>
        </p:nvSpPr>
        <p:spPr bwMode="auto">
          <a:xfrm>
            <a:off x="2895600" y="2424791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9</a:t>
            </a:r>
          </a:p>
        </p:txBody>
      </p:sp>
      <p:sp>
        <p:nvSpPr>
          <p:cNvPr id="28" name="Rectangle 27"/>
          <p:cNvSpPr/>
          <p:nvPr>
            <p:custDataLst>
              <p:tags r:id="rId25"/>
            </p:custDataLst>
          </p:nvPr>
        </p:nvSpPr>
        <p:spPr bwMode="auto">
          <a:xfrm>
            <a:off x="3733800" y="2424791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14</a:t>
            </a:r>
          </a:p>
        </p:txBody>
      </p:sp>
      <p:sp>
        <p:nvSpPr>
          <p:cNvPr id="29" name="Rectangle 28"/>
          <p:cNvSpPr/>
          <p:nvPr>
            <p:custDataLst>
              <p:tags r:id="rId26"/>
            </p:custDataLst>
          </p:nvPr>
        </p:nvSpPr>
        <p:spPr bwMode="auto">
          <a:xfrm>
            <a:off x="4572000" y="2424791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3</a:t>
            </a:r>
          </a:p>
        </p:txBody>
      </p:sp>
      <p:sp>
        <p:nvSpPr>
          <p:cNvPr id="30" name="TextBox 29"/>
          <p:cNvSpPr txBox="1"/>
          <p:nvPr>
            <p:custDataLst>
              <p:tags r:id="rId27"/>
            </p:custDataLst>
          </p:nvPr>
        </p:nvSpPr>
        <p:spPr>
          <a:xfrm>
            <a:off x="788764" y="2348591"/>
            <a:ext cx="9492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Cache</a:t>
            </a:r>
          </a:p>
        </p:txBody>
      </p:sp>
      <p:sp>
        <p:nvSpPr>
          <p:cNvPr id="31" name="TextBox 30"/>
          <p:cNvSpPr txBox="1"/>
          <p:nvPr>
            <p:custDataLst>
              <p:tags r:id="rId28"/>
            </p:custDataLst>
          </p:nvPr>
        </p:nvSpPr>
        <p:spPr>
          <a:xfrm>
            <a:off x="457200" y="4343400"/>
            <a:ext cx="12808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Memory</a:t>
            </a:r>
          </a:p>
        </p:txBody>
      </p:sp>
      <p:sp>
        <p:nvSpPr>
          <p:cNvPr id="32" name="Text Box 19"/>
          <p:cNvSpPr txBox="1"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5635243" y="4390735"/>
            <a:ext cx="3508758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 anchor="ctr">
            <a:spAutoFit/>
          </a:bodyPr>
          <a:lstStyle/>
          <a:p>
            <a:pPr marL="285750" indent="-285750">
              <a:lnSpc>
                <a:spcPct val="98000"/>
              </a:lnSpc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itchFamily="34" charset="0"/>
              </a:rPr>
              <a:t>Larger, slower, cheaper memory.</a:t>
            </a:r>
          </a:p>
          <a:p>
            <a:pPr marL="285750" indent="-285750">
              <a:lnSpc>
                <a:spcPct val="98000"/>
              </a:lnSpc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itchFamily="34" charset="0"/>
              </a:rPr>
              <a:t>Viewed as partitioned into “</a:t>
            </a:r>
            <a:r>
              <a:rPr lang="en-GB" sz="1600" b="0" dirty="0">
                <a:solidFill>
                  <a:srgbClr val="C00000"/>
                </a:solidFill>
                <a:latin typeface="Calibri" pitchFamily="34" charset="0"/>
              </a:rPr>
              <a:t>blocks</a:t>
            </a:r>
            <a:r>
              <a:rPr lang="en-GB" sz="1600" b="0" dirty="0">
                <a:latin typeface="Calibri" pitchFamily="34" charset="0"/>
              </a:rPr>
              <a:t>”</a:t>
            </a:r>
          </a:p>
        </p:txBody>
      </p:sp>
      <p:sp>
        <p:nvSpPr>
          <p:cNvPr id="33" name="Text Box 22"/>
          <p:cNvSpPr txBox="1"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3942800" y="3232918"/>
            <a:ext cx="2839000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Data is copied in </a:t>
            </a: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block</a:t>
            </a:r>
            <a:r>
              <a:rPr lang="en-GB" sz="1600" b="1" dirty="0">
                <a:latin typeface="Calibri" pitchFamily="34" charset="0"/>
              </a:rPr>
              <a:t>-sized transfer units</a:t>
            </a:r>
          </a:p>
        </p:txBody>
      </p:sp>
      <p:sp>
        <p:nvSpPr>
          <p:cNvPr id="34" name="Text Box 29"/>
          <p:cNvSpPr txBox="1">
            <a:spLocks noChangeArrowheads="1"/>
          </p:cNvSpPr>
          <p:nvPr>
            <p:custDataLst>
              <p:tags r:id="rId31"/>
            </p:custDataLst>
          </p:nvPr>
        </p:nvSpPr>
        <p:spPr bwMode="auto">
          <a:xfrm>
            <a:off x="5562600" y="2166310"/>
            <a:ext cx="3403979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 anchor="ctr">
            <a:spAutoFit/>
          </a:bodyPr>
          <a:lstStyle/>
          <a:p>
            <a:pPr marL="285750" indent="-285750">
              <a:lnSpc>
                <a:spcPct val="98000"/>
              </a:lnSpc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itchFamily="34" charset="0"/>
              </a:rPr>
              <a:t>Smaller, faster, more expensive memory</a:t>
            </a:r>
          </a:p>
          <a:p>
            <a:pPr marL="285750" indent="-285750">
              <a:lnSpc>
                <a:spcPct val="98000"/>
              </a:lnSpc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itchFamily="34" charset="0"/>
              </a:rPr>
              <a:t>Caches a subset of the </a:t>
            </a:r>
            <a:r>
              <a:rPr lang="en-GB" sz="1600" b="0" dirty="0">
                <a:solidFill>
                  <a:srgbClr val="C00000"/>
                </a:solidFill>
                <a:latin typeface="Calibri" pitchFamily="34" charset="0"/>
              </a:rPr>
              <a:t>blocks</a:t>
            </a:r>
            <a:endParaRPr lang="en-GB" sz="1600" b="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520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Up-Down Arrow 42"/>
          <p:cNvSpPr/>
          <p:nvPr>
            <p:custDataLst>
              <p:tags r:id="rId1"/>
            </p:custDataLst>
          </p:nvPr>
        </p:nvSpPr>
        <p:spPr bwMode="auto">
          <a:xfrm>
            <a:off x="3352800" y="1295400"/>
            <a:ext cx="685800" cy="990600"/>
          </a:xfrm>
          <a:prstGeom prst="upDownArrow">
            <a:avLst/>
          </a:prstGeom>
          <a:solidFill>
            <a:schemeClr val="bg1">
              <a:lumMod val="7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algn="ctr"/>
            <a:endParaRPr lang="en-US" dirty="0">
              <a:latin typeface="Calibri" pitchFamily="34" charset="0"/>
            </a:endParaRPr>
          </a:p>
        </p:txBody>
      </p:sp>
      <p:sp>
        <p:nvSpPr>
          <p:cNvPr id="35" name="Up-Down Arrow 34"/>
          <p:cNvSpPr/>
          <p:nvPr>
            <p:custDataLst>
              <p:tags r:id="rId2"/>
            </p:custDataLst>
          </p:nvPr>
        </p:nvSpPr>
        <p:spPr bwMode="auto">
          <a:xfrm>
            <a:off x="3352800" y="2895600"/>
            <a:ext cx="685800" cy="1371600"/>
          </a:xfrm>
          <a:prstGeom prst="upDownArrow">
            <a:avLst/>
          </a:prstGeom>
          <a:solidFill>
            <a:schemeClr val="bg1">
              <a:lumMod val="7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algn="ctr"/>
            <a:endParaRPr lang="en-US" dirty="0">
              <a:latin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n-US" dirty="0"/>
              <a:t>General Cache Concepts:  </a:t>
            </a:r>
            <a:r>
              <a:rPr lang="en-US" dirty="0">
                <a:solidFill>
                  <a:srgbClr val="C00000"/>
                </a:solidFill>
              </a:rPr>
              <a:t>Hit</a:t>
            </a:r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0"/>
            <p:custDataLst>
              <p:tags r:id="rId4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3" name="Rectangle 2"/>
          <p:cNvSpPr/>
          <p:nvPr>
            <p:custDataLst>
              <p:tags r:id="rId5"/>
            </p:custDataLst>
          </p:nvPr>
        </p:nvSpPr>
        <p:spPr bwMode="auto">
          <a:xfrm>
            <a:off x="1905000" y="4267200"/>
            <a:ext cx="3581400" cy="2057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4" name="Rectangle 3"/>
          <p:cNvSpPr/>
          <p:nvPr>
            <p:custDataLst>
              <p:tags r:id="rId6"/>
            </p:custDataLst>
          </p:nvPr>
        </p:nvSpPr>
        <p:spPr bwMode="auto">
          <a:xfrm>
            <a:off x="1905000" y="2272391"/>
            <a:ext cx="3581400" cy="609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5" name="Rectangle 4"/>
          <p:cNvSpPr/>
          <p:nvPr>
            <p:custDataLst>
              <p:tags r:id="rId7"/>
            </p:custDataLst>
          </p:nvPr>
        </p:nvSpPr>
        <p:spPr bwMode="auto">
          <a:xfrm>
            <a:off x="2057400" y="4419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6" name="Rectangle 5"/>
          <p:cNvSpPr/>
          <p:nvPr>
            <p:custDataLst>
              <p:tags r:id="rId8"/>
            </p:custDataLst>
          </p:nvPr>
        </p:nvSpPr>
        <p:spPr bwMode="auto">
          <a:xfrm>
            <a:off x="2895600" y="4419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7" name="Rectangle 6"/>
          <p:cNvSpPr/>
          <p:nvPr>
            <p:custDataLst>
              <p:tags r:id="rId9"/>
            </p:custDataLst>
          </p:nvPr>
        </p:nvSpPr>
        <p:spPr bwMode="auto">
          <a:xfrm>
            <a:off x="3733800" y="4419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8" name="Rectangle 7"/>
          <p:cNvSpPr/>
          <p:nvPr>
            <p:custDataLst>
              <p:tags r:id="rId10"/>
            </p:custDataLst>
          </p:nvPr>
        </p:nvSpPr>
        <p:spPr bwMode="auto">
          <a:xfrm>
            <a:off x="4572000" y="4419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3</a:t>
            </a:r>
          </a:p>
        </p:txBody>
      </p:sp>
      <p:sp>
        <p:nvSpPr>
          <p:cNvPr id="9" name="Rectangle 8"/>
          <p:cNvSpPr/>
          <p:nvPr>
            <p:custDataLst>
              <p:tags r:id="rId11"/>
            </p:custDataLst>
          </p:nvPr>
        </p:nvSpPr>
        <p:spPr bwMode="auto">
          <a:xfrm>
            <a:off x="2057400" y="4800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4</a:t>
            </a:r>
          </a:p>
        </p:txBody>
      </p:sp>
      <p:sp>
        <p:nvSpPr>
          <p:cNvPr id="10" name="Rectangle 9"/>
          <p:cNvSpPr/>
          <p:nvPr>
            <p:custDataLst>
              <p:tags r:id="rId12"/>
            </p:custDataLst>
          </p:nvPr>
        </p:nvSpPr>
        <p:spPr bwMode="auto">
          <a:xfrm>
            <a:off x="2895600" y="4800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5</a:t>
            </a:r>
          </a:p>
        </p:txBody>
      </p:sp>
      <p:sp>
        <p:nvSpPr>
          <p:cNvPr id="11" name="Rectangle 10"/>
          <p:cNvSpPr/>
          <p:nvPr>
            <p:custDataLst>
              <p:tags r:id="rId13"/>
            </p:custDataLst>
          </p:nvPr>
        </p:nvSpPr>
        <p:spPr bwMode="auto">
          <a:xfrm>
            <a:off x="3733800" y="4800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6</a:t>
            </a:r>
          </a:p>
        </p:txBody>
      </p:sp>
      <p:sp>
        <p:nvSpPr>
          <p:cNvPr id="12" name="Rectangle 11"/>
          <p:cNvSpPr/>
          <p:nvPr>
            <p:custDataLst>
              <p:tags r:id="rId14"/>
            </p:custDataLst>
          </p:nvPr>
        </p:nvSpPr>
        <p:spPr bwMode="auto">
          <a:xfrm>
            <a:off x="4572000" y="4800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7</a:t>
            </a:r>
          </a:p>
        </p:txBody>
      </p:sp>
      <p:sp>
        <p:nvSpPr>
          <p:cNvPr id="13" name="Rectangle 12"/>
          <p:cNvSpPr/>
          <p:nvPr>
            <p:custDataLst>
              <p:tags r:id="rId15"/>
            </p:custDataLst>
          </p:nvPr>
        </p:nvSpPr>
        <p:spPr bwMode="auto">
          <a:xfrm>
            <a:off x="2057400" y="5181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8</a:t>
            </a:r>
          </a:p>
        </p:txBody>
      </p:sp>
      <p:sp>
        <p:nvSpPr>
          <p:cNvPr id="14" name="Rectangle 13"/>
          <p:cNvSpPr/>
          <p:nvPr>
            <p:custDataLst>
              <p:tags r:id="rId16"/>
            </p:custDataLst>
          </p:nvPr>
        </p:nvSpPr>
        <p:spPr bwMode="auto">
          <a:xfrm>
            <a:off x="2895600" y="5181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9</a:t>
            </a:r>
          </a:p>
        </p:txBody>
      </p:sp>
      <p:sp>
        <p:nvSpPr>
          <p:cNvPr id="15" name="Rectangle 14"/>
          <p:cNvSpPr/>
          <p:nvPr>
            <p:custDataLst>
              <p:tags r:id="rId17"/>
            </p:custDataLst>
          </p:nvPr>
        </p:nvSpPr>
        <p:spPr bwMode="auto">
          <a:xfrm>
            <a:off x="3733800" y="5181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10</a:t>
            </a:r>
          </a:p>
        </p:txBody>
      </p:sp>
      <p:sp>
        <p:nvSpPr>
          <p:cNvPr id="16" name="Rectangle 15"/>
          <p:cNvSpPr/>
          <p:nvPr>
            <p:custDataLst>
              <p:tags r:id="rId18"/>
            </p:custDataLst>
          </p:nvPr>
        </p:nvSpPr>
        <p:spPr bwMode="auto">
          <a:xfrm>
            <a:off x="4572000" y="5181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11</a:t>
            </a:r>
          </a:p>
        </p:txBody>
      </p:sp>
      <p:sp>
        <p:nvSpPr>
          <p:cNvPr id="17" name="Rectangle 16"/>
          <p:cNvSpPr/>
          <p:nvPr>
            <p:custDataLst>
              <p:tags r:id="rId19"/>
            </p:custDataLst>
          </p:nvPr>
        </p:nvSpPr>
        <p:spPr bwMode="auto">
          <a:xfrm>
            <a:off x="2057400" y="5562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12</a:t>
            </a:r>
          </a:p>
        </p:txBody>
      </p:sp>
      <p:sp>
        <p:nvSpPr>
          <p:cNvPr id="18" name="Rectangle 17"/>
          <p:cNvSpPr/>
          <p:nvPr>
            <p:custDataLst>
              <p:tags r:id="rId20"/>
            </p:custDataLst>
          </p:nvPr>
        </p:nvSpPr>
        <p:spPr bwMode="auto">
          <a:xfrm>
            <a:off x="2895600" y="5562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13</a:t>
            </a:r>
          </a:p>
        </p:txBody>
      </p:sp>
      <p:sp>
        <p:nvSpPr>
          <p:cNvPr id="19" name="Rectangle 18"/>
          <p:cNvSpPr/>
          <p:nvPr>
            <p:custDataLst>
              <p:tags r:id="rId21"/>
            </p:custDataLst>
          </p:nvPr>
        </p:nvSpPr>
        <p:spPr bwMode="auto">
          <a:xfrm>
            <a:off x="3733800" y="5562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14</a:t>
            </a:r>
          </a:p>
        </p:txBody>
      </p:sp>
      <p:sp>
        <p:nvSpPr>
          <p:cNvPr id="20" name="Rectangle 19"/>
          <p:cNvSpPr/>
          <p:nvPr>
            <p:custDataLst>
              <p:tags r:id="rId22"/>
            </p:custDataLst>
          </p:nvPr>
        </p:nvSpPr>
        <p:spPr bwMode="auto">
          <a:xfrm>
            <a:off x="4572000" y="5562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15</a:t>
            </a:r>
          </a:p>
        </p:txBody>
      </p:sp>
      <p:cxnSp>
        <p:nvCxnSpPr>
          <p:cNvPr id="22" name="Straight Connector 21"/>
          <p:cNvCxnSpPr/>
          <p:nvPr>
            <p:custDataLst>
              <p:tags r:id="rId23"/>
            </p:custDataLst>
          </p:nvPr>
        </p:nvCxnSpPr>
        <p:spPr bwMode="auto">
          <a:xfrm>
            <a:off x="2286000" y="6096000"/>
            <a:ext cx="3048000" cy="1477"/>
          </a:xfrm>
          <a:prstGeom prst="line">
            <a:avLst/>
          </a:prstGeom>
          <a:noFill/>
          <a:ln w="8890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Rectangle 25"/>
          <p:cNvSpPr/>
          <p:nvPr>
            <p:custDataLst>
              <p:tags r:id="rId24"/>
            </p:custDataLst>
          </p:nvPr>
        </p:nvSpPr>
        <p:spPr bwMode="auto">
          <a:xfrm>
            <a:off x="2057400" y="2424791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7</a:t>
            </a:r>
          </a:p>
        </p:txBody>
      </p:sp>
      <p:sp>
        <p:nvSpPr>
          <p:cNvPr id="27" name="Rectangle 26"/>
          <p:cNvSpPr/>
          <p:nvPr>
            <p:custDataLst>
              <p:tags r:id="rId25"/>
            </p:custDataLst>
          </p:nvPr>
        </p:nvSpPr>
        <p:spPr bwMode="auto">
          <a:xfrm>
            <a:off x="2895600" y="2424791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9</a:t>
            </a:r>
          </a:p>
        </p:txBody>
      </p:sp>
      <p:sp>
        <p:nvSpPr>
          <p:cNvPr id="28" name="Rectangle 27"/>
          <p:cNvSpPr/>
          <p:nvPr>
            <p:custDataLst>
              <p:tags r:id="rId26"/>
            </p:custDataLst>
          </p:nvPr>
        </p:nvSpPr>
        <p:spPr bwMode="auto">
          <a:xfrm>
            <a:off x="3733800" y="2424791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14</a:t>
            </a:r>
          </a:p>
        </p:txBody>
      </p:sp>
      <p:sp>
        <p:nvSpPr>
          <p:cNvPr id="29" name="Rectangle 28"/>
          <p:cNvSpPr/>
          <p:nvPr>
            <p:custDataLst>
              <p:tags r:id="rId27"/>
            </p:custDataLst>
          </p:nvPr>
        </p:nvSpPr>
        <p:spPr bwMode="auto">
          <a:xfrm>
            <a:off x="4572000" y="2424791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3</a:t>
            </a:r>
          </a:p>
        </p:txBody>
      </p:sp>
      <p:sp>
        <p:nvSpPr>
          <p:cNvPr id="30" name="TextBox 29"/>
          <p:cNvSpPr txBox="1"/>
          <p:nvPr>
            <p:custDataLst>
              <p:tags r:id="rId28"/>
            </p:custDataLst>
          </p:nvPr>
        </p:nvSpPr>
        <p:spPr>
          <a:xfrm>
            <a:off x="788764" y="2348591"/>
            <a:ext cx="9492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Cache</a:t>
            </a:r>
          </a:p>
        </p:txBody>
      </p:sp>
      <p:sp>
        <p:nvSpPr>
          <p:cNvPr id="31" name="TextBox 30"/>
          <p:cNvSpPr txBox="1"/>
          <p:nvPr>
            <p:custDataLst>
              <p:tags r:id="rId29"/>
            </p:custDataLst>
          </p:nvPr>
        </p:nvSpPr>
        <p:spPr>
          <a:xfrm>
            <a:off x="457200" y="4343400"/>
            <a:ext cx="12808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Memory</a:t>
            </a:r>
          </a:p>
        </p:txBody>
      </p:sp>
      <p:sp>
        <p:nvSpPr>
          <p:cNvPr id="44" name="Text Box 29"/>
          <p:cNvSpPr txBox="1"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5919759" y="1580883"/>
            <a:ext cx="2826906" cy="39613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latin typeface="Calibri" pitchFamily="34" charset="0"/>
              </a:rPr>
              <a:t>Data in block b is needed</a:t>
            </a:r>
          </a:p>
        </p:txBody>
      </p:sp>
      <p:sp>
        <p:nvSpPr>
          <p:cNvPr id="46" name="Rectangle 45"/>
          <p:cNvSpPr/>
          <p:nvPr>
            <p:custDataLst>
              <p:tags r:id="rId31"/>
            </p:custDataLst>
          </p:nvPr>
        </p:nvSpPr>
        <p:spPr>
          <a:xfrm>
            <a:off x="3997173" y="1619517"/>
            <a:ext cx="118442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Request: 14</a:t>
            </a:r>
          </a:p>
        </p:txBody>
      </p:sp>
      <p:sp>
        <p:nvSpPr>
          <p:cNvPr id="47" name="Rectangle 46"/>
          <p:cNvSpPr/>
          <p:nvPr>
            <p:custDataLst>
              <p:tags r:id="rId32"/>
            </p:custDataLst>
          </p:nvPr>
        </p:nvSpPr>
        <p:spPr bwMode="auto">
          <a:xfrm>
            <a:off x="3733800" y="2425522"/>
            <a:ext cx="762000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14</a:t>
            </a:r>
          </a:p>
        </p:txBody>
      </p:sp>
      <p:sp>
        <p:nvSpPr>
          <p:cNvPr id="48" name="Text Box 29"/>
          <p:cNvSpPr txBox="1">
            <a:spLocks noChangeArrowheads="1"/>
          </p:cNvSpPr>
          <p:nvPr>
            <p:custDataLst>
              <p:tags r:id="rId33"/>
            </p:custDataLst>
          </p:nvPr>
        </p:nvSpPr>
        <p:spPr bwMode="auto">
          <a:xfrm>
            <a:off x="5936094" y="2209800"/>
            <a:ext cx="2154670" cy="69775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latin typeface="Calibri" pitchFamily="34" charset="0"/>
              </a:rPr>
              <a:t>Block b is in cache: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i="1" dirty="0">
                <a:solidFill>
                  <a:srgbClr val="C00000"/>
                </a:solidFill>
                <a:latin typeface="Calibri" pitchFamily="34" charset="0"/>
              </a:rPr>
              <a:t>Hit!</a:t>
            </a:r>
            <a:endParaRPr lang="en-GB" sz="2000" b="1" i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6" name="Text Box 29"/>
          <p:cNvSpPr txBox="1">
            <a:spLocks noChangeArrowheads="1"/>
          </p:cNvSpPr>
          <p:nvPr>
            <p:custDataLst>
              <p:tags r:id="rId34"/>
            </p:custDataLst>
          </p:nvPr>
        </p:nvSpPr>
        <p:spPr bwMode="auto">
          <a:xfrm>
            <a:off x="5943600" y="3200400"/>
            <a:ext cx="2671735" cy="39613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latin typeface="Calibri" pitchFamily="34" charset="0"/>
              </a:rPr>
              <a:t>Data is </a:t>
            </a:r>
            <a:r>
              <a:rPr lang="en-GB" sz="2000" i="1" dirty="0">
                <a:latin typeface="Calibri" pitchFamily="34" charset="0"/>
              </a:rPr>
              <a:t>returned </a:t>
            </a:r>
            <a:r>
              <a:rPr lang="en-GB" sz="2000" b="1" i="1" dirty="0">
                <a:latin typeface="Calibri" pitchFamily="34" charset="0"/>
              </a:rPr>
              <a:t>to CPU</a:t>
            </a:r>
          </a:p>
        </p:txBody>
      </p:sp>
    </p:spTree>
    <p:extLst>
      <p:ext uri="{BB962C8B-B14F-4D97-AF65-F5344CB8AC3E}">
        <p14:creationId xmlns:p14="http://schemas.microsoft.com/office/powerpoint/2010/main" val="539249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46" grpId="0"/>
      <p:bldP spid="47" grpId="0" animBg="1"/>
      <p:bldP spid="48" grpId="0"/>
      <p:bldP spid="3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Up-Down Arrow 42"/>
          <p:cNvSpPr/>
          <p:nvPr>
            <p:custDataLst>
              <p:tags r:id="rId1"/>
            </p:custDataLst>
          </p:nvPr>
        </p:nvSpPr>
        <p:spPr bwMode="auto">
          <a:xfrm>
            <a:off x="3352800" y="1295400"/>
            <a:ext cx="685800" cy="990600"/>
          </a:xfrm>
          <a:prstGeom prst="upDownArrow">
            <a:avLst/>
          </a:prstGeom>
          <a:solidFill>
            <a:schemeClr val="bg1">
              <a:lumMod val="7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algn="ctr"/>
            <a:endParaRPr lang="en-US" dirty="0">
              <a:latin typeface="Calibri" pitchFamily="34" charset="0"/>
            </a:endParaRPr>
          </a:p>
        </p:txBody>
      </p:sp>
      <p:sp>
        <p:nvSpPr>
          <p:cNvPr id="35" name="Up-Down Arrow 34"/>
          <p:cNvSpPr/>
          <p:nvPr>
            <p:custDataLst>
              <p:tags r:id="rId2"/>
            </p:custDataLst>
          </p:nvPr>
        </p:nvSpPr>
        <p:spPr bwMode="auto">
          <a:xfrm>
            <a:off x="3352800" y="2895600"/>
            <a:ext cx="685800" cy="1371600"/>
          </a:xfrm>
          <a:prstGeom prst="upDownArrow">
            <a:avLst/>
          </a:prstGeom>
          <a:solidFill>
            <a:schemeClr val="bg1">
              <a:lumMod val="7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algn="ctr"/>
            <a:endParaRPr lang="en-US" dirty="0">
              <a:latin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n-US" dirty="0"/>
              <a:t>General Cache Concepts:  </a:t>
            </a:r>
            <a:r>
              <a:rPr lang="en-US" dirty="0">
                <a:solidFill>
                  <a:srgbClr val="C00000"/>
                </a:solidFill>
              </a:rPr>
              <a:t>Miss</a:t>
            </a:r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0"/>
            <p:custDataLst>
              <p:tags r:id="rId4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3" name="Rectangle 2"/>
          <p:cNvSpPr/>
          <p:nvPr>
            <p:custDataLst>
              <p:tags r:id="rId5"/>
            </p:custDataLst>
          </p:nvPr>
        </p:nvSpPr>
        <p:spPr bwMode="auto">
          <a:xfrm>
            <a:off x="1905000" y="4267200"/>
            <a:ext cx="3581400" cy="2057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4" name="Rectangle 3"/>
          <p:cNvSpPr/>
          <p:nvPr>
            <p:custDataLst>
              <p:tags r:id="rId6"/>
            </p:custDataLst>
          </p:nvPr>
        </p:nvSpPr>
        <p:spPr bwMode="auto">
          <a:xfrm>
            <a:off x="1905000" y="2272391"/>
            <a:ext cx="3581400" cy="609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5" name="Rectangle 4"/>
          <p:cNvSpPr/>
          <p:nvPr>
            <p:custDataLst>
              <p:tags r:id="rId7"/>
            </p:custDataLst>
          </p:nvPr>
        </p:nvSpPr>
        <p:spPr bwMode="auto">
          <a:xfrm>
            <a:off x="2057400" y="4419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6" name="Rectangle 5"/>
          <p:cNvSpPr/>
          <p:nvPr>
            <p:custDataLst>
              <p:tags r:id="rId8"/>
            </p:custDataLst>
          </p:nvPr>
        </p:nvSpPr>
        <p:spPr bwMode="auto">
          <a:xfrm>
            <a:off x="2895600" y="4419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7" name="Rectangle 6"/>
          <p:cNvSpPr/>
          <p:nvPr>
            <p:custDataLst>
              <p:tags r:id="rId9"/>
            </p:custDataLst>
          </p:nvPr>
        </p:nvSpPr>
        <p:spPr bwMode="auto">
          <a:xfrm>
            <a:off x="3733800" y="4419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8" name="Rectangle 7"/>
          <p:cNvSpPr/>
          <p:nvPr>
            <p:custDataLst>
              <p:tags r:id="rId10"/>
            </p:custDataLst>
          </p:nvPr>
        </p:nvSpPr>
        <p:spPr bwMode="auto">
          <a:xfrm>
            <a:off x="4572000" y="4419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3</a:t>
            </a:r>
          </a:p>
        </p:txBody>
      </p:sp>
      <p:sp>
        <p:nvSpPr>
          <p:cNvPr id="9" name="Rectangle 8"/>
          <p:cNvSpPr/>
          <p:nvPr>
            <p:custDataLst>
              <p:tags r:id="rId11"/>
            </p:custDataLst>
          </p:nvPr>
        </p:nvSpPr>
        <p:spPr bwMode="auto">
          <a:xfrm>
            <a:off x="2057400" y="4800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4</a:t>
            </a:r>
          </a:p>
        </p:txBody>
      </p:sp>
      <p:sp>
        <p:nvSpPr>
          <p:cNvPr id="10" name="Rectangle 9"/>
          <p:cNvSpPr/>
          <p:nvPr>
            <p:custDataLst>
              <p:tags r:id="rId12"/>
            </p:custDataLst>
          </p:nvPr>
        </p:nvSpPr>
        <p:spPr bwMode="auto">
          <a:xfrm>
            <a:off x="2895600" y="4800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5</a:t>
            </a:r>
          </a:p>
        </p:txBody>
      </p:sp>
      <p:sp>
        <p:nvSpPr>
          <p:cNvPr id="11" name="Rectangle 10"/>
          <p:cNvSpPr/>
          <p:nvPr>
            <p:custDataLst>
              <p:tags r:id="rId13"/>
            </p:custDataLst>
          </p:nvPr>
        </p:nvSpPr>
        <p:spPr bwMode="auto">
          <a:xfrm>
            <a:off x="3733800" y="4800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6</a:t>
            </a:r>
          </a:p>
        </p:txBody>
      </p:sp>
      <p:sp>
        <p:nvSpPr>
          <p:cNvPr id="12" name="Rectangle 11"/>
          <p:cNvSpPr/>
          <p:nvPr>
            <p:custDataLst>
              <p:tags r:id="rId14"/>
            </p:custDataLst>
          </p:nvPr>
        </p:nvSpPr>
        <p:spPr bwMode="auto">
          <a:xfrm>
            <a:off x="4572000" y="4800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7</a:t>
            </a:r>
          </a:p>
        </p:txBody>
      </p:sp>
      <p:sp>
        <p:nvSpPr>
          <p:cNvPr id="13" name="Rectangle 12"/>
          <p:cNvSpPr/>
          <p:nvPr>
            <p:custDataLst>
              <p:tags r:id="rId15"/>
            </p:custDataLst>
          </p:nvPr>
        </p:nvSpPr>
        <p:spPr bwMode="auto">
          <a:xfrm>
            <a:off x="2057400" y="5181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8</a:t>
            </a:r>
          </a:p>
        </p:txBody>
      </p:sp>
      <p:sp>
        <p:nvSpPr>
          <p:cNvPr id="14" name="Rectangle 13"/>
          <p:cNvSpPr/>
          <p:nvPr>
            <p:custDataLst>
              <p:tags r:id="rId16"/>
            </p:custDataLst>
          </p:nvPr>
        </p:nvSpPr>
        <p:spPr bwMode="auto">
          <a:xfrm>
            <a:off x="2895600" y="5181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9</a:t>
            </a:r>
          </a:p>
        </p:txBody>
      </p:sp>
      <p:sp>
        <p:nvSpPr>
          <p:cNvPr id="15" name="Rectangle 14"/>
          <p:cNvSpPr/>
          <p:nvPr>
            <p:custDataLst>
              <p:tags r:id="rId17"/>
            </p:custDataLst>
          </p:nvPr>
        </p:nvSpPr>
        <p:spPr bwMode="auto">
          <a:xfrm>
            <a:off x="3733800" y="5181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10</a:t>
            </a:r>
          </a:p>
        </p:txBody>
      </p:sp>
      <p:sp>
        <p:nvSpPr>
          <p:cNvPr id="16" name="Rectangle 15"/>
          <p:cNvSpPr/>
          <p:nvPr>
            <p:custDataLst>
              <p:tags r:id="rId18"/>
            </p:custDataLst>
          </p:nvPr>
        </p:nvSpPr>
        <p:spPr bwMode="auto">
          <a:xfrm>
            <a:off x="4572000" y="5181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11</a:t>
            </a:r>
          </a:p>
        </p:txBody>
      </p:sp>
      <p:sp>
        <p:nvSpPr>
          <p:cNvPr id="17" name="Rectangle 16"/>
          <p:cNvSpPr/>
          <p:nvPr>
            <p:custDataLst>
              <p:tags r:id="rId19"/>
            </p:custDataLst>
          </p:nvPr>
        </p:nvSpPr>
        <p:spPr bwMode="auto">
          <a:xfrm>
            <a:off x="2057400" y="5562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12</a:t>
            </a:r>
          </a:p>
        </p:txBody>
      </p:sp>
      <p:sp>
        <p:nvSpPr>
          <p:cNvPr id="18" name="Rectangle 17"/>
          <p:cNvSpPr/>
          <p:nvPr>
            <p:custDataLst>
              <p:tags r:id="rId20"/>
            </p:custDataLst>
          </p:nvPr>
        </p:nvSpPr>
        <p:spPr bwMode="auto">
          <a:xfrm>
            <a:off x="2895600" y="5562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13</a:t>
            </a:r>
          </a:p>
        </p:txBody>
      </p:sp>
      <p:sp>
        <p:nvSpPr>
          <p:cNvPr id="19" name="Rectangle 18"/>
          <p:cNvSpPr/>
          <p:nvPr>
            <p:custDataLst>
              <p:tags r:id="rId21"/>
            </p:custDataLst>
          </p:nvPr>
        </p:nvSpPr>
        <p:spPr bwMode="auto">
          <a:xfrm>
            <a:off x="3733800" y="5562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14</a:t>
            </a:r>
          </a:p>
        </p:txBody>
      </p:sp>
      <p:sp>
        <p:nvSpPr>
          <p:cNvPr id="20" name="Rectangle 19"/>
          <p:cNvSpPr/>
          <p:nvPr>
            <p:custDataLst>
              <p:tags r:id="rId22"/>
            </p:custDataLst>
          </p:nvPr>
        </p:nvSpPr>
        <p:spPr bwMode="auto">
          <a:xfrm>
            <a:off x="4572000" y="5562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15</a:t>
            </a:r>
          </a:p>
        </p:txBody>
      </p:sp>
      <p:cxnSp>
        <p:nvCxnSpPr>
          <p:cNvPr id="22" name="Straight Connector 21"/>
          <p:cNvCxnSpPr/>
          <p:nvPr>
            <p:custDataLst>
              <p:tags r:id="rId23"/>
            </p:custDataLst>
          </p:nvPr>
        </p:nvCxnSpPr>
        <p:spPr bwMode="auto">
          <a:xfrm>
            <a:off x="2286000" y="6096000"/>
            <a:ext cx="3048000" cy="1477"/>
          </a:xfrm>
          <a:prstGeom prst="line">
            <a:avLst/>
          </a:prstGeom>
          <a:noFill/>
          <a:ln w="8890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Rectangle 25"/>
          <p:cNvSpPr/>
          <p:nvPr>
            <p:custDataLst>
              <p:tags r:id="rId24"/>
            </p:custDataLst>
          </p:nvPr>
        </p:nvSpPr>
        <p:spPr bwMode="auto">
          <a:xfrm>
            <a:off x="2057400" y="2424791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7</a:t>
            </a:r>
          </a:p>
        </p:txBody>
      </p:sp>
      <p:sp>
        <p:nvSpPr>
          <p:cNvPr id="27" name="Rectangle 26"/>
          <p:cNvSpPr/>
          <p:nvPr>
            <p:custDataLst>
              <p:tags r:id="rId25"/>
            </p:custDataLst>
          </p:nvPr>
        </p:nvSpPr>
        <p:spPr bwMode="auto">
          <a:xfrm>
            <a:off x="2895600" y="2424791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9</a:t>
            </a:r>
          </a:p>
        </p:txBody>
      </p:sp>
      <p:sp>
        <p:nvSpPr>
          <p:cNvPr id="28" name="Rectangle 27"/>
          <p:cNvSpPr/>
          <p:nvPr>
            <p:custDataLst>
              <p:tags r:id="rId26"/>
            </p:custDataLst>
          </p:nvPr>
        </p:nvSpPr>
        <p:spPr bwMode="auto">
          <a:xfrm>
            <a:off x="3733800" y="2424791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14</a:t>
            </a:r>
          </a:p>
        </p:txBody>
      </p:sp>
      <p:sp>
        <p:nvSpPr>
          <p:cNvPr id="29" name="Rectangle 28"/>
          <p:cNvSpPr/>
          <p:nvPr>
            <p:custDataLst>
              <p:tags r:id="rId27"/>
            </p:custDataLst>
          </p:nvPr>
        </p:nvSpPr>
        <p:spPr bwMode="auto">
          <a:xfrm>
            <a:off x="4572000" y="2424791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3</a:t>
            </a:r>
          </a:p>
        </p:txBody>
      </p:sp>
      <p:sp>
        <p:nvSpPr>
          <p:cNvPr id="30" name="TextBox 29"/>
          <p:cNvSpPr txBox="1"/>
          <p:nvPr>
            <p:custDataLst>
              <p:tags r:id="rId28"/>
            </p:custDataLst>
          </p:nvPr>
        </p:nvSpPr>
        <p:spPr>
          <a:xfrm>
            <a:off x="788764" y="2348591"/>
            <a:ext cx="9492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Cache</a:t>
            </a:r>
          </a:p>
        </p:txBody>
      </p:sp>
      <p:sp>
        <p:nvSpPr>
          <p:cNvPr id="31" name="TextBox 30"/>
          <p:cNvSpPr txBox="1"/>
          <p:nvPr>
            <p:custDataLst>
              <p:tags r:id="rId29"/>
            </p:custDataLst>
          </p:nvPr>
        </p:nvSpPr>
        <p:spPr>
          <a:xfrm>
            <a:off x="457200" y="4343400"/>
            <a:ext cx="12808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Memory</a:t>
            </a:r>
          </a:p>
        </p:txBody>
      </p:sp>
      <p:sp>
        <p:nvSpPr>
          <p:cNvPr id="44" name="Text Box 29"/>
          <p:cNvSpPr txBox="1"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5919759" y="1580883"/>
            <a:ext cx="2826906" cy="39613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latin typeface="Calibri" pitchFamily="34" charset="0"/>
              </a:rPr>
              <a:t>Data in block b is needed</a:t>
            </a:r>
          </a:p>
        </p:txBody>
      </p:sp>
      <p:sp>
        <p:nvSpPr>
          <p:cNvPr id="46" name="Rectangle 45"/>
          <p:cNvSpPr/>
          <p:nvPr>
            <p:custDataLst>
              <p:tags r:id="rId31"/>
            </p:custDataLst>
          </p:nvPr>
        </p:nvSpPr>
        <p:spPr>
          <a:xfrm>
            <a:off x="3997173" y="1619517"/>
            <a:ext cx="118442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Request: 12</a:t>
            </a:r>
          </a:p>
        </p:txBody>
      </p:sp>
      <p:sp>
        <p:nvSpPr>
          <p:cNvPr id="48" name="Text Box 29"/>
          <p:cNvSpPr txBox="1">
            <a:spLocks noChangeArrowheads="1"/>
          </p:cNvSpPr>
          <p:nvPr>
            <p:custDataLst>
              <p:tags r:id="rId32"/>
            </p:custDataLst>
          </p:nvPr>
        </p:nvSpPr>
        <p:spPr bwMode="auto">
          <a:xfrm>
            <a:off x="5936094" y="2209800"/>
            <a:ext cx="2569847" cy="69775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latin typeface="Calibri" pitchFamily="34" charset="0"/>
              </a:rPr>
              <a:t>Block b is not in cache: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rgbClr val="C00000"/>
                </a:solidFill>
                <a:latin typeface="Calibri" pitchFamily="34" charset="0"/>
              </a:rPr>
              <a:t>Miss!</a:t>
            </a:r>
          </a:p>
        </p:txBody>
      </p:sp>
      <p:sp>
        <p:nvSpPr>
          <p:cNvPr id="34" name="Text Box 29"/>
          <p:cNvSpPr txBox="1">
            <a:spLocks noChangeArrowheads="1"/>
          </p:cNvSpPr>
          <p:nvPr>
            <p:custDataLst>
              <p:tags r:id="rId33"/>
            </p:custDataLst>
          </p:nvPr>
        </p:nvSpPr>
        <p:spPr bwMode="auto">
          <a:xfrm>
            <a:off x="5943600" y="3200400"/>
            <a:ext cx="2585173" cy="69775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latin typeface="Calibri" pitchFamily="34" charset="0"/>
              </a:rPr>
              <a:t>Block b is fetched from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i="1" dirty="0">
                <a:latin typeface="Calibri" pitchFamily="34" charset="0"/>
              </a:rPr>
              <a:t>memory</a:t>
            </a:r>
            <a:endParaRPr lang="en-GB" sz="2000" b="1" i="1" dirty="0">
              <a:latin typeface="Calibri" pitchFamily="34" charset="0"/>
            </a:endParaRPr>
          </a:p>
        </p:txBody>
      </p:sp>
      <p:sp>
        <p:nvSpPr>
          <p:cNvPr id="36" name="Rectangle 35"/>
          <p:cNvSpPr/>
          <p:nvPr>
            <p:custDataLst>
              <p:tags r:id="rId34"/>
            </p:custDataLst>
          </p:nvPr>
        </p:nvSpPr>
        <p:spPr>
          <a:xfrm>
            <a:off x="3997172" y="3395246"/>
            <a:ext cx="118442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Request: 12</a:t>
            </a:r>
          </a:p>
        </p:txBody>
      </p:sp>
      <p:sp>
        <p:nvSpPr>
          <p:cNvPr id="37" name="Rectangle 36"/>
          <p:cNvSpPr/>
          <p:nvPr>
            <p:custDataLst>
              <p:tags r:id="rId35"/>
            </p:custDataLst>
          </p:nvPr>
        </p:nvSpPr>
        <p:spPr bwMode="auto">
          <a:xfrm>
            <a:off x="2057400" y="5562600"/>
            <a:ext cx="762000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12</a:t>
            </a:r>
          </a:p>
        </p:txBody>
      </p:sp>
      <p:sp>
        <p:nvSpPr>
          <p:cNvPr id="38" name="Rectangle 37"/>
          <p:cNvSpPr/>
          <p:nvPr>
            <p:custDataLst>
              <p:tags r:id="rId36"/>
            </p:custDataLst>
          </p:nvPr>
        </p:nvSpPr>
        <p:spPr bwMode="auto">
          <a:xfrm>
            <a:off x="2590800" y="3429000"/>
            <a:ext cx="762000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12</a:t>
            </a:r>
          </a:p>
        </p:txBody>
      </p:sp>
      <p:sp>
        <p:nvSpPr>
          <p:cNvPr id="39" name="Rectangle 38"/>
          <p:cNvSpPr/>
          <p:nvPr>
            <p:custDataLst>
              <p:tags r:id="rId37"/>
            </p:custDataLst>
          </p:nvPr>
        </p:nvSpPr>
        <p:spPr bwMode="auto">
          <a:xfrm>
            <a:off x="2895600" y="2425522"/>
            <a:ext cx="762000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alibri" pitchFamily="34" charset="0"/>
              </a:rPr>
              <a:t>12</a:t>
            </a:r>
          </a:p>
        </p:txBody>
      </p:sp>
      <p:sp>
        <p:nvSpPr>
          <p:cNvPr id="42" name="Text Box 29"/>
          <p:cNvSpPr txBox="1">
            <a:spLocks noChangeArrowheads="1"/>
          </p:cNvSpPr>
          <p:nvPr>
            <p:custDataLst>
              <p:tags r:id="rId38"/>
            </p:custDataLst>
          </p:nvPr>
        </p:nvSpPr>
        <p:spPr bwMode="auto">
          <a:xfrm>
            <a:off x="5943600" y="4191000"/>
            <a:ext cx="2810939" cy="175355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latin typeface="Calibri" pitchFamily="34" charset="0"/>
              </a:rPr>
              <a:t>Block b is stored in cache</a:t>
            </a:r>
          </a:p>
          <a:p>
            <a:pPr marL="115888" indent="-115888">
              <a:lnSpc>
                <a:spcPct val="98000"/>
              </a:lnSpc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>
                <a:solidFill>
                  <a:srgbClr val="C00000"/>
                </a:solidFill>
                <a:latin typeface="Calibri" pitchFamily="34" charset="0"/>
              </a:rPr>
              <a:t>Placement policy:</a:t>
            </a:r>
            <a:br>
              <a:rPr lang="en-GB" sz="1800" b="0" dirty="0">
                <a:latin typeface="Calibri" pitchFamily="34" charset="0"/>
              </a:rPr>
            </a:br>
            <a:r>
              <a:rPr lang="en-GB" sz="1800" b="0" dirty="0">
                <a:latin typeface="Calibri" pitchFamily="34" charset="0"/>
              </a:rPr>
              <a:t>determines where b goes</a:t>
            </a:r>
          </a:p>
          <a:p>
            <a:pPr marL="115888" indent="-115888">
              <a:lnSpc>
                <a:spcPct val="98000"/>
              </a:lnSpc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>
                <a:solidFill>
                  <a:srgbClr val="C00000"/>
                </a:solidFill>
                <a:latin typeface="Calibri" pitchFamily="34" charset="0"/>
              </a:rPr>
              <a:t>Replacement policy:</a:t>
            </a:r>
            <a:br>
              <a:rPr lang="en-GB" sz="1800" b="0" dirty="0">
                <a:solidFill>
                  <a:srgbClr val="C00000"/>
                </a:solidFill>
                <a:latin typeface="Calibri" pitchFamily="34" charset="0"/>
              </a:rPr>
            </a:br>
            <a:r>
              <a:rPr lang="en-GB" sz="1800" b="0" dirty="0">
                <a:latin typeface="Calibri" pitchFamily="34" charset="0"/>
              </a:rPr>
              <a:t>determines which block</a:t>
            </a:r>
            <a:br>
              <a:rPr lang="en-GB" sz="1800" b="0" dirty="0">
                <a:latin typeface="Calibri" pitchFamily="34" charset="0"/>
              </a:rPr>
            </a:br>
            <a:r>
              <a:rPr lang="en-GB" sz="1800" b="0" dirty="0">
                <a:latin typeface="Calibri" pitchFamily="34" charset="0"/>
              </a:rPr>
              <a:t>gets evicted (victim)</a:t>
            </a:r>
          </a:p>
        </p:txBody>
      </p:sp>
      <p:sp>
        <p:nvSpPr>
          <p:cNvPr id="41" name="Text Box 29"/>
          <p:cNvSpPr txBox="1">
            <a:spLocks noChangeArrowheads="1"/>
          </p:cNvSpPr>
          <p:nvPr>
            <p:custDataLst>
              <p:tags r:id="rId39"/>
            </p:custDataLst>
          </p:nvPr>
        </p:nvSpPr>
        <p:spPr bwMode="auto">
          <a:xfrm>
            <a:off x="5943600" y="6217920"/>
            <a:ext cx="2671735" cy="39613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latin typeface="Calibri" pitchFamily="34" charset="0"/>
              </a:rPr>
              <a:t>Data is </a:t>
            </a:r>
            <a:r>
              <a:rPr lang="en-GB" sz="2000" i="1" dirty="0">
                <a:latin typeface="Calibri" pitchFamily="34" charset="0"/>
              </a:rPr>
              <a:t>returned </a:t>
            </a:r>
            <a:r>
              <a:rPr lang="en-GB" sz="2000" b="1" i="1" dirty="0">
                <a:latin typeface="Calibri" pitchFamily="34" charset="0"/>
              </a:rPr>
              <a:t>to CPU</a:t>
            </a:r>
          </a:p>
        </p:txBody>
      </p:sp>
    </p:spTree>
    <p:extLst>
      <p:ext uri="{BB962C8B-B14F-4D97-AF65-F5344CB8AC3E}">
        <p14:creationId xmlns:p14="http://schemas.microsoft.com/office/powerpoint/2010/main" val="1302631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46" grpId="0"/>
      <p:bldP spid="48" grpId="0"/>
      <p:bldP spid="34" grpId="0"/>
      <p:bldP spid="36" grpId="0"/>
      <p:bldP spid="37" grpId="0" animBg="1"/>
      <p:bldP spid="38" grpId="0" animBg="1"/>
      <p:bldP spid="38" grpId="1" animBg="1"/>
      <p:bldP spid="39" grpId="0" animBg="1"/>
      <p:bldP spid="42" grpId="0" build="allAtOnce"/>
      <p:bldP spid="4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57018" y="435678"/>
            <a:ext cx="8177382" cy="762000"/>
          </a:xfrm>
        </p:spPr>
        <p:txBody>
          <a:bodyPr/>
          <a:lstStyle/>
          <a:p>
            <a:r>
              <a:rPr lang="en-US" dirty="0"/>
              <a:t>Why Caches 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pPr>
              <a:tabLst>
                <a:tab pos="384175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rgbClr val="FF0000"/>
                </a:solidFill>
              </a:rPr>
              <a:t>Locality:</a:t>
            </a:r>
            <a:r>
              <a:rPr lang="en-US" dirty="0"/>
              <a:t> </a:t>
            </a:r>
            <a:r>
              <a:rPr lang="en-GB" dirty="0"/>
              <a:t>Programs tend to use data and instructions with addresses near or equal to those they have used recently</a:t>
            </a:r>
          </a:p>
          <a:p>
            <a:pPr lvl="2">
              <a:tabLst>
                <a:tab pos="384175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en-GB" dirty="0">
              <a:solidFill>
                <a:srgbClr val="C00000"/>
              </a:solidFill>
            </a:endParaRPr>
          </a:p>
          <a:p>
            <a:pPr>
              <a:tabLst>
                <a:tab pos="384175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i="1" dirty="0">
                <a:solidFill>
                  <a:srgbClr val="FF0000"/>
                </a:solidFill>
              </a:rPr>
              <a:t>Temporal</a:t>
            </a:r>
            <a:r>
              <a:rPr lang="en-GB" dirty="0">
                <a:solidFill>
                  <a:srgbClr val="FF0000"/>
                </a:solidFill>
              </a:rPr>
              <a:t> locality:  </a:t>
            </a:r>
          </a:p>
          <a:p>
            <a:pPr lvl="1">
              <a:tabLst>
                <a:tab pos="384175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dirty="0"/>
              <a:t>Recently referenced items are </a:t>
            </a:r>
            <a:r>
              <a:rPr lang="en-GB" i="1" dirty="0">
                <a:solidFill>
                  <a:srgbClr val="008000"/>
                </a:solidFill>
              </a:rPr>
              <a:t>likely </a:t>
            </a:r>
            <a:br>
              <a:rPr lang="en-GB" dirty="0"/>
            </a:br>
            <a:r>
              <a:rPr lang="en-GB" dirty="0"/>
              <a:t>to be referenced again in the near future</a:t>
            </a:r>
            <a:endParaRPr lang="en-GB" dirty="0">
              <a:solidFill>
                <a:srgbClr val="C00000"/>
              </a:solidFill>
            </a:endParaRPr>
          </a:p>
          <a:p>
            <a:pPr>
              <a:tabLst>
                <a:tab pos="384175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i="1" dirty="0">
                <a:solidFill>
                  <a:srgbClr val="FF0000"/>
                </a:solidFill>
              </a:rPr>
              <a:t>Spatial</a:t>
            </a:r>
            <a:r>
              <a:rPr lang="en-GB" dirty="0">
                <a:solidFill>
                  <a:srgbClr val="FF0000"/>
                </a:solidFill>
              </a:rPr>
              <a:t> locality:  </a:t>
            </a:r>
          </a:p>
          <a:p>
            <a:pPr lvl="1">
              <a:tabLst>
                <a:tab pos="384175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dirty="0"/>
              <a:t>Items with nearby addresses </a:t>
            </a:r>
            <a:r>
              <a:rPr lang="en-GB" i="1" dirty="0">
                <a:solidFill>
                  <a:srgbClr val="008000"/>
                </a:solidFill>
              </a:rPr>
              <a:t>tend </a:t>
            </a:r>
            <a:br>
              <a:rPr lang="en-GB" dirty="0"/>
            </a:br>
            <a:r>
              <a:rPr lang="en-GB" dirty="0"/>
              <a:t>to be referenced close together in time</a:t>
            </a:r>
          </a:p>
          <a:p>
            <a:pPr lvl="2">
              <a:tabLst>
                <a:tab pos="384175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en-GB" dirty="0"/>
          </a:p>
          <a:p>
            <a:pPr>
              <a:tabLst>
                <a:tab pos="384175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dirty="0"/>
              <a:t>How do caches take advantage of this?</a:t>
            </a:r>
          </a:p>
          <a:p>
            <a:pPr lvl="1">
              <a:tabLst>
                <a:tab pos="384175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en-GB" dirty="0"/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4" name="Rectangle 3"/>
          <p:cNvSpPr/>
          <p:nvPr>
            <p:custDataLst>
              <p:tags r:id="rId4"/>
            </p:custDataLst>
          </p:nvPr>
        </p:nvSpPr>
        <p:spPr bwMode="auto">
          <a:xfrm>
            <a:off x="6096000" y="3124200"/>
            <a:ext cx="1905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5" name="Rectangle 4"/>
          <p:cNvSpPr/>
          <p:nvPr>
            <p:custDataLst>
              <p:tags r:id="rId5"/>
            </p:custDataLst>
          </p:nvPr>
        </p:nvSpPr>
        <p:spPr bwMode="auto">
          <a:xfrm>
            <a:off x="6489700" y="3124200"/>
            <a:ext cx="381000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6" name="Freeform 5"/>
          <p:cNvSpPr/>
          <p:nvPr>
            <p:custDataLst>
              <p:tags r:id="rId6"/>
            </p:custDataLst>
          </p:nvPr>
        </p:nvSpPr>
        <p:spPr bwMode="auto">
          <a:xfrm>
            <a:off x="6319056" y="2614411"/>
            <a:ext cx="627844" cy="433589"/>
          </a:xfrm>
          <a:custGeom>
            <a:avLst/>
            <a:gdLst>
              <a:gd name="connsiteX0" fmla="*/ 290847 w 627844"/>
              <a:gd name="connsiteY0" fmla="*/ 433589 h 433589"/>
              <a:gd name="connsiteX1" fmla="*/ 46149 w 627844"/>
              <a:gd name="connsiteY1" fmla="*/ 72980 h 433589"/>
              <a:gd name="connsiteX2" fmla="*/ 567743 w 627844"/>
              <a:gd name="connsiteY2" fmla="*/ 60101 h 433589"/>
              <a:gd name="connsiteX3" fmla="*/ 406757 w 627844"/>
              <a:gd name="connsiteY3" fmla="*/ 433589 h 433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27844" h="433589">
                <a:moveTo>
                  <a:pt x="290847" y="433589"/>
                </a:moveTo>
                <a:cubicBezTo>
                  <a:pt x="145423" y="284408"/>
                  <a:pt x="0" y="135228"/>
                  <a:pt x="46149" y="72980"/>
                </a:cubicBezTo>
                <a:cubicBezTo>
                  <a:pt x="92298" y="10732"/>
                  <a:pt x="507642" y="0"/>
                  <a:pt x="567743" y="60101"/>
                </a:cubicBezTo>
                <a:cubicBezTo>
                  <a:pt x="627844" y="120202"/>
                  <a:pt x="517300" y="276895"/>
                  <a:pt x="406757" y="433589"/>
                </a:cubicBezTo>
              </a:path>
            </a:pathLst>
          </a:cu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  <p:txBody>
          <a:bodyPr rtlCol="0" anchor="ctr"/>
          <a:lstStyle/>
          <a:p>
            <a:pPr algn="ctr"/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7" name="Rectangle 6"/>
          <p:cNvSpPr/>
          <p:nvPr>
            <p:custDataLst>
              <p:tags r:id="rId7"/>
            </p:custDataLst>
          </p:nvPr>
        </p:nvSpPr>
        <p:spPr bwMode="auto">
          <a:xfrm>
            <a:off x="6102261" y="4616940"/>
            <a:ext cx="1905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8" name="Rectangle 7"/>
          <p:cNvSpPr/>
          <p:nvPr>
            <p:custDataLst>
              <p:tags r:id="rId8"/>
            </p:custDataLst>
          </p:nvPr>
        </p:nvSpPr>
        <p:spPr bwMode="auto">
          <a:xfrm>
            <a:off x="6495961" y="4616940"/>
            <a:ext cx="381000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10" name="Rectangle 9"/>
          <p:cNvSpPr/>
          <p:nvPr>
            <p:custDataLst>
              <p:tags r:id="rId9"/>
            </p:custDataLst>
          </p:nvPr>
        </p:nvSpPr>
        <p:spPr bwMode="auto">
          <a:xfrm>
            <a:off x="6870700" y="4616940"/>
            <a:ext cx="381000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11" name="Freeform 10"/>
          <p:cNvSpPr/>
          <p:nvPr>
            <p:custDataLst>
              <p:tags r:id="rId10"/>
            </p:custDataLst>
          </p:nvPr>
        </p:nvSpPr>
        <p:spPr bwMode="auto">
          <a:xfrm>
            <a:off x="6416720" y="4186571"/>
            <a:ext cx="841420" cy="359535"/>
          </a:xfrm>
          <a:custGeom>
            <a:avLst/>
            <a:gdLst>
              <a:gd name="connsiteX0" fmla="*/ 200695 w 841420"/>
              <a:gd name="connsiteY0" fmla="*/ 353095 h 359535"/>
              <a:gd name="connsiteX1" fmla="*/ 91225 w 841420"/>
              <a:gd name="connsiteY1" fmla="*/ 56881 h 359535"/>
              <a:gd name="connsiteX2" fmla="*/ 748048 w 841420"/>
              <a:gd name="connsiteY2" fmla="*/ 50442 h 359535"/>
              <a:gd name="connsiteX3" fmla="*/ 651456 w 841420"/>
              <a:gd name="connsiteY3" fmla="*/ 359535 h 3595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41420" h="359535">
                <a:moveTo>
                  <a:pt x="200695" y="353095"/>
                </a:moveTo>
                <a:cubicBezTo>
                  <a:pt x="100347" y="230209"/>
                  <a:pt x="0" y="107323"/>
                  <a:pt x="91225" y="56881"/>
                </a:cubicBezTo>
                <a:cubicBezTo>
                  <a:pt x="182450" y="6439"/>
                  <a:pt x="654676" y="0"/>
                  <a:pt x="748048" y="50442"/>
                </a:cubicBezTo>
                <a:cubicBezTo>
                  <a:pt x="841420" y="100884"/>
                  <a:pt x="746438" y="230209"/>
                  <a:pt x="651456" y="359535"/>
                </a:cubicBezTo>
              </a:path>
            </a:pathLst>
          </a:cu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  <p:txBody>
          <a:bodyPr rtlCol="0" anchor="ctr"/>
          <a:lstStyle/>
          <a:p>
            <a:pPr algn="ctr"/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12" name="TextBox 11"/>
          <p:cNvSpPr txBox="1"/>
          <p:nvPr>
            <p:custDataLst>
              <p:tags r:id="rId11"/>
            </p:custDataLst>
          </p:nvPr>
        </p:nvSpPr>
        <p:spPr>
          <a:xfrm>
            <a:off x="8005079" y="3085566"/>
            <a:ext cx="6944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block</a:t>
            </a:r>
          </a:p>
        </p:txBody>
      </p:sp>
      <p:sp>
        <p:nvSpPr>
          <p:cNvPr id="13" name="TextBox 12"/>
          <p:cNvSpPr txBox="1"/>
          <p:nvPr>
            <p:custDataLst>
              <p:tags r:id="rId12"/>
            </p:custDataLst>
          </p:nvPr>
        </p:nvSpPr>
        <p:spPr>
          <a:xfrm>
            <a:off x="8013700" y="4583668"/>
            <a:ext cx="6944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block</a:t>
            </a:r>
          </a:p>
        </p:txBody>
      </p:sp>
    </p:spTree>
    <p:extLst>
      <p:ext uri="{BB962C8B-B14F-4D97-AF65-F5344CB8AC3E}">
        <p14:creationId xmlns:p14="http://schemas.microsoft.com/office/powerpoint/2010/main" val="1647603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Example:  Any Locality?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396874" y="3108960"/>
            <a:ext cx="8366760" cy="2926080"/>
          </a:xfrm>
        </p:spPr>
        <p:txBody>
          <a:bodyPr/>
          <a:lstStyle/>
          <a:p>
            <a:r>
              <a:rPr lang="en-US" b="1" dirty="0"/>
              <a:t>Data:</a:t>
            </a:r>
          </a:p>
          <a:p>
            <a:pPr lvl="1">
              <a:tabLst>
                <a:tab pos="2289175" algn="l"/>
              </a:tabLst>
            </a:pPr>
            <a:r>
              <a:rPr lang="en-US" u="sng" dirty="0"/>
              <a:t>Temporal</a:t>
            </a:r>
            <a:r>
              <a:rPr lang="en-US" dirty="0"/>
              <a:t>:	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sum</a:t>
            </a:r>
            <a:r>
              <a:rPr lang="en-US" dirty="0"/>
              <a:t> referenced in each iteration</a:t>
            </a:r>
          </a:p>
          <a:p>
            <a:pPr lvl="1">
              <a:tabLst>
                <a:tab pos="2289175" algn="l"/>
              </a:tabLst>
            </a:pPr>
            <a:r>
              <a:rPr lang="en-US" u="sng" dirty="0"/>
              <a:t>Spatial</a:t>
            </a:r>
            <a:r>
              <a:rPr lang="en-US" dirty="0"/>
              <a:t>:	array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a[]</a:t>
            </a:r>
            <a:r>
              <a:rPr lang="en-US" b="1" dirty="0"/>
              <a:t> </a:t>
            </a:r>
            <a:r>
              <a:rPr lang="en-US" dirty="0"/>
              <a:t>accessed in stride-1 pattern</a:t>
            </a:r>
          </a:p>
          <a:p>
            <a:pPr>
              <a:spcBef>
                <a:spcPts val="1800"/>
              </a:spcBef>
            </a:pPr>
            <a:r>
              <a:rPr lang="en-US" b="1" dirty="0"/>
              <a:t>Instructions:</a:t>
            </a:r>
          </a:p>
          <a:p>
            <a:pPr lvl="1">
              <a:tabLst>
                <a:tab pos="2289175" algn="l"/>
              </a:tabLst>
            </a:pPr>
            <a:r>
              <a:rPr lang="en-US" u="sng" dirty="0"/>
              <a:t>Temporal</a:t>
            </a:r>
            <a:r>
              <a:rPr lang="en-US" dirty="0"/>
              <a:t>:	cycle through loop repeatedly</a:t>
            </a:r>
          </a:p>
          <a:p>
            <a:pPr lvl="1">
              <a:tabLst>
                <a:tab pos="2289175" algn="l"/>
              </a:tabLst>
            </a:pPr>
            <a:r>
              <a:rPr lang="en-US" u="sng" dirty="0"/>
              <a:t>Spatial</a:t>
            </a:r>
            <a:r>
              <a:rPr lang="en-US" dirty="0"/>
              <a:t>:	reference instructions in sequence</a:t>
            </a:r>
          </a:p>
          <a:p>
            <a:pPr lvl="1"/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7" name="Rectangle 4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457200" y="1362456"/>
            <a:ext cx="3429000" cy="165587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360" tIns="44280" rIns="90360" bIns="4428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sum = 0;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GB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GB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GB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= 0; </a:t>
            </a:r>
            <a:r>
              <a:rPr lang="en-GB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GB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&lt; n; </a:t>
            </a:r>
            <a:r>
              <a:rPr lang="en-GB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GB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++) 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	  sum += a[</a:t>
            </a:r>
            <a:r>
              <a:rPr lang="en-GB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GB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GB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sum;</a:t>
            </a:r>
          </a:p>
        </p:txBody>
      </p:sp>
    </p:spTree>
    <p:extLst>
      <p:ext uri="{BB962C8B-B14F-4D97-AF65-F5344CB8AC3E}">
        <p14:creationId xmlns:p14="http://schemas.microsoft.com/office/powerpoint/2010/main" val="3459652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UWTheme-351-Au18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4B2A85"/>
      </a:hlink>
      <a:folHlink>
        <a:srgbClr val="DED4FF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sz="2000" smtClean="0">
            <a:solidFill>
              <a:srgbClr val="C00000"/>
            </a:solidFill>
            <a:latin typeface="Calibri" charset="0"/>
            <a:ea typeface="Calibri" charset="0"/>
            <a:cs typeface="Calibri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UWTheme-351-Au18" id="{5C6D7646-6FE6-4EA9-9440-0A3D5C463217}" vid="{2D96F9FA-743E-48FB-9478-12DCF3A4ECC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UWTheme-351-Au18</Template>
  <TotalTime>29744</TotalTime>
  <Words>3908</Words>
  <Application>Microsoft Office PowerPoint</Application>
  <PresentationFormat>On-screen Show (4:3)</PresentationFormat>
  <Paragraphs>992</Paragraphs>
  <Slides>40</Slides>
  <Notes>31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51" baseType="lpstr">
      <vt:lpstr>Arial</vt:lpstr>
      <vt:lpstr>Arial Narrow</vt:lpstr>
      <vt:lpstr>Calibri</vt:lpstr>
      <vt:lpstr>Cambria Math</vt:lpstr>
      <vt:lpstr>Courier New</vt:lpstr>
      <vt:lpstr>Graphik-Medium</vt:lpstr>
      <vt:lpstr>Menlo Regular</vt:lpstr>
      <vt:lpstr>Roboto Regular</vt:lpstr>
      <vt:lpstr>Times New Roman</vt:lpstr>
      <vt:lpstr>Wingdings</vt:lpstr>
      <vt:lpstr>UWTheme-351-Au18</vt:lpstr>
      <vt:lpstr>Caches and Memory Hierarchy</vt:lpstr>
      <vt:lpstr>Processor-Memory Gap</vt:lpstr>
      <vt:lpstr>Problem:  Processor-Memory Bottleneck</vt:lpstr>
      <vt:lpstr>Problem:  Processor-Memory Bottleneck</vt:lpstr>
      <vt:lpstr>General Cache Mechanics</vt:lpstr>
      <vt:lpstr>General Cache Concepts:  Hit</vt:lpstr>
      <vt:lpstr>General Cache Concepts:  Miss</vt:lpstr>
      <vt:lpstr>Why Caches Work</vt:lpstr>
      <vt:lpstr>Example:  Any Locality?</vt:lpstr>
      <vt:lpstr>PowerPoint Presentation</vt:lpstr>
      <vt:lpstr>Int. Stride 1</vt:lpstr>
      <vt:lpstr>Short Stride 1</vt:lpstr>
      <vt:lpstr>Int Stride 2</vt:lpstr>
      <vt:lpstr>PowerPoint Presentation</vt:lpstr>
      <vt:lpstr>Row Major</vt:lpstr>
      <vt:lpstr>PowerPoint Presentation</vt:lpstr>
      <vt:lpstr>Column Major</vt:lpstr>
      <vt:lpstr>PowerPoint Presentation</vt:lpstr>
      <vt:lpstr>Cache Performance</vt:lpstr>
      <vt:lpstr>Can we have more than one cache?</vt:lpstr>
      <vt:lpstr>An Example Memory Hierarchy</vt:lpstr>
      <vt:lpstr>Intel Core i7 Cache Hierarchy</vt:lpstr>
      <vt:lpstr>Making memory accesses fast!</vt:lpstr>
      <vt:lpstr>Cache Organization (1)</vt:lpstr>
      <vt:lpstr>How to identify different blocks in cache?</vt:lpstr>
      <vt:lpstr>Tags Differentiate Blocks in Cache</vt:lpstr>
      <vt:lpstr>Tags Differentiate Blocks in Same Index</vt:lpstr>
      <vt:lpstr>Example Placement</vt:lpstr>
      <vt:lpstr>Mapping Memory Address to Cache</vt:lpstr>
      <vt:lpstr>Cache Read</vt:lpstr>
      <vt:lpstr>Example:  Direct-Mapped Cache (E = 1)</vt:lpstr>
      <vt:lpstr>Example:  Direct-Mapped Cache (E = 1)</vt:lpstr>
      <vt:lpstr>Example:  Direct-Mapped Cache (E = 1)</vt:lpstr>
      <vt:lpstr>Example:  Set-Associative Cache (E = 2)</vt:lpstr>
      <vt:lpstr>Example:  Set-Associative Cache (E = 2)</vt:lpstr>
      <vt:lpstr>Example:  Set-Associative Cache (E = 2)</vt:lpstr>
      <vt:lpstr>Example Code Analysis Problem</vt:lpstr>
      <vt:lpstr>Sources of Cache Misses: The 3Cs</vt:lpstr>
      <vt:lpstr>Peer Instruction Question</vt:lpstr>
      <vt:lpstr>Other Questions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Caches II CSE 351 Autumn 2016</dc:title>
  <dc:creator>Justin Hsia</dc:creator>
  <cp:lastModifiedBy>Alaa</cp:lastModifiedBy>
  <cp:revision>163</cp:revision>
  <cp:lastPrinted>2018-11-05T07:44:12Z</cp:lastPrinted>
  <dcterms:created xsi:type="dcterms:W3CDTF">2016-11-03T00:48:32Z</dcterms:created>
  <dcterms:modified xsi:type="dcterms:W3CDTF">2022-10-31T04:15:46Z</dcterms:modified>
</cp:coreProperties>
</file>