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ink/ink2.xml" ContentType="application/inkml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6.xml" ContentType="application/vnd.openxmlformats-officedocument.presentationml.notesSlide+xml"/>
  <Override PartName="/ppt/ink/ink3.xml" ContentType="application/inkml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7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ink/ink4.xml" ContentType="application/inkml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8.xml" ContentType="application/vnd.openxmlformats-officedocument.presentationml.notesSlide+xml"/>
  <Override PartName="/ppt/ink/ink5.xml" ContentType="application/inkml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9.xml" ContentType="application/vnd.openxmlformats-officedocument.presentationml.notesSlide+xml"/>
  <Override PartName="/ppt/ink/ink6.xml" ContentType="application/inkml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ink/ink7.xml" ContentType="application/inkml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14"/>
  </p:notesMasterIdLst>
  <p:handoutMasterIdLst>
    <p:handoutMasterId r:id="rId15"/>
  </p:handoutMasterIdLst>
  <p:sldIdLst>
    <p:sldId id="710" r:id="rId2"/>
    <p:sldId id="259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91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999999"/>
    <a:srgbClr val="ADADEB"/>
    <a:srgbClr val="FF66A0"/>
    <a:srgbClr val="408000"/>
    <a:srgbClr val="FF8000"/>
    <a:srgbClr val="F1C7C7"/>
    <a:srgbClr val="60C99C"/>
    <a:srgbClr val="00664D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6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589B4-136D-4894-9768-AD1ECD35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26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7:14.0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19558 6189 68 0,'-3'-11'27'0,"3"8"-14"0,0 1 2 0,0 2 13 16,0 0 0-16,0-3 1 16,0 3-8-16,0 0 7 15,3 8-8 1,0 11-10-16,0 4-4 0,0 1 0 15,3 0-1-15,-3 0 0 16,3 0-1-16,0 2 0 16,-3-7 2-16,0-1 3 15,0-5-4-15,3-2-1 16,-1-3 0-16,1-5 0 16,0-6 2-16,-3-5-1 15,0-5 2-15,0-3-2 16,-3-5 0-16,0-8-3 15,0 5 1-15,0 0-4 16,0 3-2-16,0 5 4 16,0 3 3-16,3 2-1 15,6 0-2 1,0 4 0-16,3-1-1 16,0 2 0-16,3 6 2 15,3 3 1-15,0 2-1 0,-1 1-2 16,4-1-2-16,3 0 1 15,-3 3-1-15,-3 3 0 16,0-1 2-16,-3-2 0 16,-4-3-25-16,1 1-10 15</inkml:trace>
  <inkml:trace contextRef="#ctx0" brushRef="#br0" timeOffset="1">19591 6210 92 0,'0'2'35'0,"3"4"-18"0,0-1-7 0,5-2 12 15,4 7-4-15,3 3 2 16,3 3 2-16,3 6 1 15,0 1-4-15,3 9 1 16,11 5-11-16,-2 8 3 0,3 0 2 16,3 0 1-16,-1 5 1 0,-2-5-6 15,9-2-2-15,-7-4 2 16,-5-2 1-16,-3-5-8 16,-6-3-3-1,-4-2 1-15,-5-9 3 0,0-5 1 16,-3-2 0-16,-6-3-14 15,0-5-4-15,0-6-47 16,-3-2-18-16,-3-1-15 16</inkml:trace>
  <inkml:trace contextRef="#ctx0" brushRef="#br0" timeOffset="2">20841 6736 124 0,'-12'-21'49'0,"6"18"-26"0,-3-12-1 16,6 9 23-16,-9 1 8 15,-9 2 5-15,-3 1-16 0,-2 2-8 16,-4 2-19 0,0 6-5-16,-3 3-3 0,4-1-8 0,5 4-1 15,6-4-2-15,3 4-1 16,6-1-1-16,12 3 1 15,9 7 1 1,9-1-1-16,6 4 1 0,8 8 3 16,1 4 0-16,0-1 3 15,-3 0-1-15,-4 2-1 16,-5-2 1-16,-6-5 1 16,-6-3 3-16,-9-2 2 15,-6-4-1-15,-3-1 1 16,-9-7-2-16,-9-4 2 15,0-6-4-15,-2-5 0 16,-1-2-3-16,3-4-3 16,3-2-5-16,3-2 0 15,3-1-5-15,10-5-2 0,5-5 6 16,5-3 3-16,10-5 1 16,9-2 1-16,6-9 3 15,0 3 0-15,-1 0 1 16,4 2 0-16,-3 4 2 15,-3 4 3-15,-3 3 2 16,-7 3 3-16,-2 0-1 16,-6 0 0-16,-3 0-8 15,-3 5 0-15,-3 0-25 16,-3 5-10-16,0 1-28 16,0 5-12-16,0-1-20 15</inkml:trace>
  <inkml:trace contextRef="#ctx0" brushRef="#br0" timeOffset="3">21644 6755 156 0,'-26'-8'57'0,"17"8"-30"0,-6-11-10 15,6 14 20-15,-3 0-8 16,-3-1 0-16,-12 4-12 15,1-1-5-15,-1 3-7 16,0 5-2-16,0 6 1 0,0 7 4 16,4 14 3-16,2-1-2 15,6 1 0-15,6 0-8 16,3 7 0-16,6-2-1 16,9-2 2-16,6-6-1 15,9-3-1-15,8-5 1 16,1-5-1-16,3-8-9 15,-3-6-2-15,2-7-10 0,1-6-4 16,-3-7-28-16,-6-1-11 16,-4-15-22-1</inkml:trace>
  <inkml:trace contextRef="#ctx0" brushRef="#br0" timeOffset="4">21513 7038 200 0,'-20'5'77'0,"17"-2"-42"0,-12 5-23 0,15-8 21 16,-3 2-15-16,9 1-4 15,3 0-9-15,6-3-2 16,-1 0-1-16,7 0-4 0,6 0 1 0,0 0 3 16,0 0 1-16,-7 2-4 15,-2 1 1-15,-3 2 2 16,-3 3 1-16,-3 0 10 15,-3 8 3 1,-6 3 6-16,0-1 1 0,0 1-8 16,-3-3-2-16,-3-3-7 15,3 0-4-15,0-2-8 16,0-4-1-16,9 1-59 16,-3 0-5-1,3-2-7-15,0-6-22 16</inkml:trace>
  <inkml:trace contextRef="#ctx0" brushRef="#br0" timeOffset="5">21805 7080 80 0,'3'-8'33'0,"0"6"-18"0,0 2 11 0,-3 0 18 15,0 0 3-15,3 5 2 16,0 0-10-16,0 6-4 15,0 5-19-15,-3 2-3 0,0 1 0 16,0-1-5-16,0 1-2 16,0-3-1-16,0 0-1 15,0-3-35-15,0-3-17 16,-3-2-52-16,0-2-33 16,0-4 61-1</inkml:trace>
  <inkml:trace contextRef="#ctx0" brushRef="#br0" timeOffset="6">21772 6882 224 0,'-11'-11'85'0,"11"9"-46"0,3-4-37 16,-3 4 19-16,0 2-7 0,0 0 2 15,2 0-25-15,1 0-8 16,3 0-41-1,0 2-15-15,3 1-13 16,-3 0-4-16</inkml:trace>
  <inkml:trace contextRef="#ctx0" brushRef="#br0" timeOffset="7">22022 6802 156 0,'0'3'60'0,"0"0"-32"0,3 7-13 0,-3 1 18 15,3 2-7-15,3 11-1 16,0 8-3-16,0 5-2 16,-3 0-10-16,0 2-4 0,0 1-2 15,-3-5 0-15,3-4 2 0,0-4-8 16,-3-3-3-16,0-6-28 15,0-5-11-15,-3-2-29 16,0-6-40 0,-3-5 30-16</inkml:trace>
  <inkml:trace contextRef="#ctx0" brushRef="#br0" timeOffset="8">22025 6882 184 0,'3'-19'71'0,"0"9"-38"0,6-6-17 16,-6 8 22-16,6-3-14 15,6 1-1-15,0-3-11 0,3-1-3 16,0 1-5-16,0 8-3 0,-1 2 2 16,1 0-2-16,0 3 2 15,0 3-2-15,0 2 2 16,-3 3 0-16,-6 0 1 15,-3 3-2-15,-6 5-2 16,-3-3-2-16,-6 3 1 16,-3-3-1-16,0 0-2 0,-6 6 0 15,-3-6 0 1,3 6 3-16,3-4 0 16,1-1 1-16,5-1 0 15,3-3-5-15,6 1-1 0,3-3 0 16,9 3 2-1,2-3-1-15,4 2 4 16,6 1-2-16,0-1 1 0,0 4 4 16,3-1 3-16,-4 0 11 15,1 5 7-15,-3 1 3 16,-12 0 2-16,-9-1 2 16,-3-2 4-16,-6 0-10 15,-6 0-2-15,-6 0-11 0,-2-3-2 16,-7-3-3-1,-6-4-1-15,0-4-28 16,4-2-11-16,2 0-30 16,3-2-12-16,6-1-61 15</inkml:trace>
  <inkml:trace contextRef="#ctx0" brushRef="#br0" timeOffset="9">8976 6244 44 0,'-3'-21'16'0,"6"16"-8"0,0-6-1 0,0 6 9 16,0 0 18-16,-3-1 8 16,0 4-2-16,0-1-1 15</inkml:trace>
  <inkml:trace contextRef="#ctx0" brushRef="#br0" timeOffset="10">8991 6191 289 0,'3'16'30'16,"-3"11"-16"-16,0 7-2 0,0 3 1 15,0 3-3-15,0-3 0 16,0 2-6-16,0-7-3 15,0-5 0-15,0-9 1 16,0-2 1-16,0-5 3 16,0-3 1-16,0-22 1 15,0-2-2-15,0-5-4 16,0-5-1-16,0-3 0 16,0 2 1-16,3-2-3 15,0 0 0-15,0 0-1 16,0 5-2-16,0 3 3 15,3 0 0-15,0 5 3 16,3 3 1-16,0 2-4 16,3 3-1-16,0 8 1 15,2 3 2-15,1 7 4 16,3 1 2-16,3 2-3 16,0 0-3-16,0 1 0 0,-3-1-1 15,-1 0 0-15,1-2 2 16,0-1-8-16,-3-2-1 15,-3-2-25-15,-3-4-9 16,0 1-23 0,-3-3-52-16,-3-3 21 15</inkml:trace>
  <inkml:trace contextRef="#ctx0" brushRef="#br0" timeOffset="11">9101 6281 88 0,'0'-18'33'0,"3"15"-18"0,-3 3 2 15,0 0 16-15,0 0-11 16,0 0-2-16,0 0-3 16,6 8 1-16,0 3-10 0,0 4 0 0,0 9 2 15,3 11 3 1,0 7 2-16,3 6-6 0,0 5-1 15,0 2 0-15,-1 1 0 16,1 2-2-16,0-3 1 16,3 4-6-16,0-1-3 15,0-8 1-15,0-8 0 16,6-2 1-16,2-8 0 16,1-8 2-16,6-6 3 15,3-5 0-15,3-5 2 16,2-2-2-16,7-6 0 15,-3 0-6-15,-4-3 1 0,-5 0-11 16,-3 1-3-16,-1-1-33 16,1-2-14-1,-3-3-26-15</inkml:trace>
  <inkml:trace contextRef="#ctx0" brushRef="#br0" timeOffset="12">9914 6789 140 0,'-3'3'55'0,"6"7"-30"0,-3 6-21 15,0-5 15 1,3 5 6-16,0 10 7 16,0 9-4-16,0 4 0 0,0 9-15 15,0 0-3-15,0-1-3 16,0 1-3-16,0-6-1 16,3-5-1-16,-3-5 1 0,0-3 0 15,-1-8 3-15,1-5-30 16,0-5-13-16,0-9-58 15,3-7 2 1</inkml:trace>
  <inkml:trace contextRef="#ctx0" brushRef="#br0" timeOffset="13">10334 6784 168 0,'-12'3'63'0,"12"-1"-34"0,-12 1-36 0,9 2 8 15,-6 6 6-15,0 5 5 16,0 2 8-16,-3 11 4 15,3 6-12-15,0 4 2 0,0 6 0 16,3 0-7-16,3 0-2 16,3 0-3-16,6-2 1 15,0-4 0-15,6-4 1 16,3 2-2-16,0-11 1 0,3-5 0 16,3-10 1-16,-1-6-5 15,1-7 1-15,0-6 0 16,-3-8 2-16,-3-3-3 15,-6 1 0-15,-6-1 3 16,-6-2 3-16,-6 5 2 16,-6 3 1-16,-3 2 9 15,-6 3 4-15,-3 6-9 16,1 2-2-16,2 0-15 16,3 2-4-16,3 1-27 0,6 0-11 15,6 2-36 1,6 0-47-16,6-2 36 15</inkml:trace>
  <inkml:trace contextRef="#ctx0" brushRef="#br0" timeOffset="14">10789 6842 152 0,'-3'-3'57'0,"3"3"-30"0,0 3-27 0,0-3 10 16,3 8 11-16,0 3 6 0,0 10 0 16,-3 8-2-16,0 3-13 15,0-1-5-15,0 9-3 16,0 0 0-16,3-6 2 0,-3-5-5 15,0-2-3-15,3-3-21 16,-3-6-8-16,0-2-33 16,0-5-46-1,3-6 25-15</inkml:trace>
  <inkml:trace contextRef="#ctx0" brushRef="#br0" timeOffset="15">10795 6763 200 0,'-6'-3'77'0,"9"3"-42"0,0-3-34 0,-3 3 14 16,0 0 7-16,6 0 6 15,0-2-8-15,3-1-2 16,3 1-10-16,5-1-5 0,4 3-2 15,0 0-1-15,3-3 2 16,6 1-3-16,-3-1 0 16,-4 3 1-16,1 0 2 15,-6 0-6-15,0 0 1 16,-3 0-28-16,-3-3-64 16,-3 1-38-1,-9 2 37-15</inkml:trace>
  <inkml:trace contextRef="#ctx0" brushRef="#br0" timeOffset="16">10828 7006 200 0,'-3'3'77'0,"9"-3"-42"0,3-3-34 16,-4 3 14-16,4 0-6 0,3-2 0 15,3-6-5-15,0 0-3 16,6 2 0-16,6 1-4 0,-6 2 2 16,-4 6-8-16,-2 0-4 15,-3 2-33-15,-3 0-13 16,-3 6-18 0</inkml:trace>
  <inkml:trace contextRef="#ctx0" brushRef="#br0" timeOffset="17">10804 7226 184 0,'-3'5'68'0,"3"-2"-36"15,3-1-26-15,3 1 15 0,0 0-9 16,3-3-2-16,6 0-3 16,2 0 0-16,4-3-4 15,6 0-2-15,6 1 2 0,-3-1-2 16,-1 0 2-16,1 3-24 15,-3-2-8-15,6-1-50 16,2-7-34 0,-2-9 45-16</inkml:trace>
  <inkml:trace contextRef="#ctx0" brushRef="#br0" timeOffset="18">11322 7030 104 0,'0'-5'41'0,"0"2"-22"0,3 0-7 0,0 3 13 15,-3-2 0-15,3-1 2 16,-3 3-9-16,0 0-3 16,0 0-8-16,0 0 6 0,3 5 6 15,0 6-6-15,-3 2-2 16,0 6 2-16,3 5 2 16,-3-1-4-16,3-1-1 15,-3-4-9-15,3 1 0 16,0-4 1-16,-3-4 3 15,0-3-7-15,0 0 0 16,0-3-35-16,0-5-13 16,0 0-39-16</inkml:trace>
  <inkml:trace contextRef="#ctx0" brushRef="#br0" timeOffset="19">11304 6900 84 0,'-6'-8'33'0,"9"6"-18"0,0-6-5 15,-3 8 14-15,0-3 18 0,0 3 8 16,0 0-15-16,0 0-8 16,0 0-10-16,-3 3-3 15,0-1-8-15,-3 1 3 0,0 0 1 16,0-1-1-16,0 1 0 15,0-3-5-15,0 0-1 16,3 0-3-16,0-3-1 16,3 1-4-16,0-1-1 15,3 3 0-15,3 0 2 16,0 0-1-16,0 0 4 16,0 0 2-16,-6 0 4 15,0 0 0-15,0 0 2 16,0 0-2-16,0 0 2 15,-3 0-6-15,0-3-1 0,0 1-13 16,0-1-7-16,3 1-36 16,0-1-13-1,3 0-18-15</inkml:trace>
  <inkml:trace contextRef="#ctx0" brushRef="#br0" timeOffset="20">11453 6747 132 0,'0'0'52'0,"12"-3"-28"0,-3 6-13 0,-6 2 15 15,2 6 1-15,1 5 1 16,0 10-7-16,0 6 0 16,0 8-12-16,0 2-1 0,0 0-1 15,0-2-3-15,-3-3-3 0,0-8 2 16,0-5 0-1,0-3 1-15,-3-5 0 16,0-3-31-16,0-5-12 16,-3-3-29-16,0-10-40 15,3-3 26-15</inkml:trace>
  <inkml:trace contextRef="#ctx0" brushRef="#br0" timeOffset="21">11488 6787 156 0,'-9'-11'57'0,"-2"8"-30"0,2-2-14 16,9 2 19-16,0-2-7 15,0 0-2-15,9-3-11 16,0-3-3-16,5-2-5 15,4 0-1-15,0 2 1 0,0 3-5 0,6 3-1 16,0 2 1-16,-4 11 2 16,-2 3 2-16,-3 2 1 15,-3 3 0-15,-6 0 2 16,-3 2 1-16,-6 4 3 16,-6 1-5-16,-3-4-3 15,0-3-4-15,0-3 1 16,0-2 1-16,4-3 0 0,-1-3-3 15,3 0 2 1,3-2-4-16,3-3-1 0,3 0 0 16,6 0 2-1,8-3-1-15,4 3 1 0,0 3 0 16,3 2 0-16,3 3 3 16,2 5 2-16,-5 8 6 15,-6 1 6-15,-6-1 10 16,-6 0 8-16,-6 0-3 15,-6-2-2-15,-6 4-6 16,-6-4-2-16,-3-3-6 16,-8-6-2-16,-1 1-11 15,0-3-4-15,3-3-28 16,4-5-11-16,2-2-64 16,6-1-58-16,6-2 56 15</inkml:trace>
  <inkml:trace contextRef="#ctx0" brushRef="#br0" timeOffset="22">19308 13404 36 0,'6'-5'16'0,"-3"5"-8"0,6-3-3 0,-6 3 6 16</inkml:trace>
  <inkml:trace contextRef="#ctx0" brushRef="#br0" timeOffset="23">19347 13393 105 0,'8'0'24'16,"1"0"2"-16,-3 0-2 16,-3 0 2-16,-3 0 10 15,-9 6-9 1,0-1-9-16,-2 3-4 15,-4 2-9-15,0-2-1 0,0 3 2 16,3-3-1-16,-6 2 0 16,3-2-3-16,3-2-2 15,3-1 1-15,0 0-1 0,4-2 0 16,-1-1 0 0,3-2 2-16,0 0 1 0,6-2-1 15,3-1 1-15,2-2-2 16,1 0 2-16,3-1-4 15,0 1 0-15,3 0 1 16,0-3 2-16,6 2-3 16,0 1 0-16,-3 0 1 15,-1 2 2-15,-2 1-3 16,-3-1 0-16,0 0 1 16,-3 3 2-16,-3 3-1 15,-3 2-1-15,0 6 7 0,-3 2 5 16,-3 6 0-16,0 2 1 15,0-3-5 1,0 1-3-16,0 2 0 0,3 3-1 16,-3-6-2-1,0-2-2-15,0-3 1 0,6 1 1 16,-3-6-14-16,-3-3-5 16,3 0-24-16,-3-2-11 15</inkml:trace>
  <inkml:trace contextRef="#ctx0" brushRef="#br0" timeOffset="24">19344 13441 104 0,'-3'0'41'0,"-3"2"-22"0,3 4-9 15,0-1 14-15,-3 3-4 0,-3 3 0 16,-3 2-2-16,0 5 0 16,-3 4-9-1,-3 9-3-15,0 1 0 0,1 0-1 0,-1 0 2 16,3-1-2-16,3 4 2 15,3-4-2-15,0-4 2 16,3-1-2-16,3-2 0 16,3 0-1-16,3 0 0 15,0 0-5-15,6-1 1 16,3-1 0-16,3-4 2 16,3-5-1-16,-1-2 2 15,7-3-4-15,3-3 0 0,3-2-4 16,-3-3 1-16,-4 0-18 15,1 0-8-15,0 0-57 16</inkml:trace>
  <inkml:trace contextRef="#ctx0" brushRef="#br0" timeOffset="25">19680 13928 168 0,'-9'-3'66'0,"-3"6"-36"0,0-1-22 16,6 1 18-16,-3 0-4 0,0 2 1 15,-3 0-8-15,1 3-4 16,-1 0-6-1,0 0-6-15,6 0 0 0,3 0 1 0,6 0 0 16,3 0 0-16,6 0 0 16,5 5 0-16,1 3 2 15,0 2-3-15,0-2-2 16,-3 0 4-16,-6-3 1 16,-3 1 4-16,-6-4 3 15,-3 1 5-15,-6-1 1 16,-3-2-8-16,-3-2-4 15,-3-1-2-15,0-3-1 0,4-2 0 16,-4 0 2-16,6 0-17 16,3-2-6-16,3-3-28 15,6-1-11-15,3 1-34 16</inkml:trace>
  <inkml:trace contextRef="#ctx0" brushRef="#br0" timeOffset="26">19754 13981 140 0,'-3'0'55'0,"6"2"-30"0,0 9-27 16,-3-3 9-16,0 0 8 0,0 5 5 15,0 8-4-15,0 0 1 16,0-2-10-16,0-1-4 0,0 1 0 15,0-3-2-15,0 0-1 16,0-8 3-16,0-1 2 16,0-1 0-16,0-6 0 15,-3-3-3-15,3-5 1 16,3-2-9-16,-3-9-1 16,3 1 4-16,0-1 1 15,3 3-1-15,-3 3 0 16,3 2-1-16,0 1 3 0,0 4-2 15,6 1 1 1,0 5 2-16,3 3 0 16,-3 13-3-16,-3-3 2 0,-3 3 5 15,-1-3 5-15,1 3-3 16,-3-6 2-16,-3-2-3 16,0 3 2-16,-3-6-4 15,0-2 0-15,0-3-3 16,9-3-1-16,0-7-4 15,0-9-1-15,3 1-2 16,0 2 0-16,3 3 5 16,0 2 1-16,3 3-1 15,0 3 2-15,0 2 3 16,0 11 1-16,-4 8 3 0,1 0 3 16,-3 0-2-16,-3 2 1 15,0-2-5-15,-3 3-2 16,-3-6-3-16,0-3 1 15,0 1-23-15,0-6-12 16,3 1-32 0,3-4-32-16,6 1 38 15</inkml:trace>
  <inkml:trace contextRef="#ctx0" brushRef="#br0" timeOffset="27">20198 13996 140 0,'-15'-10'55'0,"9"7"-30"0,-3 1-16 0,3 4 14 0,-6 1-5 16,-3 2 0-16,0 3-8 15,1 8-4-15,-1 8-3 16,3 2-3-16,3-2 3 0,0 3-2 16,6-6 2-16,3 3-2 15,3-9 2-15,3-1 0 16,3-4 1-16,6-5-2 15,0-5-2-15,-1-5-6 16,-2-5-4-16,0-4 3 16,-3-1 2-16,-3-12 3 15,0 6 1-15,0 2 3 16,-3 6 3-16,0 3 0 16,0 2 0-16,-3 8-6 0,3 2 1 15,0 11 0-15,0 3 2 16,3 6-3-16,-3-4 0 15,3 6 1-15,0-6 2 16,3-2-1-16,-3-3 2 16,0-2-13-16,3-3-3 15,-4-5-40 1,1-6-49-16,6-2 23 16</inkml:trace>
  <inkml:trace contextRef="#ctx0" brushRef="#br0" timeOffset="28">20338 13824 124 0,'0'35'49'0,"0"-25"-26"0,0 14-16 16,0-8 15-16,0 8 7 15,0 16 6-15,0-1-18 16,-6-2-9-16,6 0-6 15,-3-5 0-15,6-3 1 0,0-8-1 16,0-5 1-16,0-2-24 16,0-7-11-16,0-4-34 15,3-8-33 1,0-6 37-16</inkml:trace>
  <inkml:trace contextRef="#ctx0" brushRef="#br0" timeOffset="29">20421 13782 160 0,'-3'0'60'0,"6"5"-32"0,0 17-33 0,0-12 10 15,-3 3 10-15,0 9 7 16,0 7 3-16,0 2 0 16,0 12-14-16,0-1-7 0,0 0-2 15,0-5-2-15,0-5 2 16,3-5-17-16,0-3-6 15,0-9-63 1</inkml:trace>
  <inkml:trace contextRef="#ctx0" brushRef="#br0" timeOffset="30">20507 14068 172 0,'0'0'66'0,"3"16"-36"0,3-6-37 15,-3-4 10-15,3-1 8 16,0-2 5-16,3-3 7 16,3 2 6-16,-3-2-16 15,3-2-5-15,-3-1-3 0,0-10-1 16,0-1-2 0,-3 1-2-16,-3 0-2 0,-3 0 1 15,-3 0-8-15,-3 2-4 16,-6 6 0-16,0 2 2 15,0 3 7-15,-3 5 4 16,3 9-1-16,0 7-2 16,3 0 6-16,3 0 3 15,3 3-1-15,3-3 2 16,3 0-4-16,3-2-2 16,6-1 0-16,0-5-1 15,3-5-31-15,0-2-14 16,0-4-41-1</inkml:trace>
  <inkml:trace contextRef="#ctx0" brushRef="#br0" timeOffset="31">20653 14065 136 0,'-3'0'52'0,"6"3"-28"0,-3 13-26 16,3-8 9-16,0 2 6 15,-3 4 6-15,3-1-4 16,-3 5 0-16,3-2-9 15,-3-5-2-15,0-1 2 0,0-2-1 16,0-2 0-16,0-6 5 16,0 0 4-16,0 0-3 15,0-3 1-15,0-5-5 16,3 0-2-16,0-3 0 16,0 1-1-16,3-6 0 15,0 0 0-15,9-2-7 0,6 2 0 16,-3 2-1-16,2 4 2 15,1-1-26-15,0 3-8 16,3 0-57 0</inkml:trace>
  <inkml:trace contextRef="#ctx0" brushRef="#br0" timeOffset="32">21121 13795 160 0,'-3'-5'63'0,"3"5"-34"0,0 3-36 0,0-3 19 15,3 16 3 1,-3 5 7-16,0 8 4 16,0 5-13-16,-3 3-3 0,0 6-3 15,0-1-3-15,0-2-1 16,0-6 1-16,3-5 0 15,0-2-7-15,0-9 0 16,0-5-37-16,0-2-15 16,0-6-32-1</inkml:trace>
  <inkml:trace contextRef="#ctx0" brushRef="#br0" timeOffset="33">20984 14015 196 0,'-15'-8'74'0,"18"8"-40"0,0-3-33 16,-3 3 14-16,9 0 3 16,3 0 3-16,2 0-4 15,4 0-2-15,3 0-9 16,3 0-4-16,6 0 1 0,2-2-2 16,1-1-1-16,-6 0-17 15,-3 1-6-15,-3-1-49 16,-4 1-55-1,1-4 33-15</inkml:trace>
  <inkml:trace contextRef="#ctx0" brushRef="#br0" timeOffset="34">21287 13790 148 0,'-6'-3'55'0,"9"3"-30"0,3 0-32 0,-3 3 8 16,0 5-2-16,0 5 0 15,3 3 18-15,-3 5 9 16,0 8-13-16,0 6 4 0,-3 7 3 16,0 0-7-16,0-2-2 15,-3-5-9-15,0-6-1 16,3-6 3-16,-3-1 5 16,3-9-3-16,0-3 2 15,0-4-1-15,0-6 3 16,3-6-7-16,3-4-2 0,6-17-10 15,3 4-2-15,3 1 1 16,0 4 4-16,-1 5 1 16,4 5 3-16,-3 5-1 15,0 8 1-15,-3 9 8 16,-3 1 6-16,-3 4 0 16,0 0 1-16,0-1-7 15,-4 3-2-15,1-5-4 16,-3-3-3-16,0-2-45 15,3-3-17-15,0-6-30 16</inkml:trace>
  <inkml:trace contextRef="#ctx0" brushRef="#br0" timeOffset="35">21644 14039 72 0,'-14'-19'30'0,"14"14"-16"0,0 0 8 0,0 2 15 16,0 0 0-16,-3 3 3 15,0 0-16-15,0 3-4 16,-3 8-12-16,-3 5-10 0,-3 5-1 15,0 5 3-15,0 1 2 16,3-1-3-16,3 1-1 16,3-6 1-16,3 0 0 15,3-5 1-15,3-3 2 16,3-2 3-16,0-9 2 16,0-4-1-16,0-4-1 0,0-4-3 15,3-4 1-15,0 1-2 16,-4-3-1-16,-2 3 1 15,-3-5 3 1,0-1 5-16,0 14-1 16,0 2-6-1,-3 3-1-15,3 5 1 16,0 9 1-16,0-4-4 16,3 1 1-16,3-1 0 15,-3 4 2-15,0-4-1 16,0-2-1-16,0 0-28 15,0-3-11-15,3-5-52 16,0 0-21-16,0-5 59 16</inkml:trace>
  <inkml:trace contextRef="#ctx0" brushRef="#br0" timeOffset="36">21802 14020 132 0,'3'8'52'0,"0"13"-28"0,0 11-28 0,-3-19 8 16,0 1 13-16,0-1 9 16,0 0-2-16,-3 3-2 15,3-5-12-15,-3-4-6 0,3-1-3 16,0-1 1-16,0-5 1 16,0 0 1-16,0-5 2 0,3-1-5 15,3-4-1-15,0-6-2 16,3-8-2-16,0 6 0 15,0 2 3-15,9 5 0 16,0 6 1-16,-1 5 2 16,-2 10 1-16,3 4 5 15,0 2 3-15,-6 2-4 16,0 6-2-16,-3-6-2 16,0-2 0-16,-3 0-13 15,0-3-3-15,3-2-82 16</inkml:trace>
  <inkml:trace contextRef="#ctx0" brushRef="#br0" timeOffset="37">22341 13758 192 0,'0'0'71'0,"0"6"-38"0,3 4-43 0,0 3 9 16,3 6 0-1,-6 2 2-15,3 8 14 0,-3 3 5 16,0 5-10-16,0 5-3 0,0 1-1 16,0-6-3-16,3-3-2 15,0-5-3-15,-6-5 1 16,3 0-39-16,0-8-15 15,3-3-28 1</inkml:trace>
  <inkml:trace contextRef="#ctx0" brushRef="#br0" timeOffset="38">22204 13981 208 0,'-9'-6'79'0,"12"6"-42"0,3 0-43 15,0 0 14 1,3 0 4-16,3 0 4 0,3-2 1 16,6-1 0-16,2 0-9 15,7 3-7-15,0-2-2 0,-6-1-4 16,2 0-1-16,-2 1-33 16,-6-4-13-16,-3 1-43 15</inkml:trace>
  <inkml:trace contextRef="#ctx0" brushRef="#br0" timeOffset="39">22502 13801 116 0,'0'2'46'0,"0"12"-24"0,3-4-26 0,-3 1 10 15,3 5 12-15,-3 7 11 16,0 9-2-16,0 8-1 15,0 0-8-15,0-1-3 16,0-2-9-16,0-5-6 0,0-6-1 16,0 1 3-16,0-11 3 15,0-6 0-15,0-2 0 16,0-8 3-16,0-2 3 16,3-6-9-16,0-5-2 15,3-11-6-15,5 0-1 16,4 3 1-16,0 2 4 0,0 3-1 15,0 6 1 1,0 4 6-16,0 4 2 0,0 10 2 16,0 5 2-16,-1 5-1 15,-2 1 2-15,-3 2-2 16,-3-2 2-16,0 2-8 16,-3-5-4-16,0-3-5 15,-3-2-1-15,3-4-34 16,0-1-15-16</inkml:trace>
  <inkml:trace contextRef="#ctx0" brushRef="#br0" timeOffset="40">22799 14121 212 0,'0'0'79'0,"9"2"-42"0,-9 6-48 0,3-2 13 16,-3 7-4-16,0 0 1 15,-3-2 1-15,0 2 2 16,3-2-1-16,-6 4-3 0,6-1 1 16,0-4-52-1</inkml:trace>
  <inkml:trace contextRef="#ctx0" brushRef="#br0" timeOffset="41">22764 13986 196 0,'0'-8'74'0,"3"5"-40"0,3 1-42 16,-6 2 12-16,6 0-13 16,-1 0-2-16,4 2-32 15,3 4-14-15,3-1-8 16,0 0-1-16</inkml:trace>
  <inkml:trace contextRef="#ctx0" brushRef="#br0" timeOffset="42">22996 14044 220 0,'-21'-10'85'0,"24"10"-46"0,-15 0-32 0,9 5 18 15,-3 0-7-15,-3 0 0 16,0 1-8-16,0-1-4 15,0 3-3-15,3 2-5 0,3 1 1 16,3 2-1-16,6 3-2 16,3 0 0-16,3 5 3 15,0-2-5-15,3 2 0 16,-3-3 5-16,-3-2 5 16,-6-2 2-16,-3-1 2 15,-9-3 2-15,6-2 4 16,-6 0-8-16,-3-2-1 15,0-4-3-15,-3-2 1 16,9-2-20-16,-3-1-8 16,6-2-95-1,6-1 9-15</inkml:trace>
  <inkml:trace contextRef="#ctx0" brushRef="#br0" timeOffset="43">23216 14232 244 0,'3'0'93'0,"-3"3"-50"0,0-3-57 16,0 0 14-16,0 0-2 15,-3 2 3-15,0 1 1 16,-6 0-2-16,6-3 1 16,-3 0-10-16,0 0-4 0,0 0-37 0,0-3-15 15,0 3-16 1</inkml:trace>
  <inkml:trace contextRef="#ctx0" brushRef="#br0" timeOffset="44">23234 13708 208 0,'0'-3'79'0,"0"9"-42"0,0-1-43 0,6 3 12 16,-6 5 5-16,0 14 7 15,-6 2-5-15,6 2 0 0,-9 7-7 16,6-4-2-16,-3-2 0 0,0-1 2 16,0-7 1-16,3 3-102 15,0-6-13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5T23:18:10.7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8402 8641 903 0,'-36'-34'40'0,"18"21"8"0,-12 2-38 0,4 3-10 16,8-2 0-16,-6-1 0 16,0 0 145-16,6 6 27 0,9-3 6 0,0 3 1 0,-3 0-3 0,7-1-1 15,-1 1 0-15,6 5 0 16,8 0-175-16,4 3-28 0,-9 5-8 0,6 10-3 0,12 9 67 16,0 7 14-16,0 8 2 0,6 11 1 0,2 5-45 0,1 14 0 15,3 13-15-15,-3 7 4 0,2 9 11 0,-5 7-8 16,-3 6 8-16,-3 10-8 0,-6 14 8 0,-6 5 0 15,-3 2 0-15,0 3 0 16,-6 3-56-16,0-11-8 0,0-7-3 0,0-12 0 0,0-4 108 16,0-11 22-16,3-11 4 0,-1-8 1 0,4-5-47 15,-3-5-9-15,-3-6-1 0,0-4-1 16,3-7-74-16,-3-1-14 0,-3-6-3 0</inkml:trace>
  <inkml:trace contextRef="#ctx0" brushRef="#br0" timeOffset="614.92">8658 7919 2170 0,'15'-11'96'0,"-6"9"20"0,8-1-92 0,7 3-24 16,9 3 0-16,12 2 0 0,14-2 0 0,16 2 0 15,14 3-12-15,9 3 4 0,15-4 8 0,6 4 0 16,9 2 0-16,3 0 8 16,3-2-8-16,3 0-12 0,3 5 4 0,-3-1 0 15,-3 1-49-15,-3 0-10 0,-3 0-1 0,-9 0-1 16,-9 2 25-16,-6-2 6 0,-9 0 1 0,-2 0 0 15,-10-5 37-15,-3 5 0 0,-2-3 0 0,-7 0 0 0,-5 3 72 0,-7 0 10 16,-8-3 2-16,-4 3 0 0,-5 0-17 0,0 2-3 16,-6 3-1-16,-1 3 0 0,-8 5-35 0,0 3-6 15,-3 5-2-15,-7 8 0 0,-2 8-10 0,-6 8-2 16,3 10-8-16,-6 3 12 0,-3 8-12 0,-3 6 0 0,0 4 0 16,0 9 0-16,3 5 0 0,-3 0 0 0,0 5 0 0,3 5 0 15,0 11 0-15,3 0 0 0,0 5 0 0,0 1 0 16,6-4-20-16,-3-4 4 15,3-9 0-15,3-2 0 0,-1-6 5 0,1-5 2 0,3-7 0 0,0-9 0 16,-6-8 9-16,0-7 0 0,0-3 0 16,-3-6 0-16,-3-7-8 0,0-6 8 0,0-8-8 0,-6-5 8 15,-3-5 0-15,-3-8 8 16,0-3 0-16,-3-2 0 0,-3-9 39 0,-3 1 8 0,-3-9 1 0,-3 1 1 16,-3-3 11-16,-5-3 1 0,-7 1 1 0,-9-4 0 15,-5-1-31-15,-10 1-7 0,-8-2 0 0,-7 0-1 16,-8 0-17-16,-6 1-3 0,-10-1-1 0,-11 2 0 15,-12 1-10-15,-3 0 10 0,-3 2-10 0,-3 0 10 0,-6 3-19 16,3 0-4-16,6 3-1 0,0-3 0 16,3 3-26-16,9-1-4 0,3-2-2 15,6 3 0-15,3 2-14 0,6-2-4 0,2 2 0 0,7 3-698 16,6 0-140-16</inkml:trace>
  <inkml:trace contextRef="#ctx0" brushRef="#br0" timeOffset="1027.81">8762 12253 1324 0,'-6'-11'118'0,"0"-2"-94"0,-3-8-24 0,3 2 0 16,3 1 181-16,-3 2 32 0,0 0 7 0,3 6 0 15,3 4-102-15,-3 1-21 0,0 0-4 0,3 5-1 16,0 0-46-16,-3 16-10 0,0 7-1 0,0 14-1 15,3 11-34-15,-3 15-12 0,0 9 0 0,0 13 0 16,-3 12 24-16,1 7 4 0,-1 2 2 0,3 5 0 16,-6 10 13-16,3 1 2 0,0 0 1 0,-3-1 0 0,6-1-34 0,0-9 0 15,0-11 0-15,6-5 0 16,0-13 0-16,3-7 10 0,0-12-10 0,0-10 8 0,0-8-8 16,0-11-16-16,0-7 4 0,0-9 1 15,-4-4-86-15,1-9-18 0,-3-5-3 16,6-11-958-16</inkml:trace>
  <inkml:trace contextRef="#ctx0" brushRef="#br0" timeOffset="1512.83">8839 12261 2073 0,'-6'-13'184'0,"6"5"-147"0,3-3-29 16,0 3-8-16,6 0 119 0,3-2 22 0,6-9 5 0,15 3 1 15,11-5-98-15,10 0-19 0,11 0-4 0,7 2-1 16,5 3-25-16,10 0-16 0,-1-2 3 0,9 2 0 31,3 3-27-31,4 0-4 0,8-1-2 0,3-2 0 16,0 1-38-16,3-1-7 0,9 0-1 0,-3 3-1 16,-9-1-10-16,0 1-1 0,0 3-1 0,-8 2 0 0,-16 2 84 0,-6 4 21 0,-5-1 0 0,-7 3 0 15,-8 3 84-15,-4 5 20 0,-5 2 5 0,-4 3 1 16,-2 3-11-16,-6 5-3 0,-4 3 0 0,-2 3 0 15,0 7-41-15,-7 6-9 0,1 5-2 0,-6 10 0 16,-3 9-24-16,-3 5-6 0,-6 7-1 0,0 6 0 0,2 6-13 16,-2 2 0-16,-3 2 0 0,-3 4 0 0,3-1 0 15,3 3 0-15,-6-8 0 0,3 2 0 0,0-2 9 0,-3-2-9 16,3-1 8-16,3-5-8 0,-3-3 0 0,5-5 0 16,-2-5 0-16,0 0 0 0,0 0 0 0,0-6 8 15,-3-2-8-15,3-5 0 0,-3-6 0 0,-3-5 8 16,-3-5-8-16,-3-1 0 0,-3-7 0 0,-6 0-12 15,0-1 0-15,-6 1 1 16,-3-5-15-16,-9-3-3 0,1-1-1 0,-7-2 0 16,-9-2-18-16,-2 0-3 0,-1-4-1 0,-6 1 0 15,-5 0-32-15,-10 0-6 0,-8-5-2 0,-4 2 0 16,1 0-4-16,-15-2 0 0,-18 2-1 0,-3-3-462 16,-1 1-92-16</inkml:trace>
  <inkml:trace contextRef="#ctx0" brushRef="#br0" timeOffset="1677.84">9199 14735 1450 0,'-71'2'64'0,"35"-2"14"0,-5 0-62 0,2-2-16 0,3-1 0 0,6 0 0 16,10-2 140-16,2 2 26 0,6 1 5 0,12 2 1 16,3-3-52-16,9-2-9 0,6-3-3 0,17 3 0 15,19-3-69-15,11 0-15 0,13 2-2 0,8 1-1 16,9 0-12-16,15 0-9 0,4 2 12 0,8 0-12 16,9-2 12-16,0 5-12 0,8-3 12 0,-2 1-12 15,3 2 0-15,0 0 0 0,0 2 0 0,-6 1 0 16,-9 0-21-1,-6-3-11-15,-6-3-3 0,-3 3 0 0,-11-5-71 0,-4-3-14 16,-12 0-4-16</inkml:trace>
  <inkml:trace contextRef="#ctx0" brushRef="#br0" timeOffset="4065.09">11893 9163 748 0,'-12'-3'67'0,"6"0"-54"0,0 3-13 0,0 0 0 16,-5 0 40-16,2 3 6 0,0-3 1 0,0 0 0 15,0 0-12-15,3 0-3 0,0-3 0 0,6 3 0 16,-9 0-6-16,9 0-2 0,-3-2 0 0,3 2 0 16,-9 0-5-16,9 0-2 0,-6-3 0 0,0 0 0 0,-3 3-17 0,3 0-14 15,6 0 2-15,0 0 1 16,-6-2-39-1,6 2-8-15,0 0-2 0,0 0 0 0,-6 2 4 0,3 1 1 0,-3-3 0 0,6 0 0 16,0 0 18-16,0 0 3 0</inkml:trace>
  <inkml:trace contextRef="#ctx0" brushRef="#br0" timeOffset="4997.19">11974 9231 1062 0,'0'0'47'0,"-6"-2"9"0,-3 2-44 0,0-3-12 0,3 3 0 0,0-3 0 0,-3-2 62 15,3 2 10-15,3 1 3 0,3 2 0 0,-6-5-18 0,3-1-3 16,0 4-1-16,0-4 0 0,3 1-19 0,0 0-4 15,0-1-1-15,0 1 0 0,3-3 15 0,3 0 2 16,0-2 1-16,6-4 0 0,0 1-27 0,6-3-4 16,3-7-2-16,8-1 0 15,4 0-2-15,9 0-1 0,2-5 0 0,13-8 0 0,5 0 6 0,10-5 2 16,8-6 0-16,12-5 0 0,10-5 1 0,11 0 0 16,6-3 0-16,3 0 0 0,9-5-12 0,0 0-8 15,6-3 9-15,12 3-9 0,5-6 10 0,7 6-10 16,0 0 10-16,6-3-10 0,5 0 0 0,1 6 0 15,-4-3 0-15,1 7 0 0,3-1 8 0,-4 1-8 16,-5 1 0-16,0 0 0 0,0 0 12 0,-4 2-3 16,4 1-1-16,-3 4 0 0,-1-2-8 0,-5 1 0 0,-15 1 0 0,0 4 0 15,0 2 0-15,-6 5 0 0,-3 0 0 16,-18 1 0-16,-15-1 0 0,-3 3 0 0,7 3 0 0,-10 2 8 16,-15 3-8-16,-5 2 8 15,-10 3-8-15,-8 1 8 0,-4 1-8 0,-11 7 0 0,-3 1 0 0,-6 1 8 16,-4 2-8-16,-5 4 0 0,-3-1 0 15,-3 0 0-15,-3 2 0 0,-3 4 0 0,-3-1 0 0,0 0-11 16,-6 3 11-16,0 0 0 16,0 0 0-16,0 0 0 0,0 0 0 0,-9 6-18 0,0 2 3 0,-3 0 1 15,-9 0 14-15,-3 2-9 0,-2 1 9 0,-7-1-8 16,-6 1 0-16,-3-3 0 0,-2 2 0 0,-4 4 0 16,-5-4 8-16,-1 1 0 0,0-3 0 0,4 2 0 15,2-2 0-15,1 0 0 0,-1 0 0 0,3-5-8 16,13 2 8-16,-4-2-8 0,-6-1 8 0,12 1-8 0,7 0 8 0,5-3 14 15,3 0-3-15,0 0-1 0,3-3-10 16,6 3 0-16,6 0 0 0,0 0 8 16,0 0-33-16,15 0-7 0,15-3-2 0,5 1 0 15,-2 2 18-15,9 0 3 0,3 0 1 0,8 2 0 0,10 1 12 0,-1 0 0 16,4 2 0-16,-1 3 0 0,7 5 0 0,-7 0 0 16,-2 1 0-16,-4 1 0 0,1 7 63 0,-7 1 9 15,-8 1 1-15,-6 3 1 16,-7-1-88-16,-8 1-18 0,-3-1-3 0,-6 1-1 15,-6 2 45-15,-6 0 9 0,-6-3 2 0,-9 1 0 0,-3-1 9 16,-6 3 3-16,-9-5 0 0,-5 2 0 0,-1-2-14 0,-3 0-2 16,-2 3-1-16,-1-1 0 0,0 0-15 0,1 1 0 15,-1 2-9-15,3-2 9 16,9 4-123-16,-5-2-18 0,-10 0-4 0,12 3-1 0</inkml:trace>
  <inkml:trace contextRef="#ctx0" brushRef="#br0" timeOffset="5958.25">12033 13369 2138 0,'0'0'47'0,"12"0"9"0,0-2 3 0,9-1 1 0,0 0-48 0,11 1-12 0,7-1 0 0,12 1 0 15,2 4 0-15,13 1-12 0,8 2 3 0,12 0 0 16,13 3 9-16,5 0 0 0,9 3-9 0,0 2 9 16,9 0 0-16,0 3-11 0,3 8 11 0,6 0-8 15,3 0 8-15,0-1 0 0,9 4 0 0,0-3 0 16,6 0 0-16,-4 2 0 0,-8-2 0 0,0 0 0 0,3 2 0 15,-3 1 8-15,-6-4-8 0,6 4 11 0,0-1 14 16,0 3 3-16,0 6 1 0,-3 2 0 0,0 8 1 16,0 0 0-16,6-3 0 0,-4 0 0 0,-2 1-10 0,-3-4-1 15,0 1-1-15,-9 5 0 0,-12 0-18 0,4 5 10 16,5 1-10-16,-12-6 8 0,-21 0-8 0,3-8 8 16,1-3-8-16,-13-5 8 0,-5 0-8 0,-10-8 0 15,-5-2 0-15,-10-3 0 0,-2-3 26 0,-9-5 3 16,-10 0 1-16,-5-5 0 0,0-6-2 0,-6-2 0 15,-6-3 0-15,0-6 0 16,0-4-6-16,-6-3-2 0,-6-3 0 0,3-8 0 0,0-5-9 0,-6-8-3 16,3-2 0-16,-6-6 0 0,-6 0-22 0,0 0-5 15,3 0-1-15,-6-3 0 16,-8 1-6-16,-1-1-2 0,0 1 0 0,-3-1 0 0,-11 6 10 16,-1 2 2-16,0 6 0 0,1 0 0 0,-1 4 16 0,-6 1 0 0,-5 3 0 0,5 5 0 15,9 5 0-15,-2 0 0 0,-7 8 0 0,9 3 0 16,13 5-9-16,2 6 9 0,3 2 0 0,3 2-9 15,0 6-12-15,12 3-3 0,9 5 0 0,0 5 0 32,0 5-19-32,12 6-4 0,12 0-1 0,3 5 0 0,-1 5 22 0,10 3 4 0,6 13 1 15,5 1 0-15,-1467-1 5 0,2936 0 2 0,-1472 0 0 0,10 0 0 16,5 6 14-16,-2-1 0 0,-13-2 0 0,4-3-9 16,0 1 21-16,-7-6 5 0,-8-3 1 0,-3-3 0 15,-7-2 27-15,-2-5 6 0,-6 0 1 0,-9-6 0 16,0-2-3-16,-9-3 0 0,-3-2 0 0,-9-4 0 0,-6-4-17 15,-9-3-4-15,-2 0-1 0,-7-3 0 0,-9-3-27 16,-5-2-12-16,-10-5 0 0,1 0 1 16,-4-3-99-16,-5 0-20 15,-10 0-4-15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5T23:18:29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11917 5186 633 0,'0'0'28'0,"0"0"6"0,0 0-34 0,0 0 0 0,0 0 0 0,0 0 0 16,0 0 192-16,0 0 32 0,0 0 7 0,0 0 1 15,0 0-99-15,0 0-19 0,-3 0-4 0,-6 0-1 16,0 2-28-16,-3 4-5 0,-3 2-2 0,-2 2 0 16,-7 4-40-16,0-1-8 0,0 3-2 0,-3 5 0 15,-5 3-6-15,2-1-2 0,0-1 0 0,3-1 0 16,-3 0-4-16,4 3 0 0,-1 2-1 0,6 1 0 15,-3-4-11-15,3 1 0 0,1-5 0 16,2 2 0-16,0-5-24 0,6 0-1 0,-3-3 0 0,3 0 0 31,-6-5-116-31,9 0-23 0,0-3-5 0,4-2-1 0</inkml:trace>
  <inkml:trace contextRef="#ctx0" brushRef="#br0" timeOffset="253.38">11503 5241 1555 0,'0'0'68'0,"0"0"16"0,0 0-68 0,0 0-16 15,0 0 0-15,0 0 0 0,0 0 128 0,0 0 21 16,0 0 5-16,0 0 1 0,6 8-128 0,-3 3-27 0,3-3 0 0,0 8 0 16,3-3 0-16,0 0 0 0,0 6 0 0,0-1 0 15,6 6-12-15,-3 0 2 0,-3 5 0 16,5 0 0-16,-2 0 10 0,6 0 0 15,-3 3 0-15,0-6 0 0,0 1 0 0,3-1 0 0,-3 1 10 0,2-3-10 16,4-3 12-16,0 0-3 16,0-5-1-16,0 2 0 15,0 1-28-15,-3-1-5 0,2-2-2 0,-2 0-884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7:38.9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1960 9075 396 0,'3'32'0'0,"-26"-8"-1"0,23 5 2 15,0 21 7-15,-6 14 5 16,3 15-6-16,3 14-2 16,-3-9-3-16,0-4-13 0,3-14-4 15,-3-8-40-15,0-13-16 0,9-11-25 16</inkml:trace>
  <inkml:trace contextRef="#ctx0" brushRef="#br0" timeOffset="1">1466 9573 208 0,'42'-8'79'0,"6"2"-61"0,2 1-5 16,-29 0-7-16,18-3-6 16,11-3 2-16,28-2-1 15,5 0-1-15,0 0 1 16,-2-3 1-16,-1 3 1 0,4-3-1 16,-1 8 1-16,-18 0-35 15,-8 2-13-15</inkml:trace>
  <inkml:trace contextRef="#ctx0" brushRef="#br0" timeOffset="2">1565 8512 80 0,'6'0'30'0,"-9"0"-24"0,3 2 19 0,0-2 8 16,3 3-2-16,-3-3 13 15,8 5-14 1,1 1-14-16,3-4-5 16,3 6-7-16,-3-3 6 0,6 1 3 15,3-1-2-15,0-2 1 16,2-1-3-16,7-2 2 16,3 0-2-16,12 0 0 15,-4-2-5-15,4-1-3 16,-6 0 0-16,-7 1-1 15,-5-1 2-15,-6 0 1 0,-3 1 1 16,-6 2 2-16,-3 0-3 16,0 0-2-16,-9-3 2 15,0 0 0-15,0 3-15 16,-9-2-4-16,9-1-12 16,-6 1-5-16,0-1-48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7:46.0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7211 12427 112 0,'0'0'44'0,"0"3"-35"0,3-6 23 0,-3 3 8 16,3 3-21-16,3 0-8 0,6-3-1 15,9 0 1-15,11-3-6 16,22 3 1-16,6-3 4 0,8-4 3 16,12-7 4-16,16 4-5 15,-1-1 1-15,3-2-6 16,-3 0 1-16,4 2-5 15,-1 3-2-15,-9 0 4 16,-8 0 1 0,-10-2-2-16,-9-1-1 0,-5 3 1 15,-9 0 0-15,-1 3-2 16,-8 0-2-16,-6 2 1 16,-7 0 1-16,-2 1-3 15,-3-1 0-15,-3 3-4 16,0 0 1-16,-3 0 2 15,-3 0 1-15,0 0 5 16,-4 0 5-16,-2 0-5 0,-3 0-2 16,0 0-1-16,-3 0-1 15,0 0-7-15,-3-3-3 16,0 1 3 0,0-1 2-16,0 1-37 0,1 2-16 15,-1 0-37 1</inkml:trace>
  <inkml:trace contextRef="#ctx0" brushRef="#br0" timeOffset="1">8699 12123 220 0,'0'-2'82'0,"12"2"-64"15,6 2-9-15,-3 1-9 0,9 2-6 16,6 3 2-16,2 3 2 16,4-1 3-16,3 3 0 15,-4 1-3-15,-2-1 1 0,-6 0 3 16,-9 3 1-16,-6-3 27 16,-15 3 13-16,-9 0-14 0,-9 0-3 15,-12-3-16-15,-8 6-6 16,-1-1-56-16,-3 6-25 15</inkml:trace>
  <inkml:trace contextRef="#ctx0" brushRef="#br0" timeOffset="2">7741 11689 132 0,'0'-13'52'0,"3"10"-41"0,-3 1 13 0,0 2 5 15,3 0-4-15,-3 0 3 16,6 5-14-16,0 6-3 16,3 5-7-16,3 10 4 0,2 6 4 15,-2 7-4-15,0 4-2 16,3-1-3-16,-3-8 0 15,0-4-2-15,0-9 2 16,0-5 2-16,0-8 11 16,0-8 7-16,0-14-8 15,-1-9-1-15,1-9-4 16,0-5-1-16,3-3-5 16,-3 0-1-16,0 6-3 15,0 2-3-15,-3 6-5 16,3 2-2-16,0 5-31 15,2 6-12-15,1 3-46 16,3 7-33 0,0 8 57-16</inkml:trace>
  <inkml:trace contextRef="#ctx0" brushRef="#br0" timeOffset="3">8161 11986 228 0,'-9'0'88'0,"9"-6"-69"0,3 4-5 16,-3-1-7-16,3-2 10 0,0-6 9 16,3-5-7-1,0-8-1-15,5-2-10 0,1-6-7 0,3-5-4 16,3 3 2-16,0-3 2 16,3-3-9-16,0 0-4 15,2 3 3-15,-8 3 3 16,-3 13 1-16,0 8 4 15,0 13-5-15,-3 8 2 0,3 5 4 16,0 8 2-16,0 3 0 16,3 5 1-16,-1 3-4 15,1 5 0-15,0 0 1 16,0 0 2-16,-3 0-8 16,0-3-3-1,-3-7-42-15,-3-6-18 0</inkml:trace>
  <inkml:trace contextRef="#ctx0" brushRef="#br0" timeOffset="4">8196 11758 264 0,'-9'-8'101'0,"15"8"-78"0,12 0-9 0,-3-2-10 15,12-1-1 1,15 0 3-16,8-2-14 0,1-6-7 15,-1 1-96-15,1 2-43 16</inkml:trace>
  <inkml:trace contextRef="#ctx0" brushRef="#br0" timeOffset="5">10994 12070 80 0,'9'-8'33'0,"-6"8"-26"0,-3 0 11 15,0 0 6-15,0 0 2 16,0 3 2-16,-6 2-15 0,-3-2-6 16,-3 2-2-16,-5 1-1 15,-4 1-2 1,-6 1 1-16,3 0 0 0,0 0 5 0,0 0 5 16,4-2-7-16,5-1-1 15,3 0-3-15,3 0-2 16,3-2 1-16,3 2-1 15,3 1 0-15,6-1 0 16,3 0-3-16,6 3 2 16,3 0 1-16,2 0 2 15,4 0-1-15,0 0-1 16,3 0-26-16,0 0-12 16,-4 0-34-1</inkml:trace>
  <inkml:trace contextRef="#ctx0" brushRef="#br0" timeOffset="6">10979 12163 92 0,'-11'-3'35'0,"8"1"-27"0,3 2 11 16,0 0 3-16,0 0-6 16,3 2 1-16,5 1-6 15,4 0-1-15,6-1-9 0,15 3 0 16,6 1-1-16,5-4 0 0,10-2 2 15,14 0-1-15,22 3 2 16,5-3 0-16,6-3 3 16,24 3-3-16,6-2-2 15,3-4 0-15,18 6-1 16,0-5 0-16,11 3 0 0,13-1-3 16,-3-2 2-16,17 5 5 15,-8-6 2 1,14 6-5-16,-5-2-2 0,2-1 2 15,1 3 1 1,-16 0 0-16,16 3-2 16,-19-3 3-16,-8 0 0 15,0 2-4-15,-16 1 1 16,-17-3 0-16,-12 3 2 16,-3 2-3-16,-11-2 0 0,-16-3 3 15,-12 0 3-15,-11-3-2 16,-10 0 0-16,-14-2 3 15,-9 0 3-15,-10-1 2 16,-2-2 1-16,-6 1-4 16,-6-7 0-16,-3-2-3 0,0-13 0 15,-6-13-1-15,-3-8 0 16,-3-6 0-16,-3 1 2 16,0-4 6-16,0-1 2 15,0-20-7-15,0-10-4 16,3 6 6-16,0-1 4 15,-3-13-4-15,0-11-1 16,0 6-4 0,0 8-1-16,-6-11-3 15,-2-5-1-15,-4 11 1 0,3 15 2 16,0 8-1-16,0 6-1 16,0 10 1-16,3 5-1 15,6 1 0-15,3 12 0 16,9 4-5-16,9 10 1 15,9 2-3-15,12 3 2 0,8 1 1 16,16 4 2-16,14 6-4 16,10 2 2-16,-1-2 4 15,3 0 2-15,10 2-5 16,-1 1 0-16,-9-1-1 16,-14 0 2-16,-10 1-8 15,-11-1-3-15,-10 1-9 16,-5-1-1-16,-9 0-23 15,-6 1-11 1,-9-1-20-16</inkml:trace>
  <inkml:trace contextRef="#ctx0" brushRef="#br0" timeOffset="7">16700 9832 152 0,'0'-8'57'0,"6"11"-44"0,6-1-6 16,0 1-4-16,6 0-5 0,9 5 0 15,11 2 0-15,7 6-2 16,6 5 3-16,-7 3 0 0,-2 5 1 16,-12 0 0-16,-6 0 0 15,-9-5 11-15,-13 0 7 16,-16-6-3-16,-10 4 2 16,-6-7-45-16,-6 4-21 0,4-3-19 31</inkml:trace>
  <inkml:trace contextRef="#ctx0" brushRef="#br0" timeOffset="8">17796 10208 136 0,'-21'-3'52'0,"15"11"-41"0,3-11 18 16,3 3 3-16,0 0-15 15,6 3-5-15,9 2-7 16,21-2-2-16,17 2-1 15,22-5-2-15,38 5 1 0,18-2 3 16,35 2 2 0,16-2-2-16,26 5-3 15,4-5 0-15,14 2 1 0,-9-5 1 16,6 5 1-16,-29-5-2 16,-22 0 1-16,-26-5-9 15,-15 2-3-15,-24-2-24 16,-29-8-9-16,-37-6-35 15</inkml:trace>
  <inkml:trace contextRef="#ctx0" brushRef="#br0" timeOffset="9">20150 10030 160 0,'21'-2'63'0,"21"7"-49"0,20-2-2 0,-29 2-2 15,18 3-9-15,17 8-3 16,6 13 5-16,-5 3 5 15,-13-1-4-15,-11-4 5 16,-12-3 1-16,-15-6 10 0,-18-2 5 16,-24-3-11-16,-18-5-3 15,-17 3-56-15,-28-1-24 16,-11-4-18 0</inkml:trace>
  <inkml:trace contextRef="#ctx0" brushRef="#br0" timeOffset="10">18995 10411 104 0,'3'19'41'0,"-3"5"-32"0,0 26 2 0,0-16 1 15,-3 6-8-15,0 0 0 16,-3-3 2-16,0 0 1 15,0-3-19-15,-2-5-9 16,-1-2-29-16,-3-3-13 0</inkml:trace>
  <inkml:trace contextRef="#ctx0" brushRef="#br0" timeOffset="11">18942 10478 192 0,'21'-43'74'0,"-4"38"-58"0,22-3-6 15,-21 5-6-15,9 3-4 16,3 3 2 0,-4 2-3-16,-2 3-2 15,-9 3 2-15,-9 2 2 0,-12 6 2 16,-9-4-6-16,-6 7 0 0,0-1-26 16,1 3-8-16,-4-3-34 15</inkml:trace>
  <inkml:trace contextRef="#ctx0" brushRef="#br0" timeOffset="12">19216 10819 200 0,'17'13'74'0,"-11"-10"-58"0,9 2 1 0,-9-2-3 16,-6-3 7-16,6-3 7 15,-3 0-12-15,3-5-4 16,0-2-8-16,3-3-5 0,3-9 0 15,6-7-1-15,0-16 0 16,2-2-3-16,1 2 1 16,0 5 0-16,0 11-1 15,-3 8 1-15,0 8 0 16,0 10-2-16,-1 13 1 16,4 20 5-16,0 7 2 15,3 2 2-15,0-2 0 0,-1-2-2 16,-5-3-2-16,-3-6-26 15,-6-2-10-15,-9-3-59 16</inkml:trace>
  <inkml:trace contextRef="#ctx0" brushRef="#br0" timeOffset="13">19260 10700 252 0,'18'-8'93'16,"21"13"-72"-16,23 6-11 0,-29-11-7 0,18 2-49 16,23 1-19-16</inkml:trace>
  <inkml:trace contextRef="#ctx0" brushRef="#br0" timeOffset="14">7494 5884 96 0,'-9'-5'38'0,"18"13"-29"0,6-5-3 0,-3-3-1 15,6 0 2-15,8-6 4 16,13 1 2-16,12 2 5 15,20 1-4-15,12-6 0 16,4 3-6-16,11-1-3 16,18 4-2-16,3-4-3 0,3 4 1 15,18-1 7-15,0 0 5 16,-3 1-2 0,6 2-1-16,-9 0-6 0,-12-3-1 15,-6 3-1-15,-3 0 1 16,-15 3-2-16,-15-3 2 15,-14 0-15-15,-13-3-7 16,-11 0-34-16,-9-2-43 16,-12 2 25-16</inkml:trace>
  <inkml:trace contextRef="#ctx0" brushRef="#br0" timeOffset="15">9542 5564 232 0,'0'-21'88'15,"6"21"-69"-15,6 3-9 0,0-1-8 0,5 4-6 16,13 4 2-16,12 3-1 16,2 1 1-16,7 4 2 15,0 6-7-15,-4 2 0 0,-5 4-8 16,-6-4-1-16,-13-2 4 15,-11-3 3-15,-12-2 5 16,-17-1 2-16,-19 3-1 0,-21-2 0 16,-8-3-25-16,-4-1-9 15,1 4-27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7:59.4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2500 12429 140 0,'-3'-3'52'0,"0"3"-28"0,0 6-19 31,0-4 13-31,-5 6-1 0,-1 3-1 16,-3 5 3-16,-3 2 2 16,0 1-11-16,-3-1-1 0,0 1 1 15,3-3-2-15,0-3 3 16,7 0-4-16,-4-2-2 15,6-3-2-15,0-3-3 16,3-5 3-16,6-5 0 0,3-3 1 16,3 0 2-1,2-5-5-15,1-6-3 16,0 1 3-16,0-1 1 0,0 0 0 16,-3 6-2-16,3 3 1 15,-3 2 1-15,6 8-1 31,0 5-1-31,-3 3 3 0,-1 5 0 16,1 3 1-16,0 0 0 16,0 2 0-16,-3-2-2 15,3 0-2-15,0 0-2 16,-3-5 1-16,0-3-52 16,0-3-24-16,-3 0-23 15</inkml:trace>
  <inkml:trace contextRef="#ctx0" brushRef="#br0" timeOffset="23">4242 12424 128 0,'0'-3'49'0,"0"3"-26"0,-3 3-16 0,3 2 13 15,-3 6-4-15,-3 7 3 16,-3 3-6-16,-3 3 0 0,-3 0-8 15,-3 0 1-15,6 0 1 0,3-3 3 16,0-5 4-16,3-3-8 16,1-3-1-16,2-4-1 15,3-6 2-15,0-3 1 16,5-2 1-16,1-6-2 0,3 1-1 16,0-4-3-16,0-2-2 15,0-2 1 1,3 2-1-16,-3 3 2 15,-3 0 1-15,0 2-1 0,0 3 1 0,0 3-2 16,0 5-1-16,0 5 1 16,6 3-1-16,-3 3 0 15,-1-1 2-15,7 1-1 16,0 2-1-16,-3 0 3 16,0 0 0-16,0-2-1 31,0 0 1-31,-3-3-24 0,0-3-8 15,0 0-41 1,0-5-53-16,-3 0 30 16</inkml:trace>
  <inkml:trace contextRef="#ctx0" brushRef="#br0" timeOffset="-66">12930 1765 120 0,'-6'2'46'0,"-9"1"-24"0,9 0-26 0,6-3 34 15,0 0-14-15,0 0-2 16,0 0-4 0,0 0 11-1,0 0-11-15,0 0 8 0,0 0 3 16,0 0-3-16,0 0 2 15,6-3 0 1,0 0-7-16,0-2-3 16,0 0-3-16,0 0-2 15,3-1-3-15,0-2 1 0,3-5 0 16,0 5 1-16,-1-5-2 16,1 2-2-16,-3 1-2 15,0 5 1-15,0-1 1 0,0 6 0 16,-3 6 0-16,-3 4 0 15,0 6 0-15,0 3 2 16,-6 4 5-16,3 4 6 0,-3-1-3 31,0 1 2-31,0 4-5 16,-3-1 1-16,3-4-1 16,0-5 1-16,0-2-7 0,0-6 0 15,3-2-1-15,-3-4 2 16,3-1 3-16,0-6 4 15,0 0-4-15,0-8-1 16,0-3-4-16,3 1-1 16,0-4 1-16,3-1 0 15,0-1 0-15,6-3 0 16,0-2 0-16,3 0 2 16,0 0-3-16,0 2-2 15,-1-2 2-15,1 2 2 0,0 4 0 16,-3 4-1-16,0 0-4 15,0 3 0-15,-3 8 2 0,0 0 1 16,-3 6-2 0,0 2 2-16,-3 5 1 0,-3 5 0 15,0 6 2-15,0 0 3 32,3 5-2-32,0 6-2 0,3-6 2 15,0 0 0-15,2-3-1 0,1-10-2 16,-3-3-2-16,9 1 1 15,-3-4 1-15,9-2 0 16,9-3-7-16,-4-2-3 16,1-6-30-1,-3-2-13-15,6-3-77 16</inkml:trace>
  <inkml:trace contextRef="#ctx0" brushRef="#br0" timeOffset="-65">13873 1738 228 0,'-11'0'88'0,"8"0"-48"0,0 0-23 0,3 0 27 15,0 0-16-15,0 3-6 16,0-3-11-16,0 0-3 15,12 0 2-15,-1 0 1 16,4 0 3-16,6 0 4 16,3 3-8-16,0-3-1 15,0 0-3-15,-1 0 1 0,1 0-4 16,-3 0 0-16,0 0-3 16,-3 0-1-16,0 0 1 15,-4 0 2-15,1 0-1 16,-3 0 2-16,0 0-20 15,-3 0-6-15,-3 0-15 16,0 0-4-16,-3 0-6 0,-3 0 0 16,0 0-18-16,0 0-6 31,0 2-10-31</inkml:trace>
  <inkml:trace contextRef="#ctx0" brushRef="#br0" timeOffset="-64">13921 1916 220 0,'-6'-14'82'0,"6"14"-44"0,3 3-29 16,-3-3 22-16,6 3-13 15,0-3 0-15,9 0 1 0,3-3 0 16,0 0-10 0,2 1 1-16,4 2 3 0,0 0-5 15,3 0-2-15,0 0-3 0,-4 0 0 16,1 0 0-16,0 0 1 16,0 2-20-16,-3-2-7 15,-3 0-39-15,-1 0-17 16,1-2-34-1</inkml:trace>
  <inkml:trace contextRef="#ctx0" brushRef="#br0" timeOffset="-63">14585 1606 120 0,'0'5'46'0,"0"-5"-24"0,0 3-6 0,0-3 16 16,0 0-2-16,0 5 0 16,0 1-2-16,0-6 0 15,0 0-15-15,0 0 3 0,0 0 2 0,0 0 1 16,0 0 3-16,3 0-3 15,-3 0-2-15,0 0-5 16,0 0 0-16,0 0-1 16,0 0 1-16,0-3-4 15,0 0-3-15,0 3 2 16,0-8 0-16,0 3-3 16,-3-3-3-16,3-2 2 15,-3-17 2 1,0 3 0-16,0 0-7 15,0 3-3-15,0 0 2 16,0 0 1-16,0 2 2 0,0 4 2 0,0 1-1 16,0 4 2-16,0-1-4 15,0 3 0-15,3 0-1 16,0 3-2-16,0 0 3 16,0-1 2-16,0 4 0 15,3-1-1-15,0 1-2 16,0-1-1-16,3 3 2 15,3-5 2-15,0 2 2 16,3 0 1 0,0 1-2-16,3 2 1 15,-1-6 2-15,4 4 2 16,-3-1-3-16,3 0-1 16,-3 3-3-16,-3-5-3 0,-3 2 6 15,-3 1 3-15,0-1-23 16,0 3-8-16,-3 0-26 15,0-5-10-15,-3 5-27 16,6 0-10-16,0 5 4 16</inkml:trace>
  <inkml:trace contextRef="#ctx0" brushRef="#br0" timeOffset="-62">14835 2064 148 0,'-3'0'55'0,"3"5"-30"0,3-8-16 0,-3 3 16 0,0 0-3 16,3 0 1-16,-3 0-3 0,6-2-1 15,-3-1-10-15,3-2 6 0,0-3 4 16,6-3 1-16,-3-7 0 16,-1-3-6-16,4 0-4 15,0-1-5-15,-3-1-4 16,0-1 2-16,0-3 2 16,0 1-2-16,0-1-2 15,0-2 0-15,-3-3-1 0,0 3 0 16,0 0 0-16,0-2-3 15,0 4 2-15,0 6 3 0,-3-19-1 16,0 6-3 0,-3 2-1-16,0 6 2 15,0 2 2-15,-3 5 2 32,0 3-4-32,0 3-1 0,0 5-8 15,0 3-4-15,0 2 3 16,-3 3 4-16,0 3 4 15,0 2 2-15,0 3-2 16,3 8 2-16,0 11 1 16,-3-1 0-16,0 3 0 15,3-2 2-15,0 4 1 0,3 6 3 16,-3-8-5-16,3 6-1 16,0 2 0-16,3-3 0 15,0-2 0-15,3-3 2 16,0 8 1-16,0-5 1 15,0-3-2-15,0-5-2 0,3-6 5 32,0 1 4-32,0-6-1 15,0-2 1-15,2-3-1 16,-2-3 2-16,0-5-1 0,0 0 2 16,0-3-4-16,0-7 1 15,0-6-5-15,0 3 0 16,0-1 1-16,0 1 0 15,0 0-2-15,3 0-2 0,-3-3 1 16,8 0 1-16,-5 0-3 16,3 0 0-16,0 0 1 15,0 3 2-15,0 0-1 16,0 2-1-16,0 3-2 16,-1 0 1-16,-2 3 1 15,6 2 0-15,-3 1-3 0,3 2 2 16,-3 0 3-16,0 2 1 15,-3 1-4-15,-3-3-1 16,0 3 1-16,-1-3 0 16,-2 0 3-16,0 0 3 15,-6 0 0-15,3 0 0 32,0-3-3-32,-3 0 1 0,0 1-2 0,-3-1-1 15,0 0 3 1,-3-2 0-16,0 3-4 0,-8-1-1 15,-1 0 1 1,3 3 0-16,-3 0 1 16,0 0 0-16,0 6 2 15,0-1-6-15,0 3 1 0,3 2-1 16,1 4-1-16,2 4 4 16,0-2 2-16,3 3-2 15,3 2-2-15,0 2 2 16,3-1 0-16,3-4-4 15,6 1 1-15,0-3 4 32,3-3 2-32,-1-3 0 0,1-2 1 15,0-2 0-15,6-4 1 16,-3-2-2-16,0-2-2 16,-3-9 1-16,0 3-1 15,-3-10 4-15,-3 2 0 16,0 0 1-1,-3 0-6-15,-1 0 1 0,-2 0 2 16,0 0 1-16,-2 3-1 16,-1 0 1-16,0 2-2 0,0 3-1 15,0 3-4-15,0 0 0 16,0 2 0-16,0 3 2 16,3-5 1-1,0 5 1-15,0 0-3 0,0 0 0 0,0 0 2 16,6 5 2-16,-3-5-2 15,3 0 0-15,0 0 5 16,-1-5 5-16,4 0-7 16,0-1-1-16,0 1-1 15,3 0 0-15,3-1 2 32,0-2 3-32,0 3-4 0,0 0-3 15,3 2 1-15,-4 1 0 16,4-1-2-16,6 0 0 15,-6 3 2-15,3 3 0 16,-3 0 3-16,0 2 1 16,-4 0-1-16,1 0 1 15,-3 1-4-15,0-1 0 0,-3 0 1 16,-3 1 0-16,0-1 2 16,-3-2 1-16,-3-3 1 0,0 0 0 15,-3 2 2 1,-3-2-3-16,0 0-2 15,-3 0 0-15,0-2 1 32,-6 2-3-32,3-3-2 0,-3 3 4 15,4 0 1-15,-1 0-3 16,0 3 1-16,0 2-2 16,0 3-2-16,0 2 0 15,0 4 3-15,0-1-7 16,3 0 1-16,0 13 3 15,3-2 2-15,3-3 4 16,6 1 1-16,3-6-1 0,3 2-2 16,3-2-2-16,6-6-1 15,0-2 2-15,6-2 0 16,0-4 1-16,-4-4 0 16,-2-4 2-16,0 1 1 15,0-3-1-15,-3-5 1 0,-3 0-2 16,-3-3 2-16,-3 0 0 0,0-3 3 15,-3 1-5-15,-3-1-3 16,0 4 1 0,-3 1 2-16,0 1-2 0,0 3-2 15,0 2 2-15,0 2 2 32,0 1-5-32,3 2 1 0,-3 6-1 15,3 2-1-15,0 3 4 16,3 3 0-16,0 5 1 15,0 7 2-15,3 4-6 16,0 2 1-16,-3 3 1 16,0 2 3-16,0 3 0 15,-3 0-1-15,-3 0 1 0,0 0 1 16,-3-2 1-16,0-6 1 16,-3-3 0-16,-3-2 0 15,0-3-2-15,-3-5 1 16,-9-5 0-16,0-3 3 15,1-3-14-15,-1-2-5 0,0-3 0 32,0-3 2-32,3 0 5 15,3-2 3-15,4 0-3 16,2-3 0-16,6 0-2 16,3 0 2-16,6-3 4 0,3-2 3 15,6 0 2-15,2 0 1 16,7-3 4-1,6-3 3-15,0-5-2 0,3-2 2 16,-1-6 0-16,7 3 1 16,-6-11-6-16,0 3-4 15,-4 6-1-15,-2-1 1 16,-3 3-1-16,-6 5 2 16,-3 3-2-16,-3 2 2 15,0 6-7-15,-3 0 1 16,0 5-15-16,-3 0-3 15,0 3-20-15,0-1-9 16,3 4-15-16,-1-1-7 16,4 3-34-1</inkml:trace>
  <inkml:trace contextRef="#ctx0" brushRef="#br0" timeOffset="-61">15972 2064 192 0,'0'-3'71'0,"0"3"-38"0,3-2-19 0,0-1 22 16,0 0-11-16,3-2-5 16,3 0-3-16,0-1-1 15,6 1-8-15,-1 2-3 0,4-2-1 16,3 2-5-16,-6 6-1 16,0 2 1-16,-3 3 2 15,0 6 2-15,-6-1 3 16,-6 8-5-16,-9 0-1 15,-6 0-2-15,0 3 0 16,-3-3 4-16,3-2 3 16,0-3 2-16,3-3 3 15,4-2 1-15,-1-4 1 16,3-1-4-16,3-1 0 0,3-5-1 16,6 0 1-16,8 0-4 15,4-3-1-15,3 1 3 16,0 2 1-16,0 0-1 15,-3 0-1-15,0-3-3 16,-4 0-2-16,1 3-35 16,-3-2-14-16,0-1-85 15,0-2-45 1,-3-8 84-16</inkml:trace>
  <inkml:trace contextRef="#ctx0" brushRef="#br0" timeOffset="-60">16424 1543 156 0,'0'-3'57'0,"0"-16"-30"0,0 9-1 16,0 10 23-16</inkml:trace>
  <inkml:trace contextRef="#ctx0" brushRef="#br0" timeOffset="-59">16424 1521 368 0,'0'14'39'0,"0"4"-22"16,-3 11 0-16,0 3 1 0,-3 5 3 15,1 8 4-15,-1-3 0 16,0 3 0-16,0 3-14 0,3-6-4 15,0-7-5-15,0-4-2 16,0-7 1-16,3-3 1 16,0-7-3-16,0-1-2 15,0-5-12-15,0-3-2 16,0-5-14-16,0-3-5 16,0-10-12-16,-3 0-5 15,3-8-13-15,0-3-4 16,0-2-13-1</inkml:trace>
  <inkml:trace contextRef="#ctx0" brushRef="#br0" timeOffset="-58">16383 1630 220 0,'0'-11'82'0,"3"6"-44"0,0 0-25 0,-3 5 22 16,3-3-7-16,0 3 0 15,0 0-9-15,3 0-1 16,-1 3-11-16,4 2 5 0,0 3 1 15,3 5-2-15,0 8 1 16,12 1-5 0,-3 7 1-16,0 2 1 0,-1 4 2 15,1 2-5 1,0 0-2-16,0 0-2 16,-3-3-2-16,0-7 3 0,3-1 0 15,-4-7-1-15,1-3 1 16,0-6 2-16,0-5 2 15,-3-2 1-15,-3-6 0 16,0 1 0 0,-3-25 2-16,0-2-3 15,-6-5 1-15,-1-3-1 16,-2-3-1-16,0-5-1 16,-2 5-6-16,-1 3 1 15,0 3 0-15,0 2 2 16,0 8-1-16,0-5-3 15,0 8 1 1,3 5-21-16,-6 11-57 16,3 0-2-1</inkml:trace>
  <inkml:trace contextRef="#ctx0" brushRef="#br0" timeOffset="-57">16692 1254 192 0,'-6'0'71'0,"9"3"-38"0,-3-3-14 0,0 0 23 0,0 0-19 15,0 0-3 1,12 0-5-16,0 0-10 16,3 0 2-16,-3 0 0 0,0 0-1 15,3-5-1 1,0-1-1-16,-1 1 0 0,1 5-2 15,0 0-2-15,-3 3 3 16,0-1 0-16,-3-2-1 16,0 3-2-16,0 2-2 15,-3 3 1-15,0 0 7 16,-3 3 6-16,0 7 0 16,-3-2 3-16,0 8-2 0,0-3 2 15,0 3 1-15,0 2-1 16,3 6-7-16,0-5-3 15,0-6-1-15,0-3 0 16,0-5-2-16,0 1 1 16,0-6-22-16,2-3-9 15,-2 0-48-15,6-7-102 16</inkml:trace>
  <inkml:trace contextRef="#ctx0" brushRef="#br0" timeOffset="-56">18484 360 124 0,'6'0'46'16,"0"-19"-24"-16,-6 14-8 0,3 2 15 0</inkml:trace>
  <inkml:trace contextRef="#ctx0" brushRef="#br0" timeOffset="-55">18502 333 292 0,'0'-7'39'0,"-3"4"-19"16,-3 0-4-16,0-5-2 0,-3 6-5 15,0 2-3-15,0 0 1 32,-3 2 2-32,-2 6-11 0,2 5-5 15,-3 1 3-15,3-1 3 16,3 0 2-16,3 6 2 16,6-3-2-16,6 2-1 15,0 1 1-15,3-1-1 16,3-2 0-16,3-3 0 15,-1-2 2-15,1-3 1 0,3-3-19 16,0-5-9 0,3 0-56-1,0-8-51-15,0-3 43 16</inkml:trace>
  <inkml:trace contextRef="#ctx0" brushRef="#br0" timeOffset="-54">18630 365 184 0,'-3'0'68'0,"3"-2"-36"0,3 2-26 16,-3 0 21 0,6 10-11-16,3-7-4 0,0 2-3 15,0 0-5-15,3 1-1 0,0-6 1 16,-4-6-2-16,1 6 1 15,0-5 0-15,0 2 3 16,-3 1-1-16,0-1 2 16,-3-5 2-1,-3 3-4-15,0-6-3 0,-6 1-4 16,0 4-1-16,-3-1 2 0,0 4 2 16,-3 0-2-1,1 3-2-15,-1 3-1 0,0 7 3 16,3 4-2-16,0-1 1 15,3 0 2-15,3 0 0 32,0 1 2-32,3-1 3 0,3 0-2 15,3 0-2-15,3 1 0 16,3-4-1-16,3 1 4 16,0-1 5-16,-1-4-12 15,7-6-2-15,-3 0-36 16,6-6-15-16,-3 1-44 31</inkml:trace>
  <inkml:trace contextRef="#ctx0" brushRef="#br0" timeOffset="-53">18886 328 180 0,'-6'0'68'0,"6"5"-36"0,-3 9-26 16,3-12 17-16,0 9-8 0,0-3 2 15,0 2-10 1,0 4-2-16,3-1-3 16,-3 0-2-16,3 0 3 0,0-5-4 15,0 0 0-15,0 3-45 0,0-11-20 16,3 0-19 0</inkml:trace>
  <inkml:trace contextRef="#ctx0" brushRef="#br0" timeOffset="-52">18868 106 176 0,'0'-3'68'0,"3"3"-36"0,0-2-40 0,-3 2 10 0,6 0-34 15,0-3-14-15,0 3-18 16,3-5-8 0</inkml:trace>
  <inkml:trace contextRef="#ctx0" brushRef="#br0" timeOffset="-51">19041 45 168 0,'0'8'63'0,"0"-3"-34"0,0 9-16 16,3-7 19-16,-3 12-12 16,3 7-1-16,-3 4-2 0,3-1-2 15,-3 0-7 1,0 2-1-16,0 7 0 0,3-7-6 16,0 4 0-16,0-9-1 0,0-5 0 15,0 3 0-15,0-8 0 16,0 0 2-16,-3-6 3 15,3 1-31-15,-1-8-12 16,4-1-36 0,-3-2-47-16,3-5 36 15</inkml:trace>
  <inkml:trace contextRef="#ctx0" brushRef="#br0" timeOffset="-50">19151 360 156 0,'0'0'60'0,"3"-13"-32"0,-3 18-17 0,0-5 15 16,0 8 3-16,0 5 5 16,0-5-8-16,3 3-3 0,0 2-13 15,-3 3-4-15,3 0-2 0,-3 0-2 16,3-3-2-16,0 0 1 16,0-2 1-16,-3-4-28 15,0 1-11-15,0-8-70 16</inkml:trace>
  <inkml:trace contextRef="#ctx0" brushRef="#br0" timeOffset="-49">19154 238 220 0,'-9'-2'82'0,"9"2"-44"0,0 0-31 0,0 0 18 16,0 0-18-16,3 0-3 16,3 0-14-16,0 0-4 15,0 0-57-15,3 0-25 16</inkml:trace>
  <inkml:trace contextRef="#ctx0" brushRef="#br0" timeOffset="-48">19306 360 164 0,'6'26'63'0,"-3"-18"-34"0,0 6-14 0,-3-4 18 0,0-5-7 16,0 6-1-16,0 0-5 16,0 2-3-16,0-8-9 15,0 3-1-15,0-3 3 0,0 3-2 16,0-8 3-16,0 0 3 15,3-5 1-15,0-3-6 16,0-3-1-16,0 1-4 16,2-1-3-16,1-2 0 15,3 0-1-15,0 0 2 16,0-1 1-16,3 4 1 0,-3 7 2 16,0 3-1-16,3 0 2 15,0 3-4-15,0 7 0 16,0-2 1-16,-3 3 0 15,-1 2-2-15,-2-5 1 16,0 3 0-16,0-1 1 16,-3 1-11-16,3-6-3 0,-3 3-28 15,3-5-11-15,0-1-23 16,3-2-7-16,3-2-20 16</inkml:trace>
  <inkml:trace contextRef="#ctx0" brushRef="#br0" timeOffset="-47">19660 323 196 0,'-9'-3'74'0,"3"-5"-40"0,0 8-18 0,3 0 24 0,-3 0-10 0,-3 0 0 16,0 8-19-16,0-8-9 15,0 13-2 1,0-7-3-16,1 7 1 0,-1 0 0 0,3 0 0 15,3 1 2 1,3-1 2-16,3 0-3 16,3-5-2-16,0 0 2 0,3-3 2 15,-1-5 0-15,4-2 2 16,0-1-4-16,-3 0 0 16,0-5 3-16,-3 3 1 0,0-5 1 15,0 2 0-15,-3 0 2 16,0-3 1-16,0 3-3 15,-3-2-3-15,0 10-5 16,0 0 0-16,3 2-3 16,3 9 2-16,0 5 1 0,3 0 2 31,3 10 7-31,-3 3 5 16,-1 3 12-16,-2 8 8 0,-6-3-2 15,0-3 0 1,-6-8-4-16,-2 1-3 0,-4-3-7 15,-3-6-1-15,-6-5-10 16,-3 1-2-16,-3-4-30 16,-2-4-13-16,-4-6-40 0,3-3-18 15,6-5-29 1</inkml:trace>
  <inkml:trace contextRef="#ctx0" brushRef="#br0" timeOffset="-46">20288 66 140 0,'6'-10'55'0,"-6"7"-30"0,0-5-5 16,3 5 19-16,-3 1-6 0,-3-4 0 15,0-1-5-15,-3 1 0 0,-3-2-16 16,0 3 0-16,-3 5 1 0,-3 0-5 15,0 5-2-15,-2 3-6 16,2 5 0-16,3 6-2 16,3 15-2-16,3 3 0 31,3-2 3-31,0-3-2 16,3 5 1-16,3 0 4 0,-3-3 1 15,0 0-15-15,0-7-6 16,0-6-16-16,0-2-3 15,-6-1-34 1,0-10-47-16,3 0 32 16</inkml:trace>
  <inkml:trace contextRef="#ctx0" brushRef="#br0" timeOffset="-45">20041 288 236 0,'0'-5'90'0,"6"3"-48"0,0-1-36 0,0 3 20 16,3 0-14-16,3-3-2 15,0 3-8-15,5 0-4 16,4 0 1-16,0 0-20 0,0 0-8 0,3 3-36 16,-3 0-16-16,-1-3-1 31</inkml:trace>
  <inkml:trace contextRef="#ctx0" brushRef="#br0" timeOffset="-44">20336 267 192 0,'-3'3'71'0,"6"2"-38"0,-3 8-25 0,0-7 16 16,3 7-10-1,-3 0-1-15,0 3-5 16,6 3 0-16,-1-1-5 15,1-5-2-15,3 1 0 0,0-4 1 16,0-2 1-16,0-5-1 16,-3-3-2-16,0 0-2 15,3-3-1-15,3-18-3 0,0 2-1 16,-3 4 4-16,-3-1 3 16,0 2-1-16,-3-7 0 15,0 8 1-15,0 2 0 0,-3 4 0 16,3 4 0-16,-3 3 2 15,0 0 3-15,3 10-2 16,-1-4 0-16,4 7-3 16,0 3-1-16,0 0 1 0,0-3 2 15,-3-2-25-15,0-1-10 16,-3-2-32 0,6 3-44-16,0-9 27 15</inkml:trace>
  <inkml:trace contextRef="#ctx0" brushRef="#br0" timeOffset="-43">20615 270 156 0,'3'5'60'0,"0"-2"-32"0,0 7-13 0,3-2 18 0,0 6-7 31,-3-1-1-31,-6 5-10 15,0 1-8-15,0-6-3 0,3-5 0 16,0 3 0-16,0-3 0 16,0-3-2-16,0-5 1 15,0 0 0-15,6 0 3 16,0-11-5-16,0 3-1 16,6-5 0-16,-3 3 0 15,0-4 2-15,3 4 3 16,0-1-2-16,0 6 0 15,0 2 1-15,-1 3 0 16,1 0-2-16,0 8 1 16,3 3-2-16,-3 2 2 15,-3 0-2-15,3 3 2 16,0-3-31-16,0-2-13 0,0 2-21 16,-1-10-7-16</inkml:trace>
  <inkml:trace contextRef="#ctx0" brushRef="#br0" timeOffset="-42">20999 238 164 0,'-12'0'63'0,"4"0"-34"0,-4 5-12 16,6 1 20-16,-3-1-17 15,0 3-3-15,0 0-11 16,3 3-4-16,0 4-1 31,3 9-4-31,3-8 2 0,3 3 1 0,3-1 0 16,6-5 0-1,3 1 0-15,3-4-3 16,-1 1 2-16,10-6-10 0,-3 0-3 16,-3-10-15-16,0 2-4 15,-3-7-38 1,-4 2-25-16,1-11 41 15</inkml:trace>
  <inkml:trace contextRef="#ctx0" brushRef="#br0" timeOffset="-41">21175 0 164 0,'-3'0'63'0,"6"0"-34"0,-3 0-21 0,0 8 18 16,3-3 0-16,0 9 4 0,-3 4-7 15,3 16-2-15,-3-2-12 16,6 8-3-16,-6 0 0 0,3-6-1 16,-3 6 2-16,0-6-6 15,0 0-3-15,0-4-13 16,0-7-2-16,0-4-19 16,0-6-4-16,0 0-41 15,0-10-33 1,-3-3 45-16</inkml:trace>
  <inkml:trace contextRef="#ctx0" brushRef="#br0" timeOffset="-40">21044 214 228 0,'-6'-5'85'0,"9"5"-46"0,0 0-30 0,-3 0 19 15,6 0-12-15,6-5-2 16,3 2-6-16,6 1-3 16,2 2-2-16,1 0-5 0,-3 2 1 15,3 1-8-15,3 2-2 16,-4 0-27-16,-2-2-11 16,-3 2-53-16</inkml:trace>
  <inkml:trace contextRef="#ctx0" brushRef="#br0" timeOffset="-39">21360 243 132 0,'-3'14'52'0,"3"-9"-28"0,0 11-15 15,0-6 14-15,0-2-2 16,0 6-1-16,0 9-10 16,0-9-6-16,0-1-34 15,0 0-13-15,0 0-29 16,3-7-12-16</inkml:trace>
  <inkml:trace contextRef="#ctx0" brushRef="#br0" timeOffset="-38">21348 116 272 0,'-3'0'104'0,"6"0"-56"0,-3 0-58 0,0 0 14 16,3 0-14-16,3 0-4 16,2 3-19-16,4 2-6 15,3-5-7-15,0 6-1 16,0 2 8-16,-3 0 4 16,0 10 17-16,-6 1 35 15,0-3 16-15,-6 2 4 16,0 1 3-1,0-1-11-15,0 6-5 16,6 5-14-16,-3-8 2 0,3-2 4 0,0-3-4 16,0-1 1-16,2-1-4 15,1-9 2-15,3 3-2 16,0-8 2-16,0 0-2 16,0-5 2-16,-3-3-4 15,-3-3-2-15,-3-2-2 16,-3 0 0-16,-9-6-11 15,-3 3-15 1,0-5-6-16,3 10-16 0,0-2-6 16,0 5-39-1,6 3-22 1,3-3 53-16</inkml:trace>
  <inkml:trace contextRef="#ctx0" brushRef="#br0" timeOffset="-37">21666 204 172 0,'0'8'66'0,"3"5"-36"0,0 5-18 0,0-10 21 15,0 3-4-15,-3 2 1 16,0 6-11-16,0-6-1 0,0 0-11 16,0 0 0-16,0-7 0 0,0 2-1 0,0-6 1 15,0-2 2-15,0 0 2 16,6-2-3-1,6-12-9-15,3 1-2 16,0-5-1-16,0 4 2 31,5 1-1-31,-2 0 1 0,3 2-3 16,0 9 1-16,-3 2 4 16,0 8 4-16,-4 0 10 15,-2 5 3-15,-3 5-4 16,0 6 0-16,-3-5-13 15,0-3-4-15,0-3-71 16,9-5-30-16,3-16-13 16</inkml:trace>
  <inkml:trace contextRef="#ctx0" brushRef="#br0" timeOffset="-36">19044 717 144 0,'-3'-5'55'0,"3"5"-30"0,-12-11-5 16,9 11 21-16,0 0-7 16,0 0 2-1,-9 3-16-15,-3 5-11 0,-3 0-1 0,0 10-2 16,-2 3-2-16,2 9-3 15,-3 4 0-15,9-2-1 16,6 7 0-16,3 1 0 16,3-6 0-16,9 3 2 15,3-5-1-15,3-3 2 16,6-5-18-16,2-3-6 0,-2-7-21 16,-3-7-6-16,0-1-43 15</inkml:trace>
  <inkml:trace contextRef="#ctx0" brushRef="#br0" timeOffset="-35">19091 968 192 0,'-6'0'74'0,"6"3"-40"0,0 2-24 15,0 1 17-15,3 4-4 16,0 3-2-16,3 9-7 0,0-4-4 16,0 1-5-16,0-1 1 0,-3-2 3 15,0-3-3-15,0-2 2 16,0-1-3-16,-3 1 2 16,0-8 0-1,0-1 1-15,0-2-2 16,0 0 1-16,0-2-2 15,0-1 0-15,0-8-3 16,0-2 1-16,3 3-2 16,0-6-1-16,3 3-2 15,0-1 1-15,3 4-1 16,0-1 0-16,0 3 0 16,3 3-2-16,0-3-15 0,-1 5-5 15,4 1-21-15,0 2-9 0,0-6-48 16,0 6-27-1,-3 8 64-15</inkml:trace>
  <inkml:trace contextRef="#ctx0" brushRef="#br0" timeOffset="-34">19347 1008 176 0,'-3'0'66'0,"0"0"-36"0,3 3-35 16</inkml:trace>
  <inkml:trace contextRef="#ctx0" brushRef="#br0" timeOffset="-33">19338 1035 327 0,'0'15'27'16,"0"4"-11"-16,3 0-8 0,3-4-5 16,0 1-4-16,3-3 1 15,3-2 4-15,0-3 2 0,3-3 0 16,0-2-1-16,0-3 3 16,0-3 3-16,-4-2-2 15,-2 0 0-15,-3-3-1 0,-6 0 2 16,-9-5-3-16,1-9-2 15,-1 12-2-15,-3-3 0 16,0-1-11-16,0 4-2 0,3 2-22 16,0 3-6-16,3 2-14 15,6-5-5-15,0 3 2 16,3 5-34 15,0-6 14-31</inkml:trace>
  <inkml:trace contextRef="#ctx0" brushRef="#br0" timeOffset="-32">19505 992 156 0,'0'3'57'0,"0"0"-30"0,0 4-21 0,0-4 17 16,3 13-5-16,0 5-1 16,3 0-1-16,0 1 0 15,0-4-8-15,0-2-3 0,3 0 1 0,0-3-3 16,3-2 0-16,0-6 1 15,-1-2 2-15,1-3-1 16,0-6 2-16,0 1-2 16,0-3 2-16,-3 0-4 0,-3-10-2 15,-3-4 0-15,0 7-1 16,0 1 0-16,-3 4 0 0,0-1-3 31,0 6 2-31,3 7-4 16,0 12 3-1,0-1-1 1,0-2 1-16,3-4 2 16,0 1 2-16,0 0-19 15,6-2-6-15,-3-1-34 0,-1-5-14 16,1 3-7 0</inkml:trace>
  <inkml:trace contextRef="#ctx0" brushRef="#br0" timeOffset="-31">19797 1008 156 0,'0'11'60'0,"-3"18"-32"0,6-8-13 16,0-13 20-16,-3 3-4 0,0-1-1 31,0-2-12-31,3 3-4 16,-3-6-8-16,0 3-4 0,0-6-1 15,0 1 3-15,0 0 2 0,0-3 2 16,3 0 0-16,0-3-4 16,3-2-3-16,0-6 0 15,3-5-1 1,-1-2 0-16,1 2 2 16,0 5 3-16,6 1-2 15,-3 7 0-15,3 11 3 16,0-5-3-16,-3 7 0 15,0 1-1-15,0 0-2 16,-3-1-17-16,-1 1-9 16,4-3-24-16,0-3-11 15,3 3-38 1</inkml:trace>
  <inkml:trace contextRef="#ctx0" brushRef="#br0" timeOffset="-30">20124 984 168 0,'-9'-2'66'0,"6"2"-36"0,-6 0-22 0,6 2 18 15,-3 1-9-15,1 2-2 0,-4 1-11 16,0 7-2-16,6 3-2 16,0-3 0-16,0 3 0 0,0 5-3 15,3 0 2-15,6-2-1 16,0-6 0-16,0 0 2 15,3-8 2-15,-1 1-3 16,4-6 0-16,0 0 3 16,3-8 3-1,3-3 0-15,-6-2 0 16,-3 2-1-16,-3-10 0 0,0-11 0 16,-9-2 2-16,-6 2-1 15,0 3 0 1,0 0-3-16,0 5-2 0,3 3 3 15,0 5 0-15,3 6-4 16,0-4-1-16,0 9 3 16,3 5 1-16,0 5 6 15,0 1 5-15,3 7-7 16,3 8-1-16,3 3-3 16,3 5 1-16,3 3-2 15,-3-1 2-15,0-1-4 0,3-4 0 16,2-5-28-16,1-5-13 15,0-5-64 1</inkml:trace>
  <inkml:trace contextRef="#ctx0" brushRef="#br0" timeOffset="-29">20505 971 140 0,'0'5'55'0,"0"3"-30"0,0 6-12 0,6-1 17 16,-3 8-9-16,0-5-1 0,3 2-12 15,0-2-3-15,0 0-3 16,3-3 1-16,-3-5 2 0,0-2-2 15,3-1-2-15,0-5-3 16,3 0 1-16,0-5-4 16,-1-3 1-16,1-6 2 15,-3-1 1-15,-3 4 1 16,0-2 0-16,-3 2 0 16,0 3 2-16,3-5 1 15,-3 2 3-15,-3 9-3 16,0 7 0-16,0-2 10 15,3 7 3-15,0-2-7 0,0 8-5 16,3 3-1-16,0-1 0 16,3 1-4-16,0-4-1 15,0-1-8-15,0-4-2 16,0-4-35-16,-1-4-16 16,4-2-21-1</inkml:trace>
  <inkml:trace contextRef="#ctx0" brushRef="#br0" timeOffset="-28">20836 1027 152 0,'0'23'57'0,"3"7"-30"0,-3-4-12 0,0-15 20 15,6 4-8-15,0 4-3 0,-3 5-10 16,-1 2-4-16,1 1-5 15,0-3-4-15,-3-6 2 0,3-2-2 16,-3-3 2-16,0 0 0 16,3-7 1-16,-3 2-2 15,0-8-2-15,3-6 1 16,-3 1-1-16,3-6 0 16,-3-7 0-16,0-1 2 15,3-2 3-15,-3-3-2 16,0 3 0-16,3-10-1 0,0-4 1 15,0 3 4-15,3 6 4 16,0 2-2 0,0 3 2-16,3 8-2 0,0-1 2 15,0 4-6-15,3 7-1 16,0 6 4-16,0 2 3 16,-3 8 2-16,-4-2 3 15,-5 10 8 1,0-5-8-16,0 0-4 15,-5-5-14-15,-4-1-4 16,-3-5-19-16,0 1-9 16,-3-4-26-16,3-2-12 15,-3-2-35 1,3-1-28-16</inkml:trace>
  <inkml:trace contextRef="#ctx0" brushRef="#br0" timeOffset="-27">21142 699 228 0,'6'0'88'0,"3"8"-48"0,3 2-31 0,-3-2 22 16,-3 5-8-16,9 8 1 16,-3 9-4-16,3 4-3 15,-6-2-9-15,-4 7-1 0,-5 4 0 16,-5-1-1-16,-4-2 1 0,-6-11-15 16,0 3-5-16,-9-6-37 15,-6-2-15-15,-3 0-57 16</inkml:trace>
  <inkml:trace contextRef="#ctx0" brushRef="#br0" timeOffset="-26">18219 466 140 0,'3'-6'52'0,"3"6"-28"0,0-2-4 0,-6 2 19 0,3 0 1 15,0 0 0-15,0 0-4 16,-3-5-2-16,0 5-19 16,0 0-2-16,-3-3-2 0,0 3-2 15,0 0 0-15,-3-3-5 16,-3 3-3-16,0 0 2 16,-3 0 2-16,1 0-4 0,-1 0-1 15,-3 0 2-15,-6 0 1 16,0 3-1-16,0 0 1 15,0 2-2-15,-2-5 2 16,-1 5-4-16,-3 3 0 16,0-5 1-16,0 7 0 15,1-4-3-15,-4 1 2 0,3 4 1 16,-3 0 2-16,3-1-1 16,4 3 2-16,-4 1-4 15,0 4 0-15,0-2 1 0,3 0 0 16,1 0-3-1,-1 2 2-15,0-4 1 0,3-1 0 32,-3 3 0-32,1 0 0 15,-4-1 0-15,0 1 2 0,3 0-1 16,3 3-1-16,1-1 1 16,-1-2-1-16,0 0-3 15,0 0 2-15,3 2 1 16,0 1 0-1,0-1-3-15,4 4 2 16,-1-7 1-16,3 4 2 0,-3 5-1 16,0 2-1-1,3 1 1-15,-3-1-1 0,0-5 2 16,3-2 1-16,1-1 1 16,-1 1 2-16,0-3-3 15,3-3-2-15,0 3-3 16,3-6 1-16,0 4 1 15,0-4 2-15,0-4-3 16,3 4 0-16,0 1-8 16,0-6-2-16,0 3-23 15,0-8-10-15,3 3-30 16,0-6-13-16,0-2-7 16</inkml:trace>
  <inkml:trace contextRef="#ctx0" brushRef="#br0" timeOffset="-25">17046 1037 108 0,'0'-2'44'0,"-2"4"-24"0,4 1-13 0,-2-3 19 31,0 10-6-31,3-2 3 16,0 3 2-16,0 5-13 16,0 2 11-16,0 4 4 0,0 4-3 15,0 0 0-15,0 1-4 16,0 2-3-16,-3-5-5 0,3 0-2 16,-3-6-4-1,3-2-1-15,0-3-3 0,0-2 1 16,3-3-2-16,0-3 2 15,0-5-2-15,6-3-1 16,3-2-2-16,3 0 1 16,0 0 3-16,-1-3 1 15,-2 0-4-15,0-3-1 16,-3 3 1-16,-3 3 0 16,0 2-19-16,-3-2-183 31,0 5 72-31</inkml:trace>
  <inkml:trace contextRef="#ctx0" brushRef="#br0" timeOffset="-24">13394 4366 96 0,'-6'0'35'0,"6"0"-18"0,-3 0 2 31,3 0 35-31,0 2-11 16,0 1-11-16,-6-3-5 15,6 3-16 1,0-1 7-16,0 1 2 0,0-3-8 0,0 0-2 16,3-3-6-16,0-2-1 15,3-3-1-15,0 0 1 16,3 0-2-16,0 0-1 0,0-2-2 15,0 2 1-15,0 0 1 16,0 0 0-16,0 5-3 16,0 3 2-16,0 5 1 15,-3 1 0-15,-3-1 0 16,-1 14 2-16,1-4 10 0,-3 12 7 31,-3 10-1-31,1-13 1 16,-1 0-6-16,0-1 0 0,-3 7-6 15,3-12 1-15,0-2-3 16,0-3 0-16,0 3-3 16,3-5-2-16,0-3 3 15,0-8 0-15,0 0-1 16,0-3-2-16,0 0 1 0,3-7 1 16,3-9-6-16,3 1-1 15,-3-4-1-15,5 1 4 16,7 3-1-16,-3 2-1 15,0-3 0-15,0 1 3 16,3 7 0-16,-3 1 1 16,-3 7 0-16,-1 0 0 0,1 3 0 15,-3 6 0-15,0 4 6 16,-3 1 6-16,-3 2 0 16,0 6 3-16,0-4-8 15,-3 4-2-15,0-3-3 0,0 2 1 16,-3 9 2-16,3-9 2 31,0-2-6-31,0-3-2 0,0 1 0 16,0-6 0-16,0-3 1 15,0-8 2 1,0-5-1-16,0 3-1 16,0 0-2-16,6-6-1 0,3-7 2 15,0 2 0-15,-3 3-4 16,6-9 1-16,-3 7 0 0,12-7 2 15,-4 4-1-15,1-1 1 16,-3 1 0-16,3 7 0 16,-3 1 2-16,0 2 2 15,0 5-3-15,-6 3 0 16,0 0 1-16,-3 11 2 16,-1-3-1-1,1 13 2-15,-3-5-4 16,3 2 0-16,3 9-1 15,0 2 0-15,3-6 0 0,0-4-2 16,0-3 5-16,6 0 1 16,6-3-20-16,2-5-10 15,1-16-66-15,0-8-26 16,-3-2 9 0</inkml:trace>
  <inkml:trace contextRef="#ctx0" brushRef="#br0" timeOffset="-23">14338 4297 296 0,'-6'0'112'0,"6"-3"-60"0,3 3-41 0,-3 0 26 16,6 3-16-16,0 0-2 15,6-3 0-15,17 0 0 16,-2 0-10-16,3 0-5 0,3-3-3 16,-1 3 1-16,-2 0 1 15,-3 0-1-15,-3 0-2 16,3 0 1-16,-7 0-1 16,1 0-16-16,-3 0-6 15,0 0-14-15,-6 0-2 16,0 0-18-16,-3-3-6 0,0 1-27 15,-3-1-42 1,-3 3 40-16</inkml:trace>
  <inkml:trace contextRef="#ctx0" brushRef="#br0" timeOffset="-22">14478 4437 220 0,'-21'0'85'0,"21"3"-46"0,-3 2-24 0,3-5 26 15,0 0-15-15,6 5-5 16,3-2-4 0,3 0-1-16,3-1-8 0,5-2 4 15,7 0 1-15,0 3-6 0,3-3-2 16,2 0-1-16,-2 3 0 15,-3-1-18-15,-3-2-7 16,-3 3-45-16,-3-3-18 16,-4 0-33-1</inkml:trace>
  <inkml:trace contextRef="#ctx0" brushRef="#br0" timeOffset="-21">15070 4120 176 0,'-3'2'66'0,"3"-2"-36"0,0 3-13 16,0-3 22-16,0 0-11 15,0 3-1-15,0-3-1 16,0 5 1-16,0-5-14 15,0 3 1-15,0-1 0 0,0 1 1 0,0-1 1 16,0-2-2-16,0 0-1 31,-3 3-3-31,3-3-1 16,0 0 3-16,0 0 3 16,0 0-4-16,0 0-1 15,0-3-2-15,0-2 2 16,0 0-3-16,0-6-2 0,0-2-5 15,0-3 0-15,0-5 0 16,0 0 2-16,0 2-3 16,0 3 0-16,0-2 1 0,-3-6 2 15,0 3-3 1,0 5 0-16,3 0 3 16,-3 3 1-16,0 2-4 15,0 1 1-15,0 2-2 16,0-3 0-16,3 3 2 15,0 3 0-15,0 0 0 16,0-1 0-16,0 4-3 16,0-1 0-16,0 3-3 15,0 0 1-15,0 0 3 16,0 0 1-16,0 0-2 16,6 3 2-16,0-1 1 0,3 1 2 15,3 0-1-15,0-1-1 16,6-2-2-16,3 0 1 0,-1 0 1 15,4 0 0-15,-6 0 0 16,0 0 0-16,-3 3 0 16,-3-3 2-16,0 0-1 15,-3 0 2-15,-3 0-18 16,0 0-6-16,-6 0-34 0,0 0-15 16,5-3-73-1</inkml:trace>
  <inkml:trace contextRef="#ctx0" brushRef="#br0" timeOffset="-20">15258 4527 168 0,'-3'3'66'0,"3"-3"-36"0,3 0-22 15,-3 0 18-15,0 0-4 0,0 0 1 16,3 0-1-16,0 0-2 16,2-3-10-16,1 0 0 0,-3 1 3 15,0-1 4-15,3-2 4 16,0-6-5-16,3 1-1 15,0-4-5-15,3 1 1 16,-3 0-6-16,3-13-1 16,0 4-2-1,0 1-2-15,-3-3 1 0,0 1 1 16,-3-1 1-16,-1-5 1 16,1-6-2-16,-3 1-2 15,0-1-2-15,0 4-1 16,-3 2-5-16,0 2 0 0,0 6 2 0,0 2 1 31,0 4-2-31,-3 4 0 0,0 0-1 16,0 4 0-16,0 1 0 15,-3 1 2 1,4 2 2-16,-4 3 2 16,-3 3-1-16,0 2 1 15,3 3 2-15,-3 5 2 16,0 3-1-16,0 3 2 15,3 5 0-15,0 2 1 16,3 3-2-16,0 3-2 16,0 0 1-16,3-11-1 0,0-3 0 15,0 9 0 1,3 10 0-16,3-3 0 0,3-2 0 16,0-3 0-16,3-2 2 15,-3-4 1-15,0-7 1 0,0-3 0 16,3-2 2-16,-4-6 3 15,4-5 0-15,0-2 2 16,0-6-6-16,0 0-1 16,-3-3-2-16,0-2 1 15,0-6 0-15,3 1 1 16,0-3-5-16,0 2-1 0,-1 3-2 16,1 1 3-16,0 1 0 15,3 1 1-15,3 2-3 16,0 1 2-16,-3 5 1 15,3 2 0-15,-3 0-3 0,2 3 0 16,-2 0 2 15,0 0 2-31,-3 3 0 0,3 0 2 16,-6-3-2-16,-3 2-1 0,0 1 1 16,0 0 1-16,3-1-1 15,-3-2 2-15,0 0-2 16,-3-2 2-16,-3-1-2 15,0 0 2-15,0-2 0 16,-3 0 1-16,-3 2-2 0,3-2-2 16,-6 2 1-16,3 0 1 15,-6 1-6 1,3 2 1-16,-3 2 1 16,0 4 1-16,-6 4-2 15,0 1 0-15,1 10-1 16,2-2 0-16,3 2 3 15,0 0 0-15,3 3-2 16,3 0 0-16,3 2 2 0,3-5 0 16,6 0 1-16,6-2 2 15,0-3-1-15,3-6-1 16,2-2 3-16,1-2 0 16,0-4 1-16,0-4 2 15,-3-4-3-15,6 1 0 0,-9-3 1 16,3-3 0-16,-4-2-2 15,-2 0 1-15,0-3-7 16,-3 0-1-16,0-2 2 16,-3-1 1-16,-6-2-1 15,0 3 0 1,0 7-1 0,3 3 3-16,-3-3 2 15,-3 1 2-15,3-1 1 16,0 3-2-16,-3 0-2 15,0 3-2-15,4 2 1 16,-1 1 1-16,0-1 0 16,0 0 0-16,3 3 2 0,0 0-6 15,0 0-1-15,0 6-1 16,3-1 2-16,3 0 4 0,-1 1 2 16,4-4-3-1,-3 4 1-15,0-1 0 0,3-5 2 16,3 0 1-16,0-3 3 15,0 1-3 1,0-1-2-16,0-2 2 0,0-1 0 0,0 1-4 16,-1 0 1-16,1-1-5 15,0 1 1 1,3 0 4 0,-3 2 2-16,3 1-3 15,0-1 1-15,0 3-2 0,12 0 0 16,-7 0 2-16,4 0 0 15,-3 3 0-15,0-1 2 16,-3-2-1-16,-6 3-1 16,0 0 1-16,-4-3 1 15,-2 2 1-15,0-2 1 16,-6 0-2-16,0 0 1 16,0 0 0-16,0-2 1 15,-3 2-2-15,-3 0-2 0,0-3-2 16,-2 3-1-16,-7 3-3 0,3-1 1 15,0 1 1-15,-3 2-1 16,-6 6-1-16,0 5 1 16,0-1 3-16,4 1 1 15,2 0 1-15,3 3 0 32,0-1-3-32,3 1 0 0,3 2-1 15,3-5 3-15,3 0 0 16,3-3 1-16,3 0 0 15,3-2 2-15,6-3-1 16,3-3-1-16,8-5 3 16,-2-3 0-16,0-2 1 15,-3 0 2-15,-3-3-3 0,0-3 0 16,-4 1 1-16,-2-4 0 16,-3 1-2-16,0-3 1 15,-3-2-4 1,-3-3 0-16,0 2-6 0,0 3 0 15,-3 3 3-15,0 2 4 16,0 3-1-16,0 1-2 16,0 1 2-16,0 1 2 15,0 0-2-15,0 2-2 16,3 3 4-16,0 5 1 16,3 6 0-16,0 2 1 15,0 3-2-15,0 3 2 16,0 4-2-16,0 4 2 15,3 2 0-15,-3 3 1 16,0 2 2-16,-6 0 1 16,0 1-1-16,-3-3 1 0,0-3 0 15,0-3 1-15,-3-5-4 16,-3 0-3-16,0-7 0 16,-3-1 1-1,-3-5-10-15,0-5-4 0,-6-3-5 16,4-3 0-16,2 3-4 15,-3-5 0-15,-6-3 5 16,3 0 2-16,3 0 6 16,3 0 5-16,3 0 0 15,4 0-1-15,2 0-2 16,6 0 1-16,0-8 3 16,6-2 3-16,5 2 2 15,10 3 3-15,0-3 8 0,3 0 5 16,3-3 2-1,0-2 2-15,2-3-7 16,1 1 1-16,0-1-6 0,-3-3 1 16,-4-2-5-16,-2 0-2 15,-3 3 0-15,-3-1-1 16,-3 3-2-16,-3 3-2 16,-3 5-2-16,-3 0 1 15,-3 6-21-15,0-1-10 16,0 6-17-16,0 2-5 15,0 3-31-15,0 0-10 16,3 3 1 0</inkml:trace>
  <inkml:trace contextRef="#ctx0" brushRef="#br0" timeOffset="-19">16502 4493 260 0,'-18'0'99'0,"18"0"-54"0,-3-3-33 15,3 3 24-15,0 0-21 0,3-3-8 16,6-2-5-16,6 0-2 16,0 0 0-16,-1-1 0 0,4 4 2 15,0-1 1-15,0 3 3 16,-3 3-1-16,0 2 2 16,-3 3 0-16,-3 2 1 15,-3 1 0-15,-3 2 0 16,-3 0-2-16,-3 1 1 15,-6 2-2-15,0 5 0 16,0-5-3-16,0-3-2 16,0 0 3-16,0-2 0 15,-3-1-1-15,3-4-2 16,0-1-2-16,3 0 1 0,6 0-6 31,0-5 4-31,6 3 3 0,3 0 5 16,0-1 2-16,3 1 1 15,0-3 2-15,3 0-3 16,0 0-2-16,0 0-2 16,2 3 0-16,-2-3-18 15,3 2-4-15,-3-2-44 16,3 0-17-16,-3-2-57 16</inkml:trace>
  <inkml:trace contextRef="#ctx0" brushRef="#br0" timeOffset="-18">16942 4088 160 0,'3'-5'60'0,"-3"5"-32"0,3 0-6 16,-3 0 23-16,0 0-10 15,0 5-2-15,0 0-2 16,0 11 3-16,-3 8-19 16,0 2 3-16,0 6 0 0,-3 5-2 15,0 0 3-15,0-5-6 0,1 0-3 16,-1-3 1-16,3-3 0 16,0-2-8-16,0-3-3 15,0-2-1-15,3-6 2 16,0-2 0-16,0-4-1 15,0 1 1-15,0-5 1 16,0-3 1-16,0-3 1 0,0-2-5 31,3-3 1-31,0-2 0 0,0-9 2 16,3-5-1 0,-1 0-1-16,1-2-4 0,-3 0 0 15,3-1 2-15,-3-5 1 16,0-2 3-16,0 2 1 15,0 6-4-15,0 2 1 0,0 3 0 16,0 5 0-16,0 3-3 16,3 5 0-1,0 2 4-15,3 9 3 16,0 2 3-16,0 6-3 16,0 7-1-16,0 4-1 15,3-1-2-15,-3 0 1 0,0 0 1 16,-1-2-1-16,1-3-1 15,0-3 3-15,0-3 0 16,-3 1-1-16,3-6-2 16,0 0 3-16,0-5 0 15,0-2-1-15,6-6-2 16,-3-3 1 0,6-2 1-16,-4-8-3 15,1-6 0-15,0 4-4 16,-3 1-1-16,0 1 3 15,-3 3 3-15,0 2-4 0,0 3 1 16,-3 2 1-16,0 3 3 16,0 3 0-16,0 2 2 15,0 6-2-15,0 2-1 0,-1 11 5 16,1 8 1-16,0 2 4 16,0 3 4-16,0 3-4 15,0 5 0-15,0-5-4 16,0 0 1-16,3-3-6 15,0-3-1-15,0-2 2 16,-3-3 1-16,0-2-1 0,0-3 1 31,0-3-11-31,0-5-31 16,3-3-3 0,-3-5-26-16,0-3-6 15,-3 1-49-15,-1-3-43 16,7-3 68-1</inkml:trace>
  <inkml:trace contextRef="#ctx0" brushRef="#br0" timeOffset="-17">17305 3921 208 0,'-3'-2'77'0,"3"4"-42"0,0-2-17 0,0 0 25 15,0 0-13-15,0 0-5 16,0 0-3 0,0 0-2-16,0 0-11 15,3 0-1-15,3 0-1 0,0 0 1 16,3 0 0-16,0 0-4 16,3-5-1-16,0 0 1 15,0 2 0-15,3 0-2 16,-3 1-2-16,0-1 1 15,0 0 1-15,-1 3-1 0,1-2-1 16,-3-1 3-16,0 3 0 16,-3-3-6-16,0 1 0 15,0 2 1-15,0 0 1 16,-3 0 1-16,0 2 2 16,0-2-3-16,-3 0 0 15,0 0 1-15,3 14-3 16,0-1 2-16,3 0 5 15,-6 3 2-15,0 0 2 16,3 2 2-16,-3 4-3 16,0-4 1-16,3 1-3 0,0-1 0 15,-3-2-1-15,3 3 2 32,0-4-3-32,0 4-2 0,-3-3 2 15,0-3 2-15,3-2-4 16,0-3-1-16,0-1 0 15,-3-1 2-15,0-1-3 16,0-5 0-16,0 5-23 16,0-5-10-16,0 0-46 15,-3-10-100 1</inkml:trace>
  <inkml:trace contextRef="#ctx0" brushRef="#br0" timeOffset="-16">11478 601 52 0,'0'-3'22'0,"0"3"-12"0,0-5-1 0,0 5 11 0,0 0 2 15,0 0 4-15,3 5-3 16,-1 3-2-16,1 5-7 15,0 3-4-15,0 18-3 16,0-2 0-16,-3 0-4 16,0 2-2-16,0-7 2 0,0 5 2 15,0-6 2-15,0 0-1 16,0-2-1-16,0-8-1 16,0-3 0-16,0-2 0 15,0-11 6-15,0 0 0 16,0 0-4-16,0 0 0 15,3-5-7 1,0-6 1 0,-3 8 0-16,3-7 0 0,0 2 0 15,0-5 0-15,3-1 0 16,0 1 0-16,0 0 0 16,3-8-3-16,0 2 0 15,0 3 2-15,0 6 0 16,0-1-2-16,3 6 0 15,0 2-1-15,5 3 0 16,7 6 5-16,-6 2 1 16,3 0 0-16,-3 5-2 0,0 0 5 15,-6 3 1 1,-3-3 4-16,-4 0 1 16,-2 3 1-16,-3-3 2 15,-3-2-3-15,-2 2-1 0,-7 0-4 16,-6-5-1-16,3-2-3 15,0-4 1-15,0-2-4 16,0 0 0-16,0 0-1 16,0-2 0-16,4-6-7 15,-1 5-2-15,3 0-5 16,3 3-1-16,0-5-14 16,3 3-8-16,3-1-26 15,3-2-28 1,3-1 31-16</inkml:trace>
  <inkml:trace contextRef="#ctx0" brushRef="#br0" timeOffset="-15">11838 728 100 0,'-3'0'38'0,"6"18"-20"0,-3 3-4 0,0-7 15 16,0-6-5-16,3 5-2 16,0 0-12-16,0 0-4 15,0 0-4-15,3 1-2 0,0-4 1 0,-1 3-1 16,1-7 0-16,-3 2-104 31,0-6 18-31</inkml:trace>
  <inkml:trace contextRef="#ctx0" brushRef="#br0" timeOffset="-14">11859 564 116 0,'-24'-6'44'0,"24"1"-24"0,0 2-19 0,0 3 11 16,0 0-4-16,0 0 1 15,0 0-10 1,0 0-1-16</inkml:trace>
  <inkml:trace contextRef="#ctx0" brushRef="#br0" timeOffset="-13">12040 415 124 0,'-3'6'49'0,"3"-1"-26"0,0 29-20 0,0-20 12 0,0 4-3 15,0 9 1 1,-3-1-1-16,3 3 0 0,0 8-6 15,0 3-4-15,3-3 1 0,0-3-2 16,0-2 2-16,0-5-22 16,0-4-9-16,0-1-37 15,-3-9-22 1,0 0 41-16</inkml:trace>
  <inkml:trace contextRef="#ctx0" brushRef="#br0" timeOffset="-12">11963 707 120 0,'-12'-22'46'0,"12"22"-24"0,0 0-26 0,0 0 10 16,3-2 6 0,3 2 7-16,0-8-8 0,3 2-3 15,5-1-8-15,1 1-2 16,3 1-13-16,15 0-2 15,-3 2-45-15,-3-2-17 16</inkml:trace>
  <inkml:trace contextRef="#ctx0" brushRef="#br0" timeOffset="-11">12275 646 116 0,'-9'0'44'0,"6"2"-24"0,-3 1-6 0,3 2 17 15,0-5-6-15,-3 6-2 0,1 1-11 16,-1-4-3-16,0 2-5 16,3 1-5-16,0 7 0 0,3-2-1 15,3 4-2-15,3 4 0 16,3-3 3-16,-1 2-2 16,1 1 1-16,-3-6 4 15,0 6 3-15,-3-6 13 16,-3 0 6-16,-3 0-6 15,-3 0 0-15,0-7-9 0,0 4-1 16,-2-2-11 0,-1-5-3-16,0 0-30 15,3-1-14-15,0-2-43 16</inkml:trace>
  <inkml:trace contextRef="#ctx0" brushRef="#br0" timeOffset="-10">12525 884 108 0,'-3'-3'41'0,"3"0"-22"0,0 3-14 15,0 0 11-15,0 0-7 16,3-5-3-16,3 5-3 16,6-2-3-16,6-1 3 0,3 0 0 15,0 3-1 1,2 0-2-16,1 0 1 0,0 6-4 16,3 1 2-16,3-1 1 0,-4 15 2 15,1 0-1-15,0 3-1 16,0 2 5-16,0 1 4 15,-4 5-5-15,1 13-2 16,-3-3-1-16,6-2 1 16,-9-3 1-16,-3 0 3 15,2-3 1-15,-8-5 3 16,-3 0 1-16,0-10 8 16,0 2-6-1,-3-5-7-15,0-3-4 0,-3-2-1 16,3-3 1-1,-3-3-1-15,0 0-1 0,0-2-4 16,0-3 0 0,9 0-53-16,-3 0-26 15</inkml:trace>
  <inkml:trace contextRef="#ctx0" brushRef="#br0" timeOffset="-9">13192 1278 104 0,'-6'-3'41'0,"3"3"-22"0,3 6-22 16,0-6 6-16,0 5 5 15,0 0 5-15,0 3 5 0,0 3 3 16,-3 7-2-16,0 3-2 15,0 6-3-15,3-3-1 16,-3 2-7-16,0-5-4 0,0 3 1 16,0-5-2-16,0-3 2 15,0-3 0-15,0-3 1 16,-6-2 0 0,-3-5 0-16,-5-3 2 0,-7-3-1 15,-3-7 2 1,0 2 0-16,3 0 3 15,1 0-1-15,2 0 2 0,3 3-6 16,0-1-1-16,6 4-7 16,3-1 0-16,3 0-72 15,3 3-60 1</inkml:trace>
  <inkml:trace contextRef="#ctx0" brushRef="#br0" timeOffset="-8">11046 3532 96 0,'-3'-8'35'0,"3"8"-18"0,0-2-2 0,0 2 15 0,0 0-10 16,0 5-3-16,0 6-6 15,0 10-2-15,3 3-5 16,-3 5-1-16,0 5 1 0,0 3 4 15,0 8 3-15,0-5-2 16,0-3 0-16,0-5-3 16,0-6-1-16,0-7-3 15,0-4-2-15,0-1 3 16,0-6 2-16,0-6 0 16,0-4-3-1,-3-12-1-15,3-4-5 16,0-1-2-16,0 1 3 0,3 2 1 15,3 0-1-15,0 3 2 16,3 0 1-16,3 2 0 16,0 6 2-16,2 2 1 15,1 6-1-15,6 5 1 16,3 5 0-16,-3 5 1 16,0 1 4-16,-6-1 3 15,-7 4 2-15,-2 1 5 16,-9-1-4-16,-8-4 0 15,-7 6-4-15,-3-6-1 16,-3-2-10-16,-3-2-4 0,3-4-6 16,-2-2-1-16,-4-8-3 15,3 0 0 1,3-3-10-16,3 1-4 0,7-4-15 16,5 1-5-16,6-3-23 15</inkml:trace>
  <inkml:trace contextRef="#ctx0" brushRef="#br0" timeOffset="-7">11275 3797 168 0,'-6'5'66'0,"9"-2"-36"0,0 13-40 0,0-3 9 16,0 0 11-16,0 6 10 15,3-3-1-15,0-1 1 16,0 4-11-16,3-3-5 0,0 2-1 16,0-2-2-16,0 0 2 15,0 0-20-15,-1-5-6 16,1-6-32 0,6 3-48-16,-3-11 22 15</inkml:trace>
  <inkml:trace contextRef="#ctx0" brushRef="#br0" timeOffset="-6">11516 3805 140 0,'-9'0'52'0,"9"18"-28"0,-3-4-30 16,3 1 6-16,-3 4 18 15,-3 5 10-15,-6 2 2 16,-8 9 2-16,2-1-18 15,0 3-6-15,0-3-3 0,3-2-3 16,0 0 1-16,0-8-4 16,6-3-2-16,1-5-18 15,2-3-7-15,0-2-34 16,3-6-41 0,3-8 28-16</inkml:trace>
  <inkml:trace contextRef="#ctx0" brushRef="#br0" timeOffset="-5">11611 3567 168 0,'0'0'63'0,"0"0"-34"0,3 5-25 0,-3 3 15 15,0 5 0-15,0 6 3 16,0 7-3-16,0 11-2 16,0 11-9-16,0-3-3 0,0 0-1 15,0-6 0-15,0 4 0 0,0-4-7 16,0-7 0-16,0-5-32 16,0-6-14-1</inkml:trace>
  <inkml:trace contextRef="#ctx0" brushRef="#br0" timeOffset="-4">11475 3755 200 0,'-6'-6'74'0,"9"4"-40"0,0-1-29 15,0 3 17-15,2-3-8 0,1 1 2 16,6-4-11-16,3 1-3 16,3 0-2-16,3-1-31 0,12 1-14 15,-1 0-48 1</inkml:trace>
  <inkml:trace contextRef="#ctx0" brushRef="#br0" timeOffset="-3">11769 3823 184 0,'-3'16'68'0,"6"3"-36"0,0-11-33 0,3-6 12 0,-3 4-1 15,3-1 4 1,0-2-4-16,3-1 2 0,0-2-7 16,6 0-1-16,0-5 0 0,0 0-2 15,-1-9 1-15,-2 4 0 16,-3-1 3-16,-3 1-8 15,0-1-3-15,-3 0 0 16,-6 1 1-16,-9 2 2 16,0 0 1-16,0 3 1 15,1 2 0-15,-4 3 2 16,0 5 1-16,0 3-1 16,0 5-2-16,0 3-2 0,3 3 1 15,3-1 5 1,0 4 2-16,3-4-2 0,6 3-3 15,3-2 0-15,6-1-1 16,3-2 0-16,0-3 0 16,3-2-27-16,12-6-9 15,-3-2-31 1,-1-6-38-16,4-5 29 16</inkml:trace>
  <inkml:trace contextRef="#ctx0" brushRef="#br0" timeOffset="-2">12055 3768 208 0,'-12'-3'77'0,"9"3"-42"0,0 0-28 0,0 3 18 16,0-1-4-16,-3 1 2 0,0 2-15 16,-3 1-5-16,3 2-2 15,0 5-4-15,3 5 0 0,6 1 2 16,3-1 0-16,3 4-2 15,3-1 2-15,0 0 1 16,-3 0 0-16,0 0 2 16,-3-2 1-16,-3-1 10 15,-6-2 3-15,-3 0-3 16,-3-5-3-16,-3-1-3 16,-3-2-2-16,0-8-21 15,0-3-7-15,1-5-28 0,-1 1-12 16,3-1-40-1</inkml:trace>
  <inkml:trace contextRef="#ctx0" brushRef="#br0" timeOffset="-1">12400 3781 104 0,'-6'3'41'0,"6"-1"-22"0,3 1-14 16,-3-3 11-16,3 10-1 0,0-4 4 15,3 4-2-15,3-2-1 16,0 0 0-16,3-2 3 15,3-4-11-15,3-4 4 0,0-4 4 16,11 1 1 0,1-6 1-16,0-5-7 0,0-2-2 15,-1-3-1-15,4 0 0 16,3-6-4-16,-6-5-1 16,-4-2-1-16,1 5-2 15,-3 0 1-15,-3 0-1 16,0-8 4-16,-3 2 2 15,-4 6 0-15,-2 0 1 16,0 3-4-16,-3-1-2 16,0 6 0-16,0 0-1 15,0 5 0-15,-3 3 0 0,-3-1-3 16,0 4 2-16,0 2 1 16,0 0 2-16,0 3-3 15,0-1 0 1,-3 4 1-16,3-3 2 0,-3-1-1 15,3 4 2-15,0-1-4 16,-3 0 0-16,0 1-1 16,0-1 0-16,0 0 4 15,0 1 1-15,0-1-1 16,0 3 1-16,-3 0-2 16,-3 3 2-16,-3 2-2 15,-3 3 2-15,-3 0-2 16,0 2 2-16,0 1-2 15,0 0 2-15,3-1-4 0,1-2-2 16,2 0 4-16,0-3 1 16,0 1-3-1,6-6-3 1,0 0-10-16,3-3-3 16,0-2 6-16,6-3 4 15,0-3 2-15,6 1 1 16,0-4 3-16,2 4 0 15,1-1 1-15,0 3 0 16,0 3 4-16,3 0 2 16,-3 2 2-16,-3 3 2 15,3 3 4-15,0 2 1 16,-1 3-6-16,1 3-3 0,-3 2-3 16,-3 0 0-16,0 0 0 15,-3 0 1-15,0-2 0 16,0 0 2-16,0-3-36 15,0-3-17-15,0-5-45 16,0-5-52 0,0-3 46-16</inkml:trace>
  <inkml:trace contextRef="#ctx0" brushRef="#br0" timeOffset="1">2518 12495 160 0,'-9'-5'63'0,"9"2"-34"0,0 9-25 15,0-1 13-15,0 3-6 16,0 5 1-16,-3 6 4 15,3 7 2-15,-3 11-9 16,-3 13-1-16,0 6-1 0,0 5 8 0,-2-3 2 16,-4 3 0-1,-3-3 2 1,-3 3 1-16,-6 2 2 0,-6-4-3 0,-2-4 0 16,-10-2-6-16,-3-5-3 15,-8-6-5-15,-7-8-4 16,1-2-33-1,2-3-16-15,9-2-73 16,-5-4-47 0,5-7 72-16</inkml:trace>
  <inkml:trace contextRef="#ctx0" brushRef="#br0" timeOffset="2">7486 12315 204 0,'-18'-2'77'0,"6"4"-42"0,6 1-32 0,3 0 15 16,0 7-5-16,-3 3 2 16,-2 9-2-1,-4-1 0-15,-3 10-7 0,0-1 5 16,3-7 2-16,3-1-4 0,0-7-3 16,3-1-1-16,3-4-1 15,0-2 2-15,3-3 1 16,3 1-1-16,3-6 1 15,3-6-2-15,0-4 2 16,0-1-4-16,0-5-2 16,0 1-3-16,0-1 1 15,0 0 1-15,-3 3 2 0,3-1-1 16,-4 6 2-16,4 3-2 16,3 8-1-1,0 5 3-15,0 5 0 0,0 0 1 16,0 3 0-16,0 0 0 15,0 0 0-15,0-3-2 16,0 0 1-16,-3-2-7 16,-1-1 1-16,1-2-37 15,0-2-15-15,-3-1-144 32,0 0 77-32</inkml:trace>
  <inkml:trace contextRef="#ctx0" brushRef="#br0" timeOffset="3">7561 12479 184 0,'-15'-2'68'0,"9"2"-36"0,0 2-40 0,3 1 10 16,0 2 3-16,0 6 6 15,0-1 8-15,-6 4 3 16,0 4-11-16,0 9 0 0,0 2 2 15,0 8-3-15,3 5 0 16,6-2-4-16,3-3 1 16,6-3-2-16,6-5 2 15,3-5 2-15,3 0 2 16,3-6-3-16,8-4 0 16,1-6-5-16,3 0-2 0,2-6-14 15,1 1-4-15,0-3-44 16,2 0-20-16,1-3-18 15</inkml:trace>
  <inkml:trace contextRef="#ctx0" brushRef="#br0" timeOffset="4">8138 12815 140 0,'0'-5'55'0,"0"8"-30"0,0 2-16 0,0 0 16 0,0 3-5 15,0 8 0-15,0 5-7 16,0 8 0-16,6 0-8 16,0 1 1-16,0-4 1 0,0-5-1 0,0-2-1 15,0-3-1-15,0-6 0 16,3-5 2-16,0-5 3 15,-1-2 0-15,1-3 0 16,0-3-5-16,0-6-3 16,-3-7 2-16,0 0 0 15,-3 2 1-15,0 4 2 0,-3 1-5 16,0 4-1-16,0 2 0 16,0 0 2-16,3 5-6 15,-3 3-1-15,6 6 2 16,0 7 3-16,0 3 1 15,0 0 2-15,0-1-4 16,3 1 0 0,0 0-1-16,0 0 0 15,-3-5-22-15,3-1-12 16,2-4-25 0,1-4-52-16,6-4 19 15</inkml:trace>
  <inkml:trace contextRef="#ctx0" brushRef="#br0" timeOffset="5">8451 12881 192 0,'-9'-10'71'0,"3"10"-38"0,0 0-28 0,6 0 19 15,0 0-9-15,-3 3 0 16,3-3-7-16,0 5 0 16,0 0-5-16,3 3-2 0,0 3 2 15,3 5-2 1,0-1 2-16,0 1 0 15,-4 0 3-15,1-3 3 16,0 1 2-16,-3-4-1 16,-3 1-1-16,-2-3-3 15,-7 0-1-15,0-3-3 16,-3-2-2-16,0-3-19 16,0 0-10-16,3-3-21 0,6 0-6 15,3-2-32 1,9-6-18-16,9-2 50 0</inkml:trace>
  <inkml:trace contextRef="#ctx0" brushRef="#br0" timeOffset="6">8531 12908 172 0,'9'3'66'0,"-6"-1"-36"0,3 6-26 0,-6-8 13 16,3 5-2-16,-3-5 8 15,9 3-4 1,6-3-8-16,-4 0-4 15,1-5-4-15,-3 0 0 16,0-3-2 0,0 0 2-16,-3 0 0 15,-3 0 1-15,0 0-2 16,-3 0 1-16,-3 0-7 16,-3 3 1-16,0 2 1 15,-6 3 1-15,0 3-2 16,0 5 2-16,1 2-1 15,2 3 0-15,0 6 2 0,6-3 0 16,0 5-3-16,3-3 0 16,9 1 2-16,3-3 2 0,-1-3-7 15,4-2-1-15,3-3-23 16,3-3-8 0,-3-2-35-16,6-6-29 31,0 0 40-31</inkml:trace>
  <inkml:trace contextRef="#ctx0" brushRef="#br0" timeOffset="7">8775 12895 148 0,'-15'0'55'0,"6"5"-30"0,-3 6-32 16,9-6 8 0,0 13 0-16,0-2 1 0,0 0 2 15,0 0 2-15,3 0-3 16,3 0-4-16,3-3 0 0,3-2 5 15,0-3 5-15,3-6 4 16,3-4 4-16,0-4-5 16,3-4-2-16,-3-6-1 15,-4-3 1-15,-2-2-5 0,-3 0-1 16,-6-3-2-16,-3-5 1 16,-3-8 4-16,-3 0 4 15,1 3-6-15,-1 2-1 0,0 5 0 16,3 6 2-16,0 3-1 15,3 4 0-15,0 6-6 32,3 8-1-32,3 11 1 0,3 18 0 15,3 3 1-15,6 5 0 16,-1 3 0-16,1-1 2 16,0-4-1-16,0-4 2 15,3-1-15-15,0-7-5 16,0-7-33-16,0-5-13 15,2-6-20-15</inkml:trace>
  <inkml:trace contextRef="#ctx0" brushRef="#br0" timeOffset="8">9260 12580 168 0,'0'-3'66'0,"0"6"-36"0,0 2-33 16,3 3 13-16,-3 5 4 16,0 8 5-16,0 9-3 0,0 7 1 15,-3 0-10 1,0 0-2-16,3-6 1 0,0 4-1 15,-3-3 2-15,0-3-4 16,0-5-2-16,0-6 2 16,0-2 2-16,0-6-4 15,3-2-3-15,0-16-15 0,0 1 3 16,3-4 2-16,3-2 5 16,3 0 2-16,0 2 3 15,9 8-1 1,0 3 1-16,-3 3 2 15,-3 2 0-15,0 8 13 16,-7 3 6 0,-2-2 4-16,-6-1 3 15,0 0-10-15,-8 0-4 16,-7-2-7-16,-3-1-2 0,0-2-1 16,0-2-2-1,3-1-17-15,3-2-6 16,4-3-16-16,2-3-5 15,6-2-29-15,3-6-36 0,6-7 34 16</inkml:trace>
  <inkml:trace contextRef="#ctx0" brushRef="#br0" timeOffset="9">9370 12868 184 0,'6'8'71'0,"0"3"-38"0,0 5-25 0,0-8 18 15,0 7-4 1,-3 4-1-16,3-3-9 15,0 0-5-15,0-3-4 16,0 0 0-16,0-2 2 0,0-3-7 16,6-3-3-16,0-5-24 15,5-3-9-15,-2-7-15 16,0-9-8-16,-3 1-6 16,0-1 14-16,-3 3 47 15,-3 3 55-15,-6 5 29 16,0 3-23-16,-9 5-11 15,0 13-16-15,-9 8-4 16,0 3-13-16,0 5 7 0,1 6 4 0,-1-4-9 16,0 9-4-16,3-3-9 15,3-5 0-15,3-6-35 0,3-2-15 16,3-5-58 0</inkml:trace>
  <inkml:trace contextRef="#ctx0" brushRef="#br0" timeOffset="10">9817 12892 148 0,'-6'11'57'0,"9"-3"-30"0,-3 7-21 0,0-4 17 16,0 5-1-16,0 0 4 0,0 0-3 16,0 0 0-16,0-1-12 15,0-1-2-15,0-4-2 0,0 1 1 16,0-3 2-16,0-3-3 16,0-5-2-16,0 0 2 15,0-3 0-15,0-2-3 16,3-3-1-16,3-5-6 15,0-3 0-15,3-5-6 16,0 2 1-16,-1 1 2 16,4 5 3-16,-3-1 2 15,3 4 1-15,3 2 0 16,-3 8 0-16,3 0 0 16,-3 3 0-16,-3 2 4 0,-6 13 9 15,-3-2 2 1,0-3-5-16,0 1-4 15,-6-6-1-15,6 0-1 16,-3-3-2-16,6 0-2 16,-3-5 1-16,3 0-1 15,6-8-3-15,0-8 2 16,2 0-1-16,1 3-2 16,-3 0 3-16,0 2 0 15,0 3 1-15,0 6 2 16,0 2-3-16,0 2-2 15,-3 9 6-15,-3 5 3 16,0 0-3-16,-3 0-2 0,0-3 0 16,0 0-1-16,3 0-25 15,0-5-8 1,3-2-27-16,3-4-12 0,0-2-22 16</inkml:trace>
  <inkml:trace contextRef="#ctx0" brushRef="#br0" timeOffset="11">10201 12911 196 0,'-36'-6'74'0,"30"12"-40"0,-3 2-31 16,3-3 15-16,0 5 0 16,-3 6 1-16,0 0 1 15,0 0 0-15,3 0-11 16,4 2-8-16,-1-2-1 0,3 0 0 15,3-3 0-15,2-2 0 0,4-6 2 16,0-2-1-16,0-6-1 16,6-2-6-16,-3-3-1 15,-3-3 3-15,0 1 2 16,-3-3 2-16,-3-1 2 16,0-1 12-1,0-1-7-15,-6 5-1 16,6 3-6-16,-3 3-3 15,0 5 2-15,3 5 0 16,6 3 1-16,0 5 2 16,-3 1-1-16,0 1-1 0,-1 1-2 15,1 0 1-15,0 0-15 16,0-3-4 0,0-2-25-16,0-3-9 0,-3-6-38 15</inkml:trace>
  <inkml:trace contextRef="#ctx0" brushRef="#br0" timeOffset="12">10335 12916 148 0,'3'5'57'0,"0"0"-30"0,-3 17-14 15,0-14 19-15,0 5-3 16,0 3 3-16,-3 0-7 0,0-1-3 15,0-1-12-15,0-4-2 0,3 1-1 16,0-3-3-16,-3-3-3 16,3-2 0-16,0-3-1 15,3-3 0-15,0-2 2 16,0-3-1-16,0-5-1 16,3-6-2-16,0 3 1 15,5 3 1-15,1 2 0 16,3 1 2-16,-3 2 1 15,0 3 1-15,0 18 4 16,-3 3-2 0,0 0-1-16,-3-1 0 15,0 1-3-15,0 0 1 0,0-3-2 16,-3 1-1-16,0-4-24 16,3-2-9-16,0-5-18 15,-1-3-7-15,1-6-36 16</inkml:trace>
  <inkml:trace contextRef="#ctx0" brushRef="#br0" timeOffset="13">10561 12916 200 0,'-3'0'74'0,"6"0"-40"0,0 8-38 0,0 2 13 0,3 6 1 16,0-3 6-16,0 1-6 31,0-1-3-31,3 0-4 15,-3 0 0-15,5-2 0 0,-2 0-4 0,9-6-23 16,-3-5-9 0,3-3-30-1,-3-2-41-15,0-6 24 16</inkml:trace>
  <inkml:trace contextRef="#ctx0" brushRef="#br0" timeOffset="14">10754 12905 220 0,'-15'14'82'0,"10"9"-44"0,-10 9-31 15,6-16 18-15,-9 10-2 16,0 9 3-16,-3 10-10 16,-3-3-4-16,4 0-7 15,2-5-4-15,0-5 2 0,6-5-55 0,6-6-22 16,6-8-38-16</inkml:trace>
  <inkml:trace contextRef="#ctx0" brushRef="#br0" timeOffset="15">11025 12948 168 0,'-9'26'66'0,"9"3"-36"0,-3 16-29 0,3-21 14 15,-3 16 5-15,0 2 5 0,-3 0 4 16,0-5 5-16,1-2-19 16,2-3-4-16,0-3-3 0,0-8-4 15,0-5-1-15,0-6 1 16,0-12 4-16,3-4 0 15,0-7-8-15,0-13-2 16,0-11-2-16,3-3-1 16,3-2 1-1,3-1 3-15,5-4 0 16,1 7 1-16,6 6-3 16,0 7 2-16,0 6 1 15,0 5 2-15,-4 5 3 0,1 14 2 16,0 0 1-16,-6 7 2 15,-3 4 4-15,-6 1 1 16,-3 4-2-16,-12-1 0 16,-3-2-7-16,0-2-2 15,-3-1-9-15,1-5-2 16,-1-3-18-16,0-5-9 16,3-3-22-16,3-2-10 15,6-6-41 1</inkml:trace>
  <inkml:trace contextRef="#ctx0" brushRef="#br0" timeOffset="16">11251 13022 208 0,'-3'13'77'0,"3"3"-42"0,3 8-37 0,0-11 14 16,-6 0 5-16,0 0 4 15,1-2 4 1,-1-1 2-16,0-2-14 15,0-2-6-15,0-1-2 0,3-5 3 16,0 0 5-16,0-5-7 16,3-3-3-16,-3-5-7 15,6-3 0-15,-1-3 0 16,1 1-1-16,9-1-14 16,-3 3-5-16,6 3-8 0,-3 2-3 15,0 3 2-15,-3 8 2 16,0 0 18-16,-3 3 7 15,0 2 9-15,-4 3 3 0,-2 3 6 16,0 2 3-16,-3 3-2 16,0 3 2-16,3-4 1 15,0 1-1-15,3-2-1 0,0-1-1 32,3-3-1-32,0-2 0 15,0-2-4-15,3-4 0 16,0-2 1-16,0-5 5 15,-3-3-6-15,0-3 0 16,-3-4-4-16,-6-1-3 16,-3-3-3-16,-3 3 1 0,-3-5-4 15,0 5 1-15,0 3-14 16,-3 2-3-16,3 3-22 16,3 3-8-16,0 0-44 15,6 2-25 1,6 9 54-1</inkml:trace>
  <inkml:trace contextRef="#ctx0" brushRef="#br0" timeOffset="17">11668 12974 228 0,'-21'5'85'0,"15"9"-46"0,-6-1-43 16,4-5 13-16,-7 5 8 0,0 3 8 15,0 5-1-15,3 0 0 16,6 0-13-16,3 6-4 0,6 2-3 16,9-3-2-16,0-2-2 15,3-5-4-15,0-3-2 16,2-3-28-16,4-8-13 16,-6 0-57-16,12-7-36 15,-6-11 59-15</inkml:trace>
  <inkml:trace contextRef="#ctx0" brushRef="#br0" timeOffset="18">11737 13083 192 0,'-6'0'71'0,"9"0"-38"0,0 2-34 0,-3-2 28 15,15 5-2 1,-1 1-5-16,1-4-2 0,0-2-11 15,3 0-4-15,0-2-2 0,0-4 3 16,-3 1 2-16,-3 0-2 16,-1 0-3-16,-5-3-3 15,-3 0-1-15,-3 2 4 16,-6 1 1-16,-3 0 0 16,-2 2-2-16,-7 3-2 0,-6 3 1 15,3 5 1-15,3 0 2 16,0 5-3-16,3 0-2 15,4 3-1-15,2-3 3 16,6 1-2-16,3 4 1 16,3 6-3-16,9-6-1 15,2-2-28-15,4-10-10 16,0-4-53-16</inkml:trace>
  <inkml:trace contextRef="#ctx0" brushRef="#br0" timeOffset="19">12073 13003 184 0,'-6'-5'68'0,"3"-3"-36"0,-3 3-31 16,0 5 16-16,-3 5 0 0,-3 0 2 15,0 1-10 1,3 1-3-16,1 1-4 15,5 3-4-15,0 0-1 0,3 2-1 16,6 3 3-16,5 2 0 16,-2 1 3-16,-3-3-1 15,0-1 2-15,-9 4 0 16,-6-6 1-16,0 6 4 16,1-11 3-16,-1 0-4 15,0-3 1-15,0-2-32 16,0-9-13-16,3-2-39 15,3-2-41 1,3-3 38-16</inkml:trace>
  <inkml:trace contextRef="#ctx0" brushRef="#br0" timeOffset="20">12127 13022 236 0,'-15'2'90'0,"15"1"-48"0,-3 5-51 16,3-3 12-16,0 3-7 15,0 3 3 1,3 2 9-16,0 3 4 16,3 0-5-16,-6 0-2 0,0 5-1 0,0 5 0 15,-3-5 0-15,-3-5 0 16,0 0 0-16,0-5 0 16,-3-1 0-16,0-2-20 15,3-5-9 1,-3-8-29-16,9-1-13 0,0-7-20 15</inkml:trace>
  <inkml:trace contextRef="#ctx0" brushRef="#br0" timeOffset="21">12237 13096 192 0,'21'0'71'0,"-16"0"-38"0,7 2-36 15,-6-2 11-15,3 0-2 16,0 0 3-16,3-2-2 15,0-1 1-15,0-2-5 16,-3 0-2-16,0-3 2 0,-3 0-2 16,-3 0-1-16,-3 0 3 15,-6 0 2-15,-3 3-4 16,0-1-3-16,-3 4 3 16,0-1 1-16,-12 3-3 0,3 3-1 15,1 5 3 1,5 2 3-16,0 3 3 0,3 3 3 15,3 0-1-15,6 3 0 16,3 2-5-16,6 5-1 16,3-2-1-16,6-3-2 15,0-5-26-15,3-3-10 16,2-5-46 0,4-2-40-16,0-12 47 0</inkml:trace>
  <inkml:trace contextRef="#ctx0" brushRef="#br0" timeOffset="22">12665 12977 276 0,'-26'-8'104'0,"20"8"-56"0,-9 0-52 16,9-3 18 0,-3 6-6-16,-3-1 2 0,-3 4 1 15,-3 2 1-15,3 2-6 16,6 1-8-16,6 5-2 0,3 2 0 15,6 6 2-15,3 0 1 16,0 10 1-16,-3 1 0 0,0-1 0 16,-6-2 2-1,-6 0 3-15,-9-3 0 16,-9 2 0-16,-2-7-30 16,-7 3-12-16,-3-1-90 15</inkml:trace>
  <inkml:trace contextRef="#ctx0" brushRef="#br0" timeOffset="24">36 13270 88 0,'-9'-5'33'0,"6"8"-18"0,3-1-5 16,-6 4 14-16,3 2-7 16,3 8-2-16,-6 5-6 15,3 8-1-15,0 3 1 0,0 2 2 16,3 3-5-16,3-3-2 0,3-2 2 15,3 0-1-15,0-8 2 16,3 2-2-16,0-5 2 16,3-10 2-16,-7-6 2 15,4-7-1-15,0-4-1 16,0-4-3 0,0-6 1-16,3-5-2 15,-6-1 0-15,0 1-3 16,3-3-2-16,-9 3 1 15,0-3 1-15,0 3-1 16,0 5 2-16,-3 3-2 0,0 3-1 16,0 2 1-16,3 5-1 15,3 8-3-15,-3 3 2 0,3 3 1 16,-1 5 2-16,1 5-1 16,-3 5-1-16,3 1-2 15,0-3 1-15,0-3 3 16,3 0 1-16,-6-5-23 15,6 2-12-15,3-10-45 16,-3-2-34-16,-3-12 45 16</inkml:trace>
  <inkml:trace contextRef="#ctx0" brushRef="#br0" timeOffset="25">363 13352 124 0,'-3'3'49'0,"3"13"-26"0,-6 0-25 16,6-6 9-16,0 4 8 15,0 2 7-15,0 5 0 0,0 2 1 16,0 1-12-16,0-3-7 0,0-2 0 16,0-3-1-16,0-3 1 15,0-2 0-15,0-3 0 16,0-6 6-16,0-2 4 0,0-2-3 15,0-9 1-15,0-5-7 16,6-2-1-16,3-1-4 16,-3-10-3-16,9 3-1 15,-6 2 3-15,3 5-2 16,3 3 1 0,0 8 0-16,-1 3 0 15,4 5 2-15,0 11 2 16,-9 2 1-16,3 5 3 15,-3 4-3-15,-3 1 0 16,0 1 1-16,-3 0 0 16,3-3-5-16,-6-2 1 15,0-1-22-15,0-2-10 16,0-3-125 0,3-15 63-16</inkml:trace>
  <inkml:trace contextRef="#ctx0" brushRef="#br0" timeOffset="26">694 13379 140 0,'-9'5'55'0,"12"6"-30"0,-6 5-21 16,-3-6 13-16,0 3-2 15,6 6 4-15,-6 2-9 16,12 6-1-16,-3-4-5 15,6 1-3-15,0-5 0 0,3-1 1 16,-4-7 1-16,4-3-1 0,0-6-2 16,0-2 3-16,3-8 2 15,-6-5-2-15,3-3 0 16,0-2-3-16,0-1-1 16,-3-7-1-16,0 2 0 15,-4 0 0-15,1 6 0 16,0 2 2-16,-6 5 2 15,3 3-1-15,-3 6-1 16,3 7 1-16,0 6 1 16,-3 2-1-16,6 5 2 15,-6 1-2-15,6 2-1 16,3 0 1-16,-6-2 1 16,3-3-10-16,0-1-4 0,3-4-41 15,0-3-50 1,3-5 18-16</inkml:trace>
  <inkml:trace contextRef="#ctx0" brushRef="#br0" timeOffset="27">1101 13326 212 0,'-32'-5'79'0,"23"10"-42"0,-3 3-39 0,6-3 14 16,-3 3 0-1,3-3 3-15,0 9-11 16,3-1-1-16,6 3-3 16,3 0 0-16,3 0 0 0,3 2 0 0,0 3 0 15,-3 0 0-15,-6 1 2 16,0-1 1-16,-3-3 1 16,-3-2 0-16,0-3 2 15,-6 3 1-15,0-8 3 16,-6-3-29-16,3-5-12 15,6-2-23-15,-6-6-8 16,9-5-20 0</inkml:trace>
  <inkml:trace contextRef="#ctx0" brushRef="#br0" timeOffset="28">1238 13395 140 0,'12'5'55'0,"-6"8"-30"0,0-5-27 15,3-5 11-15,-3 5 9 16,3-6 6 0,6 4-6-16,-6-1 0 15,3-2-11-15,-3-1-4 0,2-7 0 0,-2 0-2 16,0-3 2-16,-3 0 0 16,0 0 3-16,-3 0-3 15,-6-3 0-15,3 3-1 16,-9 1 1-16,0 1-4 15,-5 4 0-15,-1 2 3 16,0 5 3-16,0 3-2 16,3 2 0-16,0 4 3 0,3-1 1 15,3 3-1 1,0 2 1-16,6 1-4 0,3 2 0 16,3 0 1-16,0-2 0 15,3-1-2-15,6-5-2 16,0 3-24-16,3-5-11 15,-3-6-33 1,5-5-47-16,1-3 28 16</inkml:trace>
  <inkml:trace contextRef="#ctx0" brushRef="#br0" timeOffset="29">1584 13376 200 0,'-24'-8'77'0,"18"8"-42"0,-12 0-30 0,12 3 19 0,0 2-13 16,-9 6-3-16,0 5-8 0,0 2-2 0,4 6 1 16,-1 2 0-16,3 1 1 15,6-1-3-15,3-2 2 0,9 0 1 16,-3-5 2-16,3-12-3 31,2-1 0-31,7-6 1 0,9-6 0 16,-9-7-3-16,0 0 2 0,0-5 1 15,-6-4 2-15,-1-4-1 16,-5-1-1-16,0-4 1 16,-6-4 1-16,-3-4-3 15,-6-4 0-15,1 1 1 32,-4 8 2-32,0 4 1 0,3 7 3 15,3 4-1-15,0 9 0 16,9 4-6-16,0 12-1 0,6 15-2 15,3 10 3 1,-6 6 4-16,6 6 6 16,2 4-3-16,4-2-1 15,-6 0 0-15,3 0 1 0,0-2-3 16,6-4-2-16,-3-4-36 16,2-6-16-16,-5-8-49 15</inkml:trace>
  <inkml:trace contextRef="#ctx0" brushRef="#br0" timeOffset="30">4426 13485 128 0,'-9'5'49'0,"9"8"-26"0,0 8-31 15,0-7 7-15,3 4 5 16,0 9 5-16,0 4 2 15,3-2 3-15,0 1-7 16,0-7-2-16,6 1-3 16,0-8 5-16,0-3 3 0,0-2 3 15,0-6 3-15,-3-5-5 16,-1-5 1-16,1-6-7 16,0-7-1-16,0-6-7 0,-3 0 0 15,0 3 3 1,-3 0 2-16,0 5 2 0,-3 3 2 15,0 2 1 1,0 3 3-16,0 0-3 16,0 8-2-16,0 0-5 0,3 6 0 15,0 1 0-15,0 7 0 16,0 4 0-16,3 1 0 16,0-3 0-16,0 2 0 15,0-5 0-15,0 6 2 16,0-3-14-16,0-6-5 15,0-2-26-15,0-2-13 0,3-6-21 16</inkml:trace>
  <inkml:trace contextRef="#ctx0" brushRef="#br0" timeOffset="31">4769 13514 132 0,'-3'-11'52'0,"-6"9"-28"0,3-1-6 15,6 3 20-15,-3 0-4 16,0 0 5 0,-3 3-18-16,0 2-11 15,0 0-9-15,0 3-2 0,3 0-1 16,0 3-2-16,3 2 0 0,6 3 0 15,0 0 0-15,3 7 3 16,0-1 2-16,-3-1 2 0,-6 0 3 16,-3-8 3-16,-3 6-2 15,-3-6 1-15,0-3 1 16,0 1 5-16,0-3-15 0,-3-5-3 16,0-3-8-16,3-3-3 31,3-2-18-31,3-9-6 0,3-4-20 15,3-1-40 1,6 1 17-16</inkml:trace>
  <inkml:trace contextRef="#ctx0" brushRef="#br0" timeOffset="32">4837 13596 148 0,'12'8'57'0,"-6"-6"-30"0,0 1-18 0,-3 0 16 16,3-1-10-16,0 1-3 0,0-3-5 15,0 0 0 1,0-3-4-16,5-2 0 0,-8-3 1 0,6 0 0 16,-3 0 2-16,-6 0-5 31,-3-2-1-31,-3-1 2 0,0 3 1 16,-3 0 1-16,1 3 0 15,-4 5 0-15,0 3 0 16,0 2-7-16,3 3 0 15,0 2-1-15,3 4 2 16,0-4 1-16,6 14 3 16,3-3-1-16,3 0-1 0,0-2-2 15,6-1 1-15,3-4-12 16,3-4-7-16,2-4-14 16,1-6-3-16,0-3-25 15,0-8-21 1,3-10 33-1</inkml:trace>
  <inkml:trace contextRef="#ctx0" brushRef="#br0" timeOffset="33">5054 13538 184 0,'-18'-3'71'0,"12"6"-38"0,-5 5-34 0,8-3 15 16,-3 3-12-16,0 2-3 16,0 6 0-16,3 11 0 15,0-3 1 1,0-3-3-16,3 0 2 0,0-3 1 0,3-4 2 15,3-1-1-15,3-5-1 16,0-6 5-16,-1-4 4 16,1-4-3-16,3-12-1 15,-3-6 0-15,0 6-1 16,-3-6 0-16,-3-5 2 16,-3 0-5-16,0 2-1 0,-3-7 4 15,0 2 2-15,-3 3 0 16,0 5 1-16,0 3-2 15,3 5 2-15,0 5-9 16,3 4 0-16,0 4 0 16,3 11 1-16,3 8-4 15,3 2 1 1,0 9 4-16,0 4 2 16,0 1 2-16,0 11 0 0,0-6-5 15,0-6 1-15,0-2-2 16,0-5-2-16,0-5-19 15,2-6-8-15,7-2-19 16,0-11-7-16,0-6-13 16</inkml:trace>
  <inkml:trace contextRef="#ctx0" brushRef="#br0" timeOffset="34">5382 13344 172 0,'0'6'66'0,"-3"-1"-36"0,6 11-37 0,-3-3 10 0,0 6 12 15,0 7 7-15,0 6-2 16,0 2-1-16,0 9-11 16,0-6-5-16,0 0 0 0,6-6 0 31,0-4 1-31,-3-6 0 0,0-2 0 15,0-6-2-15,-3-3 1 0,0-10 11 16,0 0-7 0,2-5-1-16,4-8-13 15,0-8-3-15,3 0-2 16,0 2 0-16,3 1 0 16,0 4 0-16,0 6 7 0,0 3 4 31,3 5 2-31,-3 3-1 0,0 7 5 15,-3 6 4 1,-4 3 6-16,-2-3 5 0,-6 2-1 16,-2-2 0-16,-4 0-8 15,-3 0-2 1,0-3-5-16,-3-2-1 0,-6-1-6 16,3-2 0-16,3-3-21 15,3-5-7-15,3-5-11 16,4 2-1-16,2-10-34 15,8 3-31 1,7-12 42-16</inkml:trace>
  <inkml:trace contextRef="#ctx0" brushRef="#br0" timeOffset="35">5542 13575 184 0,'3'2'68'0,"0"4"-36"0,3 4-33 16,-3-2 12-16,3 5-3 15,3 9 0-15,-3-4 0 16,3 1 0-16,0-1-4 31,0 1-5-31,3-4-2 0,3-1 2 0,-3-1 0 16,0-5-13-16,-1-5-5 0,1-3-32 15,0-8-48 1,0-3 20-16</inkml:trace>
  <inkml:trace contextRef="#ctx0" brushRef="#br0" timeOffset="36">5736 13585 228 0,'-9'11'88'0,"3"2"-48"0,-6 16-36 16,3-8 19-16,-6 3-4 16,-3 16 1-16,-2 0-7 15,-1 2 0-15,0-2-8 16,3-1-3-16,0-2-1 0,3-5-10 16,3-8-2-16,3 2-71 15,4-5-72-15,2-15 39 0</inkml:trace>
  <inkml:trace contextRef="#ctx0" brushRef="#br0" timeOffset="37">6063 13546 132 0,'-3'0'49'0,"3"2"-26"0,-6 1-5 0,3 0 18 16,0-1-3-16,-3 3 3 15,-2 3-14-15,-4 3-3 16,0 13-11-16,0 2-1 0,0 1 3 0,3-3-4 16,3-1-1-1,3-2 0-15,3-2 1 16,6-3 3-16,3-3 5 15,0-5-4-15,3-8 0 0,3 0-4 16,3-8 1 0,-4-8-2-16,-2 6 2 0,0-14-2 15,-9 3 0 1,-6 0 1-16,0 5-1 16,-6 2 2-16,-3 4 0 15,1 2 1-15,-4 3-7 16,3 2-2-16,0 3-14 15,3 0-5-15,3 5-18 16,6 1-8-16,3-1-23 16,6-3-8-16,0-7-14 15</inkml:trace>
  <inkml:trace contextRef="#ctx0" brushRef="#br0" timeOffset="38">6182 13577 192 0,'-3'3'71'0,"6"2"-38"0,0 1-36 0,0-1 11 16,0 3-4-16,3 5 2 16,-3 6 8-16,-3-1 3 15,0 1-8-15,0-1 3 0,-3 1 2 16,0-4-5-16,0-1-3 16,0-4-1-16,0 1-1 15,0-1-2-15,0-4 1 0,0-6-2 16,0-3 2-16,3-5-7 15,3-2 1-15,3-4 1 16,0-2 3-16,0 1 0 16,3-1-1-16,0 3 3 15,0 7 0-15,3 9-1 16,0 0-2-16,3 4 5 16,-3 7 1-16,-3-1 0 15,3 0-1-15,-7 3-3 16,1 0-2-16,3 0-6 15,-6 0-4-15,6-8-38 16,-3 5-19-16,0-11-34 16</inkml:trace>
  <inkml:trace contextRef="#ctx0" brushRef="#br0" timeOffset="39">6423 13718 212 0,'-2'-3'82'0,"4"0"-44"0,7 3-47 0,-3 3 12 16,0 0 4-16,0-3 8 16,3 0 3-16,0 0 2 15,0-3-11-15,0 0-3 0,0 1 0 16,-3-1-3-16,0-8-2 0,0 3 2 16,-6-5 2-1,-3 0 2 1,0 2-3-16,-6 1-3 0,-3 2-3 15,-3 3-1 1,0 2-1-16,-3 3 3 16,3 16-2-16,1 0 1 15,2 0 0-15,3-1 0 0,3 1 4 16,0 0 3-16,6 0-2 16,3 0-2-16,6 5 0 15,3-2 1-15,6-6-3 16,-1-3 0-16,4 1-6 15,3-3 0-15,3-8-54 16,0 0-24-16,2-3-10 16</inkml:trace>
  <inkml:trace contextRef="#ctx0" brushRef="#br0" timeOffset="40">6813 13712 132 0,'-3'11'49'16,"3"-1"-26"-16,0 14-25 0,0 0 9 15,0 5 6-15,0 6 3 16,-3-1 4-16,-2 6 0 16,2-6-11-16,0 8-1 0,0-5-1 15,0-7-1-15,0-4-1 0,3-5-1 16,-3-5 0-16,3-5 4 16,-3-6 3-16,3-5-4 15,0-5-2-15,3-11 0 16,-3-3 1-16,3 1-3 15,0-6 0-15,0-5 1 16,0-6 0-16,0-4 0 16,0-1 0-16,-1 0 0 15,1 3 2-15,3 0 8 0,0-5 3 16,0 7-2-16,0 6-1 16,3 6-8-16,3 4-4 15,0 8-1-15,3 6 1 0,-3 5 1 16,3 13 1-16,-3 1 4 15,-3 2 5-15,-7-1-7 16,-4 7-1-16,-4-4-1 16,-3 1 2-16,-3-4-5 15,-3 4-3-15,3-3-15 16,0-11-6 0,-3 0-24-16,3-2-7 15,3-3-16-15,0-5-4 16,9-3-9-1</inkml:trace>
  <inkml:trace contextRef="#ctx0" brushRef="#br0" timeOffset="41">6977 13683 176 0,'0'27'68'0,"15"-17"-36"0,-6 14-31 15,-6-13 16-15,-3-1 9 0,-3 6 5 16,0-3 0-16,0 8-1 15,0-5-17-15,0-2-8 0,0-4-3 16,0-2-2-16,3-3 2 0,-3 1 5 31,3-17 6-31,0 0-3 16,0-2-5 0,0 0-3-16,3 0-4 15,3 0 1-15,3 2-1 0,3-2 0 16,0-3 0-16,0 5 0 15,0 1-27-15,-1 4-10 16,4 1-19-16,0 0-6 16,-3 2-27-16</inkml:trace>
  <inkml:trace contextRef="#ctx0" brushRef="#br0" timeOffset="42">7177 13747 200 0,'-9'13'77'0,"6"3"-42"0,3-3-34 0,3-8 14 15,-3 3-2-15,0 5 3 16,0-2-5-16,3 0 1 16,6 2-7-16,-1-3 1 0,7-7 4 15,0-3-2-15,-3-3 3 16,3-7-2 0,-3 2 0-16,0 0-5 15,-3-5-1-15,-3 0 1 16,-3-1 2-16,-3 1-3 15,-6-3-2-15,-6 3 0 16,-6-6-1-16,0 4-9 16,3 1-2-16,0-2-16 15,3 6-8-15,4 5-32 0,2 2-12 16,3 6-5 0</inkml:trace>
  <inkml:trace contextRef="#ctx0" brushRef="#br0" timeOffset="43">7418 13617 188 0,'-9'0'71'0,"6"0"-38"0,-6 3-30 0,6 5 17 15,-6 5 1-15,0 3 4 16,-3 0-9-16,0 2-2 15,3 3-8-15,0 0-4 0,-3 6 1 0,6 2 0 16,3-5 3-16,6-6-5 16,3-2-1-16,3-3 0 15,0-2 2-15,3-3-19 16,0-3-6-16,0-2-28 16,0-11-10-16,3 5-28 15</inkml:trace>
  <inkml:trace contextRef="#ctx0" brushRef="#br0" timeOffset="44">7501 13755 172 0,'0'0'66'0,"3"5"-36"0,3-2-24 16,-6-3 15-16,6 2 2 0,3-2 3 15,0 0-11-15,3 0-4 16,0-2-7-16,-1-1-3 0,1 0 0 15,0-2 1-15,0-3 1 16,-3 0 1-16,0 0 2 16,-6 3-3-16,0-3 0 15,-6 3-1-15,-3-1-2 0,-3-2 1 16,-3 6-1-16,0 2 0 16,-3 2 0-16,-5 6 0 15,-1 3 0-15,3-1 0 16,3 4 2-16,3-4-3 15,3 4 0-15,6 4 3 16,3 3 1-16,9-2-4 0,0-3 1 16,3-3-13-1,3 0-5 1,0-2-25-16,3-6-11 0,-1 0-35 16</inkml:trace>
  <inkml:trace contextRef="#ctx0" brushRef="#br0" timeOffset="45">7790 13673 188 0,'-12'-22'71'0,"9"9"-38"0,0 5-39 0,3 8 14 16,-3-2-5-16,0 2 3 16,0 0 10-16,-3 5 5 15,0 0-11-15,0 0 1 0,-3 9 2 16,0-4-5-16,3 1-4 15,0-1-3-15,3-2 0 16,6 6-1-16,0-4-3 16,3 1 2-16,0-1 1 15,3 1 0-15,0 0 0 16,0 4 2 0,-3 1 1-16,-3-2 3 15,-3 4 6-15,-3-5 4 16,-3 0-4-16,0-2 1 15,0 0-6-15,-6-6-2 0,-3 0-5 16,0-10-2-16,1 10-21 16,2-10-8-16,3-3-35 15,3 0-13-15,12-3-13 16</inkml:trace>
  <inkml:trace contextRef="#ctx0" brushRef="#br0" timeOffset="46">7924 13617 244 0,'-6'0'90'0,"-6"-3"-48"0,3 3-47 16,6 3 15-16,0 5-4 0,-3 0 1 16,0 0 3-16,0 5 4 15,3 0-8-15,3 3-8 0,3-3-1 16,3 6-4-16,3-3 0 15,0 5 8-15,3 5 4 16,0-2 0-16,-3-3 2 0,-9 1 5 16,-6-4 2-16,0-2-1 15,-3 2 0-15,-6-2-7 16,-3-2-4-16,-3-4-26 16,0 1-9-16,4-6-51 31</inkml:trace>
  <inkml:trace contextRef="#ctx0" brushRef="#br0" timeOffset="47">4239 12643 88 0,'0'-10'33'0,"0"7"-18"0,0 0 0 0,0 3 15 15,0 0-3-15,0 0-1 16,-3 0-6-16,0 6 0 0,0 2-11 16,-3 2 3-16,-3 6 2 0,-6 19 4 15,-3 4 1 1,-3 9-2-16,0 10 0 15,1 11-5-15,-4 10-2 16,3 1-9-16,6-1-2 16,3-8 2-16,6-7 1 15,6-3 2-15,6-11 0 16,9-8-2-16,6-5 1 16,6-7-2-16,2-7 2 15,13-4-35-15,3-6-13 16,-4-10-62-16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8:49.4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5212 3580 124 0,'0'-14'49'0,"3"12"-26"0,-3 2-27 0,0 0 8 15,0 0 7-15,0-3 7 0,0 1 4 16,-3-6 2-16,-3 0-7 15,0-8 0-15,-3 3-10 16,-3-1 5-16,-3-2 1 0,-2-2 2 16,-7 2 4-16,-3-2-9 15,-3 2-1-15,0-3-5 16,-2 3-1-16,-4 0-3 16,-3 1-1-16,-5 1 3 15,2 4 1-15,0 2-1 16,-2 2-2-16,-4 1 1 15,0 3-1-15,1 2-3 16,-4 5 2-16,-2 5 3 16,-1 4 3-16,6-1-7 15,4 0-3-15,-1 3 3 16,0 2 2-16,1 1 1 0,2 2 2 16,0 0-4-16,-5 1 0 15,-4 4 1-15,-2 8 0 16,5 9 0-16,6 10 0 15,4 5-3-15,5 5 0 16,6-2-1 0,9 5 3-16,6 8-2 0,9 6 1 15,9-3 2-15,15-6 0 16,18-10 2-16,9-3 3 16,8 0-4-16,10-8-1 15,14-7 2-15,12-6 1 16,3-11 3-16,7-10 3 0,14-8-2 15,0-11-2 1,3-10-2-16,-9-5 0 0,6-3-2 16,-15-11 2-16,-5-8 2 15,-13-13 4-15,-12-8 5 16,-14-5 3-16,-12-5 6 16,-16-1 3-16,-14-10 2 15,-12-2 0 1,-9-1-15-16,-12 6-6 15,-5-1-6-15,-10 9-2 0,-6 7-32 16,3 3-13-16,1 14-50 16,-4 7-21-16</inkml:trace>
  <inkml:trace contextRef="#ctx0" brushRef="#br0" timeOffset="1">241 299 156 0,'0'-8'57'0,"9"5"-30"0,15-2-29 16,-6 2 11-16,12-2 0 16,17 0 5-16,16-6-4 15,23-5 2-15,21 3-7 16,24-3-3-16,21 3-1 0,24 2 1 15,11 3 3-15,19 1 4 16,5-1 2-16,9 0-1 16,0 2-1-16,-2-2-3 15,-7 0-1-15,-18-5-1 16,-5-5 2-16,-27-1-1 16,-27 3 2-16,-24 0-4 15,-27-2 0-15,-17 7-3 16,-19 3-3-16,-20 3-73 15,-18 8-62-15,-18-19 41 16</inkml:trace>
  <inkml:trace contextRef="#ctx0" brushRef="#br0" timeOffset="2">1084 145 88 0,'-6'-8'33'0,"3"8"-18"0,-9-2-11 16,9 2 8-16,-3 2-3 16,-6 4 0-1,-6-1-5-15,-3 3-3 0,-6 3-3 16,-5 7 1-1,2 1 3-15,-6 2 3 0,-5 3-4 16,-4-1-3 0,3 1 1-16,7 0 2 0,-7-3 0 15,0 0-1-15,1 1 1 16,-1 1-1-16,3 4 0 16,0 5 2-16,-2 2-1 0,-4 6 2 15,3 2-4 1,4 0 0-16,2 6 1 0,6-6 0 15,-2-2 0-15,-1 2 0 16,6 6 0-16,3 2 0 16,0 8-3-16,1 9 2 15,5-7 1-15,0-4 0 16,6 2 0-16,3 6 2 16,0 4-3-16,3 7 0 15,3 1 3-15,3-10 3 16,3 3-7-16,3 3 0 15,3 2 2-15,9-5 2 16,-3-1 0-16,3-4 1 16,-1-6 0-16,10-5 1 15,9 2-2-15,12 4 1 16,-4 2-2-16,7-6 2 16,-1 6 2-16,1-8 2 0,-3-3-3 15,5-10-1-15,10-3 3 0,-4 0-3 16,1 0 0-16,2 0 3 15,1-3 3-15,-4 1 0 16,7-6 2-16,8 3-4 16,-5-1 1-16,2 1-7 15,1-3-1-15,-4-2 2 16,9-6 1-16,4 0 1 16,-10-2 0-16,4-4-2 15,-4 1-2-15,-2-5 3 0,8 2 2 16,6 0-2-1,1-2-2-15,-1-3 2 16,-3 2 0-16,7-2 1 16,2-2 0-16,-3-1-7 15,-5 0 0-15,-1 1 3 0,-12 2 2 16,-5-3 0-16,5 5 1 16,1 4-2-16,-4 4 2 15,-2 9-4-15,-1-1-2 16,1-2 4-16,-7 0 1 15,4 5-3-15,0-5 1 16,-1-1 0-16,-5-1 0 16,-10-4 2-16,4 3 1 0,-6-5-1 15,-10-3 1-15,-2 1-2 16,-3-4-1-16,0 1 1 16,-3-3-1-16,-1 0 0 15,-2 0 2-15,6-3-14 16,-3-2-5-16,0-1-24 15,-1-2-11-15,-2-2-24 16</inkml:trace>
  <inkml:trace contextRef="#ctx0" brushRef="#br0" timeOffset="3">3694 3384 164 0,'-21'-21'63'0,"18"8"-34"0,-9-9-23 16,9 14 17-16,3 3-14 15,0 0-5-15</inkml:trace>
  <inkml:trace contextRef="#ctx0" brushRef="#br0" timeOffset="4">3664 3318 297 0,'12'16'-5'0,"6"10"0"0,6 11 1 15,6-2 2-15,5 2 1 0,4 5 1 16,-3 0 0-16,-6-5 2 16,-7-5-1-16,-8-8 2 15,-12-6 18-15,-18-2 8 16,-11-5-3-1,-10-3-1-15,-9-3-12 0,-8 0-3 16,-7 1-24-16,-8 17-10 16,-13 7-85-1</inkml:trace>
  <inkml:trace contextRef="#ctx0" brushRef="#br0" timeOffset="5">4590 2955 68 0,'3'3'27'0,"-9"-3"-14"0,3-3-7 0,3 3 11 0,0 0-3 16,0 0 0-16,0 0-2 15,0 0 0-15,0 0-2 16,0 0-1-16,0 0 1 16,6 0 4-16,0 0-6 15,0 3 0-15,3-3-4 16,0 3-1-16,3-3 1 0,3 2 0 16,-1-2 0-16,1 3 2 15,3 0 1-15,3-1-3 16,3 3-1-16,3 1-1 15,-1 2 1-15,7 2 0 16,0 1 1-16,3-1-2 16,2 4 1-16,-2-1 0 15,6 0 1-15,-4-2-2 16,-2-3 1-16,0 0-2 16,3 0 2-16,-4-3-2 0,1 0-1 15,0 0 1-15,2 3-1 16,1 0 2-16,0 3 1 15,2-3-1-15,4 2-2 16,-3-2 3-16,-1 3 0 16,4-1-4-16,-3 1-1 15,-1 0 1-15,7 2 0 16,-6 0-2-16,-1 8 0 16,-2 3 4-16,3-3 1 15,-1 0 0-15,-2 1-2 16,0-4 1-16,2 1-1 0,1-4 0 15,-3 4 0-15,0 0 0 16,-1 2 0-16,1 0 0 16,0-3 0-16,5 1 0 15,1-3 0-15,3 0-3 16,2 0 2 0,4 2 3-16,2 3 1 0,1 0-1 15,-4 3-2-15,4 3-2 16,0 4 1-16,2 1 1 15,4-3 0-15,5-2 0 16,-2-1 0-16,-1-2 0 16,3 2 0-16,1-2 0 15,-4 0 0-15,1 0-3 0,-1-3 2 16,1 3 3-16,-1 0 1 16,7-1-4-16,-1-1 1 15,4 1 0-15,2 7 0 16,-3 4 0-16,7 0 0 15,5 1 0-15,0-6 2 16,1 3-1-16,-1-3-1 16,6 0 1-1,-2-3-1-15,5 1-3 0,0-3 2 16,0-1 1-16,4 1 0 16,-1 0 0-16,0 0 2 15,-3 2-3-15,4 6 0 16,-1 2 1-16,0-2 2 15,-6 3-1-15,18 2-1 0,-11-3 1 16,-4-10-1-16,-9 5 0 16,-2 0 0-16,-7-5 0 15,-3 0 0-15,-2-3 0 16,8-3 0-16,-5 1 0 16,-1-1 0-16,-3 4 0 15,4 1 0-15,-4 6 0 16,4 6 0-16,-1-3 0 15,4-1 0-15,-4-2 0 16,3 1 0-16,1-1 0 16,2 2 2-16,-3-1-1 15,4-4-1-15,-4-2-2 16,4 2 1-16,-1 1 1 16,6-3 2-16,4-1-1 15,-4 1 2-15,3 5-2 16,-2 8-1-16,2-5 1 0,0 2-1 15,-3-4 0-15,-5 1 0 16,2-4 0-16,0 7 0 16,-2-7-3-16,5-4 2 15,-2 1 3-15,-1 0 1 16,-3 0-4-16,4 0 1 16,2-1 0-16,-3 1 0 15,-2 5 0-15,-1 8 2 16,9 0-1-16,-8-5-1 15,5 0-2-15,-3 2 1 0,1-2 1 16,2 0 0-16,3-6 0 16,-2-2 0-16,-7 0 0 15,3 2 0 1,-2 1 0-16,-7-1 0 16,-5-5-3-16,-1 1 2 0,-5 4 1 15,-7 3 2-15,-2-5-1 16,-7-3-1-16,-2-5-10 15,-6 0-4-15,-4 0-11 16,-2-3-2-16,-3-5-14 16,3 0-44-1,-1-3 11-15</inkml:trace>
  <inkml:trace contextRef="#ctx0" brushRef="#br0" timeOffset="6">15178 6482 100 0,'-3'-18'38'0,"0"-1"-20"0,3 9-10 0,0 7 11 15,0 3-14-15,0 0-2 16,6 8 0-16,3 5 0 16,8 6 1-1,4 4 0-15,6 7-2 16,-3 4-2-16,3-5 3 0,-4 0 0 16,-2-5-1-16,-3-3 7 0,-6-8 4 15,-24-7 31 1,-18-4-35-16,-11-2-14 15,-16 3-74 1</inkml:trace>
  <inkml:trace contextRef="#ctx0" brushRef="#br0" timeOffset="7">5426 5686 92 0,'-6'-8'35'0,"12"10"-18"0,0 1-22 16,3 0 4 0,3-3 11-16,6 0 7 0,15 0 3 15,6-3 0-15,8 0-6 16,16 1-1-16,14 2 3 15,9-3 2-15,10-2-9 16,8 2-3-16,15-2 0 0,0 2-3 16,9 1 0-16,9-1 3 15,0-2 3-15,9-1-2 16,5 1 1-16,-5 0-3 16,3 0 2-16,9-1-2 15,-12 1 0-15,0 0-3 16,-1-1 1-16,-8 1-2 15,3 0-1-15,-3 0 7 16,-3-3 3-16,0 8-3 0,0 0 1 16,0 0-5-1,-3 0-2-15,-3 0 0 16,3 2-1-16,0 1 2 0,-3-3 1 16,0 3-4-16,0-3 1 15,0 2 0-15,-3-2 0 16,0 0 2-16,3 3 1 15,0-1-4-15,3 4 1 16,-3-1 0-16,0 0 0 16,27 3 0-16,-7 3 0 15,1-3 0-15,-3 0 2 0,-6 0-1 16,0 0-1-16,-6-6 1 16,-9 4-1-16,3 1 0 15,0-1 0-15,-6-1 0 16,-3 0 0-16,-6 1 0 15,-3 4 0-15,-3 1 0 16,0 2 0-16,-5-2 0 16,-7-1 2-1,-3-2-1-15,0-3-1 0,1 1 1 16,-1-1 1-16,-3 0-3 16,1-2 0-16,-4-3 1 15,-6 0 0-15,-2 0 0 16,-1 0 2-16,-6 0 1 15,1 0 1-15,2 3-2 0,-5-3-2 16,-4 0 1 0,-5 2 1-16,-13 1-6 0,1 0-1 15,-3-1-45-15,-10 1-18 16</inkml:trace>
  <inkml:trace contextRef="#ctx0" brushRef="#br0" timeOffset="8">14410 5636 200 0,'35'2'77'0,"19"14"-42"0,17 5-52 0,-38-5 7 0,0 5-1 16,-3-2 4-1,-4-1 18-15,-5 1 9 0,-12-3-9 16,-15 0 5-16,-23-6 2 0,-25-2-6 15,-18-3-2-15,-20 1-23 16,-6-1-11-16,3 3-61 16,20 2-38-1,31 12 53-15</inkml:trace>
  <inkml:trace contextRef="#ctx0" brushRef="#br0" timeOffset="9">7727 9924 28 0,'18'-13'11'0,"0"3"-6"0,9-6 22 16,-3 5 16-16,2 3-5 16,7-10 0-16,3-1-8 15,14-7-4-15,4-1-1 16,6 1-1-16,8-6-13 16,3-21 0-16,10 8 2 0,5-2-7 15,9-1-1-15,-2-2 1 16,2-3 3-16,9 0-2 15,6-5-2-15,-3-6 2 16,1-2 0-16,5 8 1 16,6 5 0-16,-3-11-7 15,0 9-2-15,6-1 6 16,-3-10 4-16,-3 0-4 0,6 2-1 16,-6 11-4-16,3 1-1 15,0-4 1-15,3 6 0 16,-6-1 0-16,-2-12 2 15,-1 2-1-15,0 0 2 16,-3 8-2-16,0 0-1 16,0 0-2-16,-3 3 1 15,1 0 1-15,-4-8 0 16,-3 2-3-16,-3 1 2 0,0 7 3 16,-2 3 1-16,-7 5-1 15,-6-5 1-15,18-8 0 16,-5 3 1-16,-4 0-2 15,-3-6 1-15,1 3-2 16,-13 8-1-16,3 3 3 16,-2 5 0-16,2 3-1 15,-6 5 1-15,4-1-2 16,-1-7-1-16,-2 3 1 16,-4 0 1-16,4-1-1 15,-7-4-1-15,-5-4 1 16,-1 1-1-16,-5 5 0 15,-7 0 2-15,-2 5-1 16,-4 3-1-16,-2 5 1 16,-6 6-1-16,-9 2 0 0,-7 0 0 15,-5 3-3-15,-6 2 0 16,-6 3-3-16,-9 3-1 16,-15 7-3-16,-11 4 1 15,-16-4 5-15,-14 4 2 16,-19-1 4-16,-5 3 1 15,3 0-4-15,11 0 1 16,16-3-2-16,11-2 0 16,12-3 4-16,24-6-1 15,21 1-3 1,21-3-1-16,20-5-1 16,25-3 0-16,11-2 0 0,3 4 0 15,1 9 3 1,-13 5 0-16,-8 5 1 15,-19 6-3-15,-14 0 2 0,-12 2 10 16,-16 3 3-16,-16 2 3 16,-16 6 1-16,-12 2-13 15,-9 22-6-15,4-3-48 16,-10 5-19-16,9-2-39 16</inkml:trace>
  <inkml:trace contextRef="#ctx0" brushRef="#br0" timeOffset="10">18065 9287 92 0,'0'13'35'0,"0"-8"-18"0,3 14-2 15,-3-6 13-15,0 21-9 16,-6 30-1-16,-3 15-4 16,-3 14-1-16,-3 15-7 15,3-7 0-15,3-3 4 0,3-14-4 16,3 1 2-16,3-13-5 15,3 4 0-15,0-15-3 16,0-11-1-16,0-10-17 0,0-13-5 16</inkml:trace>
  <inkml:trace contextRef="#ctx0" brushRef="#br0" timeOffset="11">17996 9300 108 0,'-6'-3'41'0,"12"6"-22"0,6-3-20 16,0-5 7-16,6 2 4 15,12-2 4-15,6 5-5 16,11-6-3-16,10-1-3 16,14 1 0-16,10-2-2 15,5 6-1-15,9-4 1 0,12 1-1 16,12 0 0-16,6-1-3 15,6 1 2-15,9 0 1 0,-3 2 2 16,0 1 10-16,-3-1 7 16,-3-2-10-1,-6 2-2-15,0-5-1 0,-12 8 1 16,3-3-1-16,-12 1-1 16,-2 2-1-1,-1 0 0-15,0 2 0 0,-3 1 0 16,-11-3-2-16,-1 5-2 15,-3-2-2-15,-8 2 1 16,5 1 1-16,-9-1 2 16,4 3-1-16,-7-3 2 15,1 0-2-15,2-2 2 0,-5 2 4 16,-10 1 4 0,4-4-6-16,-10 6-1 0,1-2 2 15,0 1 1-15,-10-1 1 16,-2-1 0-16,3-2-4 15,-7-1-3 1,-2 1 2-16,-3-3 0 0,-6 0-15 16,-3 5-4-16,-1-2-85 15</inkml:trace>
  <inkml:trace contextRef="#ctx0" brushRef="#br0" timeOffset="12">22122 9242 148 0,'-21'-8'55'0,"21"10"-30"0,-6 17-32 0,0 0 10 15,3 4 12-15,-6 17 7 16,-3 26-2-16,-2 14-1 16,2 4-11-16,0 6 12 0,3 13 7 15,0-2-8-15,0-11-3 16,9-11-7-16,0-2-4 16,0-8 0-16,6-8-1 15,-3-6-7-15,3-10-2 16,-3-8-40-16,0-10-15 0</inkml:trace>
  <inkml:trace contextRef="#ctx0" brushRef="#br0" timeOffset="13">17976 10387 140 0,'0'-10'52'0,"6"10"-28"0,11 0-28 16,-8 0 10-16,6 0-3 15,6 0 1-15,9 0 0 16,9 0 2-16,11 0-3 15,10 0-2-15,20 0 0 0,15 5 7 16,9-2 5-16,18-1-6 16,12 1-4-16,15-3 2 0,15 8 4 15,3-5-1-15,5-1 3 16,7 4 7-16,8-6 3 16,1 5-2-16,-6-5 1 15,5 3 0-15,-8 2 0 16,-4-5-9-1,-11 8-2-15,-9-3 1 0,-12-5 1 16,-6 0-3-16,-15 13 0 16,-12-5-3-16,-18-2 2 15,-9 1-4-15,-11-9 0 16,-19-3-17-16,-2 2-7 16,-12-13-111-1</inkml:trace>
  <inkml:trace contextRef="#ctx0" brushRef="#br0" timeOffset="14">13109 1153 56 0,'-6'0'22'0,"6"3"-18"0,0-6 11 15,0 6 5-15,0-3-2 16,0 3-1-16,0-3-1 15,-3 2 0-15,0-2-4 0,0 3-2 16,3-3 0-16,-3 3 1 16,0-1-3-16,3-2 0 15,0 3-5-15,0-3 3 0,0 0 0 16,0 0 0-16,0 0 1 16,0 0 0-16,3 3 1 15,0-1-2-15,3-2-1 16,0 3-1-16,3-3 2 15,3 3-3-15,3-1 0 16,3 1 1-16,-1 0 0 16,4 2-5-16,0 0 1 15,0-2 2-15,3 2 3 16,2-5-2-16,1 3-2 16,3-1 0-16,3 1 1 15,0 0-1-15,2-3 2 0,1 2-4 16,0 1 0-16,-1 2 1 15,1-2 0-15,0-1-3 16,-3 1 0-16,-1 0 2 16,1-3 0-16,0 0 3 15,3 0 3-15,-1 0-2 16,4 0-2-16,0 0 0 16,-1 2-1-16,1-2-3 15,3 0 0-15,-4 3 2 16,1-3 2-16,0 0-2 15,2 0-2-15,1 0 2 0,3 0 2 16,2-3-2 0,4 3-2-16,0 0 2 15,-1 0 2-15,1 0-5 16,-1 0 1-16,7-2 1 0,0 2 3 16,-1 0 0-16,1 0 2 15,-1 0-2-15,-2 0-1 16,-4 0 1-16,-2 0-1 15,0 0 0-15,2 0 0 16,7-3 0-16,-4 0 2 16,1 3-1-16,2-2-1 15,-2-1-2-15,0 1 1 0,-1-4-1 16,7 1-2-16,-1 2 5 16,1-2 1-16,-4 0-3 15,1 2 1-15,-3 0 0 16,-4 1 2-16,4-1-3 15,-1 1-2-15,1-1 2 16,-1 3 0-16,1-3 1 16,0 3 0-16,-4-2 0 15,1 2 0-15,-4 0 2 16,1 0 3-16,0 0-4 16,-1 0-3-16,4 0 1 15,-1 0 0-15,-2 2-2 16,-3 1 0-16,-4-3 4 15,-5 0 1-15,0 0-3 16,-6 0-1-16,-4 3 1 0,-2-3 0 16,-3 0-21-16,0 2-8 15,0 1-14 1,3-1-40-16,5-2 10 16</inkml:trace>
  <inkml:trace contextRef="#ctx0" brushRef="#br0" timeOffset="15">16550 1302 80 0,'-15'0'30'0,"12"0"-24"0,-6 0 6 0,6 0 0 16,0 0 4-16,0 0 4 15,0 0 1-15,0 0-1 0,0 0-2 16,3 0 1-16,-3 0-6 15,3 0-3-15,0 0-5 16,0 0 1-16,0 0 0 0,3 2-2 16,0 1-3-16,3 0 2 15,0 2 0-15,3 3-4 16,0 2 1-16,0 4 2 16,3 1 1-16,3 4-4 15,0 2-1-15,2 0 1 16,4 6 0-16,3-1 1 15,0-2 2-15,3 3-1 16,-4-1-1-16,1 3 1 16,0 0-1-16,0 0-3 15,0 0 0-15,0 1 4 16,-4-1 1-16,1 2 0 16,-3 1-2-16,0 3 1 15,0-1-1-15,0 3-3 0,-1-3 0 16,1 3 2-16,0-2 0 15,0-1 3-15,-3 1 1 16,0-1-4-16,0 3-1 16,0 5 3-16,-1 3 1 15,1 3-3-15,0 0 1 16,0 2 0-16,0-5 2 16,0-3-3-16,0 0 0 15,-3 1 1-15,0 2 2 16,-3 0-3-16,-1 2 0 0,1 1 1 15,-3 0 2-15,0 5-1 16,-3-8-1 0,0 0 3-16,-3-3 2 15,-3 3-2-15,0 2 0 16,0 4 1-16,0-1 0 0,3-2-2 16,-3-1 1-16,0 4-2 15,-3-6 2-15,0-3-2 16,1 0-1-16,-1 1-2 15,0 1 1-15,-3 1 3 16,0 3 1-16,0-3-1 16,0 0-2-16,-3 0-2 15,0-3 1-15,0 1 1 0,0 2 2 16,0 2-1 0,0 1-1-16,-2 2 1 0,-1-2-1 15,0-1 4-15,0 1 2 16,0 0 2-16,0-6 0 15,0 0-2-15,0 1-1 16,3-4-1-16,-2 1 0 16,-4 2-2-16,0 1-2 15,-3 2 1-15,0-3 1 16,0 0-3-16,-2 3-2 16,-10 6 4-16,0-4 1 15,3 1 0-15,1 0-2 16,-1 2 5-16,3-3 1 0,0-4-2 15,0-1-1 1,4-2 1-16,-1 2 0 0,0-5-2 16,3-2-2-16,-3-4 3 15,1-2 2-15,5-2 0 16,-3-3 2-16,3-3-2 16,3-5 0-16,3-3-3 15,0-2-2-15,3-4 1 16,3-1 1-16,0-4-1 15,3-2-1-15,0-2 5 16,3-4 1-16,3-4-5 16,6-6 0-16,3-3 1 15,3-2 1-15,0-5-4 16,3-1-1-16,0 1 1 16,-3 2 2-16,0 6-2 15,-7 2 0-15,1 5 1 0,-3 3 2 16,-3 3-1-16,-3 2-1 15,0 3-4-15,-3 8 0 16,0 5 2-16,-9 9 1 16,-2 1 1-16,-4 4 0 15,0 2-3-15,0 0 0 16,3 3 4-16,0-3 1 16,6-5-3-16,3-3-1 15,3-3 3-15,3-4 1 16,6-6 2-16,3-3 0 15,6-5 2-15,6-5 3 0,3-3-4 16,0-3-1 0,2 0-4-16,-2-2-1 0,0 3-12 15,-3-1-7 1,0 3-18-16,-6 0-6 0,-4 0-28 16,-2 3-9-16,-6 2-1 15</inkml:trace>
  <inkml:trace contextRef="#ctx0" brushRef="#br0" timeOffset="16">16294 5331 156 0,'3'-5'60'0,"0"0"-47"0,-3-3 6 16,3 5-2-16,-3-2-10 15,0-3-2-15,0-3-3 16,0-2-2-16,-3-3 1 16,-3 0-1-16,-3 0 2 0,0 3 1 15,-6 0 1-15,-3 2 4 16,-6 3 3-16,-2 6-2 16,-4-1 2-16,-3 3-8 15,0 5-4-15,-8 3 0 16,-4 6 2-16,-3 1-5 0,-2 7 1 15,-7 7-1-15,4 10-1 16,-1 9 1-16,1 8 0 16,2 7 0-16,3 6 0 15,4 10 5-15,8 6 1 16,12 2-3-16,9-2 1 16,12-3 2-16,15-3 1 15,9-10 3-15,12-8 1 16,14-11 5-16,16-13 5 15,14-16 2-15,4-18 3 0,5-16-14 16,9-16-7-16,0-14 12 16,-5-17 5-1,-7-17-2-15,-11-8 1 16,-19 1-1-16,-11 1-1 0,-18 7 1 16,-12 7 0-16,-15 5-6 15,-15 6-4-15,-15 8-19 16,-12 8-6-16,-5 7-46 15,-10 9-18-15,-2-1-39 16</inkml:trace>
  <inkml:trace contextRef="#ctx0" brushRef="#br0" timeOffset="17">16249 8715 100 0,'-3'-5'38'0,"3"5"-29"0,-3 0 1 16,3-3 2-16,0 3-2 16,0-2 2-16,0-4-2 15,3 6 1-15,0-2 5 16,-3-1 4-16,3 0 1 0,0-2 2 16,-3 5-13-1,0 0 5-15,0 0 3 0,0-2-8 0,0 2-3 16,0 2-4-16,0 3 0 15,0-5-4-15,0 6 0 16,0 2-1-16,0 0-2 31,0 7 3-31,3 4 0 0,-3 0 1 16,3 4 0-16,-3 1 0 16,3 0 0-16,-3-3 0 15,3 3 0-15,0 2 0 16,0 1 0-16,0 2 0 15,0 5 2-15,-3 3-3 16,3 3 0-16,-3 2 1 16,0 1 2-16,0-6-3 15,0 0 0-15,0-5-1 16,0-1 0-16,0-2 4 16,0 1 1-16,0-1-1 15,0 2-2-15,0 4 1 16,3-3-1-16,0 7 0 0,0-2 0 15,-3-2-3-15,6-1 2 16,-3-2 1-16,3 0 0 16,0-6 0-16,0 0 2 15,0 1-1-15,0-3-1 16,-3 2-2-16,5-2 1 16,-2 2 1-16,-3 1 2 0,0-1-1 15,3 1 2-15,-6 2-2 16,3 0-1-16,-3 3 1 15,3-3-1-15,-3-3 0 0,3 3 0 16,3 1 0-16,-3-7 0 16,3 1 2-16,-3 0 1 15,6 0-4-15,-3 0 1 16,-3 2-2-16,6-2 0 16,-3 2 2-16,0 1 2 15,0 5-1-15,-3 2 2 16,0-2-4-16,3-1-2 15,0 7 4-15,-3-9 1 16,0 8-3-16,0-8 1 0,0-3 2 16,2 3 1-16,-2-2-6 15,3-1-2-15,-3 3 4 16,3-5 2 0,0 3 1-16,0 7-2 15,-3-5-39-15,0 0-19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7D640-DE64-4154-9FAF-06B39BE4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62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146050"/>
            <a:ext cx="7289800" cy="546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14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4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2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1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3229" y="3307551"/>
            <a:ext cx="6843815" cy="313370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13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4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95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5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3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6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35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 attributed to David Wheeler or Butler Lampson (http://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Butler_Lampson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>
                <a:latin typeface="Lato" panose="020F0502020204030203" pitchFamily="34" charset="0"/>
              </a:rPr>
              <a:pPr>
                <a:defRPr/>
              </a:pPr>
              <a:t>7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98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4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10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9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1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1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7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47B6C87C-275B-431F-8AD9-A32AD45F5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43666" y="-2231"/>
            <a:ext cx="1056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Virtual Memory I</a:t>
            </a:r>
          </a:p>
        </p:txBody>
      </p:sp>
    </p:spTree>
    <p:extLst>
      <p:ext uri="{BB962C8B-B14F-4D97-AF65-F5344CB8AC3E}">
        <p14:creationId xmlns:p14="http://schemas.microsoft.com/office/powerpoint/2010/main" val="426431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5.jpeg"/><Relationship Id="rId21" Type="http://schemas.openxmlformats.org/officeDocument/2006/relationships/tags" Target="../tags/tag21.xml"/><Relationship Id="rId34" Type="http://schemas.openxmlformats.org/officeDocument/2006/relationships/notesSlide" Target="../notesSlides/notesSlide1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image" Target="../media/image7.tif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image" Target="../media/image3.png"/><Relationship Id="rId40" Type="http://schemas.openxmlformats.org/officeDocument/2006/relationships/image" Target="../media/image6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2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1.pn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tags" Target="../tags/tag136.xml"/><Relationship Id="rId7" Type="http://schemas.openxmlformats.org/officeDocument/2006/relationships/image" Target="../media/image110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3" Type="http://schemas.openxmlformats.org/officeDocument/2006/relationships/tags" Target="../tags/tag139.xml"/><Relationship Id="rId21" Type="http://schemas.openxmlformats.org/officeDocument/2006/relationships/customXml" Target="../ink/ink7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37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image" Target="../media/image23.png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customXml" Target="../ink/ink2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61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69.xml"/><Relationship Id="rId21" Type="http://schemas.openxmlformats.org/officeDocument/2006/relationships/image" Target="../media/image25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customXml" Target="../ink/ink3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10" Type="http://schemas.openxmlformats.org/officeDocument/2006/relationships/tags" Target="../tags/tag76.xml"/><Relationship Id="rId19" Type="http://schemas.openxmlformats.org/officeDocument/2006/relationships/notesSlide" Target="../notesSlides/notesSlide6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tags" Target="../tags/tag109.xml"/><Relationship Id="rId3" Type="http://schemas.openxmlformats.org/officeDocument/2006/relationships/tags" Target="../tags/tag86.xml"/><Relationship Id="rId21" Type="http://schemas.openxmlformats.org/officeDocument/2006/relationships/tags" Target="../tags/tag104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tags" Target="../tags/tag108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29" Type="http://schemas.openxmlformats.org/officeDocument/2006/relationships/tags" Target="../tags/tag112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tags" Target="../tags/tag107.xml"/><Relationship Id="rId32" Type="http://schemas.openxmlformats.org/officeDocument/2006/relationships/notesSlide" Target="../notesSlides/notesSlide7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tags" Target="../tags/tag106.xml"/><Relationship Id="rId28" Type="http://schemas.openxmlformats.org/officeDocument/2006/relationships/tags" Target="../tags/tag111.xm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tags" Target="../tags/tag110.xml"/><Relationship Id="rId30" Type="http://schemas.openxmlformats.org/officeDocument/2006/relationships/tags" Target="../tags/tag1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26.png"/><Relationship Id="rId5" Type="http://schemas.openxmlformats.org/officeDocument/2006/relationships/customXml" Target="../ink/ink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119.xml"/><Relationship Id="rId21" Type="http://schemas.openxmlformats.org/officeDocument/2006/relationships/image" Target="../media/image1000.png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tags" Target="../tags/tag124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image" Target="../media/image27.png"/><Relationship Id="rId10" Type="http://schemas.openxmlformats.org/officeDocument/2006/relationships/tags" Target="../tags/tag126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get_mpg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1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3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4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32"/>
                </p:custDataLst>
              </p:nvPr>
            </p:nvPicPr>
            <p:blipFill>
              <a:blip r:embed="rId38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31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5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6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7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8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19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1"/>
            </p:custDataLst>
          </p:nvPr>
        </p:nvSpPr>
        <p:spPr>
          <a:xfrm>
            <a:off x="6949441" y="934842"/>
            <a:ext cx="2133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 V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Processor Pipeline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</a:p>
        </p:txBody>
      </p:sp>
      <p:sp>
        <p:nvSpPr>
          <p:cNvPr id="41" name="Rectangle 40"/>
          <p:cNvSpPr/>
          <p:nvPr>
            <p:custDataLst>
              <p:tags r:id="rId22"/>
            </p:custDataLst>
          </p:nvPr>
        </p:nvSpPr>
        <p:spPr bwMode="auto">
          <a:xfrm>
            <a:off x="5522975" y="4114799"/>
            <a:ext cx="3136392" cy="14081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24"/>
            </p:custDataLst>
          </p:nvPr>
        </p:nvSpPr>
        <p:spPr bwMode="auto">
          <a:xfrm>
            <a:off x="6858000" y="5702485"/>
            <a:ext cx="1145032" cy="9516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20240" y="1956816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2098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4384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>
            <p:custDataLst>
              <p:tags r:id="rId25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>
            <p:custDataLst>
              <p:tags r:id="rId26"/>
            </p:custDataLst>
          </p:nvPr>
        </p:nvSpPr>
        <p:spPr bwMode="auto">
          <a:xfrm>
            <a:off x="411479" y="1097279"/>
            <a:ext cx="382219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>
            <p:custDataLst>
              <p:tags r:id="rId27"/>
            </p:custDataLst>
          </p:nvPr>
        </p:nvSpPr>
        <p:spPr bwMode="auto">
          <a:xfrm>
            <a:off x="4297680" y="1097280"/>
            <a:ext cx="254203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8"/>
            </p:custDataLst>
          </p:nvPr>
        </p:nvSpPr>
        <p:spPr bwMode="auto">
          <a:xfrm>
            <a:off x="411480" y="4425696"/>
            <a:ext cx="5029200" cy="10515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>
            <p:custDataLst>
              <p:tags r:id="rId29"/>
            </p:custDataLst>
          </p:nvPr>
        </p:nvSpPr>
        <p:spPr bwMode="auto">
          <a:xfrm>
            <a:off x="512064" y="1499616"/>
            <a:ext cx="1097280" cy="7132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30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6E3EDD4-9231-2F48-AD20-7D47D6F86957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730457" y="2978315"/>
            <a:ext cx="3645623" cy="13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5" grpId="0" animBg="1"/>
      <p:bldP spid="35" grpId="1" animBg="1"/>
      <p:bldP spid="43" grpId="0" animBg="1"/>
      <p:bldP spid="43" grpId="1" animBg="1"/>
      <p:bldP spid="46" grpId="0" animBg="1"/>
      <p:bldP spid="48" grpId="0" animBg="1"/>
      <p:bldP spid="49" grpId="0" animBg="1"/>
      <p:bldP spid="49" grpId="1" animBg="1"/>
      <p:bldP spid="54" grpId="0" animBg="1"/>
      <p:bldP spid="54" grpId="1" animBg="1"/>
      <p:bldP spid="55" grpId="0" animBg="1"/>
      <p:bldP spid="5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Spaces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Virtual address space:</a:t>
                </a:r>
                <a:r>
                  <a:rPr lang="en-US" dirty="0">
                    <a:solidFill>
                      <a:srgbClr val="990000"/>
                    </a:solidFill>
                  </a:rPr>
                  <a:t>  </a:t>
                </a:r>
                <a:r>
                  <a:rPr lang="en-US" b="0" dirty="0"/>
                  <a:t>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virtual </a:t>
                </a:r>
                <a:r>
                  <a:rPr lang="en-US" b="0" dirty="0" err="1"/>
                  <a:t>addr</a:t>
                </a:r>
                <a:endParaRPr lang="en-US" dirty="0"/>
              </a:p>
              <a:p>
                <a:pPr lvl="1"/>
                <a:r>
                  <a:rPr lang="en-US" b="0" dirty="0"/>
                  <a:t>{0, 1, 2, 3, …,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b="0" dirty="0"/>
                  <a:t>-1}</a:t>
                </a:r>
                <a:endParaRPr lang="en-US" dirty="0">
                  <a:solidFill>
                    <a:srgbClr val="99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Physical address space:</a:t>
                </a:r>
                <a:r>
                  <a:rPr lang="en-US" dirty="0">
                    <a:solidFill>
                      <a:srgbClr val="990000"/>
                    </a:solidFill>
                  </a:rPr>
                  <a:t>  </a:t>
                </a:r>
                <a:r>
                  <a:rPr lang="en-US" b="0" dirty="0"/>
                  <a:t>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 physical </a:t>
                </a:r>
                <a:r>
                  <a:rPr lang="en-US" b="0" dirty="0" err="1"/>
                  <a:t>addr</a:t>
                </a:r>
                <a:endParaRPr lang="en-US" dirty="0"/>
              </a:p>
              <a:p>
                <a:pPr lvl="1"/>
                <a:r>
                  <a:rPr lang="en-US" b="0" dirty="0"/>
                  <a:t>{0, 1, 2, 3, …,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b="0" dirty="0"/>
                  <a:t>-1}</a:t>
                </a:r>
              </a:p>
              <a:p>
                <a:endParaRPr lang="en-US" b="0" dirty="0"/>
              </a:p>
              <a:p>
                <a:r>
                  <a:rPr lang="en-US" dirty="0"/>
                  <a:t>Every byte in main memory has:</a:t>
                </a:r>
              </a:p>
              <a:p>
                <a:pPr lvl="1"/>
                <a:r>
                  <a:rPr lang="en-US" dirty="0"/>
                  <a:t>one physical address (PA)</a:t>
                </a:r>
              </a:p>
              <a:p>
                <a:pPr lvl="1"/>
                <a:r>
                  <a:rPr lang="en-US" dirty="0"/>
                  <a:t>zero, one, </a:t>
                </a:r>
                <a:r>
                  <a:rPr lang="en-US" i="1" dirty="0"/>
                  <a:t>or more</a:t>
                </a:r>
                <a:r>
                  <a:rPr lang="en-US" dirty="0"/>
                  <a:t> virtual addresses (VAs)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AD5E2E-D6B4-409E-9454-BF698A1A187E}"/>
                  </a:ext>
                </a:extLst>
              </p14:cNvPr>
              <p14:cNvContentPartPr/>
              <p14:nvPr/>
            </p14:nvContentPartPr>
            <p14:xfrm>
              <a:off x="464860" y="633044"/>
              <a:ext cx="7903080" cy="5091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AD5E2E-D6B4-409E-9454-BF698A1A18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5500" y="623684"/>
                <a:ext cx="7921800" cy="510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129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ea typeface="Arial Unicode MS" panose="020B0604020202020204" pitchFamily="34" charset="-128"/>
                <a:cs typeface="Lato" panose="020F0502020204030203" pitchFamily="34" charset="0"/>
              </a:rPr>
              <a:t>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virtual address (VA) can be mapped to either </a:t>
            </a:r>
            <a:r>
              <a:rPr lang="en-US" sz="2400" dirty="0">
                <a:solidFill>
                  <a:srgbClr val="C00000"/>
                </a:solidFill>
              </a:rPr>
              <a:t>physical memory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C00000"/>
                </a:solidFill>
              </a:rPr>
              <a:t>disk</a:t>
            </a:r>
          </a:p>
          <a:p>
            <a:pPr lvl="1"/>
            <a:r>
              <a:rPr lang="en-US" sz="2000" dirty="0"/>
              <a:t>Unused VAs may not have a mapping</a:t>
            </a:r>
          </a:p>
          <a:p>
            <a:pPr lvl="1"/>
            <a:r>
              <a:rPr lang="en-US" sz="2000" dirty="0"/>
              <a:t>VAs from </a:t>
            </a:r>
            <a:r>
              <a:rPr lang="en-US" sz="2000" i="1" dirty="0"/>
              <a:t>different</a:t>
            </a:r>
            <a:r>
              <a:rPr lang="en-US" sz="2000" dirty="0"/>
              <a:t> processes may map to same location in memory/disk</a:t>
            </a:r>
          </a:p>
          <a:p>
            <a:endParaRPr lang="en-US" sz="2400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41003" name="Group 4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00834335"/>
              </p:ext>
            </p:extLst>
          </p:nvPr>
        </p:nvGraphicFramePr>
        <p:xfrm>
          <a:off x="3470339" y="496252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69" name="Text Box 1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9142" y="5314313"/>
            <a:ext cx="1911197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Process 2’s Virtual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Address Space</a:t>
            </a:r>
          </a:p>
        </p:txBody>
      </p:sp>
      <p:graphicFrame>
        <p:nvGraphicFramePr>
          <p:cNvPr id="40999" name="Group 3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80609450"/>
              </p:ext>
            </p:extLst>
          </p:nvPr>
        </p:nvGraphicFramePr>
        <p:xfrm>
          <a:off x="6623633" y="368236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83" name="Text Box 4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00724" y="4011523"/>
            <a:ext cx="1122795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Physical Memory</a:t>
            </a:r>
          </a:p>
        </p:txBody>
      </p:sp>
      <p:sp>
        <p:nvSpPr>
          <p:cNvPr id="23584" name="Line 4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08883" y="4174525"/>
            <a:ext cx="3014749" cy="9525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5" name="Line 4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608881" y="5458299"/>
            <a:ext cx="2596763" cy="4186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6" name="Line 4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10828" y="5785485"/>
            <a:ext cx="3012803" cy="4136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7" name="Line 4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08885" y="4489701"/>
            <a:ext cx="2997028" cy="16109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30659" y="5328285"/>
            <a:ext cx="1463040" cy="1005840"/>
            <a:chOff x="6938194" y="4927556"/>
            <a:chExt cx="1463040" cy="1005840"/>
          </a:xfrm>
        </p:grpSpPr>
        <p:sp>
          <p:nvSpPr>
            <p:cNvPr id="23582" name="AutoShape 4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938194" y="5201876"/>
              <a:ext cx="1463040" cy="731520"/>
            </a:xfrm>
            <a:prstGeom prst="can">
              <a:avLst>
                <a:gd name="adj" fmla="val 25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82058" tIns="41029" rIns="82058" bIns="41029" anchor="ctr">
              <a:norm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8" name="Rectangle 4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513447" y="5550441"/>
              <a:ext cx="277091" cy="3598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9" name="Rectangle 4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113179" y="5300424"/>
              <a:ext cx="277091" cy="3598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90" name="Text Box 4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938194" y="4927556"/>
              <a:ext cx="146304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 lnSpcReduction="10000"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Disk</a:t>
              </a:r>
            </a:p>
          </p:txBody>
        </p:sp>
      </p:grpSp>
      <p:graphicFrame>
        <p:nvGraphicFramePr>
          <p:cNvPr id="18" name="Group 43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06265512"/>
              </p:ext>
            </p:extLst>
          </p:nvPr>
        </p:nvGraphicFramePr>
        <p:xfrm>
          <a:off x="2555939" y="331660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4741" y="3647292"/>
            <a:ext cx="1911197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Process 1’s Virtual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Address Space</a:t>
            </a:r>
          </a:p>
        </p:txBody>
      </p:sp>
      <p:sp>
        <p:nvSpPr>
          <p:cNvPr id="23" name="Line 4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693896" y="3481198"/>
            <a:ext cx="3929735" cy="1353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5" name="Line 4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696761" y="3843343"/>
            <a:ext cx="3926870" cy="2948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6" name="Line 4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693099" y="4468750"/>
            <a:ext cx="3904960" cy="365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00730" y="5761767"/>
            <a:ext cx="14630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“Swap Space”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C9363A-D8AD-47C3-B7AD-0F0E198DEFB3}"/>
                  </a:ext>
                </a:extLst>
              </p14:cNvPr>
              <p14:cNvContentPartPr/>
              <p14:nvPr/>
            </p14:nvContentPartPr>
            <p14:xfrm>
              <a:off x="1038960" y="2428920"/>
              <a:ext cx="7964280" cy="3931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C9363A-D8AD-47C3-B7AD-0F0E198DEFB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29600" y="2419560"/>
                <a:ext cx="7983000" cy="394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937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memory provides:</a:t>
            </a:r>
          </a:p>
          <a:p>
            <a:pPr lvl="1"/>
            <a:r>
              <a:rPr lang="en-US" dirty="0"/>
              <a:t>Ability to use limited memory (RAM) across multiple processes</a:t>
            </a:r>
          </a:p>
          <a:p>
            <a:pPr lvl="1"/>
            <a:r>
              <a:rPr lang="en-US" dirty="0"/>
              <a:t>Illusion of contiguous virtual address space for each process</a:t>
            </a:r>
          </a:p>
          <a:p>
            <a:pPr lvl="1"/>
            <a:r>
              <a:rPr lang="en-US" dirty="0"/>
              <a:t>Protection and sharing amongst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Virtual Memory (VM*)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Overview and motivation</a:t>
            </a:r>
          </a:p>
          <a:p>
            <a:r>
              <a:rPr lang="en-US" b="1" dirty="0">
                <a:solidFill>
                  <a:srgbClr val="4B2A85"/>
                </a:solidFill>
              </a:rPr>
              <a:t>VM as a tool for caching</a:t>
            </a:r>
          </a:p>
          <a:p>
            <a:r>
              <a:rPr lang="en-US" dirty="0"/>
              <a:t>Address translation</a:t>
            </a:r>
          </a:p>
          <a:p>
            <a:r>
              <a:rPr lang="en-US" dirty="0"/>
              <a:t>VM as a tool for memory management</a:t>
            </a:r>
          </a:p>
          <a:p>
            <a:r>
              <a:rPr lang="en-US" dirty="0"/>
              <a:t>VM as a tool for memory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3192" y="6309360"/>
            <a:ext cx="7611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*Not to be confused with “Virtual Machine” which is a whole other thing.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645920" y="4389120"/>
            <a:ext cx="5852160" cy="1371600"/>
          </a:xfrm>
          <a:prstGeom prst="roundRect">
            <a:avLst/>
          </a:prstGeom>
          <a:noFill/>
          <a:ln w="508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Warning:</a:t>
            </a:r>
            <a:r>
              <a:rPr lang="en-US" sz="2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Virtual memory is pretty complex, but crucial for understanding how processes work and for debugging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331518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 as we know it so far… is </a:t>
            </a:r>
            <a:r>
              <a:rPr lang="en-US" i="1" dirty="0"/>
              <a:t>virtual!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66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sz="2400" dirty="0"/>
                  <a:t>Programs refer to virtual memory addresses</a:t>
                </a:r>
              </a:p>
              <a:p>
                <a:pPr lvl="1"/>
                <a:r>
                  <a:rPr lang="en-US" sz="2000" dirty="0" err="1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movq</a:t>
                </a:r>
                <a:r>
                  <a:rPr lang="en-US" sz="20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(%</a:t>
                </a:r>
                <a:r>
                  <a:rPr lang="en-US" sz="2000" dirty="0" err="1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rdi</a:t>
                </a:r>
                <a:r>
                  <a:rPr lang="en-US" sz="20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),%</a:t>
                </a:r>
                <a:r>
                  <a:rPr lang="en-US" sz="2000" dirty="0" err="1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rax</a:t>
                </a:r>
                <a:endParaRPr lang="en-US" sz="200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sz="2000" dirty="0"/>
                  <a:t>Conceptually memory is just a very large array of bytes</a:t>
                </a:r>
              </a:p>
              <a:p>
                <a:pPr lvl="1"/>
                <a:r>
                  <a:rPr lang="en-US" sz="2000" dirty="0"/>
                  <a:t>System provides private address space to each process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dirty="0"/>
                  <a:t>Allocation:  Compiler and run-time system</a:t>
                </a:r>
              </a:p>
              <a:p>
                <a:pPr lvl="1"/>
                <a:r>
                  <a:rPr lang="en-US" sz="2000" dirty="0"/>
                  <a:t>Where different program objects should be stored</a:t>
                </a:r>
              </a:p>
              <a:p>
                <a:pPr lvl="1"/>
                <a:r>
                  <a:rPr lang="en-US" sz="2000" dirty="0"/>
                  <a:t>All allocation within single virtual address space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dirty="0"/>
                  <a:t>But…</a:t>
                </a:r>
              </a:p>
              <a:p>
                <a:pPr lvl="1"/>
                <a:r>
                  <a:rPr lang="en-US" sz="2000" dirty="0"/>
                  <a:t>We </a:t>
                </a:r>
                <a:r>
                  <a:rPr lang="en-US" sz="2000" i="1" dirty="0"/>
                  <a:t>probably</a:t>
                </a:r>
                <a:r>
                  <a:rPr lang="en-US" sz="2000" dirty="0"/>
                  <a:t> don’t have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000" i="0" baseline="30000" dirty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000" dirty="0"/>
                  <a:t> bytes of physical memory </a:t>
                </a:r>
              </a:p>
              <a:p>
                <a:pPr lvl="1"/>
                <a:r>
                  <a:rPr lang="en-US" sz="2000" dirty="0"/>
                  <a:t>We </a:t>
                </a:r>
                <a:r>
                  <a:rPr lang="en-US" sz="2000" i="1" dirty="0"/>
                  <a:t>certainly</a:t>
                </a:r>
                <a:r>
                  <a:rPr lang="en-US" sz="2000" dirty="0"/>
                  <a:t> don’t have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000" i="0" baseline="30000" dirty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000" dirty="0"/>
                  <a:t> bytes of physical memory</a:t>
                </a:r>
                <a:br>
                  <a:rPr lang="en-US" sz="2000" dirty="0"/>
                </a:br>
                <a:r>
                  <a:rPr lang="en-US" sz="2000" b="1" i="1" u="sng" dirty="0"/>
                  <a:t>for every process</a:t>
                </a:r>
                <a:endParaRPr lang="en-US" sz="2000" dirty="0"/>
              </a:p>
              <a:p>
                <a:pPr lvl="1"/>
                <a:r>
                  <a:rPr lang="en-US" sz="2000" dirty="0"/>
                  <a:t>Processes should not interfere with one another</a:t>
                </a:r>
              </a:p>
              <a:p>
                <a:pPr lvl="2"/>
                <a:r>
                  <a:rPr lang="en-US" sz="1800" dirty="0"/>
                  <a:t>Except in certain cases where they want to share code or data</a:t>
                </a:r>
              </a:p>
            </p:txBody>
          </p:sp>
        </mc:Choice>
        <mc:Fallback xmlns="">
          <p:sp>
            <p:nvSpPr>
              <p:cNvPr id="880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blipFill rotWithShape="0">
                <a:blip r:embed="rId14"/>
                <a:stretch>
                  <a:fillRect l="-146" t="-980"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930373" y="1463040"/>
            <a:ext cx="2048166" cy="4671926"/>
            <a:chOff x="6930373" y="1930086"/>
            <a:chExt cx="2048166" cy="4671926"/>
          </a:xfrm>
        </p:grpSpPr>
        <p:sp>
          <p:nvSpPr>
            <p:cNvPr id="21" name="Rectangle 20"/>
            <p:cNvSpPr/>
            <p:nvPr>
              <p:custDataLst>
                <p:tags r:id="rId4"/>
              </p:custDataLst>
            </p:nvPr>
          </p:nvSpPr>
          <p:spPr bwMode="auto">
            <a:xfrm>
              <a:off x="7987939" y="2018214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Rectangle 21"/>
            <p:cNvSpPr/>
            <p:nvPr>
              <p:custDataLst>
                <p:tags r:id="rId5"/>
              </p:custDataLst>
            </p:nvPr>
          </p:nvSpPr>
          <p:spPr bwMode="auto">
            <a:xfrm>
              <a:off x="7987939" y="2204402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Rectangle 22"/>
            <p:cNvSpPr/>
            <p:nvPr>
              <p:custDataLst>
                <p:tags r:id="rId6"/>
              </p:custDataLst>
            </p:nvPr>
          </p:nvSpPr>
          <p:spPr bwMode="auto">
            <a:xfrm>
              <a:off x="7987939" y="2393315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/>
            <p:nvPr>
              <p:custDataLst>
                <p:tags r:id="rId7"/>
              </p:custDataLst>
            </p:nvPr>
          </p:nvSpPr>
          <p:spPr bwMode="auto">
            <a:xfrm>
              <a:off x="7987938" y="6316634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8"/>
              </p:custDataLst>
            </p:nvPr>
          </p:nvSpPr>
          <p:spPr bwMode="auto">
            <a:xfrm>
              <a:off x="7987938" y="2582228"/>
              <a:ext cx="990600" cy="37396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9"/>
              </p:custDataLst>
            </p:nvPr>
          </p:nvSpPr>
          <p:spPr>
            <a:xfrm>
              <a:off x="6958131" y="1930086"/>
              <a:ext cx="1064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0xFF∙∙∙∙∙∙F</a:t>
              </a:r>
            </a:p>
          </p:txBody>
        </p:sp>
        <p:sp>
          <p:nvSpPr>
            <p:cNvPr id="28" name="TextBox 27"/>
            <p:cNvSpPr txBox="1"/>
            <p:nvPr>
              <p:custDataLst>
                <p:tags r:id="rId10"/>
              </p:custDataLst>
            </p:nvPr>
          </p:nvSpPr>
          <p:spPr>
            <a:xfrm>
              <a:off x="6930373" y="6232680"/>
              <a:ext cx="1098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0x00∙∙∙∙∙∙0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549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Problem 1:  How Does Everything Fit?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26722" y="1385413"/>
            <a:ext cx="3570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64-bit </a:t>
            </a: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addresses can address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several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exabytes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(18,446,744,073,709,551,616 bytes)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5125681" y="1385414"/>
            <a:ext cx="2880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main memory offers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few gigabytes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8,589,934,592 bytes)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 bwMode="auto">
          <a:xfrm>
            <a:off x="1676400" y="2362200"/>
            <a:ext cx="1066800" cy="388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 bwMode="auto">
          <a:xfrm>
            <a:off x="5562600" y="3733801"/>
            <a:ext cx="0" cy="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Right Arrow 7"/>
          <p:cNvSpPr/>
          <p:nvPr>
            <p:custDataLst>
              <p:tags r:id="rId7"/>
            </p:custDataLst>
          </p:nvPr>
        </p:nvSpPr>
        <p:spPr bwMode="auto">
          <a:xfrm>
            <a:off x="3352800" y="3124200"/>
            <a:ext cx="1676400" cy="12954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3501941" y="5364115"/>
            <a:ext cx="457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 virtual address space per process, with many processes…</a:t>
            </a: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4913354" y="4158726"/>
            <a:ext cx="4011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(Not to scale;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 memory would be smaller than the period at the end of this sentence compared to the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 address space.)</a:t>
            </a:r>
          </a:p>
        </p:txBody>
      </p:sp>
      <p:cxnSp>
        <p:nvCxnSpPr>
          <p:cNvPr id="13" name="Straight Arrow Connector 12"/>
          <p:cNvCxnSpPr>
            <a:stCxn id="5" idx="2"/>
            <a:endCxn id="7" idx="0"/>
          </p:cNvCxnSpPr>
          <p:nvPr>
            <p:custDataLst>
              <p:tags r:id="rId10"/>
            </p:custDataLst>
          </p:nvPr>
        </p:nvCxnSpPr>
        <p:spPr bwMode="auto">
          <a:xfrm flipH="1">
            <a:off x="5562601" y="2308744"/>
            <a:ext cx="1003570" cy="1425057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>
            <p:custDataLst>
              <p:tags r:id="rId11"/>
            </p:custDataLst>
          </p:nvPr>
        </p:nvSpPr>
        <p:spPr bwMode="auto">
          <a:xfrm>
            <a:off x="5286375" y="3733801"/>
            <a:ext cx="1009650" cy="219074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7484354-213D-471E-A687-5775537E23F1}"/>
                  </a:ext>
                </a:extLst>
              </p14:cNvPr>
              <p14:cNvContentPartPr/>
              <p14:nvPr/>
            </p14:nvContentPartPr>
            <p14:xfrm>
              <a:off x="3230280" y="2221200"/>
              <a:ext cx="5136480" cy="2923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7484354-213D-471E-A687-5775537E23F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20920" y="2211840"/>
                <a:ext cx="5155200" cy="294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106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Problem 2:  Memory Management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5902129" y="1600200"/>
            <a:ext cx="229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Physical main memory</a:t>
            </a:r>
          </a:p>
        </p:txBody>
      </p:sp>
      <p:sp>
        <p:nvSpPr>
          <p:cNvPr id="8" name="Right Arrow 7"/>
          <p:cNvSpPr/>
          <p:nvPr>
            <p:custDataLst>
              <p:tags r:id="rId4"/>
            </p:custDataLst>
          </p:nvPr>
        </p:nvSpPr>
        <p:spPr bwMode="auto">
          <a:xfrm>
            <a:off x="4378129" y="3124200"/>
            <a:ext cx="1676400" cy="12954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goes where?</a:t>
            </a: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 bwMode="auto">
          <a:xfrm>
            <a:off x="6511729" y="2057400"/>
            <a:ext cx="10668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3008296" y="3002340"/>
            <a:ext cx="95410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  <a:p>
            <a:pPr algn="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algn="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685800" y="2819400"/>
            <a:ext cx="10690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1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3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n</a:t>
            </a: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2356670" y="3193034"/>
            <a:ext cx="518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6" name="TextBox 5"/>
          <p:cNvSpPr txBox="1"/>
          <p:nvPr>
            <p:custDataLst>
              <p:tags r:id="rId9"/>
            </p:custDataLst>
          </p:nvPr>
        </p:nvSpPr>
        <p:spPr>
          <a:xfrm>
            <a:off x="2723642" y="2338864"/>
            <a:ext cx="192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process has…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504317" y="2157889"/>
            <a:ext cx="1880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multiple </a:t>
            </a:r>
            <a:b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594829-AB43-4E6D-AA0D-C9FFB7404675}"/>
                  </a:ext>
                </a:extLst>
              </p14:cNvPr>
              <p14:cNvContentPartPr/>
              <p14:nvPr/>
            </p14:nvContentPartPr>
            <p14:xfrm>
              <a:off x="2940120" y="2357280"/>
              <a:ext cx="3652200" cy="3039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594829-AB43-4E6D-AA0D-C9FFB740467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30760" y="2347920"/>
                <a:ext cx="3670920" cy="305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407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Problem 3:  How To Protect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09800" y="1188720"/>
            <a:ext cx="4841175" cy="2286000"/>
            <a:chOff x="2209800" y="1295400"/>
            <a:chExt cx="4841175" cy="2286000"/>
          </a:xfrm>
        </p:grpSpPr>
        <p:sp>
          <p:nvSpPr>
            <p:cNvPr id="5" name="TextBox 4"/>
            <p:cNvSpPr txBox="1"/>
            <p:nvPr>
              <p:custDataLst>
                <p:tags r:id="rId11"/>
              </p:custDataLst>
            </p:nvPr>
          </p:nvSpPr>
          <p:spPr>
            <a:xfrm>
              <a:off x="4759129" y="1295400"/>
              <a:ext cx="2291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main memory</a:t>
              </a:r>
            </a:p>
          </p:txBody>
        </p:sp>
        <p:sp>
          <p:nvSpPr>
            <p:cNvPr id="9" name="Rectangle 8"/>
            <p:cNvSpPr/>
            <p:nvPr>
              <p:custDataLst>
                <p:tags r:id="rId12"/>
              </p:custDataLst>
            </p:nvPr>
          </p:nvSpPr>
          <p:spPr bwMode="auto">
            <a:xfrm>
              <a:off x="5334000" y="1752600"/>
              <a:ext cx="1066800" cy="1828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>
              <p:custDataLst>
                <p:tags r:id="rId13"/>
              </p:custDataLst>
            </p:nvPr>
          </p:nvSpPr>
          <p:spPr>
            <a:xfrm>
              <a:off x="2209800" y="1723105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TextBox 6"/>
            <p:cNvSpPr txBox="1"/>
            <p:nvPr>
              <p:custDataLst>
                <p:tags r:id="rId14"/>
              </p:custDataLst>
            </p:nvPr>
          </p:nvSpPr>
          <p:spPr>
            <a:xfrm>
              <a:off x="2209800" y="2626194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</p:txBody>
        </p:sp>
        <p:sp>
          <p:nvSpPr>
            <p:cNvPr id="11" name="Rectangle 10"/>
            <p:cNvSpPr/>
            <p:nvPr>
              <p:custDataLst>
                <p:tags r:id="rId15"/>
              </p:custDataLst>
            </p:nvPr>
          </p:nvSpPr>
          <p:spPr bwMode="auto">
            <a:xfrm>
              <a:off x="5334000" y="2209800"/>
              <a:ext cx="10668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10" idx="3"/>
            </p:cNvCxnSpPr>
            <p:nvPr>
              <p:custDataLst>
                <p:tags r:id="rId16"/>
              </p:custDataLst>
            </p:nvPr>
          </p:nvCxnSpPr>
          <p:spPr bwMode="auto">
            <a:xfrm>
              <a:off x="3294841" y="1907771"/>
              <a:ext cx="2039159" cy="38683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7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3294841" y="2359496"/>
              <a:ext cx="2039159" cy="4513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93192" y="3657600"/>
            <a:ext cx="840333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19063" marR="0" lvl="0" indent="-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Problem 4:  How To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Share?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09800" y="4419600"/>
            <a:ext cx="4841175" cy="2286000"/>
            <a:chOff x="2209800" y="4419600"/>
            <a:chExt cx="4841175" cy="2286000"/>
          </a:xfrm>
        </p:grpSpPr>
        <p:sp>
          <p:nvSpPr>
            <p:cNvPr id="18" name="TextBox 17"/>
            <p:cNvSpPr txBox="1"/>
            <p:nvPr>
              <p:custDataLst>
                <p:tags r:id="rId4"/>
              </p:custDataLst>
            </p:nvPr>
          </p:nvSpPr>
          <p:spPr>
            <a:xfrm>
              <a:off x="4759129" y="4419600"/>
              <a:ext cx="2291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main memory</a:t>
              </a:r>
            </a:p>
          </p:txBody>
        </p:sp>
        <p:sp>
          <p:nvSpPr>
            <p:cNvPr id="19" name="Rectangle 18"/>
            <p:cNvSpPr/>
            <p:nvPr>
              <p:custDataLst>
                <p:tags r:id="rId5"/>
              </p:custDataLst>
            </p:nvPr>
          </p:nvSpPr>
          <p:spPr bwMode="auto">
            <a:xfrm>
              <a:off x="5334000" y="4876800"/>
              <a:ext cx="1066800" cy="1828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6"/>
              </p:custDataLst>
            </p:nvPr>
          </p:nvSpPr>
          <p:spPr>
            <a:xfrm>
              <a:off x="2209800" y="4847305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7"/>
              </p:custDataLst>
            </p:nvPr>
          </p:nvSpPr>
          <p:spPr>
            <a:xfrm>
              <a:off x="2209800" y="5750394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</p:txBody>
        </p:sp>
        <p:sp>
          <p:nvSpPr>
            <p:cNvPr id="22" name="Rectangle 21"/>
            <p:cNvSpPr/>
            <p:nvPr>
              <p:custDataLst>
                <p:tags r:id="rId8"/>
              </p:custDataLst>
            </p:nvPr>
          </p:nvSpPr>
          <p:spPr bwMode="auto">
            <a:xfrm>
              <a:off x="5334000" y="5334000"/>
              <a:ext cx="10668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20" idx="3"/>
            </p:cNvCxnSpPr>
            <p:nvPr>
              <p:custDataLst>
                <p:tags r:id="rId9"/>
              </p:custDataLst>
            </p:nvPr>
          </p:nvCxnSpPr>
          <p:spPr bwMode="auto">
            <a:xfrm>
              <a:off x="3294841" y="5031971"/>
              <a:ext cx="2039159" cy="38683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24" name="Straight Arrow Connector 23"/>
            <p:cNvCxnSpPr>
              <a:stCxn id="21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3294841" y="5483696"/>
              <a:ext cx="2039159" cy="4513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EB89AFE-DF38-4BD1-94C9-EB56BC1940AE}"/>
                  </a:ext>
                </a:extLst>
              </p14:cNvPr>
              <p14:cNvContentPartPr/>
              <p14:nvPr/>
            </p14:nvContentPartPr>
            <p14:xfrm>
              <a:off x="4085640" y="1866960"/>
              <a:ext cx="204840" cy="227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EB89AFE-DF38-4BD1-94C9-EB56BC1940A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76280" y="1857600"/>
                <a:ext cx="223560" cy="24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782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How can we solve these problems?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>
                <a:cs typeface="Lato" panose="020F0502020204030203" pitchFamily="34" charset="0"/>
              </a:rPr>
              <a:t>“Any problem in computer science can be solved by adding another level of </a:t>
            </a:r>
            <a:r>
              <a:rPr lang="en-US" sz="2400" b="1" dirty="0">
                <a:solidFill>
                  <a:srgbClr val="FF0000"/>
                </a:solidFill>
                <a:cs typeface="Lato" panose="020F0502020204030203" pitchFamily="34" charset="0"/>
              </a:rPr>
              <a:t>indirection</a:t>
            </a:r>
            <a:r>
              <a:rPr lang="en-US" sz="2400" dirty="0">
                <a:cs typeface="Lato" panose="020F0502020204030203" pitchFamily="34" charset="0"/>
              </a:rPr>
              <a:t>.”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 – David Wheeler, inventor of the subroutine</a:t>
            </a:r>
          </a:p>
          <a:p>
            <a:endParaRPr lang="en-US" sz="2000" dirty="0">
              <a:cs typeface="Lato" panose="020F0502020204030203" pitchFamily="34" charset="0"/>
            </a:endParaRPr>
          </a:p>
          <a:p>
            <a:pPr lvl="1"/>
            <a:endParaRPr lang="en-US" sz="1600" dirty="0">
              <a:cs typeface="Lato" panose="020F0502020204030203" pitchFamily="34" charset="0"/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Without Indirection</a:t>
            </a:r>
          </a:p>
          <a:p>
            <a:pPr>
              <a:buNone/>
            </a:pPr>
            <a:endParaRPr lang="en-US" sz="2000" dirty="0"/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With Indirection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2315764" y="5836181"/>
            <a:ext cx="410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Lato" panose="020F0502020204030203" pitchFamily="34" charset="0"/>
              </a:rPr>
              <a:t>What if I want to move Thing?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91840" y="2194560"/>
            <a:ext cx="5333817" cy="1274258"/>
            <a:chOff x="3291840" y="2194560"/>
            <a:chExt cx="5333817" cy="1274258"/>
          </a:xfrm>
        </p:grpSpPr>
        <p:sp>
          <p:nvSpPr>
            <p:cNvPr id="21" name="Rectangle 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735781" y="2743611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Line 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698065" y="2938929"/>
              <a:ext cx="39630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291840" y="2743200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P2</a:t>
              </a:r>
            </a:p>
          </p:txBody>
        </p:sp>
        <p:sp>
          <p:nvSpPr>
            <p:cNvPr id="24" name="Text Box 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881254" y="2737224"/>
              <a:ext cx="744403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Thing</a:t>
              </a:r>
            </a:p>
          </p:txBody>
        </p:sp>
        <p:sp>
          <p:nvSpPr>
            <p:cNvPr id="16" name="Line 5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664221" y="2405412"/>
              <a:ext cx="3996915" cy="4463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Line 5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3717516" y="2989340"/>
              <a:ext cx="3943622" cy="303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291840" y="2194560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P1</a:t>
              </a:r>
            </a:p>
          </p:txBody>
        </p:sp>
        <p:sp>
          <p:nvSpPr>
            <p:cNvPr id="19" name="Text Box 6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291840" y="3108960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91840" y="4075985"/>
            <a:ext cx="5333824" cy="1180781"/>
            <a:chOff x="3291840" y="4075985"/>
            <a:chExt cx="5333824" cy="1180781"/>
          </a:xfrm>
        </p:grpSpPr>
        <p:sp>
          <p:nvSpPr>
            <p:cNvPr id="25" name="Rectangle 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735788" y="4506272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6061363" y="4701589"/>
              <a:ext cx="1600200" cy="216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91840" y="4512936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P2</a:t>
              </a:r>
            </a:p>
          </p:txBody>
        </p:sp>
        <p:sp>
          <p:nvSpPr>
            <p:cNvPr id="28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881261" y="4499884"/>
              <a:ext cx="744403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Thing</a:t>
              </a:r>
            </a:p>
          </p:txBody>
        </p:sp>
        <p:sp>
          <p:nvSpPr>
            <p:cNvPr id="29" name="Line 12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650365" y="4684141"/>
              <a:ext cx="2203179" cy="174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53546" y="4506272"/>
              <a:ext cx="415636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3650366" y="4294504"/>
              <a:ext cx="2203179" cy="3541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Line 12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3650366" y="4762865"/>
              <a:ext cx="2203178" cy="2901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" name="Text Box 1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91840" y="4896908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P3</a:t>
              </a:r>
            </a:p>
          </p:txBody>
        </p:sp>
        <p:sp>
          <p:nvSpPr>
            <p:cNvPr id="33" name="Text Box 1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291840" y="4075985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45107" y="5105002"/>
            <a:ext cx="1308260" cy="397024"/>
            <a:chOff x="7745107" y="5105002"/>
            <a:chExt cx="1308260" cy="397024"/>
          </a:xfrm>
        </p:grpSpPr>
        <p:sp>
          <p:nvSpPr>
            <p:cNvPr id="34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745107" y="5111390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5" name="Text Box 1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890580" y="5105002"/>
              <a:ext cx="1162787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i="1" dirty="0" err="1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NewThing</a:t>
              </a:r>
              <a:endParaRPr lang="en-US" sz="1800" i="1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endParaRPr>
            </a:p>
          </p:txBody>
        </p:sp>
      </p:grpSp>
      <p:sp>
        <p:nvSpPr>
          <p:cNvPr id="37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61363" y="4701589"/>
            <a:ext cx="1600200" cy="555177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35788" y="3233693"/>
            <a:ext cx="1308260" cy="397024"/>
            <a:chOff x="7735788" y="3233693"/>
            <a:chExt cx="1308260" cy="397024"/>
          </a:xfrm>
        </p:grpSpPr>
        <p:sp>
          <p:nvSpPr>
            <p:cNvPr id="38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735788" y="3240081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9" name="Text Box 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881261" y="3233693"/>
              <a:ext cx="1162787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i="1" dirty="0" err="1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NewThing</a:t>
              </a:r>
              <a:endParaRPr lang="en-US" sz="1800" i="1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endParaRPr>
            </a:p>
          </p:txBody>
        </p:sp>
      </p:grpSp>
      <p:sp>
        <p:nvSpPr>
          <p:cNvPr id="40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717517" y="3000204"/>
            <a:ext cx="3965394" cy="408365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650367" y="2405412"/>
            <a:ext cx="4032544" cy="916006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17516" y="3342318"/>
            <a:ext cx="3965396" cy="116661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Indirection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i="1" dirty="0"/>
              <a:t>Indirection</a:t>
            </a:r>
            <a:r>
              <a:rPr lang="en-US" sz="2400" dirty="0"/>
              <a:t>:</a:t>
            </a:r>
            <a:r>
              <a:rPr lang="en-US" sz="2400" b="0" dirty="0"/>
              <a:t>  The ability to reference something using a name, reference, or container instead of the value itself. A flexible mapping between a name and a thing allows changing the thing without notifying holders of the name.</a:t>
            </a:r>
            <a:endParaRPr lang="en-US" sz="2400" dirty="0">
              <a:solidFill>
                <a:srgbClr val="0000FF"/>
              </a:solidFill>
            </a:endParaRPr>
          </a:p>
          <a:p>
            <a:pPr lvl="1"/>
            <a:r>
              <a:rPr lang="en-US" sz="2000" dirty="0"/>
              <a:t>Adds some work (now have to look up 2 things instead of 1)</a:t>
            </a:r>
          </a:p>
          <a:p>
            <a:pPr lvl="1"/>
            <a:r>
              <a:rPr lang="en-US" sz="2000" dirty="0"/>
              <a:t>But don’t have to track all uses of name/address (single source!)</a:t>
            </a:r>
          </a:p>
          <a:p>
            <a:pPr>
              <a:spcBef>
                <a:spcPts val="1800"/>
              </a:spcBef>
            </a:pPr>
            <a:r>
              <a:rPr lang="en-US" sz="2400" u="sng" dirty="0"/>
              <a:t>Examples</a:t>
            </a:r>
            <a:r>
              <a:rPr lang="en-US" sz="2400" dirty="0"/>
              <a:t>:</a:t>
            </a:r>
          </a:p>
          <a:p>
            <a:pPr lvl="1"/>
            <a:r>
              <a:rPr lang="en-US" sz="2000" b="1" dirty="0"/>
              <a:t>Phone system:</a:t>
            </a:r>
            <a:r>
              <a:rPr lang="en-US" sz="2000" dirty="0"/>
              <a:t>  cell phone number portability</a:t>
            </a:r>
          </a:p>
          <a:p>
            <a:pPr lvl="1"/>
            <a:r>
              <a:rPr lang="en-US" sz="2000" b="1" dirty="0"/>
              <a:t>Domain Name Service (DNS):</a:t>
            </a:r>
            <a:r>
              <a:rPr lang="en-US" sz="2000" dirty="0"/>
              <a:t>  translation from name to IP address</a:t>
            </a:r>
          </a:p>
          <a:p>
            <a:pPr lvl="1"/>
            <a:r>
              <a:rPr lang="en-US" sz="2000" b="1" dirty="0"/>
              <a:t>Call centers:</a:t>
            </a:r>
            <a:r>
              <a:rPr lang="en-US" sz="2000" dirty="0"/>
              <a:t>  route calls to available operators, etc.</a:t>
            </a:r>
          </a:p>
          <a:p>
            <a:pPr lvl="1"/>
            <a:r>
              <a:rPr lang="en-US" sz="2000" b="1" dirty="0"/>
              <a:t>Dynamic Host Configuration Protocol (DHCP):</a:t>
            </a:r>
            <a:r>
              <a:rPr lang="en-US" sz="2000" dirty="0"/>
              <a:t>  local network address assignment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B8EECB1-CF64-43C6-BD2C-2F594D92A498}"/>
                  </a:ext>
                </a:extLst>
              </p14:cNvPr>
              <p14:cNvContentPartPr/>
              <p14:nvPr/>
            </p14:nvContentPartPr>
            <p14:xfrm>
              <a:off x="527760" y="3064320"/>
              <a:ext cx="340200" cy="468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B8EECB1-CF64-43C6-BD2C-2F594D92A4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8400" y="3054960"/>
                <a:ext cx="358920" cy="48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0240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Indirection in Virtual Memory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5668963"/>
            <a:ext cx="8366125" cy="914400"/>
          </a:xfrm>
          <a:ln/>
        </p:spPr>
        <p:txBody>
          <a:bodyPr lIns="0" tIns="0" rIns="0" bIns="0"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Each process gets its own private virtual address space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Solves the previous problems!</a:t>
            </a: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6991990" y="2533981"/>
            <a:ext cx="154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</a:rPr>
              <a:t>Physical memory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1646192" y="1303113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</a:rPr>
              <a:t>Virtual memory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1646192" y="3829381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</a:rPr>
              <a:t>Virtual memory</a:t>
            </a: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729874" y="1999093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Process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31792" y="4589893"/>
                <a:ext cx="11868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panose="020F0502020204030203" pitchFamily="34" charset="0"/>
                  </a:rPr>
                  <a:t>Process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731792" y="4589893"/>
                <a:ext cx="1186800" cy="400110"/>
              </a:xfrm>
              <a:prstGeom prst="rect">
                <a:avLst/>
              </a:prstGeom>
              <a:blipFill rotWithShape="0">
                <a:blip r:embed="rId21"/>
                <a:stretch>
                  <a:fillRect l="-5128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>
            <p:custDataLst>
              <p:tags r:id="rId9"/>
            </p:custDataLst>
          </p:nvPr>
        </p:nvSpPr>
        <p:spPr bwMode="auto">
          <a:xfrm>
            <a:off x="3779792" y="1851158"/>
            <a:ext cx="2514600" cy="3200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990000"/>
                </a:solidFill>
                <a:latin typeface="Lato" panose="020F0502020204030203" pitchFamily="34" charset="0"/>
              </a:rPr>
              <a:t>mapping</a:t>
            </a:r>
          </a:p>
        </p:txBody>
      </p:sp>
      <p:sp>
        <p:nvSpPr>
          <p:cNvPr id="13" name="Left-Right Arrow 12"/>
          <p:cNvSpPr/>
          <p:nvPr>
            <p:custDataLst>
              <p:tags r:id="rId10"/>
            </p:custDataLst>
          </p:nvPr>
        </p:nvSpPr>
        <p:spPr bwMode="auto">
          <a:xfrm>
            <a:off x="2560592" y="2155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Left-Right Arrow 13"/>
          <p:cNvSpPr/>
          <p:nvPr>
            <p:custDataLst>
              <p:tags r:id="rId11"/>
            </p:custDataLst>
          </p:nvPr>
        </p:nvSpPr>
        <p:spPr bwMode="auto">
          <a:xfrm>
            <a:off x="2560592" y="4529826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Left-Right Arrow 14"/>
          <p:cNvSpPr/>
          <p:nvPr>
            <p:custDataLst>
              <p:tags r:id="rId12"/>
            </p:custDataLst>
          </p:nvPr>
        </p:nvSpPr>
        <p:spPr bwMode="auto">
          <a:xfrm>
            <a:off x="2560592" y="3298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Left-Right Arrow 15"/>
          <p:cNvSpPr/>
          <p:nvPr>
            <p:custDataLst>
              <p:tags r:id="rId13"/>
            </p:custDataLst>
          </p:nvPr>
        </p:nvSpPr>
        <p:spPr bwMode="auto">
          <a:xfrm>
            <a:off x="6294392" y="3298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14"/>
            </p:custDataLst>
          </p:nvPr>
        </p:nvSpPr>
        <p:spPr bwMode="auto">
          <a:xfrm>
            <a:off x="2103392" y="1622558"/>
            <a:ext cx="4572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15"/>
            </p:custDataLst>
          </p:nvPr>
        </p:nvSpPr>
        <p:spPr bwMode="auto">
          <a:xfrm>
            <a:off x="2103392" y="4137158"/>
            <a:ext cx="4572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16"/>
            </p:custDataLst>
          </p:nvPr>
        </p:nvSpPr>
        <p:spPr bwMode="auto">
          <a:xfrm>
            <a:off x="7502341" y="2835859"/>
            <a:ext cx="4572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18" name="Straight Connector 17"/>
          <p:cNvCxnSpPr/>
          <p:nvPr>
            <p:custDataLst>
              <p:tags r:id="rId17"/>
            </p:custDataLst>
          </p:nvPr>
        </p:nvCxnSpPr>
        <p:spPr bwMode="auto">
          <a:xfrm rot="5400000">
            <a:off x="1956826" y="3409693"/>
            <a:ext cx="750332" cy="1588"/>
          </a:xfrm>
          <a:prstGeom prst="line">
            <a:avLst/>
          </a:prstGeom>
          <a:noFill/>
          <a:ln w="6985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5F84D95-F3B0-4A54-AFCE-EB05A84FE881}"/>
                  </a:ext>
                </a:extLst>
              </p14:cNvPr>
              <p14:cNvContentPartPr/>
              <p14:nvPr/>
            </p14:nvContentPartPr>
            <p14:xfrm>
              <a:off x="2595960" y="1995480"/>
              <a:ext cx="4864320" cy="2480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5F84D95-F3B0-4A54-AFCE-EB05A84FE88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86600" y="1986120"/>
                <a:ext cx="4883040" cy="249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359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6480</TotalTime>
  <Words>816</Words>
  <Application>Microsoft Macintosh PowerPoint</Application>
  <PresentationFormat>On-screen Show (4:3)</PresentationFormat>
  <Paragraphs>173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 Unicode MS</vt:lpstr>
      <vt:lpstr>Arial</vt:lpstr>
      <vt:lpstr>Arial Narrow</vt:lpstr>
      <vt:lpstr>Calibri</vt:lpstr>
      <vt:lpstr>Cambria Math</vt:lpstr>
      <vt:lpstr>Courier New</vt:lpstr>
      <vt:lpstr>Lato</vt:lpstr>
      <vt:lpstr>Roboto</vt:lpstr>
      <vt:lpstr>Roboto Regular</vt:lpstr>
      <vt:lpstr>Times New Roman</vt:lpstr>
      <vt:lpstr>Wingdings</vt:lpstr>
      <vt:lpstr>UWTheme-351-Au18</vt:lpstr>
      <vt:lpstr>Roadmap</vt:lpstr>
      <vt:lpstr>Virtual Memory (VM*)</vt:lpstr>
      <vt:lpstr>Memory as we know it so far… is virtual!</vt:lpstr>
      <vt:lpstr>Problem 1:  How Does Everything Fit?</vt:lpstr>
      <vt:lpstr>Problem 2:  Memory Management</vt:lpstr>
      <vt:lpstr>Problem 3:  How To Protect</vt:lpstr>
      <vt:lpstr>How can we solve these problems?</vt:lpstr>
      <vt:lpstr>Indirection</vt:lpstr>
      <vt:lpstr>Indirection in Virtual Memory</vt:lpstr>
      <vt:lpstr>Address Spaces</vt:lpstr>
      <vt:lpstr>Mapping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Memory I CSE 351 Autumn 2016</dc:title>
  <dc:creator>Justin Hsia</dc:creator>
  <cp:lastModifiedBy>Arrvindh Shriraman</cp:lastModifiedBy>
  <cp:revision>149</cp:revision>
  <cp:lastPrinted>2018-11-15T23:32:11Z</cp:lastPrinted>
  <dcterms:created xsi:type="dcterms:W3CDTF">2016-11-16T22:13:05Z</dcterms:created>
  <dcterms:modified xsi:type="dcterms:W3CDTF">2020-05-19T00:41:33Z</dcterms:modified>
</cp:coreProperties>
</file>