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2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3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8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notesSlides/notesSlide9.xml" ContentType="application/vnd.openxmlformats-officedocument.presentationml.notesSlide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notesSlides/notesSlide10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notesSlides/notesSlide11.xml" ContentType="application/vnd.openxmlformats-officedocument.presentationml.notesSlide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notesSlides/notesSlide12.xml" ContentType="application/vnd.openxmlformats-officedocument.presentationml.notesSlide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notesSlides/notesSlide15.xml" ContentType="application/vnd.openxmlformats-officedocument.presentationml.notesSlide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notesSlides/notesSlide16.xml" ContentType="application/vnd.openxmlformats-officedocument.presentationml.notesSlide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notesSlides/notesSlide17.xml" ContentType="application/vnd.openxmlformats-officedocument.presentationml.notesSlide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25"/>
  </p:notesMasterIdLst>
  <p:handoutMasterIdLst>
    <p:handoutMasterId r:id="rId26"/>
  </p:handoutMasterIdLst>
  <p:sldIdLst>
    <p:sldId id="353" r:id="rId2"/>
    <p:sldId id="710" r:id="rId3"/>
    <p:sldId id="343" r:id="rId4"/>
    <p:sldId id="351" r:id="rId5"/>
    <p:sldId id="260" r:id="rId6"/>
    <p:sldId id="261" r:id="rId7"/>
    <p:sldId id="345" r:id="rId8"/>
    <p:sldId id="344" r:id="rId9"/>
    <p:sldId id="346" r:id="rId10"/>
    <p:sldId id="263" r:id="rId11"/>
    <p:sldId id="355" r:id="rId12"/>
    <p:sldId id="265" r:id="rId13"/>
    <p:sldId id="360" r:id="rId14"/>
    <p:sldId id="267" r:id="rId15"/>
    <p:sldId id="349" r:id="rId16"/>
    <p:sldId id="348" r:id="rId17"/>
    <p:sldId id="350" r:id="rId18"/>
    <p:sldId id="271" r:id="rId19"/>
    <p:sldId id="356" r:id="rId20"/>
    <p:sldId id="272" r:id="rId21"/>
    <p:sldId id="273" r:id="rId22"/>
    <p:sldId id="274" r:id="rId23"/>
    <p:sldId id="275" r:id="rId2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D5F1CF"/>
    <a:srgbClr val="0000FF"/>
    <a:srgbClr val="4B2A85"/>
    <a:srgbClr val="F6F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87781" autoAdjust="0"/>
  </p:normalViewPr>
  <p:slideViewPr>
    <p:cSldViewPr snapToGrid="0">
      <p:cViewPr varScale="1">
        <p:scale>
          <a:sx n="108" d="100"/>
          <a:sy n="108" d="100"/>
        </p:scale>
        <p:origin x="15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DBD8D-73C8-400A-8ABF-65EB621E4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197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3T01:49:54.4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17459 13166 88 0,'-3'-6'33'0,"0"-2"-18"0,-3 3 0 15,4 5 15-15,-10 3-3 16,-6 5-1-16,-3 8-8 16,-6 5-1-16,-6 11-10 0,1 10 0 15,-1 3 0-15,0 10 5 16,6 14 5-16,7-3-9 0,11 6-2 15,9-6-4-15,9-3 1 16,8-7-2 0,10-6 2-16,12-2-24 0,0-11-11 15,2-3-54 1,-2-13-26-16,-9-10 57 16</inkml:trace>
  <inkml:trace contextRef="#ctx0" brushRef="#br0" timeOffset="1">17599 13581 72 0,'-21'3'27'0,"7"15"-14"0,-4-5-2 0,9 1 12 15,0-1-3-15,-3 5 0 16,0 1-11-16,3 5-3 16,3 0-4-16,0 5 1 15,6-3-2-15,6-2-1 16,6-3-10-16,6-5-6 16,6-3-39-16,3-2-14 0</inkml:trace>
  <inkml:trace contextRef="#ctx0" brushRef="#br0" timeOffset="2">17826 13716 108 0,'-24'-11'41'0,"12"9"-22"0,3-1-5 16,6 3 17-16,-3 0-2 15,0 3 1-15,-3 2-17 16,0 0-6-16,0 3-4 0,0 3-5 15,0 2-1-15,3 6 2 0,3-3 0 16,3 2 1-16,6-2 0 16,3-3-3-16,0-2 2 15,3-3-1-15,3-11-2 16,3-2-2-16,0-3-1 16,-3 0-1-16,-3-3 2 15,-4 1 8-15,-2-4 4 16,-3 1-6-16,-3 3-1 15,0-1 11-15,-3 6 9 16,0-1-2 0,0 4-7-16,0 4-4 15,0 4-6-15,6 2 0 16,3 0-2-16,0 2 0 16,0 3-3-16,3 3-1 15,0-5-30-15,0 2-12 0,0-8-26 16</inkml:trace>
  <inkml:trace contextRef="#ctx0" brushRef="#br0" timeOffset="3">17939 13650 60 0,'-6'24'24'0,"6"-6"-12"0,3 6 3 0,0-11 15 16,-3 0-3-16,0 6 1 15,3 0-13-15,0-1-6 16,0-2-4-16,0-3-1 16,0-2-2-16,-1-3 3 0,1-3 4 15,0-5 1-15,0-3 4 16,0-7-7-16,0-4-2 15,0-4-5-15,3-3-1 16,3 0-1-16,0-6 0 16,9 6-7-16,-6 2-2 15,0 6 19-15,0 8 11 16,0 5-5-16,0 8-2 16,-1 0-5-16,1 2 0 15,-3 6-2-15,-3 0 2 0,0 5-4 16,-3 1-2-16,-3-4 0 15,0-2 1-15,0-3-12 16,3 0-3-16,0-2-40 16,0-3-55-1</inkml:trace>
  <inkml:trace contextRef="#ctx0" brushRef="#br0" timeOffset="4">18198 13626 144 0,'-6'-3'55'0,"6"3"-30"0,3 0-29 15,0-8 65-15,0-2-22 16,0-1-17-16,0-2-14 15,2-3-6-15,-2 0-9 0,0 0 0 16,0 1-13-16,0-1-2 16,0 2-19-16,0 4-7 15</inkml:trace>
  <inkml:trace contextRef="#ctx0" brushRef="#br0" timeOffset="5">18370 13306 116 0,'3'8'44'0,"-3"8"-24"0,6 15-6 15,-3-15 17-15,-3 11 0 16,3 7 4-16,0 9-17 16,-3 4-6-16,3 1-7 15,0-3-2-15,0 0 1 0,0-6-2 16,0 1 1-16,0-5-18 15,-3-6-4-15,0-8-66 16,0-3-33-16,0-4 58 16</inkml:trace>
  <inkml:trace contextRef="#ctx0" brushRef="#br0" timeOffset="6">18266 13697 192 0,'-3'-10'74'0,"9"7"-40"0,18-5-31 0,-12 6 17 16,3-6-1-16,5 0 3 15,7-5-10-15,6 2-4 16,3 0-5-16,2 1-44 0,4-1-18 16,3 1-36-16</inkml:trace>
  <inkml:trace contextRef="#ctx0" brushRef="#br0" timeOffset="7">18977 13578 76 0,'0'0'30'0,"0"3"-16"0,3-3-1 15,-3 0 29 1,3 19-7-16,0-1-7 16,3 3-3-16,-3 0-8 15,0 3-2-15,0-3-9 16,0-2 0-16,0 2 4 0,-3-2-4 16,0-3-1-16,0-3 6 15,0 0-6 1,0-8 0-16,0 1 3 15,0-14 5 1,0-3-5-16,0-2-4 0,0 0-3 16,0-3 0-1,3 0 1-15,3-5-3 16,0 5 0-16,0-8-1 16,3 8-2-16,0 3 3 0,0 2 0 15,0 3-15-15,3 0-4 16,0 8-23-16,-1-5-8 15,-2 8-4 1</inkml:trace>
  <inkml:trace contextRef="#ctx0" brushRef="#br0" timeOffset="8">19129 13634 86 0,'9'8'-47'15,"0"0"47"-15,-3 0 28 16,0 0 9-16,0 0 1 16,-3 2-8-16,0-2-4 15,0 0-3-15,6 0-3 0,0-3 1 16,3 3 1-16,0-2-12 15,-1-4-3-15,1-2-1 0,3-2-3 16,-3-1 0-16,0 0-1 16,0-2-2-16,-3-3-2 15,-3 0-1-15,-3-5-3 16,-3-3-1-16,-3 5-3 16,0-2 1-16,-3 3 5 15,-6 7 2-15,0 8 4 16,-6 3 3-16,-3 3-2 15,4 2-2-15,2 3 8 16,3-3 6-16,3 3-3 0,3 0-2 16,6 2-3-16,9 1-2 15,3-1-6-15,6-2-1 16,-1-5-24-16,4 2-7 16,0-8-28-1,6-5-36-15,6-8 28 16</inkml:trace>
  <inkml:trace contextRef="#ctx0" brushRef="#br0" timeOffset="9">19439 13647 140 0,'-9'-24'55'0,"6"27"-30"0,0-3-29 15,-9 8 30-15,0 0-3 16,3 3-7-16,-3-1-2 0,3 3-8 15,0 6-4-15,3-3 1 0,6 0 2 16,0-1 2-16,6 4-3 16,6-3-1-16,3 2 1 15,0-10 2-15,3-2-3 16,0-9-2-16,0-2 0 16,-3-3-1-16,-1-3 0 15,-2 1 0-15,-6-4 0 16,-3 1 0-16,-3 0-3 15,-6-8 0-15,0 2-5 16,-3 3-2-16,1-2-6 16,-1 2-1-16,-6 11-50 15</inkml:trace>
  <inkml:trace contextRef="#ctx0" brushRef="#br0" timeOffset="10">19513 13629 124 0,'9'37'49'0,"-3"-29"-26"0,3 10-7 0,-3-10 16 16,-3 3-11-16,3-1-4 16,-3 1-8-16,0-1-1 15,0 1-5-15,0-6 0 0,0 3 3 16,-3-2 1-16,0-6 1 0,0 0 7 15,0 0 2 1,0-6-6-16,0-2-4 0,0-2-4 16,0-1 0-16,3 1-2 15,0-1 2-15,0-5-4 16,0 3-2-16,6 0-1 16,-3-3 0-16,3 11-11 15,5-1-5-15,1 4-18 16,0-1-6-16,0 8-8 15,3-2-29 1,0 0 20-16,0 2 27 16,-3-3 18-16,-1-2 25 15,-2 0 9-15,-3 0 25 0,0-5 9 16,-3 0 0 0,-3 2-2-16,0-2-16 0,-3 0-9 15,-3 2-6-15,0 0-2 16,-3 1-9-16,0 2-5 15,-3 0-2-15,-3 8-1 0,0 0 0 16,1 2-5-16,-1 3-1 16,3 3 3-16,3 3 1 15,3-1-1-15,3 1 2 16,6-1-1-16,3-2 0 16,3-3 0-16,2-2 0 15,1-8 2-15,0-3 0 16,3-3 0-16,-3-2 2 15,3-6-3-15,-3-2 0 16,-3 0 3-16,-3-11 3 0,-3-11-2 16,-9-2-2-16,0-2-5 15,0-1 0-15,-6 3 2 16,3 0 1-16,6 5 3 16,-6 8 1-16,3 6 7 15,0 5 6-15,3 5-6 16,-3 5-1-16,6 8-5 15,-6 6-3-15,9 7 2 16,-3 6 0-16,3 8-4 16,3 5 1-16,0 0 0 15,-1-5 0-15,1-3-20 0,0-5-7 16,3-3-61 0,0 0-36-1,3-10 55-15</inkml:trace>
  <inkml:trace contextRef="#ctx0" brushRef="#br0" timeOffset="11">19989 13650 156 0,'3'18'57'0,"3"-12"-30"0,0-4-25 0,-3 1 12 15,3 2 6-15,3-5 7 16,0 3-10-16,6-3-2 0,3 0-9 15,0-3-4-15,-3-2-1 0,-3 2 3 16,-1-7 5 0,-2-3-1-16,-3-1-4 15,-3 1 0-15,-3 2 0 16,-9 1 0-16,-6-1 2 16,1 3 3-16,-4 3-6 15,0 5-2-15,-3 3-3 16,3-1 0-16,3 9 4 15,3 5 1-15,3 0-4 16,4 0-1-16,2 2 5 16,6-2 5-16,2 2-11 15,4-4-2-15,0-1-14 0,9 0-3 16,-3-5-21-16,6 0-10 16,0-5-34-1</inkml:trace>
  <inkml:trace contextRef="#ctx0" brushRef="#br0" timeOffset="12">20210 13671 108 0,'0'3'41'0,"0"10"-22"0,-3 0-7 0,3-8 16 15,0 3-5-15,3 0 1 16,0 3-9-16,-3-3-4 15,0-3-6-15,3 0-2 0,-3-5 3 16,0 0-1-16,3 3 2 16,-3-3 5-16,0-3 4 0,0-2-4 15,3-3-2-15,0-2-5 16,-3-4-4-16,3-4 2 16,0-6 0-16,3 6-4 15,-1 2 1-15,1 2 0 16,6 1 0-16,6 0-3 15,0 2 2-15,3 1-10 16,0-1-5-16,3 3-56 16,-1 0-49-1,-5 0 38-15</inkml:trace>
  <inkml:trace contextRef="#ctx0" brushRef="#br0" timeOffset="13">20835 13544 100 0,'-15'8'38'0,"6"0"-20"0,-3 24-1 0,6-14 14 16,0 3 1-16,0 3 3 15,0 0-15-15,3 2-6 16,9 11-9-16,0-7-2 0,6-4 1 16,3-5 2-16,6-2 1 15,3-6 1-15,5-8 2 16,7-7-7-16,-3-9-2 15,-6 0-1-15,-6-4 2 16,-7-1 1-16,-5-3 3 16,-3 1 3-16,-12-1 5 15,-6-5-4-15,-2-2 0 0,-4-1-11 16,0 9-4-16,0 2-15 16,0 5-7-16,3 3-30 15,0 3-14-15,3 8-9 16</inkml:trace>
  <inkml:trace contextRef="#ctx0" brushRef="#br0" timeOffset="14">21049 13668 120 0,'6'6'46'0,"0"7"-24"0,3 3-19 0,-3-8 12 15,0 0 13-15,-3 0 7 16,0 0-5-16,3 2-1 16,-3-2-16-16,-3 0-6 0,3-3-2 15,-3-5-3-15,0 0 1 16,0 0 0-16,0 0 1 16,0 0 0-16,0 0 0 15,0-2-2-15,0-4-2 16,0 1 3-16,0-3 0 15,0 0 1-15,0-2 2 16,0 2-3-16,0 0 0 16,0-3 1-16,0 3 2 0,0-8-3 15,3 0 0 1,3 3-1-16,3 0 1 16,0 2 0-16,2 1 3 0,4 2-5 15,6 0-1-15,-3 3 2 16,0-1 1-16,-3 4-19 15,0-1-7-15,-3 3-162 32,2 5 69-32</inkml:trace>
  <inkml:trace contextRef="#ctx0" brushRef="#br0" timeOffset="15">21686 13269 72 0,'-12'10'30'0,"21"6"-16"0,-15 13 5 0,9-7 18 16,-3 1 4-16,3 7 3 15,-6-1-16-15,0 0-4 16,3 0-12-16,0 3-3 15,0 2-5-15,0-5-1 0,6-5 3 16,-3-6-1-16,0-2 0 16,-3-5-3-16,3-1-2 0,-3-2 3 15,3-2 0 1,-3-6-4-16,0 0-1 0,0-8 3 16,0-8 3-16,0 0-6 15,3 0 0-15,0 0-2 16,3 0-1-16,3 0 1 15,3 1 3-15,3 1 0 16,3 4 3-16,-1 2-1 16,1 3 2-16,9 7 0 15,-3 6 1-15,3 3 4 16,-7 7 3-16,-5 6 2 16,-3 0 5-16,-3 0 1 15,-12 0 1-15,-6-3-7 16,-3 0 0-16,-5-5-6 0,-4-3-2 15,-3-2-2 1,-3-4 0-16,0-1-11 0,-5-4-2 16,5-2-15-16,3-2-4 15,3-4-12-15,6 1-4 16,6-3-19 0,3-2-47-16,12-1 22 15</inkml:trace>
  <inkml:trace contextRef="#ctx0" brushRef="#br0" timeOffset="16">21978 13491 104 0,'-3'-3'38'0,"0"3"-20"0,6 3-4 15,-3-3 17-15,3 5 0 16,-3 3 4-16,0 6-8 15,3 1-4-15,-3 15-13 16,0-1-2-16,3-3-1 0,3 1-3 16,0-4-1-16,3 1-1 15,0-5 1-15,-1-6 0 16,4-2 1-16,0-6-2 16,6-5-2-16,-3-3-2 15,3-2-1-15,-3-3-1 16,-3-11 3-16,-3-10-5 15,0 6 2-15,-4-1 2 16,1 5 3-16,-3 3 2 0,0 3 3 16,-3 5-1-16,0 3 2 15,0 5-4-15,0 5 0 16,3 8-1-16,0 6-2 16,3-1 1-16,3 1-1 15,0-3-3-15,3 0 0 16,0 0-31-16,0-6-13 15,0-2-36 1,3-3-23-16,-3-2 47 16</inkml:trace>
  <inkml:trace contextRef="#ctx0" brushRef="#br0" timeOffset="17">22514 13234 192 0,'-6'-7'74'0,"3"-1"-40"0,-3 13-35 15,3-5 15-15,0 5-4 0,-3 3 2 16,-6 3 0-16,6 5 2 16,-3 5-7-16,3 8-2 15,3 3 1-15,0 2-1 0,3 3 0 16,0 0-1-16,3 8 0 16,0-5-5-16,0-6 1 15,0-5-18-15,0-5-8 16,0-5-28-16,-3-4-11 15,0-1-17 1</inkml:trace>
  <inkml:trace contextRef="#ctx0" brushRef="#br0" timeOffset="18">22207 13473 156 0,'-3'-6'60'0,"9"6"-32"0,6-2-31 15,-3 2 11-15,3-3 11 16,6 0 8-16,5 1-10 16,10-1-2-16,0 3-9 15,0 3-4-15,-4-1 1 0,7 1-29 16,0 0-9-16,-3-1-51 16</inkml:trace>
  <inkml:trace contextRef="#ctx0" brushRef="#br0" timeOffset="19">22725 13293 96 0,'-6'-19'35'0,"6"11"-18"0,-6 3 11 0,3 5 21 15,-3-3-5-15,0 3-4 16,-3 0-18-16,-3 3-8 15,6 5-9-15,-3 5-4 0,0 0 0 16,1 14 7-16,2 2 5 16,0 3-9-16,0 2-1 15,6 0-3-15,0 3 2 16,0 3-3-16,0-3-2 16,0-8-18-16,0-2-7 15,0-6-29-15,6-5-53 16,-3-3 18-16</inkml:trace>
  <inkml:trace contextRef="#ctx0" brushRef="#br0" timeOffset="20">22457 13436 224 0,'-6'-6'85'0,"12"6"-46"0,6 0-43 15,-6 0 15-15,9 0-2 16,3 0 5-16,8 0-8 0,4 0-3 16,6 3-2-16,0 0-23 0,2-1-10 15,1 1-46 1,-3 2-42-16,-9 0 42 16</inkml:trace>
  <inkml:trace contextRef="#ctx0" brushRef="#br0" timeOffset="21">22856 13481 148 0,'-9'5'57'0,"-3"0"-30"0,6 0-27 0,6 1 10 16,6-1 2-16,0 3 5 16,0 0 2-16,-3-3 1 15,9 0-11-15,-3-2-1 0,0 0 2 16,0-3-6-16,0-3 0 16,0 0-2-16,-1-2-2 15,-2 0 3-15,0-3 2 0,-3 0-2 16,-3-3-2-16,-3 1 2 15,-3-1 0-15,-3 3 3 16,-2 3 3-16,5 2-6 16,-9 3-2-16,3 6-1 15,-6 4 0-15,9 3 8 16,-3 3 5-16,9 0-2 16,0 8 1-16,3 2-7 15,6-2-3-15,6-3-10 16,-3 1-3-16,9-6-21 15,-6-3-9-15,3-3-27 16,-1-2-49 0,1-8 27-16</inkml:trace>
  <inkml:trace contextRef="#ctx0" brushRef="#br0" timeOffset="22">23020 13531 136 0,'0'-3'52'0,"0"6"-28"0,0 2-15 0,3 0 16 15,-3 3 8-15,3 3 4 16,-3 5-13-16,3 8-4 16,0-3-12-16,-3 0-5 0,0-3 0 15,0 1-2-15,0-1-1 16,0-4 3-16,0-4 2 16,0-2 0-16,0-2 2 15,0-6-2-15,0-3 2 16,0-2 0-16,0-3 3 0,0-8-5 15,0-11-1-15,0 6-2 16,5 0-2-16,1 0 3 16,0 0 0-16,3 2-4 15,0 3 1-15,3 3 0 16,3 2 0-16,0 4 0 16,3-1 2-16,0 2-8 15,-1 4-1-15,1-1-36 16,3 3-16-16,3 0-47 15</inkml:trace>
  <inkml:trace contextRef="#ctx0" brushRef="#br0" timeOffset="23">23305 13020 128 0,'-3'-2'49'0,"3"4"-26"0,3 6-14 15,-3 0 14-15,9 3 2 16,-3 4 2-16,6 9 1 15,0 8 0-15,0 8-15 16,6 5 5-16,-6 5 5 0,9 0 3 16,-10 6 2-16,-5 2-2 15,-6 3-1-15,-6-6-8 16,-5-4 0-16,-1-6-8 0,-6-3-3 16,-9 3-3-16,0-11-3 15,0-4-39-15,-2-7-16 16,-4-2-79-1,9 1-40-15,-9-17 84 16</inkml:trace>
  <inkml:trace contextRef="#ctx0" brushRef="#br0" timeOffset="24">17477 14581 72 0,'3'-5'27'0,"0"2"-14"0,-6 1 2 0,3 2 15 0,-3 0-1 16,0 0 16-1,-6 0-12-15,-9 2-10 16,1 4-7-16,-10 1-10 15,0 4-4-15,-3 8 1 0,-2 4 0 16,2 7 3-16,3 4-3 16,-3 6 0-16,3 10 1 15,10 5 0-15,11 4-2 16,6-1 1-16,12 0-4 16,8-5-2-16,28-5-9 15,3-9-5-15,2-10-22 16,7-5-10-16,-4-11-25 15</inkml:trace>
  <inkml:trace contextRef="#ctx0" brushRef="#br0" timeOffset="25">17587 14700 60 0,'-3'16'24'0,"3"3"-12"0,0-1-3 0,6-5 9 0,-3 6 5 15,0 5 3-15,-3 2-2 16,3 11-3-16,0-2-7 16,-6-1-4-16,6-5 1 15,0-5 3-15,-3-3-8 16,3-2-3-16,-3-6 0 0,0 0 2 16,0-2 2-16,0-3-6 15,0-3 0-15,-3-5 1 16,3 0 3-16,3-3-4 15,-3-2-3-15,3-3-4 16,0-5-1-16,0-3-1 16,3-5 0-16,0 2 0 15,0 3 2-15,3 3 4 16,3 3 1-16,3 4-2 16,3 9 2-16,-1 10 1 15,7-2 2-15,0 5 1 0,0-1 1 16,-3 4 2-16,-6 0 3 15,-3 2 5-15,-7-5 3 16,-8-3-3-16,-8 3 0 16,-4-3-6-16,-6-3-3 15,-3-10-5-15,-3 0-2 16,3-2-10-16,-2 2-3 16,-1 0-19-16,0-3-7 15,6-2-8 1,3 0-31-16,4-3 18 15</inkml:trace>
  <inkml:trace contextRef="#ctx0" brushRef="#br0" timeOffset="26">17888 14698 144 0,'-12'0'55'0,"12"15"-30"0,0 7-32 15,0-9 8-15,0 8 9 0,0 8 5 16,0 3 6 0,0 5 2-16,0 3-12 15,3-1-4-15,0-2-3 0,0-5-2 0,0 0-2 16,0-3 1-16,0-5 1 15,-3-8-21-15,0 0-7 16,3-6-18 0</inkml:trace>
  <inkml:trace contextRef="#ctx0" brushRef="#br0" timeOffset="27">18016 15005 104 0,'-21'2'38'0,"21"-2"-20"0,-6 5-12 15,6 3 11-15,-3 0 0 16,0 6-1-16,3 4-4 15,0 1-2-15,9 2-2 16,3 3 2-16,6-6-5 16,-3-2 4-16,3-3 3 0,3-2 0 15,-1-6 1-15,1 0-3 16,-3-5 1-16,-3-5-2 16,0-5 0-16,-3-1-1 15,-3-2 0-15,-6-1-4 0,-6-1-1 16,-3-1-1-16,-3 0-2 15,-3 3-2 1,0 2-1-16,0-2-9 0,0 5-5 16,3 3-13-16,3 2-4 15,3 3-26 1,0 0-36-16,3 0 29 16</inkml:trace>
  <inkml:trace contextRef="#ctx0" brushRef="#br0" timeOffset="28">18418 14962 148 0,'-6'-2'57'0,"3"2"-30"0,-9 2-14 16,6 1 17-16,-3-1-4 15,-3 9-1-15,-6-3-11 16,1 3-6-16,-4 2-5 15,3 0-3-15,3 3 1 0,3 0-4 16,3 2 0-16,6 3 2 16,6 1 0-16,9-1 1 15,3 0 0-15,3-2-5 16,3-1 1-16,-1-5-7 16,10-2-1-16,3-6-22 15,-3-5-8-15,-1-3-33 16</inkml:trace>
  <inkml:trace contextRef="#ctx0" brushRef="#br0" timeOffset="29">18576 14772 104 0,'-3'-3'41'0,"6"6"-22"0,-6-1-9 0,3 4 14 16,0 2-2-16,0 5-1 16,0 8-5-16,3 3 0 0,0 15-9 15,0 1 0-15,0 0 0 16,0-3-1-16,-1 0-1 0,1 0-3 16,0-5-2-16,0-6-17 15,-3-5-6-15,0-2-27 16,0-6-41-1,0-2 20-15</inkml:trace>
  <inkml:trace contextRef="#ctx0" brushRef="#br0" timeOffset="30">18650 15028 108 0,'-21'8'41'0,"12"-5"-22"0,0 5-16 0,6-5 12 16,0-1 0-16,0 6 3 15,0-5-6-15,3-3 7 16,3 5-4-1,3 3-8-15,3 0 0 0,3-3 0 0,0 3-1 16,6 0-1-16,-3 0-3 16,3 3-2-16,0-3 1 15,-4 2 1 1,1-2-6-16,0 0 1 0,-3 0-28 16,0-3-9-16,0 1-33 15</inkml:trace>
  <inkml:trace contextRef="#ctx0" brushRef="#br0" timeOffset="31">18983 15034 172 0,'0'-3'66'0,"0"6"-36"0,-3-6-4 0,3 3 25 16,-6 0-7-16,1 3-4 16,-7-1-20-16,0 1-10 15,0 2-6-15,0 1-4 0,3-1 1 16,0 3-4-16,3-3 2 15,3 3-6-15,3 0-3 16,6 2 1-16,6 1 0 0,3 2 3 16,-3 6 2-16,0-3 2 15,-3 0 1-15,-3-3 3 16,-3 0 3-16,-3 0 7 16,-6-2 2-16,0-1-5 15,-9-2-12 1,3-2-7-16,-3-6-31 15,3-3-13-15,0 0-56 16</inkml:trace>
  <inkml:trace contextRef="#ctx0" brushRef="#br0" timeOffset="32">18823 14965 108 0,'-3'0'41'0,"3"2"-22"0,-3 14 6 16,0-10 20-16,-3 2-2 15,-12 0-1-15,-3 2-15 16,0 3-6-16,0-2-12 16,-2 0-6-16,2 2-2 0,0-5-10 15,3-3-2-15,3 0-58 16,6-5-59-1,6-2 33-15</inkml:trace>
  <inkml:trace contextRef="#ctx0" brushRef="#br0" timeOffset="33">18105 15065 64 0,'-3'-2'27'0,"3"2"-14"0,0 0-7 16,0 0 9-16,0 0 5 16,0 0 2-16,0 0 0 15,0 0-2-15,0-3 1 16,0-2-1-16,-3 2-3 15,0 1 0-15,0-1-9 16,-3 0 4-16,0 3 1 0,-2 0 0 0,-1 0 0 16,-3 3-5-1,0-3-3-15,3 3-5 0,0-3 0 16,0 2-5-16,0-2-1 16,6 0-50-1,15 0-62-15,6 0 21 16</inkml:trace>
  <inkml:trace contextRef="#ctx0" brushRef="#br0" timeOffset="34">19552 14923 96 0,'3'-3'35'0,"-3"3"-18"0,-3 0-2 0,3 0 15 15,-6 0-7-15,-3 0-1 16,-3 3 0-16,-3 4 1 16,-3 4-12-16,-2 5 0 0,-4 0 0 15,0 2-4-15,3 1-2 16,3 2-5-16,3 0 0 16,3 6 4-16,6-4 2 15,4-1-2-15,10-4-1 16,4 1-1-16,6-3 1 15,6-3-13-15,3-5-3 16,0 0-14-16,-1-6-5 0,4-2-27 16,0-2-35-1,-3-4 29-15</inkml:trace>
  <inkml:trace contextRef="#ctx0" brushRef="#br0" timeOffset="35">19719 15028 104 0,'-3'-2'38'0,"0"2"-20"0,-3-6 3 15,3 6 19-15,-3 3-4 0,0-3-1 16,-9 3-15-16,3 5-5 16,0 0-9-1,0 2-6-15,0 3-3 0,0 1 4 0,3-1 3 16,4 5-3-16,5 1-1 15,2-3 0-15,4-3 2 16,3-2-1-16,3-3 2 16,3-3-2-16,0-3 2 15,0-2-2-15,-3-5-1 16,0 0-4-16,-3-3-2 16,-3-3 3-16,0 1 3 15,-3-1-1-15,0-5 0 0,-3 3 3 16,-3 0 3-1,0 2 0-15,0 3 0 0,0 0-3 16,3 6 1-16,-3 2-4 16,3 5 0-16,0 3-1 15,0 3 0-15,0 2 2 16,6 3 0-16,0 0-3 16,0-1 2-16,-1-1-8 15,1-4-2-15,3-2-27 16,0 0-13-16,0-3-26 15</inkml:trace>
  <inkml:trace contextRef="#ctx0" brushRef="#br0" timeOffset="36">19841 15068 104 0,'-6'-3'41'0,"6"6"-22"0,3 0-25 0,-3-3 19 16,0 10 5-1,0 1 4-15,0-1 4 16,0 4-10-16,0-1-2 16,0-3-8-16,0-2-2 0,0 0 2 15,0-2-5-15,0-1-1 16,0-5 4-16,0-8 2 16,3-3-5-1,0-2-7-15,6 0-3 16,-3-3 1-16,2 3 5 0,1-3 4 15,0-5 4-15,0 5 2 16,0 5 1 0,3 3 0-16,0 11 0 0,3 2-2 15,-3 6-1-15,0 2 1 16,-3 6 3-16,0-6-4 16,-4 5-1-16,1-2-2 15,-3 0 1-15,0-3-4 16,0-2 0-16,-3-3-30 15,0-3-12-15,3-5-101 32</inkml:trace>
  <inkml:trace contextRef="#ctx0" brushRef="#br0" timeOffset="37">20091 15012 112 0,'0'-7'44'0,"3"4"-24"0,-3-18-2 0,3 10 18 15,-3 1-3-15,0-1 1 16,0 0-15-16,0 1-4 16,0-1-9-16,0 1-4 0,0-1-1 15,0 0-23-15,0 4-8 16,9-4-93-1,-1 3 31 1</inkml:trace>
  <inkml:trace contextRef="#ctx0" brushRef="#br0" timeOffset="38">20222 14756 104 0,'0'0'38'0,"0"0"-20"0,6 0-19 16,-6 0 9-16,3 2 8 15,0 4 7-15,3 4-1 16,-4 9-1-16,1 7-7 16,3 14-4-16,-3 2-5 15,-3 3 1-15,0-2 0 0,0-4-2 16,0 1-3-16,0-6 0 16,0-2 1-16,0-3-17 15,0-5-6-15,-3-5-52 16,3-4-27-1,0-1 48-15</inkml:trace>
  <inkml:trace contextRef="#ctx0" brushRef="#br0" timeOffset="39">20135 15079 184 0,'0'-8'71'0,"6"5"-38"0,6 3-32 0,-6 0 16 15,6 0 2-15,0 0 3 0,6 0-14 16,6 0-4-16,2 0-3 16,7-3-32-16,6 1-14 0,-3-6-46 15</inkml:trace>
  <inkml:trace contextRef="#ctx0" brushRef="#br0" timeOffset="40">20841 15026 132 0,'-12'2'49'0,"6"1"-26"0,-3 2-14 16,6 1 16-16,-3 2-5 16,-3 7 0-16,0 1-7 15,0 3 0-15,3 2-8 16,3 0-1-16,6 0 2 0,3 0 1 16,3-2 1-16,6-3 0 15,3-3 0-15,3-5-2 16,0-3 1-16,-1-5 0 15,-2-2 3-15,0-4-1 0,-3-2 0 16,-6-2-1-16,0-6 0 16,-6 0 0-16,-3 0 0 15,-6-2-2-15,-3 2-1 16,-3 0-3-16,0 3 1 16,0-1-9-16,0 4-1 15,0 2-16-15,4 0-8 16,2 3-23-16,3 2-11 15,3-2-23 1</inkml:trace>
  <inkml:trace contextRef="#ctx0" brushRef="#br0" timeOffset="41">20993 15007 112 0,'0'3'44'0,"3"5"-24"0,0 0-13 16,0-3 15-16,5 6-7 0,1 2 2 15,0 8-6-15,0-5 1 16,0 2-7-16,0-2-1 15,0 0 0-15,0-3 2 0,-3-2 3 16,0 0-4-16,0-4-1 16,-3 1-2-16,0-2 1 15,0-1-2-15,-3-5-1 16,0 0 3-16,0 0 0 16,0 0 3-16,0 0 1 15,6 0 3-15,-3 0 4 16,3-3-4-16,0-2 2 15,0-3-5-15,-4-2 1 16,4-1-5-16,0 0-2 16,0-5 0-16,-3 3 1 0,0-3-3 15,3 3-2-15,-3 0-9 16,-3 0-5-16,0 2 0 16,0 1 2-16,0 2-15 15,0 2-6-15,0 4-27 16</inkml:trace>
  <inkml:trace contextRef="#ctx0" brushRef="#br0" timeOffset="42">21266 15065 108 0,'-3'6'41'0,"6"-1"-22"0,0 6-20 0,0-6 9 16,3 0 12-16,0 0 10 16,3 1-5-16,0-1-2 15,3 0-11-15,3-2-5 16,0 0-4-16,0-3-3 0,-3 0 3 16,0-3 0-16,-4 0 3 15,1-2-3-15,-3 0-2 16,0-3-3-16,-3 0 1 15,-3-3-4-15,-3 3 1 16,-3-2-3-16,-3-1 2 16,-3 3 5-16,1 3 2 0,-4 2-3 15,0 3-1-15,0 3 1 16,0 2 0-16,-3 3 5 16,3 5 2-1,0-2 2-15,4 2 0 0,2 6 2 16,3-1 4-16,9-2-8 15,0 0-3-15,3-3 2 16,5 0 1-16,4-2-5 16,3 0-2-16,0-3-20 15,0-3-7-15,3-3-25 16,3-2-48 0,-7 0 16-16</inkml:trace>
  <inkml:trace contextRef="#ctx0" brushRef="#br0" timeOffset="43">21487 15087 68 0,'0'-6'27'0,"3"6"-14"0,-3 3 0 0,0-3 14 16,0 5 0-16,0 3 2 16,3 3-3-16,-3 2-1 15,3 3-8-15,0 0-2 16,-3 0-9-16,3-1 0 0,-3-1 1 15,0-4-3-15,0-2-1 16,3-3 1-16,-3 1 2 16,0-6 1-16,0 0 3 15,0-3 1-15,0-2 1 0,0-3-6 16,0-3-2-16,0-2-4 16,3 0-1-16,-1 0 1 15,4-1 2-15,0 1-3 16,3 3 0-16,0 2-1 15,0 0 0 1,0 5 2-16,0 0 0 0,0 3-18 16,0 3-8-16,0 0-24 15,0-1-11-15</inkml:trace>
  <inkml:trace contextRef="#ctx0" brushRef="#br0" timeOffset="44">21710 14769 116 0,'-3'-3'44'0,"6"3"-24"0,-3 3-21 0,3 2 7 16,0 1 18-16,0 7 11 15,0 8 6-15,-3 13 5 16,0 9-10-16,0 2-4 16,0 2-18-16,0-2-7 0,0 0-2 15,0-5-3-15,0-3 1 0,3-3-4 16,0-4 0-16,0-7-39 16,3-4-18-16,0-3-47 31</inkml:trace>
  <inkml:trace contextRef="#ctx0" brushRef="#br0" timeOffset="45">22040 15124 132 0,'-3'-6'52'0,"3"-2"-28"0,-3 0-17 0,0 6 15 16,0-4 13-16,-3 1 8 15,-2 0-16-15,-1 2-8 16,-3 1-11-16,-3 2-6 0,-3 2-1 15,-6 6-4-15,3 3 2 16,3 7 1-16,1 1 0 16,5 2-3-16,6 3 0 15,3 0 2-15,6-3 2 16,3-3 0-16,6-2-1 16,2-5-2-16,1-6-1 15,3-5-3-15,3-5-1 0,-6-3 1 16,0-3 4-16,-3 1 3 15,-3-6 2-15,0 0-1 16,-3 3-2-16,-1 2 1 16,1 3 1-16,-3 3 3 15,-3 2 4-15,0 3-4 16,0 6-1-16,3 1-2 16,0 7 1-16,3 2-2 15,0 2-1-15,3 1 1 16,6-4-1-16,-3 1-36 15,6-5-13-15,3-3-43 16</inkml:trace>
  <inkml:trace contextRef="#ctx0" brushRef="#br0" timeOffset="46">22267 15116 76 0,'-3'5'30'0,"3"0"-16"0,-3 16 16 0,3-7 21 15,-3 2-8-15,0 7 0 16,0 9-20-16,0 5-6 0,3 5-11 16,0 1-4-16,0-6-1 15,0-3 1-15,3-5 1 0,-3-5-1 16,0-5 1-16,0-3-2 15,0-3 2 1,-3-8-2-16,0 0-1 0,0-5-4 16,0-5 0-16,0-6 0 15,0-4 2-15,0-15-1 16,0 1 1-16,3-5 4 16,0 0 1-16,0-1-4 15,0 6 1-15,3-5 0 16,0 2 0-16,6 3 0 15,0 2 2-15,6 1-1 16,-1 5 2-16,4 2-4 0,3 3 0 16,0 8 5-16,-3 6 2 15,-3 4 4-15,3 9 4 16,-4 2 5-16,-5 0 5 16,-6 3-3-16,-3 0-3 15,-6 0-2-15,-3 0 0 16,-5-3-8-16,-1-2-3 15,-3-3-5-15,-3-3-3 16,0-2-14-16,3-3-4 16,0-3-27-16,4-2-11 15,8-1-53 1</inkml:trace>
  <inkml:trace contextRef="#ctx0" brushRef="#br0" timeOffset="47">22511 14724 124 0,'0'0'49'0,"3"0"-26"0,-3 0-7 0,0 0 16 0,0 0-4 16,0 0-2-16,0 0-12 16,3 3-4-16,-3-3-2 15,9 8-4-15,8 0 2 16,-2 2 0-16,0 6 2 16,0 8 2-16,3 5 1 15,0 13 3-15,-3 1 2 16,-3-1-1-16,-4-2-3 15,-2 2 0-15,-3-2-1 16,-3-9 3-16,-3 1-5 16,0-3-1-16,-3-2-4 15,1-3-3-15,-1-1-7 16,-3-4-1-16,-3-1-21 16,-3-2-9-16,0-2-12 0,-3-4-5 15,3-2-45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3T01:49:54.4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14923 17013 120 0,'-6'0'46'0,"0"0"-24"0,-5 5-4 15,5 0 18-15,-6 6-12 16,-12 5-3-16,0 5-6 0,-3 13-2 15,-2 3-7-15,-4 3 0 0,6 8 1 16,3-3 3-16,9 0 4 16,15 8-10-1,6 2-5-15,9 3 1 0,6-2 1 16,6-6-11-16,5-10-3 16,4-6-32-1,6-5-12-15,6-13-24 16</inkml:trace>
  <inkml:trace contextRef="#ctx0" brushRef="#br0" timeOffset="1">15173 17431 104 0,'-3'-3'38'0,"0"3"-20"0,0-3-8 16,0 3 14-16,-2 0-4 0,-1 0 0 15,-6 0-9-15,-3 3-4 16,0 0-4-16,0 2-3 0,0 8 1 16,0 1 1-16,3-1 1 15,3 5-4-15,6-2-1 16,3 0 3-16,6 0 1 15,0-3 2-15,6 0 2 16,3-2 3-16,3-3 5 16,0-8-2-16,0 0 1 15,-3-3-5-15,-1-7-3 16,-2-4-2-16,-3 1 0 16,0-5-2-16,-3-4 2 0,0-9-4 15,-3 4 0 1,-3-4 1-16,-3 4 2 0,0-5-3 15,-3 3 0-15,0 0-1 16,0 3 0-16,0 4 4 16,3 4 1-16,0 5 3 15,0 5 1-15,0 3-1 16,3 12-1-16,0 4-6 16,3 8-1-16,3 2 1 15,0 10 2-15,3-1-2 16,0 1 0-16,0-2 1 15,0 1 2-15,0-4-1 16,3 0 2-16,-6 1-2 16,3-9 2-16,0-4-13 0,-3-4-3 15,0-2-32-15,0-3-12 16,-3-2-18 0,-3-3-14-16,6-3 41 15</inkml:trace>
  <inkml:trace contextRef="#ctx0" brushRef="#br0" timeOffset="2">15352 17449 96 0,'-3'6'35'0,"6"-4"-18"16,0 4-7-16,0-1 12 0,3-3 3 15,0 4 4-15,3-1-9 16,3-2-4-16,0-1-7 16,-1-2-1-16,1 0-5 15,0-2 3-15,0-1 0 0,-3-2 0 16,0-1-1-16,-3-1-3 16,-3 1 1-16,-3 4-2 15,-3-4 2-15,-3 1-2 16,-3 2-1-16,-6-2 3 15,0 5 2-15,0 5-7 16,1-2-3-16,-1 8 3 16,3-3 2-16,0 5 1 15,3 0 2-15,3 5-2 0,3-2 2 16,6 0 0-16,6 0 1 16,6 3-2-16,9-6 1 15,2-3-11-15,7-7-2 16,0-3-39-1,3 0-60-15,-4-5 16 16</inkml:trace>
  <inkml:trace contextRef="#ctx0" brushRef="#br0" timeOffset="3">15876 17137 88 0,'-9'-8'33'0,"3"3"-18"0,-6 0 4 0,6 5 18 16,0 0-5-16,-3 0 1 0,0 5-18 16,-6 3-9-16,4 16-4 15,2 2 2-15,-3 6 2 0,3 2 2 16,6 9 0-16,0-4-4 15,6 4-3-15,0-4 2 16,3-2 2-16,0-5-2 16,0 0-2-16,-3-6-22 15,0-5-9 1,0-7-49-16,0-1-26 16,-1-3 53-16</inkml:trace>
  <inkml:trace contextRef="#ctx0" brushRef="#br0" timeOffset="4">15623 17444 192 0,'-6'-3'71'0,"6"-2"-38"0,6 5-28 0,0 0 17 16,3-5-8-16,3 5 0 15,6-6-8-15,5-1-4 16,1 7-1-16,3 0-10 0,0 0-4 15,-1 5-55 1,1 0-53-16,-3 3 36 16</inkml:trace>
  <inkml:trace contextRef="#ctx0" brushRef="#br0" timeOffset="5">15888 17431 104 0,'-9'5'41'0,"9"3"-22"0,0 5-16 16,3-7 12-16,0 7 2 16,0 0 2-16,0 0 1 15,0-2 2-15,3-1-8 16,-3-4-1-16,0 4-7 15,0-7-6-15,-3 2-1 0,0-5 7 16,-3 0 4-16,0-5-3 16,0 2 1-16,0-7-3 15,0-4 0-15,0 1-3 16,3 0-2-16,3 0 5 0,3 5 1 16,3-11-7-16,3 11-1 15,-1-2 0 1,4 2 3-16,0 3-2 0,3-1-2 15,0 4-12-15,-3 4-5 16,0-2-31 0,0 6-50-16,-1-1 16 15</inkml:trace>
  <inkml:trace contextRef="#ctx0" brushRef="#br0" timeOffset="6">16150 17441 136 0,'-6'-5'52'0,"0"5"-28"0,-3 0-17 16,6 0 13-16,-3 5-8 15,0-2 1-15,-3 10-8 16,0 0-3-16,0 6-1 15,3-1-1-15,3 4 0 0,3-4-3 16,3 1 2-16,0-3 3 16,3-3 3-16,3-3-4 15,0-2-1-15,0-8 2 0,0 0 1 16,0-5-4-16,-3-3 1 16,0 0-2-1,0-2 0-15,-3-4 2 0,0 6 2 16,-3-5 3-16,0 8 4 15,0-3 2-15,0 8 3 16,0 0-5-16,0 5-3 16,3 3-3-16,3 0 0 15,2-3-4-15,1 3-2 16,3-2-38-16,3 2-15 16,0-6-25-1</inkml:trace>
  <inkml:trace contextRef="#ctx0" brushRef="#br0" timeOffset="7">16328 17449 120 0,'-15'6'46'0,"6"-4"-24"0,1 11-17 16,5-2 11-16,-3-3-5 16,0 10-1-16,0-2-4 15,3 3 1-15,0-1-4 16,3 9 3-16,3-3 0 0,3-8 0 16,0 2-1-16,3-10-3 0,0 3 1 15,-1-9-7-15,1-10 1 16,0 3-4-16,0-3 2 15,0-5 1-15,-3-6 2 16,-3 6 1-16,0-5 1 16,0-4 0-16,-3 4 2 15,3 5-3-15,-3-1 0 16,3 9 1-16,0-3 0 16,3 8-5-16,0 11 1 15,3 2 13-15,0 3 6 16,0 16 8-16,3-1 6 15,-3-4-7-15,-7 5-1 0,-2-6-6 16,-5 1 1-16,-4 4 2 16,-9-10 1-16,-6 1-13 15,0-7-3-15,-3-12-37 16,4-3-18-16,-4-8-57 16</inkml:trace>
  <inkml:trace contextRef="#ctx0" brushRef="#br0" timeOffset="8">16522 17449 84 0,'0'-5'33'0,"0"5"-18"0,0 0 2 0,0 0 16 15,0 0-4-15,0 5-2 16,3 3-9-16,0 5-1 16,-3 6-10-16,0-1 5 0,3 4 1 15,-3-4-2-15,0 3 1 16,0 3-7-16,0-8-1 15,0 0 0-15,0-8 2 0,-3-3-5 16,3-2-3-16,0 2 3 16,0-5 3-16,0-5-1 15,0-3-2-15,3 0 0 16,0-3-1-16,0-2 0 16,3 5 0-16,-3-2-3 15,3-4 2-15,-1 6-1 16,1 3 0-16,0-3 2 15,0 8 2-15,0 0-3 16,0 5-2-16,0 3 2 16,0 0 2-16,-3-2 0 15,0 7-1-15,0-3 1 16,-3-2 1-16,0-2-1 16,3-4-1-16,-3 6 3 15,0-10 0-15,0-4-1 16,3-2-2-16,0-2-2 0,3-6 1 15,3-3 1 1,0 6 0-16,0-5-3 0,0 4 2 16,0 1 1-16,0 8 0 15,2-3 0-15,-2 8 2 16,3 0 3-16,0 8 2 16,-3 2-1-16,0 4 1 15,0-1-4-15,-3 0-2 16,0 0 2-16,-3-5 0 15,0 6-4-15,0-9 1 16,0 3-16-16,0-6-6 16,0 1-25-16,3-3-9 0,0-3-26 31,3 1-11-31,0-6 50 0</inkml:trace>
  <inkml:trace contextRef="#ctx0" brushRef="#br0" timeOffset="9">16876 17526 120 0,'3'3'46'0,"0"2"-24"0,12 3-13 15,-9-3 14-15,3 0-2 16,0-2 2-16,3 2-9 16,-4-5-3-16,4 6-6 15,-3-6-2-15,0-6 3 0,0 6-3 16,0-5 0-16,-3-3-1 0,0 3 1 15,-3-3-2 1,-3-3-1-16,-3 1 1 0,-3-1-1 16,0-2-3-16,-3 8 0 15,-6-3-1-15,-3 8 3 16,4 0-2-16,-1 5 1 16,0 3 0-16,3 3 0 15,3 2 4-15,3 0 3 16,3 3 0-16,3-3 2 15,6 6-4-15,9 4-2 16,0-7 0-16,3 3-1 0,-1-6-5 16,1-5 1-1,0 3-22-15,0-9-8 0,0-10-23 16,-3 3-28 0,-6-3 23-16</inkml:trace>
  <inkml:trace contextRef="#ctx0" brushRef="#br0" timeOffset="10">17064 17502 100 0,'-3'5'38'0,"3"3"-20"0,3 6-12 15,-3-4 11-15,0 3 2 16,0 3 1-16,0 3-7 16,0 2-3-16,2-5-3 15,-2-3-2-15,0-5-3 16,0 0 3-16,3-8 4 0,-3 0-5 15,3-8 0-15,6-5-2 0,0-6 1 16,3 3-7-16,0-2 1 16,0-1 3-16,3 1 2 15,0 5 0-15,0-1-2 16,3 9 1-16,-1 2-1 16,4 6 11-1,-3 8 5-15,-3 2-6 0,0 0-3 16,-3 0-7-16,0 14 0 15,-3-6 0-15,-3-2 0 16,-1-6-5-16,1 0 1 16,-3 0-25-16,0-7-8 0,6-12-91 31,6-7 60-15</inkml:trace>
  <inkml:trace contextRef="#ctx0" brushRef="#br0" timeOffset="11">17427 17182 152 0,'-3'-13'57'0,"3"13"-30"0,0 13-23 16,0 0 13-16,0 1 3 16,0 7 4-16,0 8 1 15,0 5 0-15,0 11-14 16,3 5-7-16,0-2 0 0,0 2-8 15,3-7 1-15,0-4-12 16,-4-7-6-16,1 0-30 0,0-11-13 16,0-8-10-1</inkml:trace>
  <inkml:trace contextRef="#ctx0" brushRef="#br0" timeOffset="12">17239 17383 192 0,'-6'0'71'0,"9"0"-38"0,3 0-25 0,0-5 16 0,3 0-10 16,6-3-3-16,6 8-9 15,5-6-1-15,4 6-1 16,0 0-7-16,3 6 0 0,2 2-35 15,4-3-12-15,0 8-27 16</inkml:trace>
  <inkml:trace contextRef="#ctx0" brushRef="#br0" timeOffset="13">17763 17436 148 0,'-12'0'55'0,"6"0"-30"0,-3 0-29 15,3 0 8-15,-3 0 7 0,-3 5 5 16,1-2 3-16,-4 2 1 16,0 9-11-16,3-1-3 0,-3 5 0 15,3 1-3-15,0-3-2 16,3 7-3-16,3-1 1 16,3-1 1-16,9-3 2 15,0-4-1-15,3-9 2 16,3-5-4-16,3-5-2 15,0-1-3-15,0-4-1 16,-3-1 4-16,-1-2 1 16,-2-6-1-16,-3 6 2 15,0 0 1-15,-3 0 2 16,0-1 1-16,-3 9 3 0,0-3 3 16,0 8 2-16,0 0-1 15,0 11 1-15,3-1-6 16,0 6-1-16,3 0-2 15,0 3-2-15,3-6-2 16,3 11 1-16,6-8-23 16,-3-6-12-16,0-2-30 15,-1 0-37 1,1-11 30-16</inkml:trace>
  <inkml:trace contextRef="#ctx0" brushRef="#br0" timeOffset="14">17906 17150 124 0,'-3'-2'46'0,"0"18"-24"0,3-3-26 16,0 5 54-16,0 9-12 15,0 4-13-15,0 9-7 16,0 0-12-16,3 5-4 0,0-5-1 15,0-3-4-15,0-6 0 16,0-2-18-16,0-2-9 16</inkml:trace>
  <inkml:trace contextRef="#ctx0" brushRef="#br0" timeOffset="15">17754 17428 168 0,'-9'-5'63'0,"9"5"-34"0,3 0-25 16,-3 0 15-16,6 0 6 16,0-5 5-16,6 2-8 15,9-2-2-15,0-1-12 16,2 4-5-16,4 2-2 0,-3-6-17 15,6 6-4-15,3 0-30 16,-7 0-10-16,-2 0-24 16</inkml:trace>
  <inkml:trace contextRef="#ctx0" brushRef="#br0" timeOffset="16">18096 17412 184 0,'-6'13'68'0,"6"-7"-36"0,3-1-35 0,0 3 11 15,0 5 5-15,0 0 3 16,0 3-7-16,3 0-3 16,0 5-4-16,0-5-4 0,0 0-1 15,0-3-23-15</inkml:trace>
  <inkml:trace contextRef="#ctx0" brushRef="#br0" timeOffset="17">18129 17325 220 0,'-6'-5'82'0,"9"5"-44"0,0-3-44 0,-3 3 12 0,0 0-6 15,6 0 0-15,0 0-5 16,0 3 1-16,3-3 2 15,0 0-28-15,0 8-12 0,0-3-3 16,-3 0-5 0,0 3 26-16,0 11 13 0,-3-1 8 15,-3-2 14-15,0 3 7 16,0-1-3 0,0 9 0-16,3-1-5 0,-1-2-1 15,4 2 1-15,3 3 4 16,3-2-2-16,3-9 3 15,3 1-8-15,-3-6 0 16,3-8 3-16,-3-10-6 0,0 0 0 16,-1-8 0-16,-2 5 0 15,-3-11-2-15,-3 6 1 16,-6-6 0-16,-3-2 1 16,-3 3 15-16,-3 4 10 15,-6 1-11-15,1 0-4 0,-1 5-12 16,0-3-1-1,3 9-14-15,0-3-5 0,3-1-30 16,3 6-11-16,9 0-52 31</inkml:trace>
  <inkml:trace contextRef="#ctx0" brushRef="#br0" timeOffset="18">18415 17481 140 0,'9'16'55'0,"-3"-3"-30"0,12 3-27 16,-12-8 9-16,0 5 6 16,-1-5 6-16,-2 5-1 0,0-7-1 15,-3 4-5 1,0-7-7-16,0-3 2 0,0 0-1 16,0 0 2-1,3-5 0-15,6-9-4 0,0 1-3 16,0-8-3-16,3 2-1 15,0 6 2-15,0 0 0 16,3 0 1-16,3 7 0 16,0 4 0-16,2 4 2 15,-2 4 5-15,-3 7 6 16,3 8-7-16,-3-2-1 16,6 4-5-16,-6-1-1 15,-1 1-39-15,1-1-18 16,0-9-32-1</inkml:trace>
  <inkml:trace contextRef="#ctx0" brushRef="#br0" timeOffset="19">19230 17365 88 0,'-6'0'35'0,"9"5"-18"0,-3 3-13 0,3 0 8 15,-3 2 4-15,0 4 4 16,3 1-4-16,-3 1-1 15,3 0-9-15,-3 8-2 16,0-5-2-16,0-4-2 0,0 4 3 16,0-6-2-16,0 0 2 15,0-5-2-15,0 3 2 0,0-6 2 16,0-5 2-16,0 0-6 16,0-2 0-16,0-6-3 15,3 0 0-15,-3-6 2 16,0 1 2-16,6-3-3 15,0-5 0-15,0 3-1 16,0-9 0-16,0 6 4 16,3 3 1-16,-3 4-4 15,3 1 1-15,0 8 0 16,0-3 0-16,0 16 8 16,6 5 5-16,-3 0-2 15,2 3 1-15,-5 0-5 0,0 8 1 16,-6-6-5-1,0-2 0-15,6 3-1 0,-3-6-2 16,-6 0-2-16,0-5 1 16,0 3-28-16,6-11-50 31</inkml:trace>
  <inkml:trace contextRef="#ctx0" brushRef="#br0" timeOffset="20">19519 17412 96 0,'-3'-16'35'0,"3"16"-18"0,-3 0-20 15,3 8 28 1,-3 0-4-16,0-2 1 16,3 7 1-16,0 0-9 15,0 0-1-15,3 11-7 16,3-3-2-16,3-2 0 0,3-6-5 15,6 5-1-15,6-4 3 16,2-6 3-16,-2-8 1 16,-3-6 2-16,-3-2-4 15,-3-5-2-15,-3 0 2 16,-3 0 0-16,-6-6 1 16,-6 3 0-16,-9-2-5 15,-9-6 1-15,-3 16 0 0,0-10 0 16,4 4-3-16,-4 6 2 15,9 0-15-15,3-2-4 16,3 5-32 0,3 2-40-16,6-2 22 15</inkml:trace>
  <inkml:trace contextRef="#ctx0" brushRef="#br0" timeOffset="21">19736 17134 172 0,'-3'-5'66'0,"3"5"-36"0,0 0-40 0,0 0 11 15,3 8 3-15,0 11 5 0,0 4 9 16,0 7 3-16,0 1-10 16,3 9 0-16,-3 0 0 0,0-1-6 15,0-7-3-15,3 2-6 16,0-4-2-16,-3-4-33 15,0-5-11-15,-3-8-32 16</inkml:trace>
  <inkml:trace contextRef="#ctx0" brushRef="#br0" timeOffset="22">19611 17312 208 0,'-14'-6'77'0,"25"4"-42"0,-2 2-41 15,6 0 14-15,3-3-1 16,3 0-3-16,3-2 0 16,3 5-2-16,8-5-13 0,1-3-2 15,0 5-78 1</inkml:trace>
  <inkml:trace contextRef="#ctx0" brushRef="#br0" timeOffset="23">20323 17333 100 0,'-21'0'38'0,"6"5"-20"0,0-5-15 0,9 5 12 15,0-2-5-15,-3 10 0 16,0 6-4-16,1-6-1 16,-1 11-3-16,3-3 1 15,0 0-2-15,3 6 2 0,3-9-2 16,3 3-1-16,3-5 1 0,0-8 1 16,3 5 3-16,-1-7 0 15,4-6 0-15,0-6-3 16,-3 1-2-16,0-3 1 15,3-5-1-15,-9 0-3 16,0-6 0-16,-3 1-1 16,0-9 3-16,0 6-2 15,0 8 1-15,-6 0 13 16,0 5-2 0,6 8 0-16,3 8 0 15,0 0-1-15,0 5-2 16,6 5 1-16,0 1-6 15,3-1-1-15,0-2 0 16,0-3 0-16,0 1-18 0,2-4-5 16,-2-7-29-1,0 2-31-15,0-10 24 16</inkml:trace>
  <inkml:trace contextRef="#ctx0" brushRef="#br0" timeOffset="24">20490 17121 144 0,'-3'-5'55'0,"6"8"-30"0,-3 2-25 0,0 0 13 0,3 11 2 15,-1 8 3-15,-2 2-1 16,3 9 0-16,-3 7-9 15,3-2-3-15,0-6 1 0,6 8-5 16,0-12-3-16,-3 1 3 16,3-10 1-16,0-2-16 15,-3-1-7-15,0-4-19 16,0-6-5-16,-3-3-16 16,0-5-13-1,0 0 33-15</inkml:trace>
  <inkml:trace contextRef="#ctx0" brushRef="#br0" timeOffset="25">20638 17071 144 0,'0'-13'55'0,"3"7"-30"0,-3 6-27 0,0 0 9 16,3 6 1-16,-3 7 5 15,3 8 6-15,-3 11 3 16,0 8-11-16,0 5-2 0,3-6-2 16,0 6-6-16,0-5 0 15,0-3-3-15,3-8 0 0,0-5-40 16,0-6-19-16,0-4-13 16</inkml:trace>
  <inkml:trace contextRef="#ctx0" brushRef="#br0" timeOffset="26">20865 17346 140 0,'-15'5'55'0,"9"17"-30"0,-3 7-23 16,6-19 14-16,0 1 1 0,0 2 2 15,0 0-6-15,3 8-3 16,3 3-5-16,3-3-4 0,3-2 0 16,6 2-1-16,3-2 0 15,-1-9 4-15,7 1 2 16,3-6 2-16,-3-5 0 15,-3-8-2-15,-6-2-1 16,-4-6-1-16,-5-3 0 16,-9 1 0-16,-9 2 0 15,-2 0 0-15,-1-5 0 16,-3 8-2-16,0-1 1 0,3 1-11 16,3 8-4-16,0-3-32 15,3 3-11-15,3 2-29 16</inkml:trace>
  <inkml:trace contextRef="#ctx0" brushRef="#br0" timeOffset="27">21067 17378 152 0,'-3'21'57'0,"3"-5"-30"0,-3 5-25 0,3-13 12 16,3 5-5-16,0 0 2 15,3 6-6-15,0-6-3 16,3-2-1-16,0-3-1 0,0 0 0 15,0-8-5-15,0 0 1 16,-4 0-7-16,4-8-1 16,-3 0 7-16,0-3 2 15,3-2 3-15,-6 5 0 16,0-10 0-16,0-1 2 0,-3 6 1 16,0 0 1-16,3 10 4 15,0 3 0 1,6 8 1-16,0 0-3 15,3 2-1-15,0-2-1 16,0 6 0-16,0-7-2 16,0-1 1-16,-1 2 2 15,1-6 2-15,0-2-1 16,0-2-1-16,-3-6-3 16,0 2 1-16,-3-1-2 15,0 1-1-15,-3-7-13 16,0-8-4-16,-3 2-26 15,0 6-55-15,0 0 11 16</inkml:trace>
  <inkml:trace contextRef="#ctx0" brushRef="#br0" timeOffset="28">21388 17370 196 0,'3'18'74'0,"6"-2"-40"0,3-2-46 0,3-14 10 16,0 5-4-16,0-3 3 16,-3 1 6-16,0-3 6 15,-3-3-5-15,0 1-2 0,0-3 1 0,-1-9-2 16,-2 6-1 0,0-2-4-16,-6-3 0 0,0-1 0 15,-3 1-1-15,-3 0 1 16,-5 0 0-16,-7 7 5 15,3-2 3-15,0 8-1 16,0 0-2-16,0 0 0 16,0 11 1-16,3-3 5 15,0 13 6-15,4-2 4 16,2 2 2-16,6-3-8 16,3 1-2-16,5-1-5 15,7-2-1-15,6 3-8 16,3-6-2-16,0-2-25 15,3-9-11-15,-1-2-47 16</inkml:trace>
  <inkml:trace contextRef="#ctx0" brushRef="#br0" timeOffset="29">21856 17301 156 0,'-9'-10'57'0,"9"10"-30"0,-9-3-45 0,6 3 3 16,-3-3 21-16,-3 3 14 15,-3 3 15-15,-3 2 6 16,0 0-19-16,1 3-8 0,-4 3-9 16,3 10-4-16,3 6 0 15,3-1-1-15,6-2 2 0,3-3-3 16,3 6 0-16,3-6 3 15,3-3 1-15,3-5-4 16,3-2 1-16,-1-3-5 16,1-8 1-16,-3 0 0 15,0-8 2-15,0-3-4 16,-3-2 2-16,-3-8 0 16,-3-11 2-16,-3 6-1 15,0-6-1-15,-3-13 3 16,0 5 2-16,-3 1 4 15,0 7 2-15,0 6 5 16,0 7 5-16,-3-2-5 16,9 8-2-16,-3 5-3 15,0-3 0-15,0 11 0 16,3 0 1-16,3 13-9 0,3 11-4 16,3 3 7-16,0 4 3 15,3 12-2-15,0-6 0 16,6-3-1-16,3 8-2 15,-1-12-15-15,1 1-5 16,0-10-34-16,0-2-15 16,-3-6-22-1</inkml:trace>
  <inkml:trace contextRef="#ctx0" brushRef="#br0" timeOffset="30">22067 16928 116 0,'3'0'44'0,"0"-3"-24"0,6 1-8 0,0 2 16 16,0 0-3-16,3 5 0 16,0 8 0-16,3 1 1 0,-1 4-14 15,1 8 11-15,0 12 4 0,0 9 1 16,0 1 3-1,-3-1-8-15,-3 6-2 0,-6-5-10 16,-6-3-4-16,-3 0-13 16,-6-3-4-16,0-5-30 15,-6 3-12-15,-6-8-39 16,4 2-48 0,-1-2 43-16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3T01:49:54.4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13843 18116 68 0,'0'-3'27'0,"3"3"-14"0,-3 0-4 15,0 0 11-15,0 0 2 16,0 0 4-16,0 3-5 16,0 10-3-16,0 0-8 15,0 6-2-15,0 2-4 16,0 3-1-16,0 2 3 0,3 1-3 15,3-6-2-15,0-2-3 16,0-1 1-16,0-10 3 16,6 3 1-16,-1-9-1 15,-2-2 1-15,3 0-2 16,0-8-1-16,-3-10 3 0,0 5 0 16,-3 5-4-16,0-3-1 15,0 8-4-15,0 6 1 16,3 13 7-1,0-8-1 1,0 5 0-16,3-5 2 16,2-3-4-16,1 3 0 15,0-8 5-15,0 0 2 16,3-8 0-16,-3-5 1 16,0-5 2-16,-6 4 5 15,-3-7-6-15,-3 3 0 0,-3-1-2 16,-3 3 1-16,-3-2-4 15,0 7-2-15,0 3 0 16,0 0-1-16,0 3-27 16,3 5-11-16,0-5-10 15,3 5-36 1,0 0 15-16,6 5 29 16,0 0 16-16</inkml:trace>
  <inkml:trace contextRef="#ctx0" brushRef="#br0" timeOffset="1">14260 18169 132 0,'-12'5'52'0,"6"1"-28"0,3 7-30 0,3-5 8 15,-3 2 4-15,3 6 4 16,0 3-1-16,3 2 0 15,3-3-5-15,3 1-1 0,3-6 3 16,-1 0-1-16,4-7 0 16,0-6 3-16,3-11 5 15,-3-2 4-15,-3-8 2 16,-3 2-4-16,-3-7-1 16,-6 5-6-16,-3-3 0 15,0 3-3-15,-3-3 2 0,0 10-6 16,0 1-3-16,-3 0-19 15,3 13-9 1,0 5-31-16,3 1-48 16,0-4 22-1</inkml:trace>
  <inkml:trace contextRef="#ctx0" brushRef="#br0" timeOffset="2">14453 18129 132 0,'-9'6'49'0,"9"-1"-26"0,0 8-29 16,0-5 6-16,0 5-1 15,3 0 2-15,0 6 2 0,0 7 1 16,3-4 0 0,0-4 0-16,3-5-2 0,0-2 1 15,3-8-2-15,0-3-1 0,0-14 1 16,-4 1 1-16,1-5 3 15,-3 4-9-15,0-1-2 16,-3-4 1-16,0 6 0 16,0 0 3-16,-3 2 1 15,0 8 3-15,0 3 3 16,3 3-2-16,0 10-2 16,3-2 0-16,0 10 1 15,0 3-1-15,6-3 2 16,6 0 0-16,-3-5 3 15,0-3-8-15,-1-5-3 0,-2 0-26 32,0-8-43-32,-3-8 8 0</inkml:trace>
  <inkml:trace contextRef="#ctx0" brushRef="#br0" timeOffset="3">14676 17926 140 0,'0'0'55'0,"0"7"-30"0,0 7-25 16,0-1 13-16,3 5 0 15,0 6 2-15,0 5-6 16,0-2-3-16,3 5-3 16,0-6-3-16,0 0 3 0,3-2-18 0,0-8-4 15,0 0-42 1,0-8-28-16,3-3 32 15</inkml:trace>
  <inkml:trace contextRef="#ctx0" brushRef="#br0" timeOffset="4">14950 18029 152 0,'-9'2'57'0,"3"4"-30"0,-3 15-32 0,6-3 10 15,-3-4 3-15,0 9 7 0,-5-1 2 16,2-1-1 0,0 5-8-16,9-2-7 0,0 2-2 15,3-4 1-15,3-4 2 0,0-10-1 16,3-8-1-16,-1-8 1 16,1-5-1-16,0-6-3 15,0 4 2-15,0-9 1 16,-3-8 0-16,-6 3-3 15,-3-3 2-15,0-5 1 16,-3 3 0-16,-3 2-3 16,0 0 0-16,0 6 2 15,0 5 2-15,4 2 2 16,-1 11 3-16,3 11-5 16,0 7 3-16,3 9 5 15,3 2-3 1,3 19-1-16,0-3-2 0,2-3-3 15,4 1 1-15,0-6 1 16,3-3-8-16,0-10-3 16,0-3-79-1</inkml:trace>
  <inkml:trace contextRef="#ctx0" brushRef="#br0" timeOffset="5">15254 17881 80 0,'0'-8'33'0,"3"-3"-18"0,-6 3-11 0,3 3 10 16</inkml:trace>
  <inkml:trace contextRef="#ctx0" brushRef="#br0" timeOffset="6">15254 17849 178 0,'3'10'26'0,"6"-2"-6"16,-3 11-3-16,0 2-4 16,0 11 2-16,-1 7-8 15,4 6 0-15,-3-5 0 0,0-5-1 16,0-6-1-16,0-8 1 15,-3 0 1-15,0-3-1 16,0-7-1-16,0-3 3 16,0-3 3-16,0-10-4 15,0 0-2-15,0-3-2 16,-3-3-3-16,3-10-2 16,0 8 1-16,3-8-1 15,0 2-2-15,3 9 0 16,3-4 3-16,3 6-2 15,2 14 1-15,1 2 0 0,3 5 0 16,3 0 4 0,-3 6 3-16,-6-6 9 0,-3 5 3 15,-3-2 5-15,-6-5 1 16,-9 2-4-16,-3 0 1 16,-3 0-9-16,-3 1-4 15,-3-6-7-15,-3-8 0 16,0-3-5-16,3-2 1 15,4-1-20-15,2 4-9 16,3-4-27-16,3 1-10 16,3-3-25-16</inkml:trace>
  <inkml:trace contextRef="#ctx0" brushRef="#br0" timeOffset="7">15599 18063 148 0,'0'19'57'0,"3"-3"-30"0,0 2-32 15,0-5 10-15,3 0 12 16,-3 6 9-16,3-6-5 16,-3 0 1-16,0 1-13 15,0-1-5-15,0-2-1 0,0-9-2 0,-3 3 2 16,0-5 0-1,0-5 3-15,-3 3-1 16,0-9 0-16,3-2-3 0,0-1 1 16,0 1-4-1,3-5 0-15,3 4 1 0,0 1 0 16,6 0-3-16,-3 0 2 16,-1 8-4-16,16 2-17 15,-3-2-3 1,-3 5-25-1,0-6-50-15,-3 6 13 16</inkml:trace>
  <inkml:trace contextRef="#ctx0" brushRef="#br0" timeOffset="8">15816 18084 116 0,'-3'6'46'0,"6"12"-24"0,3-5-21 15,0-13 8 1,0 8 3-16,3-2 3 0,0-6-6 15,0 5-1 1,3-5 0-16,0 0 2 0,-3 0-5 16,0-5-3-16,0-3 1 0,-3-3 2 15,-6-2 4 1,0 0 0-16,-6-1-5 16,-3 1 0-16,-3 5-4 15,0 3-3-15,0 0-1 16,0 5 3-16,0 10 2 0,0 6 4 15,3-3 0-15,-3 6 2 16,3 5-4 0,6-9 0-16,0 4 1 0,3 7 2 15,6-7-5-15,3 7-3 16,3-7-10-16,3-3-3 16,3-3-36-1,3-13-50-15,6-8 21 16</inkml:trace>
  <inkml:trace contextRef="#ctx0" brushRef="#br0" timeOffset="9">16138 18045 168 0,'-12'-3'66'0,"3"6"-36"0,-3 2-31 0,6 3 15 0,-3 10-1 15,-3 1 2-15,-3 2 5 16,1 3 2-16,-4-3-11 15,6 5-4-15,9 1-1 0,9-3-3 16,0-8-2-16,3 2-3 16,3-5 1-16,2-2-1 15,1-11 0-15,0-11-3 16,-3 3 1-16,0-10-5 16,-3-1 1-16,-3 4 2 15,-3-4 1-15,-3 6 3 16,0 0 1-16,0 2 3 15,0 3 1-15,-3 0 1 16,3 3 0-16,3 10-5 0,-3-2 1 16,3 10 0-1,3 0 2-15,0-2-3 0,0 2 0 16,0 8 1-16,6-8 0 16,2 6-5-16,-2-6-1 15,-3-8-33-15,0-15-66 31</inkml:trace>
  <inkml:trace contextRef="#ctx0" brushRef="#br0" timeOffset="10">16242 17793 140 0,'-3'-2'52'0,"3"4"-28"0,0 19-22 0,0-7 14 0,0 7 10 16,0 3 5-16,0 5-4 15,3 2-4-15,0 14-13 16,0-5-6-16,3-3-3 0,0-8 1 16,0 3 1-16,0-13-4 15,0 2 1-15,0-8-16 16,-3-2-6-16,0-9-38 15,-3-2-51-15,0 0 25 16</inkml:trace>
  <inkml:trace contextRef="#ctx0" brushRef="#br0" timeOffset="11">16489 17986 88 0,'3'-2'33'0,"0"2"-18"0,-3 2-2 0,0-2 33 16,-9 3-2-1,-6 0-16-15,0 5-9 0,-6-3-6 16,1 0 1 0,-1 0-7-16,0-2-2 0,3 2 1 0,3 3-1 15,3-2 2-15,6 7 2 16,3 5-4-1,3-2-3-15,6 0 1 16,3-3 2-16,3 1 0 16,0-1 0-16,6-5-6 15,0 5 1-15,6-5-2 16,2-3 0-16,-2 1-47 16,0-12-19-16,3 1-21 15</inkml:trace>
  <inkml:trace contextRef="#ctx0" brushRef="#br0" timeOffset="12">16742 18010 124 0,'3'0'46'0,"-3"0"-24"0,3 0-4 16,-3 0 18-16,6 8-12 15,0-3-1-15,3 9-11 16,3 7-5-16,0-3-4 16,0 6-3-16,-1-8 3 0,1 3-4 15,-3-6 0-15,3 5 3 16,0-10 1-16,-3 0-37 15,-3 3-14-15,0-3-31 16</inkml:trace>
  <inkml:trace contextRef="#ctx0" brushRef="#br0" timeOffset="13">17001 18023 140 0,'-9'0'52'0,"6"6"-28"0,0 2-19 0,0 5 11 15,-3 8 10-15,-3 11 6 16,-9 5 3-16,-2 5 4 16,2 1-22-16,0-1-9 0,3 0-4 15,0-7-1-15,6-9 3 0,0 0-8 16,3-12 0-16,0-1-24 15,3-2-11 1,0-11-29-16,3-6-48 16,0-2 23-16</inkml:trace>
  <inkml:trace contextRef="#ctx0" brushRef="#br0" timeOffset="14">17055 18166 192 0,'-12'3'71'0,"3"10"-38"0,3-2-41 0,6 2 10 16,0 0-1-16,0 0 3 15,3 9 5-15,3 1 2 16,3-9-5-16,6-1-4 15,5-5 1-15,-2-3 0 0,3-5 3 16,-3-5 1-16,0-11 1 16,-3 0 4-16,-3-5 3 15,-6 2 0-15,-6 6 4 16,-3-3-7-16,-3-2-2 16,-12 5-1-16,0 2 1 15,-3-2-5-15,3 10-3 16,0-2-19-16,3 5-6 0,1 5-11 15,5-2-4-15,0-3-17 16,6 5-5-16,3-5-19 16</inkml:trace>
  <inkml:trace contextRef="#ctx0" brushRef="#br0" timeOffset="15">17189 18082 152 0,'0'2'57'0,"3"22"-30"0,2-3-21 16,-2-10 17-16,3 2-3 16,0 3 3-16,0-3-13 15,6 3-3-15,-3 0-5 16,0-3 3-16,3-8 1 0,0-5-2 16,0 0-1-16,6-5 1 15,-3-3 0-15,-4-5-5 0,7 0 1 16,-12-6 0-16,-3 1 0 15,0-3 0-15,-9 2 2 16,0 6 5-16,0 10 6 16,3 16-7-1,0 1-3 1,3 1-2-16,9 4 1 16,6 2-3-16,0-5 0 15,-3 0-1-15,0 2-2 16,0-4-26-16,0-9-12 15,3-5-43-15,-4-5-27 16,-2-1 48-16</inkml:trace>
  <inkml:trace contextRef="#ctx0" brushRef="#br0" timeOffset="16">17486 18140 140 0,'3'2'55'0,"0"4"-30"0,0 7-23 16,0-5 14-16,0 5 1 15,0-2 4-15,0 2-5 16,0 0 1-16,-3-5 1 16,0-3-10-16,0 3 0 15,0-2-1-15,-3-6 8 0,0-6 4 16,0 4 2-16,3-9-1 16,0-2-6-16,0 0-4 15,3-1-1-15,3-4-1 16,0 2-4-16,6 3-3 15,0 2 0-15,3-2 1 16,0 5-17-16,2 3-6 16,4 2-52-16,3-13-22 15,-3 3-4 1</inkml:trace>
  <inkml:trace contextRef="#ctx0" brushRef="#br0" timeOffset="17">18073 18010 100 0,'-3'0'38'0,"6"0"-20"0,-3 13-17 0,0 14 8 15,0 5 1-15,0 2 1 16,0 16 3-16,0-2 2 15,3 2-5-15,0-2-1 16,-1-8-2-16,-2-3 2 16,0-11-5-16,0 0 4 0,0-7 3 15,0-3 0-15,0-16 10 16,-2 0-6-16,-1-8-6 16,0 0-4-16,0-11-3 15,0 1 0-15,-3-9-2 16,6-4 2-16,0-4-2 15,3 1 2-15,0-3-2 16,0 3 2-16,3-9 2 16,-1 9 2-16,4-1 1 15,0 6 2-15,0 3-7 16,3 13-4-16,3 5 8 16,3 8 5-16,-3 8-3 0,0 15-3 15,3-1-1-15,-4 4 1 16,-5-2-1-16,-6-8 2 15,-3 2-2 1,-3-5 2-16,-3 6-4 0,-3-6 0 16,-2 0-1-16,-4-13 1 15,0 6-9-15,0-12-3 16,0 6-9-16,0-5-1 16,3 3-17-16,3-4-4 15,3 1-21-15,3 5-9 16,3-3-9-1</inkml:trace>
  <inkml:trace contextRef="#ctx0" brushRef="#br0" timeOffset="18">18343 18050 128 0,'-6'0'49'0,"6"5"-26"0,-5 8-25 0,5-10 9 0,0 10 3 16,-3 1 6-16,0 1 5 15,0 1 2-15,3 3-12 16,3-1-4-16,3-2-3 0,-1 0 0 16,4-3 0-16,3-5 0 15,3 0 2-15,0-3 1 0,3-10 3 16,0-3-1-16,0-5 2 15,-9 0 0-15,0 2 1 16,-12-10-4-16,-3 2-3 16,-3-2 2-16,-3 3 0 15,-3 5-6-15,0-1 0 16,0 9-6-16,3-3-1 16,3 8-15-16,0-5-6 15,3 5-19-15,3 0-7 16,3 5-28-1</inkml:trace>
  <inkml:trace contextRef="#ctx0" brushRef="#br0" timeOffset="19">18543 18018 172 0,'0'11'66'0,"3"10"-36"0,-3 19-35 16,3-27 12-16,0 0-4 16,0 0 3-16,0 6-3 15,0-6 0-15,0 0-1 16,3 0 1-16,0 1 0 0,0-9-23 16,0 0-9-16,-4-2-46 15</inkml:trace>
  <inkml:trace contextRef="#ctx0" brushRef="#br0" timeOffset="20">18590 18018 160 0,'-2'0'60'0,"2"0"-32"0,0 5-37 0,2 3 9 16,-2 3-2-16,3 5 1 15,0 2-2-15,0-4 2 0,0 4 1 16,0-5 0-16,0 1 2 16,0-7-3-16,0 4 0 15,0-8-4-15,-3-3-1 0,0 0 3 16,0 0 3-16,0 0 1 16,3-8 2-16,0-5-2 15,3-6-1-15,0 6 7 16,0 0 3-16,3-1 8 15,0 9 3-15,0-3-6 16,6 8-2-16,3 5-1 16,-1 3 2-1,-2 6 2-15,0-1-1 0,-3 5-3 16,0-4-2-16,-3-1-9 16,-3 0 0-16,0-5 1 15,0 3 1-15,-3-9-23 16,-3-2-12-16,0 0-27 15,3 0-55-15,0-8 19 16</inkml:trace>
  <inkml:trace contextRef="#ctx0" brushRef="#br0" timeOffset="21">18876 17801 172 0,'0'0'66'0,"0"3"-36"0,0 15-29 0,0-4 14 15,0 4 5-15,0 3 7 0,0 6-10 16,0 4-4-16,3 9-8 16,0-3-4-16,0-2 0 0,0-9-1 15,0 3 0-15,0-8-16 16,-3-2-6-1,3-6-73-15,-3-5-32 16,-3-8 62-16</inkml:trace>
  <inkml:trace contextRef="#ctx0" brushRef="#br0" timeOffset="22">18781 17960 244 0,'0'-3'90'0,"3"3"-48"0,3 0-49 0,6 0 14 16,-3 0-5-16,3-5 1 15,0 5-4-15,2 0 1 16,7 0 0-16,3 0-29 0,0 0-10 16,0 0-45-1,-3 0-32-15,-1 0 50 16</inkml:trace>
  <inkml:trace contextRef="#ctx0" brushRef="#br0" timeOffset="23">19043 18002 176 0,'-9'8'66'0,"9"-3"-36"0,0-2-35 0,3 2 10 0,3 1-1 16,0-4 5-16,3 4-1 16,3-1 3-1,0-2-6-15,0-3 4 0,-1 0 3 0,-2-3-6 16,6-2-3-16,-3-1 0 15,-3 4 0-15,-3-9-4 16,-6 3 1-16,-3-2 2 16,-3-1 1-16,-3 0-4 15,-3 6-1-15,-3 3-2 16,-2 2 0-16,-1 2 3 16,0 3 0-16,3 3 3 15,3 3 1-15,3-3 3 16,0 10 3-16,3 4 0 15,3-4 2-15,3 3-6 0,3 3-3 16,3-5-1-16,3-4 1 16,3-1-12-16,3-1-6 15,0-8-22-15,0 1-11 16,5-4-36 0,-2-4-18-16,3-4 52 15</inkml:trace>
  <inkml:trace contextRef="#ctx0" brushRef="#br0" timeOffset="24">19177 18076 104 0,'-3'0'38'0,"6"0"-20"0,-3 0-17 0,0 0 22 15,9 14 1 1,0-1-1-16,0 0-1 16,-3 0-8-16,3 0-1 0,-6-2-8 15,2-3-1-15,-2 0 2 0,0-3 12 16,-3 3 6-16,0-8-1 15,-3 0 0-15,3-2 1 16,-3-9 2-16,0 3-12 16,1-5-5-16,2-6-4 15,2 3 1-15,1 1-1 16,3-1 2-16,0-3-6 16,3 6-1-16,0 5 0 15,0-3 0-15,3 3-20 16,0 3-9-16,9 2-12 15,3-2-4-15,-1 0-14 0,1 2-3 16,0 1-8 0,-3-1-10-16,-3-2 36 15,-3 5 220 17,-9 0-78-32,-6 0-22 15,-3 0-39-15,0 0-18 16,-3 5-11-16,3-2-3 15,-3 2-3-15,3 0-4 0,3 0 1 16,0-2-4-16,3 10 1 16,3 1 2-16,3 4 1 15,0-5 1-15,0 6 2 16,-4-6 10-16,-5 6 4 16,-3-6 10-16,-2 0 4 15,-4-5-3-15,0 0 1 0,-6 3-10 16,-3-9-3-16,0 3-17 15,3-5-6-15,0-5-30 16,6-3-13-16,3 3-26 16,12-3-12-16,3 3-29 15</inkml:trace>
  <inkml:trace contextRef="#ctx0" brushRef="#br0" timeOffset="25">19748 18142 148 0,'-3'0'55'0,"3"-2"-30"0,0 2-3 0,0 0 20 16,0 0-5-16,0 0-2 16,0 0-15-16,0 0-5 15,0 2-9-15,0 4-2 0,-3-6 0 16,0 8-2-16,0-3-2 16,0-5-4-16,1 0-2 15,-1 0-30-15,0 0-12 0,0 0-26 16,-3-5-37-1,3 2 33-15</inkml:trace>
  <inkml:trace contextRef="#ctx0" brushRef="#br0" timeOffset="26">19763 17706 124 0,'6'-24'46'0,"-3"21"-24"0,3-4-4 0,-3 7 46 16,-3 0-6-1,0 0-21-15,0 7-11 16,-3 7-17-16,-3 4 3 0,0 1 3 16,0 12-5-16,0-4-1 15,0-1-3-15,0 1-1 16,0-6-6-16,1-2 1 15,2-6-22-15,0 0-10 16,0 0-46 0,0-7-61-16,3 1 31 15</inkml:trace>
  <inkml:trace contextRef="#ctx0" brushRef="#br0" timeOffset="27">18439 17894 100 0,'0'-3'38'0,"0"0"-20"0,3 3 1 0,6 0 16 15,-3 0 0-15,-9 0 4 16,9 3-10-16,-4 0-3 16,1-3 0-1,-6 5-14-15,1-2 2 0,-1-1 0 0,0 1-3 16,0-3-1-16,0 0-6 15,3 0-1-15,0 0-3 16,0-3-1-16,-3 1 1 16,3 2 0-16,0 0-25 15,-3 0-10-15,-3 2-77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3T01:49:54.5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15420 16595 140 0,'0'8'55'0,"3"-6"-43"0,0 1 1 0,-3-3 0 16,6 0-7-16,3 5-1 16,0-5 0-16,3 0-1 15,3 0-2-15,3 0 7 0,0 0 6 16,3 0 8-16,5-5 3 15,1 5-7-15,3-3-4 16,0 1-4-16,5-1-2 16,1-2-5-16,0 5-3 15,3-3 4-15,2 3 4 16,1 3-1-16,3-3 3 16,-1 8 3-16,4-3 1 15,-1-5-4-15,4 5 1 16,3-5-5-16,5 0 1 15,1 0-7-15,8 0-1 16,-2-5 0-16,8 5 0 0,-3-3 0 16,4 1 0-16,2-1 2 15,4-2 3-15,-1 5 2 16,3-6 1-16,7-2-2 16,2 8 1-16,6-5-4 15,3-3 0-15,4 3-3 16,-1 0-1-16,0-3 3 15,-6 5 3-15,-3 0 7 16,-2 3 4-16,-4 0-15 16,-6 6-4-16,-5-1 6 15,-7-2 7-15,-5 2-2 16,-4 0-2-16,-2 1-6 0,-4-1-2 16,1-3-32-1,-7 6-13-15,1-8 24 16,-3-2 11-16</inkml:trace>
  <inkml:trace contextRef="#ctx0" brushRef="#br0" timeOffset="1">2446 17679 280 0,'-6'3'107'0,"-3"0"-83"0,0 5-1 0,6-6-3 0,3 1-10 16,-3-3 2-16,3 5 2 15,-6-2 3-15,3 0-9 16,0-6 9-16,0 0 5 0,-3-2-9 15,6 2-2-15,-6-7-5 16,3-3-1-16,3-9-6 16,0-7 1-16,3-5-2 15,3-6-2-15,-3-5 0 16,3-8 0-16,6 0 3 16,-6-10 0-16,3 2 1 15,0-2 0-15,0 10 0 16,0 5 2-16,-1 6 3 15,-2 10 4-15,0 5 2 16,-3 6 1-16,3 3-2 16,-3 10-1-16,3 3-5 0,0 10-3 15,3 8-3-15,0 19 1 16,6 10 1 0,3 8 0-16,0 9 0 0,2 7 0 15,7 3-3-15,-6-1 2 16,9 1 1-16,-6-11 2 15,2-5-8-15,-5-8-3 16,-3-10-2-16,-3-9-1 16,-3 1 2-16,-3-9 1 15,0-5 6-15,-6-5 1 16,-6-2-3-16,-6-6 1 16,-9 0 2-16,-6-8 1 15,-6-3-2-15,1-2 2 16,-4-6 10-16,-3 6 3 15,-2-8-5-15,-1 8-4 0,-6-6-9 16,1 6-4-16,2 0 3 16,-3-1 4-16,7 1 11 15,2 5 4-15,3-2-5 16,6 4-2-16,6-2-5 16,7 6-1-16,5-9-4 15,3 6-1-15,12-3 3 16,6 0 3-16,11-3 1 15,13-2 2-15,6 5-4 16,5-5-2-16,7-5-3 16,5-1 1-16,4-7 7 15,5-1 4-15,-5-2-3 16,2 0 0-16,-8 0-1 16,-9 2 1-16,-7 9-2 0,-14-1 2 15,-3 6 7-15,-9 8 3 16,-9 2 0-16,-6 8 2 15,-9 9-6-15,-12 7-1 16,-9 5-4-16,-9 14-3 16,-5 8 0-16,-7 15-1 15,1 3 0-15,-1 6 0 16,-6-6-3-16,7-8 2 16,8 0-12-16,9-13-5 0,1 0-67 15,8-10-31-15,9-12 59 16,-6-15 29-1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BBE38-42BE-46F6-BB7C-9400E78F8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76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2" y="2"/>
            <a:ext cx="3962399" cy="34409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000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2205324" y="412941"/>
            <a:ext cx="8366357" cy="20483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430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703233" y="2602603"/>
            <a:ext cx="9376089" cy="24640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marL="171450" indent="-171450">
              <a:buFontTx/>
              <a:buChar char="-"/>
            </a:pPr>
            <a:r>
              <a:rPr lang="en-US" u="sng" baseline="0" dirty="0"/>
              <a:t>No overlap</a:t>
            </a:r>
            <a:r>
              <a:rPr lang="en-US" baseline="0" dirty="0"/>
              <a:t>:  application thinks they're separate pieces of data</a:t>
            </a:r>
          </a:p>
          <a:p>
            <a:pPr marL="171450" indent="-171450">
              <a:buFontTx/>
              <a:buChar char="-"/>
            </a:pPr>
            <a:r>
              <a:rPr lang="en-US" u="sng" baseline="0" dirty="0"/>
              <a:t>No move</a:t>
            </a:r>
            <a:r>
              <a:rPr lang="en-US" baseline="0" dirty="0"/>
              <a:t>:  application holds pointers, can't go track them down</a:t>
            </a:r>
          </a:p>
          <a:p>
            <a:pPr marL="171450" indent="-171450">
              <a:buFontTx/>
              <a:buChar char="-"/>
            </a:pP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1883319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heap size </a:t>
            </a:r>
            <a:r>
              <a:rPr lang="en-US" i="1" dirty="0"/>
              <a:t>can</a:t>
            </a:r>
            <a:r>
              <a:rPr lang="en-US" dirty="0"/>
              <a:t> be decreased by using the </a:t>
            </a:r>
            <a:r>
              <a:rPr lang="en-US" b="1" dirty="0" err="1"/>
              <a:t>brk</a:t>
            </a:r>
            <a:r>
              <a:rPr lang="en-US" b="1" dirty="0"/>
              <a:t>(2)</a:t>
            </a:r>
            <a:r>
              <a:rPr lang="en-US" b="0" dirty="0"/>
              <a:t> system call.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Packing</a:t>
            </a:r>
            <a:r>
              <a:rPr lang="en-US" b="0" baseline="0" dirty="0"/>
              <a:t> analogy.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BBE38-42BE-46F6-BB7C-9400E78F800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86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Policy examples for performance:</a:t>
            </a:r>
            <a:r>
              <a:rPr lang="en-US" baseline="0" dirty="0"/>
              <a:t>  library book checkout duration, creating a new Google calendar event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BBE38-42BE-46F6-BB7C-9400E78F800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91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4147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BBE38-42BE-46F6-BB7C-9400E78F800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62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2205324" y="412941"/>
            <a:ext cx="8366357" cy="20483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481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703233" y="2602603"/>
            <a:ext cx="9376089" cy="24640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928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179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42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2205324" y="412941"/>
            <a:ext cx="8366357" cy="20483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12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703233" y="2602603"/>
            <a:ext cx="9376089" cy="24640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Where is p pointing?</a:t>
            </a:r>
          </a:p>
        </p:txBody>
      </p:sp>
    </p:spTree>
    <p:extLst>
      <p:ext uri="{BB962C8B-B14F-4D97-AF65-F5344CB8AC3E}">
        <p14:creationId xmlns:p14="http://schemas.microsoft.com/office/powerpoint/2010/main" val="3588127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146050"/>
            <a:ext cx="7289800" cy="5467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10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2205324" y="412941"/>
            <a:ext cx="8366357" cy="20483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378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703233" y="2602603"/>
            <a:ext cx="9376089" cy="24640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http://en.wikipedia.org/wiki/Data_segment#Program_memory</a:t>
            </a:r>
          </a:p>
          <a:p>
            <a:r>
              <a:rPr lang="en-US" dirty="0"/>
              <a:t>.data is for data</a:t>
            </a:r>
            <a:r>
              <a:rPr lang="en-US" baseline="0" dirty="0"/>
              <a:t> that is initialized at compile-time: string literals, and static/global variables initialized to some value.</a:t>
            </a:r>
          </a:p>
          <a:p>
            <a:r>
              <a:rPr lang="en-US" baseline="0" dirty="0"/>
              <a:t>.</a:t>
            </a:r>
            <a:r>
              <a:rPr lang="en-US" baseline="0" dirty="0" err="1"/>
              <a:t>bss</a:t>
            </a:r>
            <a:r>
              <a:rPr lang="en-US" baseline="0" dirty="0"/>
              <a:t> is for static/global variables with no explicit initialization in the code.</a:t>
            </a:r>
            <a:endParaRPr lang="en-US" dirty="0"/>
          </a:p>
          <a:p>
            <a:r>
              <a:rPr lang="en-US" dirty="0"/>
              <a:t>    http://en.wikipedia.org/wiki/.bss</a:t>
            </a:r>
          </a:p>
          <a:p>
            <a:endParaRPr lang="en-US" dirty="0"/>
          </a:p>
          <a:p>
            <a:pPr marL="171450" indent="-171450">
              <a:buFont typeface="Arial" charset="0"/>
              <a:buChar char="•"/>
            </a:pPr>
            <a:r>
              <a:rPr lang="en-US" dirty="0"/>
              <a:t>.data is fixed-size,</a:t>
            </a:r>
            <a:r>
              <a:rPr lang="en-US" baseline="0" dirty="0"/>
              <a:t> have to know ahead of time how much you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990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11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 3 </a:t>
            </a:r>
            <a:r>
              <a:rPr lang="en-US" dirty="0" err="1"/>
              <a:t>malloc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BBE38-42BE-46F6-BB7C-9400E78F80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307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 3 </a:t>
            </a:r>
            <a:r>
              <a:rPr lang="en-US" dirty="0" err="1"/>
              <a:t>malloc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BBE38-42BE-46F6-BB7C-9400E78F80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453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man</a:t>
            </a:r>
            <a:r>
              <a:rPr lang="en-US" baseline="0" dirty="0"/>
              <a:t> 3 free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BBE38-42BE-46F6-BB7C-9400E78F80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05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2205324" y="412941"/>
            <a:ext cx="8366357" cy="20483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399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703233" y="2602603"/>
            <a:ext cx="9376089" cy="24640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13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2205324" y="412941"/>
            <a:ext cx="8366357" cy="20483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419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703233" y="2602603"/>
            <a:ext cx="9376089" cy="24640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How do we know how much to free?</a:t>
            </a:r>
          </a:p>
          <a:p>
            <a:r>
              <a:rPr lang="en-US" dirty="0"/>
              <a:t>Allocator</a:t>
            </a:r>
            <a:r>
              <a:rPr lang="en-US" baseline="0" dirty="0"/>
              <a:t> has to remember!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426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89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E27C8F36-2C5D-4980-8FC5-5544ECC98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215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E27C8F36-2C5D-4980-8FC5-5544ECC98AD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365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3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45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E27C8F36-2C5D-4980-8FC5-5544ECC98AD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07901" y="-2231"/>
            <a:ext cx="736099" cy="2308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CMPT 295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28861" y="-2231"/>
            <a:ext cx="14863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L22:  Memory Allocation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 I</a:t>
            </a:r>
            <a:endParaRPr lang="en-US" sz="900" b="0" i="0" dirty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313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tags" Target="../tags/tag77.xml"/><Relationship Id="rId18" Type="http://schemas.openxmlformats.org/officeDocument/2006/relationships/tags" Target="../tags/tag82.xml"/><Relationship Id="rId26" Type="http://schemas.openxmlformats.org/officeDocument/2006/relationships/tags" Target="../tags/tag90.xml"/><Relationship Id="rId3" Type="http://schemas.openxmlformats.org/officeDocument/2006/relationships/tags" Target="../tags/tag67.xml"/><Relationship Id="rId21" Type="http://schemas.openxmlformats.org/officeDocument/2006/relationships/tags" Target="../tags/tag85.xml"/><Relationship Id="rId7" Type="http://schemas.openxmlformats.org/officeDocument/2006/relationships/tags" Target="../tags/tag71.xml"/><Relationship Id="rId12" Type="http://schemas.openxmlformats.org/officeDocument/2006/relationships/tags" Target="../tags/tag76.xml"/><Relationship Id="rId17" Type="http://schemas.openxmlformats.org/officeDocument/2006/relationships/tags" Target="../tags/tag81.xml"/><Relationship Id="rId25" Type="http://schemas.openxmlformats.org/officeDocument/2006/relationships/tags" Target="../tags/tag89.xml"/><Relationship Id="rId2" Type="http://schemas.openxmlformats.org/officeDocument/2006/relationships/tags" Target="../tags/tag66.xml"/><Relationship Id="rId16" Type="http://schemas.openxmlformats.org/officeDocument/2006/relationships/tags" Target="../tags/tag80.xml"/><Relationship Id="rId20" Type="http://schemas.openxmlformats.org/officeDocument/2006/relationships/tags" Target="../tags/tag84.xml"/><Relationship Id="rId29" Type="http://schemas.openxmlformats.org/officeDocument/2006/relationships/tags" Target="../tags/tag93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tags" Target="../tags/tag75.xml"/><Relationship Id="rId24" Type="http://schemas.openxmlformats.org/officeDocument/2006/relationships/tags" Target="../tags/tag88.xml"/><Relationship Id="rId5" Type="http://schemas.openxmlformats.org/officeDocument/2006/relationships/tags" Target="../tags/tag69.xml"/><Relationship Id="rId15" Type="http://schemas.openxmlformats.org/officeDocument/2006/relationships/tags" Target="../tags/tag79.xml"/><Relationship Id="rId23" Type="http://schemas.openxmlformats.org/officeDocument/2006/relationships/tags" Target="../tags/tag87.xml"/><Relationship Id="rId28" Type="http://schemas.openxmlformats.org/officeDocument/2006/relationships/tags" Target="../tags/tag92.xml"/><Relationship Id="rId10" Type="http://schemas.openxmlformats.org/officeDocument/2006/relationships/tags" Target="../tags/tag74.xml"/><Relationship Id="rId19" Type="http://schemas.openxmlformats.org/officeDocument/2006/relationships/tags" Target="../tags/tag83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4" Type="http://schemas.openxmlformats.org/officeDocument/2006/relationships/tags" Target="../tags/tag78.xml"/><Relationship Id="rId22" Type="http://schemas.openxmlformats.org/officeDocument/2006/relationships/tags" Target="../tags/tag86.xml"/><Relationship Id="rId27" Type="http://schemas.openxmlformats.org/officeDocument/2006/relationships/tags" Target="../tags/tag91.xml"/><Relationship Id="rId30" Type="http://schemas.openxmlformats.org/officeDocument/2006/relationships/tags" Target="../tags/tag94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tags" Target="../tags/tag120.xml"/><Relationship Id="rId21" Type="http://schemas.openxmlformats.org/officeDocument/2006/relationships/tags" Target="../tags/tag115.xml"/><Relationship Id="rId42" Type="http://schemas.openxmlformats.org/officeDocument/2006/relationships/tags" Target="../tags/tag136.xml"/><Relationship Id="rId47" Type="http://schemas.openxmlformats.org/officeDocument/2006/relationships/tags" Target="../tags/tag141.xml"/><Relationship Id="rId63" Type="http://schemas.openxmlformats.org/officeDocument/2006/relationships/tags" Target="../tags/tag157.xml"/><Relationship Id="rId68" Type="http://schemas.openxmlformats.org/officeDocument/2006/relationships/tags" Target="../tags/tag162.xml"/><Relationship Id="rId84" Type="http://schemas.openxmlformats.org/officeDocument/2006/relationships/tags" Target="../tags/tag178.xml"/><Relationship Id="rId89" Type="http://schemas.openxmlformats.org/officeDocument/2006/relationships/tags" Target="../tags/tag183.xml"/><Relationship Id="rId16" Type="http://schemas.openxmlformats.org/officeDocument/2006/relationships/tags" Target="../tags/tag110.xml"/><Relationship Id="rId11" Type="http://schemas.openxmlformats.org/officeDocument/2006/relationships/tags" Target="../tags/tag105.xml"/><Relationship Id="rId32" Type="http://schemas.openxmlformats.org/officeDocument/2006/relationships/tags" Target="../tags/tag126.xml"/><Relationship Id="rId37" Type="http://schemas.openxmlformats.org/officeDocument/2006/relationships/tags" Target="../tags/tag131.xml"/><Relationship Id="rId53" Type="http://schemas.openxmlformats.org/officeDocument/2006/relationships/tags" Target="../tags/tag147.xml"/><Relationship Id="rId58" Type="http://schemas.openxmlformats.org/officeDocument/2006/relationships/tags" Target="../tags/tag152.xml"/><Relationship Id="rId74" Type="http://schemas.openxmlformats.org/officeDocument/2006/relationships/tags" Target="../tags/tag168.xml"/><Relationship Id="rId79" Type="http://schemas.openxmlformats.org/officeDocument/2006/relationships/tags" Target="../tags/tag173.xml"/><Relationship Id="rId5" Type="http://schemas.openxmlformats.org/officeDocument/2006/relationships/tags" Target="../tags/tag99.xml"/><Relationship Id="rId90" Type="http://schemas.openxmlformats.org/officeDocument/2006/relationships/tags" Target="../tags/tag184.xml"/><Relationship Id="rId95" Type="http://schemas.openxmlformats.org/officeDocument/2006/relationships/tags" Target="../tags/tag189.xml"/><Relationship Id="rId22" Type="http://schemas.openxmlformats.org/officeDocument/2006/relationships/tags" Target="../tags/tag116.xml"/><Relationship Id="rId27" Type="http://schemas.openxmlformats.org/officeDocument/2006/relationships/tags" Target="../tags/tag121.xml"/><Relationship Id="rId43" Type="http://schemas.openxmlformats.org/officeDocument/2006/relationships/tags" Target="../tags/tag137.xml"/><Relationship Id="rId48" Type="http://schemas.openxmlformats.org/officeDocument/2006/relationships/tags" Target="../tags/tag142.xml"/><Relationship Id="rId64" Type="http://schemas.openxmlformats.org/officeDocument/2006/relationships/tags" Target="../tags/tag158.xml"/><Relationship Id="rId69" Type="http://schemas.openxmlformats.org/officeDocument/2006/relationships/tags" Target="../tags/tag163.xml"/><Relationship Id="rId80" Type="http://schemas.openxmlformats.org/officeDocument/2006/relationships/tags" Target="../tags/tag174.xml"/><Relationship Id="rId85" Type="http://schemas.openxmlformats.org/officeDocument/2006/relationships/tags" Target="../tags/tag179.xml"/><Relationship Id="rId3" Type="http://schemas.openxmlformats.org/officeDocument/2006/relationships/tags" Target="../tags/tag97.xml"/><Relationship Id="rId12" Type="http://schemas.openxmlformats.org/officeDocument/2006/relationships/tags" Target="../tags/tag106.xml"/><Relationship Id="rId17" Type="http://schemas.openxmlformats.org/officeDocument/2006/relationships/tags" Target="../tags/tag111.xml"/><Relationship Id="rId25" Type="http://schemas.openxmlformats.org/officeDocument/2006/relationships/tags" Target="../tags/tag119.xml"/><Relationship Id="rId33" Type="http://schemas.openxmlformats.org/officeDocument/2006/relationships/tags" Target="../tags/tag127.xml"/><Relationship Id="rId38" Type="http://schemas.openxmlformats.org/officeDocument/2006/relationships/tags" Target="../tags/tag132.xml"/><Relationship Id="rId46" Type="http://schemas.openxmlformats.org/officeDocument/2006/relationships/tags" Target="../tags/tag140.xml"/><Relationship Id="rId59" Type="http://schemas.openxmlformats.org/officeDocument/2006/relationships/tags" Target="../tags/tag153.xml"/><Relationship Id="rId67" Type="http://schemas.openxmlformats.org/officeDocument/2006/relationships/tags" Target="../tags/tag161.xml"/><Relationship Id="rId20" Type="http://schemas.openxmlformats.org/officeDocument/2006/relationships/tags" Target="../tags/tag114.xml"/><Relationship Id="rId41" Type="http://schemas.openxmlformats.org/officeDocument/2006/relationships/tags" Target="../tags/tag135.xml"/><Relationship Id="rId54" Type="http://schemas.openxmlformats.org/officeDocument/2006/relationships/tags" Target="../tags/tag148.xml"/><Relationship Id="rId62" Type="http://schemas.openxmlformats.org/officeDocument/2006/relationships/tags" Target="../tags/tag156.xml"/><Relationship Id="rId70" Type="http://schemas.openxmlformats.org/officeDocument/2006/relationships/tags" Target="../tags/tag164.xml"/><Relationship Id="rId75" Type="http://schemas.openxmlformats.org/officeDocument/2006/relationships/tags" Target="../tags/tag169.xml"/><Relationship Id="rId83" Type="http://schemas.openxmlformats.org/officeDocument/2006/relationships/tags" Target="../tags/tag177.xml"/><Relationship Id="rId88" Type="http://schemas.openxmlformats.org/officeDocument/2006/relationships/tags" Target="../tags/tag182.xml"/><Relationship Id="rId91" Type="http://schemas.openxmlformats.org/officeDocument/2006/relationships/tags" Target="../tags/tag185.xml"/><Relationship Id="rId96" Type="http://schemas.openxmlformats.org/officeDocument/2006/relationships/tags" Target="../tags/tag190.xml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15" Type="http://schemas.openxmlformats.org/officeDocument/2006/relationships/tags" Target="../tags/tag109.xml"/><Relationship Id="rId23" Type="http://schemas.openxmlformats.org/officeDocument/2006/relationships/tags" Target="../tags/tag117.xml"/><Relationship Id="rId28" Type="http://schemas.openxmlformats.org/officeDocument/2006/relationships/tags" Target="../tags/tag122.xml"/><Relationship Id="rId36" Type="http://schemas.openxmlformats.org/officeDocument/2006/relationships/tags" Target="../tags/tag130.xml"/><Relationship Id="rId49" Type="http://schemas.openxmlformats.org/officeDocument/2006/relationships/tags" Target="../tags/tag143.xml"/><Relationship Id="rId57" Type="http://schemas.openxmlformats.org/officeDocument/2006/relationships/tags" Target="../tags/tag151.xml"/><Relationship Id="rId10" Type="http://schemas.openxmlformats.org/officeDocument/2006/relationships/tags" Target="../tags/tag104.xml"/><Relationship Id="rId31" Type="http://schemas.openxmlformats.org/officeDocument/2006/relationships/tags" Target="../tags/tag125.xml"/><Relationship Id="rId44" Type="http://schemas.openxmlformats.org/officeDocument/2006/relationships/tags" Target="../tags/tag138.xml"/><Relationship Id="rId52" Type="http://schemas.openxmlformats.org/officeDocument/2006/relationships/tags" Target="../tags/tag146.xml"/><Relationship Id="rId60" Type="http://schemas.openxmlformats.org/officeDocument/2006/relationships/tags" Target="../tags/tag154.xml"/><Relationship Id="rId65" Type="http://schemas.openxmlformats.org/officeDocument/2006/relationships/tags" Target="../tags/tag159.xml"/><Relationship Id="rId73" Type="http://schemas.openxmlformats.org/officeDocument/2006/relationships/tags" Target="../tags/tag167.xml"/><Relationship Id="rId78" Type="http://schemas.openxmlformats.org/officeDocument/2006/relationships/tags" Target="../tags/tag172.xml"/><Relationship Id="rId81" Type="http://schemas.openxmlformats.org/officeDocument/2006/relationships/tags" Target="../tags/tag175.xml"/><Relationship Id="rId86" Type="http://schemas.openxmlformats.org/officeDocument/2006/relationships/tags" Target="../tags/tag180.xml"/><Relationship Id="rId94" Type="http://schemas.openxmlformats.org/officeDocument/2006/relationships/tags" Target="../tags/tag188.xml"/><Relationship Id="rId99" Type="http://schemas.openxmlformats.org/officeDocument/2006/relationships/slideLayout" Target="../slideLayouts/slideLayout4.xml"/><Relationship Id="rId4" Type="http://schemas.openxmlformats.org/officeDocument/2006/relationships/tags" Target="../tags/tag98.xml"/><Relationship Id="rId9" Type="http://schemas.openxmlformats.org/officeDocument/2006/relationships/tags" Target="../tags/tag103.xml"/><Relationship Id="rId13" Type="http://schemas.openxmlformats.org/officeDocument/2006/relationships/tags" Target="../tags/tag107.xml"/><Relationship Id="rId18" Type="http://schemas.openxmlformats.org/officeDocument/2006/relationships/tags" Target="../tags/tag112.xml"/><Relationship Id="rId39" Type="http://schemas.openxmlformats.org/officeDocument/2006/relationships/tags" Target="../tags/tag133.xml"/><Relationship Id="rId34" Type="http://schemas.openxmlformats.org/officeDocument/2006/relationships/tags" Target="../tags/tag128.xml"/><Relationship Id="rId50" Type="http://schemas.openxmlformats.org/officeDocument/2006/relationships/tags" Target="../tags/tag144.xml"/><Relationship Id="rId55" Type="http://schemas.openxmlformats.org/officeDocument/2006/relationships/tags" Target="../tags/tag149.xml"/><Relationship Id="rId76" Type="http://schemas.openxmlformats.org/officeDocument/2006/relationships/tags" Target="../tags/tag170.xml"/><Relationship Id="rId97" Type="http://schemas.openxmlformats.org/officeDocument/2006/relationships/tags" Target="../tags/tag191.xml"/><Relationship Id="rId7" Type="http://schemas.openxmlformats.org/officeDocument/2006/relationships/tags" Target="../tags/tag101.xml"/><Relationship Id="rId71" Type="http://schemas.openxmlformats.org/officeDocument/2006/relationships/tags" Target="../tags/tag165.xml"/><Relationship Id="rId92" Type="http://schemas.openxmlformats.org/officeDocument/2006/relationships/tags" Target="../tags/tag186.xml"/><Relationship Id="rId2" Type="http://schemas.openxmlformats.org/officeDocument/2006/relationships/tags" Target="../tags/tag96.xml"/><Relationship Id="rId29" Type="http://schemas.openxmlformats.org/officeDocument/2006/relationships/tags" Target="../tags/tag123.xml"/><Relationship Id="rId24" Type="http://schemas.openxmlformats.org/officeDocument/2006/relationships/tags" Target="../tags/tag118.xml"/><Relationship Id="rId40" Type="http://schemas.openxmlformats.org/officeDocument/2006/relationships/tags" Target="../tags/tag134.xml"/><Relationship Id="rId45" Type="http://schemas.openxmlformats.org/officeDocument/2006/relationships/tags" Target="../tags/tag139.xml"/><Relationship Id="rId66" Type="http://schemas.openxmlformats.org/officeDocument/2006/relationships/tags" Target="../tags/tag160.xml"/><Relationship Id="rId87" Type="http://schemas.openxmlformats.org/officeDocument/2006/relationships/tags" Target="../tags/tag181.xml"/><Relationship Id="rId61" Type="http://schemas.openxmlformats.org/officeDocument/2006/relationships/tags" Target="../tags/tag155.xml"/><Relationship Id="rId82" Type="http://schemas.openxmlformats.org/officeDocument/2006/relationships/tags" Target="../tags/tag176.xml"/><Relationship Id="rId19" Type="http://schemas.openxmlformats.org/officeDocument/2006/relationships/tags" Target="../tags/tag113.xml"/><Relationship Id="rId14" Type="http://schemas.openxmlformats.org/officeDocument/2006/relationships/tags" Target="../tags/tag108.xml"/><Relationship Id="rId30" Type="http://schemas.openxmlformats.org/officeDocument/2006/relationships/tags" Target="../tags/tag124.xml"/><Relationship Id="rId35" Type="http://schemas.openxmlformats.org/officeDocument/2006/relationships/tags" Target="../tags/tag129.xml"/><Relationship Id="rId56" Type="http://schemas.openxmlformats.org/officeDocument/2006/relationships/tags" Target="../tags/tag150.xml"/><Relationship Id="rId77" Type="http://schemas.openxmlformats.org/officeDocument/2006/relationships/tags" Target="../tags/tag171.xml"/><Relationship Id="rId100" Type="http://schemas.openxmlformats.org/officeDocument/2006/relationships/notesSlide" Target="../notesSlides/notesSlide9.xml"/><Relationship Id="rId8" Type="http://schemas.openxmlformats.org/officeDocument/2006/relationships/tags" Target="../tags/tag102.xml"/><Relationship Id="rId51" Type="http://schemas.openxmlformats.org/officeDocument/2006/relationships/tags" Target="../tags/tag145.xml"/><Relationship Id="rId72" Type="http://schemas.openxmlformats.org/officeDocument/2006/relationships/tags" Target="../tags/tag166.xml"/><Relationship Id="rId93" Type="http://schemas.openxmlformats.org/officeDocument/2006/relationships/tags" Target="../tags/tag187.xml"/><Relationship Id="rId98" Type="http://schemas.openxmlformats.org/officeDocument/2006/relationships/tags" Target="../tags/tag19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18.png"/><Relationship Id="rId3" Type="http://schemas.openxmlformats.org/officeDocument/2006/relationships/tags" Target="../tags/tag195.xml"/><Relationship Id="rId7" Type="http://schemas.openxmlformats.org/officeDocument/2006/relationships/image" Target="../media/image160.emf"/><Relationship Id="rId12" Type="http://schemas.openxmlformats.org/officeDocument/2006/relationships/customXml" Target="../ink/ink4.xml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6" Type="http://schemas.openxmlformats.org/officeDocument/2006/relationships/customXml" Target="../ink/ink1.xml"/><Relationship Id="rId11" Type="http://schemas.openxmlformats.org/officeDocument/2006/relationships/image" Target="../media/image181.emf"/><Relationship Id="rId5" Type="http://schemas.openxmlformats.org/officeDocument/2006/relationships/notesSlide" Target="../notesSlides/notesSlide10.xml"/><Relationship Id="rId10" Type="http://schemas.openxmlformats.org/officeDocument/2006/relationships/customXml" Target="../ink/ink3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7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6" Type="http://schemas.openxmlformats.org/officeDocument/2006/relationships/image" Target="../media/image110.png"/><Relationship Id="rId5" Type="http://schemas.openxmlformats.org/officeDocument/2006/relationships/tags" Target="../tags/tag197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06.xml"/><Relationship Id="rId3" Type="http://schemas.openxmlformats.org/officeDocument/2006/relationships/tags" Target="../tags/tag201.xml"/><Relationship Id="rId7" Type="http://schemas.openxmlformats.org/officeDocument/2006/relationships/tags" Target="../tags/tag205.xml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6" Type="http://schemas.openxmlformats.org/officeDocument/2006/relationships/tags" Target="../tags/tag204.xml"/><Relationship Id="rId11" Type="http://schemas.openxmlformats.org/officeDocument/2006/relationships/notesSlide" Target="../notesSlides/notesSlide12.xml"/><Relationship Id="rId5" Type="http://schemas.openxmlformats.org/officeDocument/2006/relationships/tags" Target="../tags/tag203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02.xml"/><Relationship Id="rId9" Type="http://schemas.openxmlformats.org/officeDocument/2006/relationships/tags" Target="../tags/tag207.xml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tags" Target="../tags/tag233.xml"/><Relationship Id="rId21" Type="http://schemas.openxmlformats.org/officeDocument/2006/relationships/tags" Target="../tags/tag228.xml"/><Relationship Id="rId42" Type="http://schemas.openxmlformats.org/officeDocument/2006/relationships/tags" Target="../tags/tag249.xml"/><Relationship Id="rId47" Type="http://schemas.openxmlformats.org/officeDocument/2006/relationships/tags" Target="../tags/tag254.xml"/><Relationship Id="rId63" Type="http://schemas.openxmlformats.org/officeDocument/2006/relationships/tags" Target="../tags/tag270.xml"/><Relationship Id="rId68" Type="http://schemas.openxmlformats.org/officeDocument/2006/relationships/tags" Target="../tags/tag275.xml"/><Relationship Id="rId84" Type="http://schemas.openxmlformats.org/officeDocument/2006/relationships/tags" Target="../tags/tag291.xml"/><Relationship Id="rId16" Type="http://schemas.openxmlformats.org/officeDocument/2006/relationships/tags" Target="../tags/tag223.xml"/><Relationship Id="rId11" Type="http://schemas.openxmlformats.org/officeDocument/2006/relationships/tags" Target="../tags/tag218.xml"/><Relationship Id="rId32" Type="http://schemas.openxmlformats.org/officeDocument/2006/relationships/tags" Target="../tags/tag239.xml"/><Relationship Id="rId37" Type="http://schemas.openxmlformats.org/officeDocument/2006/relationships/tags" Target="../tags/tag244.xml"/><Relationship Id="rId53" Type="http://schemas.openxmlformats.org/officeDocument/2006/relationships/tags" Target="../tags/tag260.xml"/><Relationship Id="rId58" Type="http://schemas.openxmlformats.org/officeDocument/2006/relationships/tags" Target="../tags/tag265.xml"/><Relationship Id="rId74" Type="http://schemas.openxmlformats.org/officeDocument/2006/relationships/tags" Target="../tags/tag281.xml"/><Relationship Id="rId79" Type="http://schemas.openxmlformats.org/officeDocument/2006/relationships/tags" Target="../tags/tag286.xml"/><Relationship Id="rId5" Type="http://schemas.openxmlformats.org/officeDocument/2006/relationships/tags" Target="../tags/tag212.xml"/><Relationship Id="rId19" Type="http://schemas.openxmlformats.org/officeDocument/2006/relationships/tags" Target="../tags/tag226.xml"/><Relationship Id="rId14" Type="http://schemas.openxmlformats.org/officeDocument/2006/relationships/tags" Target="../tags/tag221.xml"/><Relationship Id="rId22" Type="http://schemas.openxmlformats.org/officeDocument/2006/relationships/tags" Target="../tags/tag229.xml"/><Relationship Id="rId27" Type="http://schemas.openxmlformats.org/officeDocument/2006/relationships/tags" Target="../tags/tag234.xml"/><Relationship Id="rId30" Type="http://schemas.openxmlformats.org/officeDocument/2006/relationships/tags" Target="../tags/tag237.xml"/><Relationship Id="rId35" Type="http://schemas.openxmlformats.org/officeDocument/2006/relationships/tags" Target="../tags/tag242.xml"/><Relationship Id="rId43" Type="http://schemas.openxmlformats.org/officeDocument/2006/relationships/tags" Target="../tags/tag250.xml"/><Relationship Id="rId48" Type="http://schemas.openxmlformats.org/officeDocument/2006/relationships/tags" Target="../tags/tag255.xml"/><Relationship Id="rId56" Type="http://schemas.openxmlformats.org/officeDocument/2006/relationships/tags" Target="../tags/tag263.xml"/><Relationship Id="rId64" Type="http://schemas.openxmlformats.org/officeDocument/2006/relationships/tags" Target="../tags/tag271.xml"/><Relationship Id="rId69" Type="http://schemas.openxmlformats.org/officeDocument/2006/relationships/tags" Target="../tags/tag276.xml"/><Relationship Id="rId77" Type="http://schemas.openxmlformats.org/officeDocument/2006/relationships/tags" Target="../tags/tag284.xml"/><Relationship Id="rId8" Type="http://schemas.openxmlformats.org/officeDocument/2006/relationships/tags" Target="../tags/tag215.xml"/><Relationship Id="rId51" Type="http://schemas.openxmlformats.org/officeDocument/2006/relationships/tags" Target="../tags/tag258.xml"/><Relationship Id="rId72" Type="http://schemas.openxmlformats.org/officeDocument/2006/relationships/tags" Target="../tags/tag279.xml"/><Relationship Id="rId80" Type="http://schemas.openxmlformats.org/officeDocument/2006/relationships/tags" Target="../tags/tag287.xml"/><Relationship Id="rId85" Type="http://schemas.openxmlformats.org/officeDocument/2006/relationships/slideLayout" Target="../slideLayouts/slideLayout2.xml"/><Relationship Id="rId3" Type="http://schemas.openxmlformats.org/officeDocument/2006/relationships/tags" Target="../tags/tag210.xml"/><Relationship Id="rId12" Type="http://schemas.openxmlformats.org/officeDocument/2006/relationships/tags" Target="../tags/tag219.xml"/><Relationship Id="rId17" Type="http://schemas.openxmlformats.org/officeDocument/2006/relationships/tags" Target="../tags/tag224.xml"/><Relationship Id="rId25" Type="http://schemas.openxmlformats.org/officeDocument/2006/relationships/tags" Target="../tags/tag232.xml"/><Relationship Id="rId33" Type="http://schemas.openxmlformats.org/officeDocument/2006/relationships/tags" Target="../tags/tag240.xml"/><Relationship Id="rId38" Type="http://schemas.openxmlformats.org/officeDocument/2006/relationships/tags" Target="../tags/tag245.xml"/><Relationship Id="rId46" Type="http://schemas.openxmlformats.org/officeDocument/2006/relationships/tags" Target="../tags/tag253.xml"/><Relationship Id="rId59" Type="http://schemas.openxmlformats.org/officeDocument/2006/relationships/tags" Target="../tags/tag266.xml"/><Relationship Id="rId67" Type="http://schemas.openxmlformats.org/officeDocument/2006/relationships/tags" Target="../tags/tag274.xml"/><Relationship Id="rId20" Type="http://schemas.openxmlformats.org/officeDocument/2006/relationships/tags" Target="../tags/tag227.xml"/><Relationship Id="rId41" Type="http://schemas.openxmlformats.org/officeDocument/2006/relationships/tags" Target="../tags/tag248.xml"/><Relationship Id="rId54" Type="http://schemas.openxmlformats.org/officeDocument/2006/relationships/tags" Target="../tags/tag261.xml"/><Relationship Id="rId62" Type="http://schemas.openxmlformats.org/officeDocument/2006/relationships/tags" Target="../tags/tag269.xml"/><Relationship Id="rId70" Type="http://schemas.openxmlformats.org/officeDocument/2006/relationships/tags" Target="../tags/tag277.xml"/><Relationship Id="rId75" Type="http://schemas.openxmlformats.org/officeDocument/2006/relationships/tags" Target="../tags/tag282.xml"/><Relationship Id="rId83" Type="http://schemas.openxmlformats.org/officeDocument/2006/relationships/tags" Target="../tags/tag290.xml"/><Relationship Id="rId1" Type="http://schemas.openxmlformats.org/officeDocument/2006/relationships/tags" Target="../tags/tag208.xml"/><Relationship Id="rId6" Type="http://schemas.openxmlformats.org/officeDocument/2006/relationships/tags" Target="../tags/tag213.xml"/><Relationship Id="rId15" Type="http://schemas.openxmlformats.org/officeDocument/2006/relationships/tags" Target="../tags/tag222.xml"/><Relationship Id="rId23" Type="http://schemas.openxmlformats.org/officeDocument/2006/relationships/tags" Target="../tags/tag230.xml"/><Relationship Id="rId28" Type="http://schemas.openxmlformats.org/officeDocument/2006/relationships/tags" Target="../tags/tag235.xml"/><Relationship Id="rId36" Type="http://schemas.openxmlformats.org/officeDocument/2006/relationships/tags" Target="../tags/tag243.xml"/><Relationship Id="rId49" Type="http://schemas.openxmlformats.org/officeDocument/2006/relationships/tags" Target="../tags/tag256.xml"/><Relationship Id="rId57" Type="http://schemas.openxmlformats.org/officeDocument/2006/relationships/tags" Target="../tags/tag264.xml"/><Relationship Id="rId10" Type="http://schemas.openxmlformats.org/officeDocument/2006/relationships/tags" Target="../tags/tag217.xml"/><Relationship Id="rId31" Type="http://schemas.openxmlformats.org/officeDocument/2006/relationships/tags" Target="../tags/tag238.xml"/><Relationship Id="rId44" Type="http://schemas.openxmlformats.org/officeDocument/2006/relationships/tags" Target="../tags/tag251.xml"/><Relationship Id="rId52" Type="http://schemas.openxmlformats.org/officeDocument/2006/relationships/tags" Target="../tags/tag259.xml"/><Relationship Id="rId60" Type="http://schemas.openxmlformats.org/officeDocument/2006/relationships/tags" Target="../tags/tag267.xml"/><Relationship Id="rId65" Type="http://schemas.openxmlformats.org/officeDocument/2006/relationships/tags" Target="../tags/tag272.xml"/><Relationship Id="rId73" Type="http://schemas.openxmlformats.org/officeDocument/2006/relationships/tags" Target="../tags/tag280.xml"/><Relationship Id="rId78" Type="http://schemas.openxmlformats.org/officeDocument/2006/relationships/tags" Target="../tags/tag285.xml"/><Relationship Id="rId81" Type="http://schemas.openxmlformats.org/officeDocument/2006/relationships/tags" Target="../tags/tag288.xml"/><Relationship Id="rId86" Type="http://schemas.openxmlformats.org/officeDocument/2006/relationships/notesSlide" Target="../notesSlides/notesSlide13.xml"/><Relationship Id="rId4" Type="http://schemas.openxmlformats.org/officeDocument/2006/relationships/tags" Target="../tags/tag211.xml"/><Relationship Id="rId9" Type="http://schemas.openxmlformats.org/officeDocument/2006/relationships/tags" Target="../tags/tag216.xml"/><Relationship Id="rId13" Type="http://schemas.openxmlformats.org/officeDocument/2006/relationships/tags" Target="../tags/tag220.xml"/><Relationship Id="rId18" Type="http://schemas.openxmlformats.org/officeDocument/2006/relationships/tags" Target="../tags/tag225.xml"/><Relationship Id="rId39" Type="http://schemas.openxmlformats.org/officeDocument/2006/relationships/tags" Target="../tags/tag246.xml"/><Relationship Id="rId34" Type="http://schemas.openxmlformats.org/officeDocument/2006/relationships/tags" Target="../tags/tag241.xml"/><Relationship Id="rId50" Type="http://schemas.openxmlformats.org/officeDocument/2006/relationships/tags" Target="../tags/tag257.xml"/><Relationship Id="rId55" Type="http://schemas.openxmlformats.org/officeDocument/2006/relationships/tags" Target="../tags/tag262.xml"/><Relationship Id="rId76" Type="http://schemas.openxmlformats.org/officeDocument/2006/relationships/tags" Target="../tags/tag283.xml"/><Relationship Id="rId7" Type="http://schemas.openxmlformats.org/officeDocument/2006/relationships/tags" Target="../tags/tag214.xml"/><Relationship Id="rId71" Type="http://schemas.openxmlformats.org/officeDocument/2006/relationships/tags" Target="../tags/tag278.xml"/><Relationship Id="rId2" Type="http://schemas.openxmlformats.org/officeDocument/2006/relationships/tags" Target="../tags/tag209.xml"/><Relationship Id="rId29" Type="http://schemas.openxmlformats.org/officeDocument/2006/relationships/tags" Target="../tags/tag236.xml"/><Relationship Id="rId24" Type="http://schemas.openxmlformats.org/officeDocument/2006/relationships/tags" Target="../tags/tag231.xml"/><Relationship Id="rId40" Type="http://schemas.openxmlformats.org/officeDocument/2006/relationships/tags" Target="../tags/tag247.xml"/><Relationship Id="rId45" Type="http://schemas.openxmlformats.org/officeDocument/2006/relationships/tags" Target="../tags/tag252.xml"/><Relationship Id="rId66" Type="http://schemas.openxmlformats.org/officeDocument/2006/relationships/tags" Target="../tags/tag273.xml"/><Relationship Id="rId61" Type="http://schemas.openxmlformats.org/officeDocument/2006/relationships/tags" Target="../tags/tag268.xml"/><Relationship Id="rId82" Type="http://schemas.openxmlformats.org/officeDocument/2006/relationships/tags" Target="../tags/tag28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9" Type="http://schemas.openxmlformats.org/officeDocument/2006/relationships/image" Target="../media/image5.jpeg"/><Relationship Id="rId21" Type="http://schemas.openxmlformats.org/officeDocument/2006/relationships/tags" Target="../tags/tag22.xml"/><Relationship Id="rId34" Type="http://schemas.openxmlformats.org/officeDocument/2006/relationships/notesSlide" Target="../notesSlides/notesSlide2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tags" Target="../tags/tag30.xml"/><Relationship Id="rId41" Type="http://schemas.openxmlformats.org/officeDocument/2006/relationships/image" Target="../media/image7.tiff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tags" Target="../tags/tag33.xml"/><Relationship Id="rId37" Type="http://schemas.openxmlformats.org/officeDocument/2006/relationships/image" Target="../media/image3.png"/><Relationship Id="rId40" Type="http://schemas.openxmlformats.org/officeDocument/2006/relationships/image" Target="../media/image6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image" Target="../media/image2.png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tags" Target="../tags/tag32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Relationship Id="rId35" Type="http://schemas.openxmlformats.org/officeDocument/2006/relationships/image" Target="../media/image1.png"/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94.xml"/><Relationship Id="rId2" Type="http://schemas.openxmlformats.org/officeDocument/2006/relationships/tags" Target="../tags/tag293.xml"/><Relationship Id="rId1" Type="http://schemas.openxmlformats.org/officeDocument/2006/relationships/tags" Target="../tags/tag292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tags" Target="../tags/tag320.xml"/><Relationship Id="rId21" Type="http://schemas.openxmlformats.org/officeDocument/2006/relationships/tags" Target="../tags/tag315.xml"/><Relationship Id="rId42" Type="http://schemas.openxmlformats.org/officeDocument/2006/relationships/tags" Target="../tags/tag336.xml"/><Relationship Id="rId47" Type="http://schemas.openxmlformats.org/officeDocument/2006/relationships/tags" Target="../tags/tag341.xml"/><Relationship Id="rId63" Type="http://schemas.openxmlformats.org/officeDocument/2006/relationships/tags" Target="../tags/tag357.xml"/><Relationship Id="rId68" Type="http://schemas.openxmlformats.org/officeDocument/2006/relationships/tags" Target="../tags/tag362.xml"/><Relationship Id="rId16" Type="http://schemas.openxmlformats.org/officeDocument/2006/relationships/tags" Target="../tags/tag310.xml"/><Relationship Id="rId11" Type="http://schemas.openxmlformats.org/officeDocument/2006/relationships/tags" Target="../tags/tag305.xml"/><Relationship Id="rId24" Type="http://schemas.openxmlformats.org/officeDocument/2006/relationships/tags" Target="../tags/tag318.xml"/><Relationship Id="rId32" Type="http://schemas.openxmlformats.org/officeDocument/2006/relationships/tags" Target="../tags/tag326.xml"/><Relationship Id="rId37" Type="http://schemas.openxmlformats.org/officeDocument/2006/relationships/tags" Target="../tags/tag331.xml"/><Relationship Id="rId40" Type="http://schemas.openxmlformats.org/officeDocument/2006/relationships/tags" Target="../tags/tag334.xml"/><Relationship Id="rId45" Type="http://schemas.openxmlformats.org/officeDocument/2006/relationships/tags" Target="../tags/tag339.xml"/><Relationship Id="rId53" Type="http://schemas.openxmlformats.org/officeDocument/2006/relationships/tags" Target="../tags/tag347.xml"/><Relationship Id="rId58" Type="http://schemas.openxmlformats.org/officeDocument/2006/relationships/tags" Target="../tags/tag352.xml"/><Relationship Id="rId66" Type="http://schemas.openxmlformats.org/officeDocument/2006/relationships/tags" Target="../tags/tag360.xml"/><Relationship Id="rId74" Type="http://schemas.openxmlformats.org/officeDocument/2006/relationships/tags" Target="../tags/tag368.xml"/><Relationship Id="rId5" Type="http://schemas.openxmlformats.org/officeDocument/2006/relationships/tags" Target="../tags/tag299.xml"/><Relationship Id="rId61" Type="http://schemas.openxmlformats.org/officeDocument/2006/relationships/tags" Target="../tags/tag355.xml"/><Relationship Id="rId19" Type="http://schemas.openxmlformats.org/officeDocument/2006/relationships/tags" Target="../tags/tag313.xml"/><Relationship Id="rId14" Type="http://schemas.openxmlformats.org/officeDocument/2006/relationships/tags" Target="../tags/tag308.xml"/><Relationship Id="rId22" Type="http://schemas.openxmlformats.org/officeDocument/2006/relationships/tags" Target="../tags/tag316.xml"/><Relationship Id="rId27" Type="http://schemas.openxmlformats.org/officeDocument/2006/relationships/tags" Target="../tags/tag321.xml"/><Relationship Id="rId30" Type="http://schemas.openxmlformats.org/officeDocument/2006/relationships/tags" Target="../tags/tag324.xml"/><Relationship Id="rId35" Type="http://schemas.openxmlformats.org/officeDocument/2006/relationships/tags" Target="../tags/tag329.xml"/><Relationship Id="rId43" Type="http://schemas.openxmlformats.org/officeDocument/2006/relationships/tags" Target="../tags/tag337.xml"/><Relationship Id="rId48" Type="http://schemas.openxmlformats.org/officeDocument/2006/relationships/tags" Target="../tags/tag342.xml"/><Relationship Id="rId56" Type="http://schemas.openxmlformats.org/officeDocument/2006/relationships/tags" Target="../tags/tag350.xml"/><Relationship Id="rId64" Type="http://schemas.openxmlformats.org/officeDocument/2006/relationships/tags" Target="../tags/tag358.xml"/><Relationship Id="rId69" Type="http://schemas.openxmlformats.org/officeDocument/2006/relationships/tags" Target="../tags/tag363.xml"/><Relationship Id="rId77" Type="http://schemas.openxmlformats.org/officeDocument/2006/relationships/notesSlide" Target="../notesSlides/notesSlide16.xml"/><Relationship Id="rId8" Type="http://schemas.openxmlformats.org/officeDocument/2006/relationships/tags" Target="../tags/tag302.xml"/><Relationship Id="rId51" Type="http://schemas.openxmlformats.org/officeDocument/2006/relationships/tags" Target="../tags/tag345.xml"/><Relationship Id="rId72" Type="http://schemas.openxmlformats.org/officeDocument/2006/relationships/tags" Target="../tags/tag366.xml"/><Relationship Id="rId3" Type="http://schemas.openxmlformats.org/officeDocument/2006/relationships/tags" Target="../tags/tag297.xml"/><Relationship Id="rId12" Type="http://schemas.openxmlformats.org/officeDocument/2006/relationships/tags" Target="../tags/tag306.xml"/><Relationship Id="rId17" Type="http://schemas.openxmlformats.org/officeDocument/2006/relationships/tags" Target="../tags/tag311.xml"/><Relationship Id="rId25" Type="http://schemas.openxmlformats.org/officeDocument/2006/relationships/tags" Target="../tags/tag319.xml"/><Relationship Id="rId33" Type="http://schemas.openxmlformats.org/officeDocument/2006/relationships/tags" Target="../tags/tag327.xml"/><Relationship Id="rId38" Type="http://schemas.openxmlformats.org/officeDocument/2006/relationships/tags" Target="../tags/tag332.xml"/><Relationship Id="rId46" Type="http://schemas.openxmlformats.org/officeDocument/2006/relationships/tags" Target="../tags/tag340.xml"/><Relationship Id="rId59" Type="http://schemas.openxmlformats.org/officeDocument/2006/relationships/tags" Target="../tags/tag353.xml"/><Relationship Id="rId67" Type="http://schemas.openxmlformats.org/officeDocument/2006/relationships/tags" Target="../tags/tag361.xml"/><Relationship Id="rId20" Type="http://schemas.openxmlformats.org/officeDocument/2006/relationships/tags" Target="../tags/tag314.xml"/><Relationship Id="rId41" Type="http://schemas.openxmlformats.org/officeDocument/2006/relationships/tags" Target="../tags/tag335.xml"/><Relationship Id="rId54" Type="http://schemas.openxmlformats.org/officeDocument/2006/relationships/tags" Target="../tags/tag348.xml"/><Relationship Id="rId62" Type="http://schemas.openxmlformats.org/officeDocument/2006/relationships/tags" Target="../tags/tag356.xml"/><Relationship Id="rId70" Type="http://schemas.openxmlformats.org/officeDocument/2006/relationships/tags" Target="../tags/tag364.xml"/><Relationship Id="rId75" Type="http://schemas.openxmlformats.org/officeDocument/2006/relationships/tags" Target="../tags/tag369.xml"/><Relationship Id="rId1" Type="http://schemas.openxmlformats.org/officeDocument/2006/relationships/tags" Target="../tags/tag295.xml"/><Relationship Id="rId6" Type="http://schemas.openxmlformats.org/officeDocument/2006/relationships/tags" Target="../tags/tag300.xml"/><Relationship Id="rId15" Type="http://schemas.openxmlformats.org/officeDocument/2006/relationships/tags" Target="../tags/tag309.xml"/><Relationship Id="rId23" Type="http://schemas.openxmlformats.org/officeDocument/2006/relationships/tags" Target="../tags/tag317.xml"/><Relationship Id="rId28" Type="http://schemas.openxmlformats.org/officeDocument/2006/relationships/tags" Target="../tags/tag322.xml"/><Relationship Id="rId36" Type="http://schemas.openxmlformats.org/officeDocument/2006/relationships/tags" Target="../tags/tag330.xml"/><Relationship Id="rId49" Type="http://schemas.openxmlformats.org/officeDocument/2006/relationships/tags" Target="../tags/tag343.xml"/><Relationship Id="rId57" Type="http://schemas.openxmlformats.org/officeDocument/2006/relationships/tags" Target="../tags/tag351.xml"/><Relationship Id="rId10" Type="http://schemas.openxmlformats.org/officeDocument/2006/relationships/tags" Target="../tags/tag304.xml"/><Relationship Id="rId31" Type="http://schemas.openxmlformats.org/officeDocument/2006/relationships/tags" Target="../tags/tag325.xml"/><Relationship Id="rId44" Type="http://schemas.openxmlformats.org/officeDocument/2006/relationships/tags" Target="../tags/tag338.xml"/><Relationship Id="rId52" Type="http://schemas.openxmlformats.org/officeDocument/2006/relationships/tags" Target="../tags/tag346.xml"/><Relationship Id="rId60" Type="http://schemas.openxmlformats.org/officeDocument/2006/relationships/tags" Target="../tags/tag354.xml"/><Relationship Id="rId65" Type="http://schemas.openxmlformats.org/officeDocument/2006/relationships/tags" Target="../tags/tag359.xml"/><Relationship Id="rId73" Type="http://schemas.openxmlformats.org/officeDocument/2006/relationships/tags" Target="../tags/tag367.xml"/><Relationship Id="rId4" Type="http://schemas.openxmlformats.org/officeDocument/2006/relationships/tags" Target="../tags/tag298.xml"/><Relationship Id="rId9" Type="http://schemas.openxmlformats.org/officeDocument/2006/relationships/tags" Target="../tags/tag303.xml"/><Relationship Id="rId13" Type="http://schemas.openxmlformats.org/officeDocument/2006/relationships/tags" Target="../tags/tag307.xml"/><Relationship Id="rId18" Type="http://schemas.openxmlformats.org/officeDocument/2006/relationships/tags" Target="../tags/tag312.xml"/><Relationship Id="rId39" Type="http://schemas.openxmlformats.org/officeDocument/2006/relationships/tags" Target="../tags/tag333.xml"/><Relationship Id="rId34" Type="http://schemas.openxmlformats.org/officeDocument/2006/relationships/tags" Target="../tags/tag328.xml"/><Relationship Id="rId50" Type="http://schemas.openxmlformats.org/officeDocument/2006/relationships/tags" Target="../tags/tag344.xml"/><Relationship Id="rId55" Type="http://schemas.openxmlformats.org/officeDocument/2006/relationships/tags" Target="../tags/tag349.xml"/><Relationship Id="rId76" Type="http://schemas.openxmlformats.org/officeDocument/2006/relationships/slideLayout" Target="../slideLayouts/slideLayout2.xml"/><Relationship Id="rId7" Type="http://schemas.openxmlformats.org/officeDocument/2006/relationships/tags" Target="../tags/tag301.xml"/><Relationship Id="rId71" Type="http://schemas.openxmlformats.org/officeDocument/2006/relationships/tags" Target="../tags/tag365.xml"/><Relationship Id="rId2" Type="http://schemas.openxmlformats.org/officeDocument/2006/relationships/tags" Target="../tags/tag296.xml"/><Relationship Id="rId29" Type="http://schemas.openxmlformats.org/officeDocument/2006/relationships/tags" Target="../tags/tag323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382.xml"/><Relationship Id="rId18" Type="http://schemas.openxmlformats.org/officeDocument/2006/relationships/tags" Target="../tags/tag387.xml"/><Relationship Id="rId26" Type="http://schemas.openxmlformats.org/officeDocument/2006/relationships/tags" Target="../tags/tag395.xml"/><Relationship Id="rId39" Type="http://schemas.openxmlformats.org/officeDocument/2006/relationships/tags" Target="../tags/tag408.xml"/><Relationship Id="rId21" Type="http://schemas.openxmlformats.org/officeDocument/2006/relationships/tags" Target="../tags/tag390.xml"/><Relationship Id="rId34" Type="http://schemas.openxmlformats.org/officeDocument/2006/relationships/tags" Target="../tags/tag403.xml"/><Relationship Id="rId42" Type="http://schemas.openxmlformats.org/officeDocument/2006/relationships/tags" Target="../tags/tag411.xml"/><Relationship Id="rId47" Type="http://schemas.openxmlformats.org/officeDocument/2006/relationships/tags" Target="../tags/tag416.xml"/><Relationship Id="rId50" Type="http://schemas.openxmlformats.org/officeDocument/2006/relationships/notesSlide" Target="../notesSlides/notesSlide17.xml"/><Relationship Id="rId7" Type="http://schemas.openxmlformats.org/officeDocument/2006/relationships/tags" Target="../tags/tag376.xml"/><Relationship Id="rId2" Type="http://schemas.openxmlformats.org/officeDocument/2006/relationships/tags" Target="../tags/tag371.xml"/><Relationship Id="rId16" Type="http://schemas.openxmlformats.org/officeDocument/2006/relationships/tags" Target="../tags/tag385.xml"/><Relationship Id="rId29" Type="http://schemas.openxmlformats.org/officeDocument/2006/relationships/tags" Target="../tags/tag398.xml"/><Relationship Id="rId11" Type="http://schemas.openxmlformats.org/officeDocument/2006/relationships/tags" Target="../tags/tag380.xml"/><Relationship Id="rId24" Type="http://schemas.openxmlformats.org/officeDocument/2006/relationships/tags" Target="../tags/tag393.xml"/><Relationship Id="rId32" Type="http://schemas.openxmlformats.org/officeDocument/2006/relationships/tags" Target="../tags/tag401.xml"/><Relationship Id="rId37" Type="http://schemas.openxmlformats.org/officeDocument/2006/relationships/tags" Target="../tags/tag406.xml"/><Relationship Id="rId40" Type="http://schemas.openxmlformats.org/officeDocument/2006/relationships/tags" Target="../tags/tag409.xml"/><Relationship Id="rId45" Type="http://schemas.openxmlformats.org/officeDocument/2006/relationships/tags" Target="../tags/tag414.xml"/><Relationship Id="rId5" Type="http://schemas.openxmlformats.org/officeDocument/2006/relationships/tags" Target="../tags/tag374.xml"/><Relationship Id="rId15" Type="http://schemas.openxmlformats.org/officeDocument/2006/relationships/tags" Target="../tags/tag384.xml"/><Relationship Id="rId23" Type="http://schemas.openxmlformats.org/officeDocument/2006/relationships/tags" Target="../tags/tag392.xml"/><Relationship Id="rId28" Type="http://schemas.openxmlformats.org/officeDocument/2006/relationships/tags" Target="../tags/tag397.xml"/><Relationship Id="rId36" Type="http://schemas.openxmlformats.org/officeDocument/2006/relationships/tags" Target="../tags/tag405.xml"/><Relationship Id="rId49" Type="http://schemas.openxmlformats.org/officeDocument/2006/relationships/slideLayout" Target="../slideLayouts/slideLayout2.xml"/><Relationship Id="rId10" Type="http://schemas.openxmlformats.org/officeDocument/2006/relationships/tags" Target="../tags/tag379.xml"/><Relationship Id="rId19" Type="http://schemas.openxmlformats.org/officeDocument/2006/relationships/tags" Target="../tags/tag388.xml"/><Relationship Id="rId31" Type="http://schemas.openxmlformats.org/officeDocument/2006/relationships/tags" Target="../tags/tag400.xml"/><Relationship Id="rId44" Type="http://schemas.openxmlformats.org/officeDocument/2006/relationships/tags" Target="../tags/tag413.xml"/><Relationship Id="rId4" Type="http://schemas.openxmlformats.org/officeDocument/2006/relationships/tags" Target="../tags/tag373.xml"/><Relationship Id="rId9" Type="http://schemas.openxmlformats.org/officeDocument/2006/relationships/tags" Target="../tags/tag378.xml"/><Relationship Id="rId14" Type="http://schemas.openxmlformats.org/officeDocument/2006/relationships/tags" Target="../tags/tag383.xml"/><Relationship Id="rId22" Type="http://schemas.openxmlformats.org/officeDocument/2006/relationships/tags" Target="../tags/tag391.xml"/><Relationship Id="rId27" Type="http://schemas.openxmlformats.org/officeDocument/2006/relationships/tags" Target="../tags/tag396.xml"/><Relationship Id="rId30" Type="http://schemas.openxmlformats.org/officeDocument/2006/relationships/tags" Target="../tags/tag399.xml"/><Relationship Id="rId35" Type="http://schemas.openxmlformats.org/officeDocument/2006/relationships/tags" Target="../tags/tag404.xml"/><Relationship Id="rId43" Type="http://schemas.openxmlformats.org/officeDocument/2006/relationships/tags" Target="../tags/tag412.xml"/><Relationship Id="rId48" Type="http://schemas.openxmlformats.org/officeDocument/2006/relationships/tags" Target="../tags/tag417.xml"/><Relationship Id="rId8" Type="http://schemas.openxmlformats.org/officeDocument/2006/relationships/tags" Target="../tags/tag377.xml"/><Relationship Id="rId3" Type="http://schemas.openxmlformats.org/officeDocument/2006/relationships/tags" Target="../tags/tag372.xml"/><Relationship Id="rId12" Type="http://schemas.openxmlformats.org/officeDocument/2006/relationships/tags" Target="../tags/tag381.xml"/><Relationship Id="rId17" Type="http://schemas.openxmlformats.org/officeDocument/2006/relationships/tags" Target="../tags/tag386.xml"/><Relationship Id="rId25" Type="http://schemas.openxmlformats.org/officeDocument/2006/relationships/tags" Target="../tags/tag394.xml"/><Relationship Id="rId33" Type="http://schemas.openxmlformats.org/officeDocument/2006/relationships/tags" Target="../tags/tag402.xml"/><Relationship Id="rId38" Type="http://schemas.openxmlformats.org/officeDocument/2006/relationships/tags" Target="../tags/tag407.xml"/><Relationship Id="rId46" Type="http://schemas.openxmlformats.org/officeDocument/2006/relationships/tags" Target="../tags/tag415.xml"/><Relationship Id="rId20" Type="http://schemas.openxmlformats.org/officeDocument/2006/relationships/tags" Target="../tags/tag389.xml"/><Relationship Id="rId41" Type="http://schemas.openxmlformats.org/officeDocument/2006/relationships/tags" Target="../tags/tag410.xml"/><Relationship Id="rId1" Type="http://schemas.openxmlformats.org/officeDocument/2006/relationships/tags" Target="../tags/tag370.xml"/><Relationship Id="rId6" Type="http://schemas.openxmlformats.org/officeDocument/2006/relationships/tags" Target="../tags/tag37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425.xml"/><Relationship Id="rId13" Type="http://schemas.openxmlformats.org/officeDocument/2006/relationships/tags" Target="../tags/tag430.xml"/><Relationship Id="rId18" Type="http://schemas.openxmlformats.org/officeDocument/2006/relationships/image" Target="../media/image90.png"/><Relationship Id="rId3" Type="http://schemas.openxmlformats.org/officeDocument/2006/relationships/tags" Target="../tags/tag420.xml"/><Relationship Id="rId7" Type="http://schemas.openxmlformats.org/officeDocument/2006/relationships/tags" Target="../tags/tag424.xml"/><Relationship Id="rId12" Type="http://schemas.openxmlformats.org/officeDocument/2006/relationships/tags" Target="../tags/tag429.xml"/><Relationship Id="rId17" Type="http://schemas.openxmlformats.org/officeDocument/2006/relationships/tags" Target="../tags/tag419.xml"/><Relationship Id="rId2" Type="http://schemas.openxmlformats.org/officeDocument/2006/relationships/tags" Target="../tags/tag419.xml"/><Relationship Id="rId16" Type="http://schemas.openxmlformats.org/officeDocument/2006/relationships/notesSlide" Target="../notesSlides/notesSlide18.xml"/><Relationship Id="rId1" Type="http://schemas.openxmlformats.org/officeDocument/2006/relationships/tags" Target="../tags/tag418.xml"/><Relationship Id="rId6" Type="http://schemas.openxmlformats.org/officeDocument/2006/relationships/tags" Target="../tags/tag423.xml"/><Relationship Id="rId11" Type="http://schemas.openxmlformats.org/officeDocument/2006/relationships/tags" Target="../tags/tag428.xml"/><Relationship Id="rId5" Type="http://schemas.openxmlformats.org/officeDocument/2006/relationships/tags" Target="../tags/tag422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427.xml"/><Relationship Id="rId4" Type="http://schemas.openxmlformats.org/officeDocument/2006/relationships/tags" Target="../tags/tag421.xml"/><Relationship Id="rId9" Type="http://schemas.openxmlformats.org/officeDocument/2006/relationships/tags" Target="../tags/tag426.xml"/><Relationship Id="rId14" Type="http://schemas.openxmlformats.org/officeDocument/2006/relationships/tags" Target="../tags/tag4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tags" Target="../tags/tag46.xml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tags" Target="../tags/tag45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5" Type="http://schemas.openxmlformats.org/officeDocument/2006/relationships/tags" Target="../tags/tag38.xml"/><Relationship Id="rId15" Type="http://schemas.openxmlformats.org/officeDocument/2006/relationships/notesSlide" Target="../notesSlides/notesSlide3.xml"/><Relationship Id="rId10" Type="http://schemas.openxmlformats.org/officeDocument/2006/relationships/tags" Target="../tags/tag43.xml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13" Type="http://schemas.openxmlformats.org/officeDocument/2006/relationships/tags" Target="../tags/tag59.xml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12" Type="http://schemas.openxmlformats.org/officeDocument/2006/relationships/tags" Target="../tags/tag58.xml"/><Relationship Id="rId17" Type="http://schemas.openxmlformats.org/officeDocument/2006/relationships/notesSlide" Target="../notesSlides/notesSlide4.xml"/><Relationship Id="rId2" Type="http://schemas.openxmlformats.org/officeDocument/2006/relationships/tags" Target="../tags/tag48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tags" Target="../tags/tag57.xml"/><Relationship Id="rId5" Type="http://schemas.openxmlformats.org/officeDocument/2006/relationships/tags" Target="../tags/tag51.xml"/><Relationship Id="rId15" Type="http://schemas.openxmlformats.org/officeDocument/2006/relationships/tags" Target="../tags/tag61.xml"/><Relationship Id="rId10" Type="http://schemas.openxmlformats.org/officeDocument/2006/relationships/tags" Target="../tags/tag56.xml"/><Relationship Id="rId4" Type="http://schemas.openxmlformats.org/officeDocument/2006/relationships/tags" Target="../tags/tag50.xml"/><Relationship Id="rId9" Type="http://schemas.openxmlformats.org/officeDocument/2006/relationships/tags" Target="../tags/tag55.xml"/><Relationship Id="rId14" Type="http://schemas.openxmlformats.org/officeDocument/2006/relationships/tags" Target="../tags/tag6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Memory Allocation I</a:t>
            </a:r>
            <a:br>
              <a:rPr lang="en-US" dirty="0"/>
            </a:br>
            <a:endParaRPr lang="en-US" sz="2000" b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BA07D0-C3B5-5D4A-A1FC-DA0067F751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64A8D1-2BB1-DF42-9FAD-784AE1E06000}"/>
              </a:ext>
            </a:extLst>
          </p:cNvPr>
          <p:cNvSpPr/>
          <p:nvPr/>
        </p:nvSpPr>
        <p:spPr>
          <a:xfrm>
            <a:off x="42021" y="6458551"/>
            <a:ext cx="88304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Acknowledgments: These slides have been modified by </a:t>
            </a:r>
            <a:r>
              <a:rPr lang="en-US" sz="1600" dirty="0" err="1"/>
              <a:t>Arrvindh</a:t>
            </a:r>
            <a:r>
              <a:rPr lang="en-US" sz="1600" dirty="0"/>
              <a:t> </a:t>
            </a:r>
            <a:r>
              <a:rPr lang="en-US" sz="1600" dirty="0" err="1"/>
              <a:t>Shriraman</a:t>
            </a:r>
            <a:r>
              <a:rPr lang="en-US" sz="1600" dirty="0"/>
              <a:t>, Justin </a:t>
            </a:r>
            <a:r>
              <a:rPr lang="en-US" sz="1600" dirty="0" err="1"/>
              <a:t>Tsia</a:t>
            </a:r>
            <a:r>
              <a:rPr lang="en-US" sz="1600" dirty="0"/>
              <a:t>, based on CS:APP Textbook</a:t>
            </a:r>
          </a:p>
        </p:txBody>
      </p:sp>
    </p:spTree>
    <p:extLst>
      <p:ext uri="{BB962C8B-B14F-4D97-AF65-F5344CB8AC3E}">
        <p14:creationId xmlns:p14="http://schemas.microsoft.com/office/powerpoint/2010/main" val="76434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Memory Allocation Example in 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218" name="Text 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22960" y="1362456"/>
            <a:ext cx="7498080" cy="4955460"/>
          </a:xfrm>
          <a:prstGeom prst="rect">
            <a:avLst/>
          </a:prstGeom>
          <a:solidFill>
            <a:schemeClr val="bg1">
              <a:lumMod val="95000"/>
            </a:schemeClr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4000"/>
              </a:lnSpc>
            </a:pP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n,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m) {</a:t>
            </a: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*p;</a:t>
            </a:r>
            <a:endParaRPr lang="en-GB" sz="1600" b="0" i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p = (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sz="16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GB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(n*</a:t>
            </a:r>
            <a:r>
              <a:rPr lang="en-GB" sz="16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GB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GB" sz="1600" b="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allocate block of n </a:t>
            </a:r>
            <a:r>
              <a:rPr lang="en-GB" sz="1600" b="0" i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ints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endParaRPr lang="en-GB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GB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 == NULL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 {                  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GB" sz="1600" b="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 for allocation error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perror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exit(0);</a:t>
            </a: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&lt;n;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               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GB" sz="1600" b="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initialize </a:t>
            </a:r>
            <a:r>
              <a:rPr lang="en-GB" sz="1600" b="0" i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GB" sz="1600" b="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array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endParaRPr lang="en-GB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p[</a:t>
            </a:r>
            <a:r>
              <a:rPr lang="en-GB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GB" sz="1600" b="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GB" sz="1600" b="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 space for m ints to end of p block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p = (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sz="16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realloc</a:t>
            </a:r>
            <a:r>
              <a:rPr lang="en-GB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(p,(</a:t>
            </a:r>
            <a:r>
              <a:rPr lang="en-GB" sz="16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n+m</a:t>
            </a:r>
            <a:r>
              <a:rPr lang="en-GB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)*</a:t>
            </a:r>
            <a:r>
              <a:rPr lang="en-GB" sz="16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GB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1600" b="0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(p == NULL) {                  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GB" sz="1600" b="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 for allocation error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endParaRPr lang="en-GB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perror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realloc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exit(0);</a:t>
            </a: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=n;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n+m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           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GB" sz="1600" b="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initialize new spaces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p[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1600" b="0" i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n+m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             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GB" sz="1600" b="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print new array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 </a:t>
            </a:r>
            <a:endParaRPr lang="en-GB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("%d\n", p[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  <a:endParaRPr lang="en-GB" sz="800" b="0" dirty="0">
              <a:solidFill>
                <a:srgbClr val="99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GB" sz="1600" b="0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free(p)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b="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GB" sz="1600" b="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free p 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*/</a:t>
            </a: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978889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9075738" algn="l"/>
                <a:tab pos="9990138" algn="l"/>
              </a:tabLst>
            </a:pPr>
            <a:r>
              <a:rPr lang="en-GB" dirty="0"/>
              <a:t>We will draw memory divided into </a:t>
            </a:r>
            <a:r>
              <a:rPr lang="en-GB" i="1" dirty="0"/>
              <a:t>words</a:t>
            </a:r>
            <a:endParaRPr lang="en-GB" dirty="0"/>
          </a:p>
          <a:p>
            <a:pPr lvl="1">
              <a:tabLst>
                <a:tab pos="9075738" algn="l"/>
                <a:tab pos="9990138" algn="l"/>
              </a:tabLst>
            </a:pPr>
            <a:r>
              <a:rPr lang="en-GB" dirty="0"/>
              <a:t>Each </a:t>
            </a:r>
            <a:r>
              <a:rPr lang="en-GB" i="1" dirty="0"/>
              <a:t>word</a:t>
            </a:r>
            <a:r>
              <a:rPr lang="en-GB" dirty="0"/>
              <a:t> is 64 bits = 8 bytes</a:t>
            </a:r>
          </a:p>
          <a:p>
            <a:pPr lvl="1">
              <a:tabLst>
                <a:tab pos="9075738" algn="l"/>
                <a:tab pos="9990138" algn="l"/>
              </a:tabLst>
            </a:pPr>
            <a:r>
              <a:rPr lang="en-GB" dirty="0"/>
              <a:t>Allocations will be in sizes that are a multiple of boxes</a:t>
            </a:r>
            <a:br>
              <a:rPr lang="en-GB" dirty="0"/>
            </a:br>
            <a:r>
              <a:rPr lang="en-GB" dirty="0"/>
              <a:t>(</a:t>
            </a:r>
            <a:r>
              <a:rPr lang="en-GB" i="1" dirty="0"/>
              <a:t>i.e.</a:t>
            </a:r>
            <a:r>
              <a:rPr lang="en-GB" dirty="0"/>
              <a:t> multiples of 8 bytes)</a:t>
            </a:r>
          </a:p>
          <a:p>
            <a:pPr lvl="1">
              <a:tabLst>
                <a:tab pos="9075738" algn="l"/>
                <a:tab pos="9990138" algn="l"/>
              </a:tabLst>
            </a:pPr>
            <a:r>
              <a:rPr lang="en-GB" dirty="0"/>
              <a:t>Book and old videos still use 4-byte </a:t>
            </a:r>
            <a:r>
              <a:rPr lang="en-GB" i="1" dirty="0"/>
              <a:t>word</a:t>
            </a:r>
            <a:endParaRPr lang="en-GB" dirty="0"/>
          </a:p>
          <a:p>
            <a:pPr lvl="2">
              <a:tabLst>
                <a:tab pos="9075738" algn="l"/>
                <a:tab pos="9990138" algn="l"/>
              </a:tabLst>
            </a:pPr>
            <a:r>
              <a:rPr lang="en-GB" dirty="0"/>
              <a:t>Holdover from 32-bit version of textbook </a:t>
            </a:r>
            <a:r>
              <a:rPr lang="en-US" dirty="0"/>
              <a:t>🙁</a:t>
            </a:r>
            <a:endParaRPr lang="en-GB" dirty="0"/>
          </a:p>
          <a:p>
            <a:pPr lvl="1">
              <a:tabLst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9075738" algn="l"/>
                <a:tab pos="9990138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11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187596" y="4572000"/>
            <a:ext cx="7121379" cy="1612883"/>
            <a:chOff x="1187596" y="4055680"/>
            <a:chExt cx="7121379" cy="1612883"/>
          </a:xfrm>
        </p:grpSpPr>
        <p:sp>
          <p:nvSpPr>
            <p:cNvPr id="6" name="Rectangle 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3001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6049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9097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2145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519362" y="405568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824162" y="405568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289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4337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7385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0433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348162" y="405568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652962" y="405568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957762" y="405568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2625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0" name="Rectangle 17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5673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8721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176962" y="405568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481762" y="405568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4" name="Rectangle 21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786562" y="405568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5" name="Rectangle 22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091362" y="405568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6" name="Text Box 24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187596" y="4676645"/>
              <a:ext cx="1484166" cy="5770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Allocated block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(4 words)</a:t>
              </a:r>
            </a:p>
          </p:txBody>
        </p:sp>
        <p:sp>
          <p:nvSpPr>
            <p:cNvPr id="27" name="Text Box 25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284924" y="4676645"/>
              <a:ext cx="1054689" cy="5770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Free block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(3 words)</a:t>
              </a: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6532256" y="4982763"/>
              <a:ext cx="1347243" cy="304800"/>
              <a:chOff x="6532256" y="4982763"/>
              <a:chExt cx="1347243" cy="304800"/>
            </a:xfrm>
          </p:grpSpPr>
          <p:sp>
            <p:nvSpPr>
              <p:cNvPr id="35" name="Rectangle 27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6532256" y="4982763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6" name="Text Box 29"/>
              <p:cNvSpPr txBox="1"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6837056" y="4984292"/>
                <a:ext cx="1042443" cy="30175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0" rIns="90000" bIns="0" anchor="ctr" anchorCtr="0">
                <a:normAutofit/>
              </a:bodyPr>
              <a:lstStyle/>
              <a:p>
                <a:pPr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Free word</a:t>
                </a: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6532256" y="5363763"/>
              <a:ext cx="1776719" cy="304800"/>
              <a:chOff x="6532256" y="5363763"/>
              <a:chExt cx="1776719" cy="304800"/>
            </a:xfrm>
          </p:grpSpPr>
          <p:sp>
            <p:nvSpPr>
              <p:cNvPr id="33" name="Rectangle 28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6532256" y="5363763"/>
                <a:ext cx="304800" cy="3048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4" name="Text Box 30"/>
              <p:cNvSpPr txBox="1"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6837056" y="5363857"/>
                <a:ext cx="1471919" cy="30175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0" rIns="90000" bIns="0" anchor="ctr" anchorCtr="0">
                <a:normAutofit/>
              </a:bodyPr>
              <a:lstStyle/>
              <a:p>
                <a:pPr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Allocated word</a:t>
                </a:r>
              </a:p>
            </p:txBody>
          </p:sp>
        </p:grpSp>
        <p:sp>
          <p:nvSpPr>
            <p:cNvPr id="30" name="AutoShape 17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 rot="16200000">
              <a:off x="1827796" y="3903280"/>
              <a:ext cx="182880" cy="1188720"/>
            </a:xfrm>
            <a:prstGeom prst="leftBrace">
              <a:avLst>
                <a:gd name="adj1" fmla="val 33333"/>
                <a:gd name="adj2" fmla="val 50901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1" name="AutoShape 17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 rot="16200000">
              <a:off x="4716780" y="4061262"/>
              <a:ext cx="182880" cy="868680"/>
            </a:xfrm>
            <a:prstGeom prst="leftBrace">
              <a:avLst>
                <a:gd name="adj1" fmla="val 33333"/>
                <a:gd name="adj2" fmla="val 50901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583680" y="457200"/>
            <a:ext cx="2007022" cy="309958"/>
            <a:chOff x="2992437" y="1105948"/>
            <a:chExt cx="2007022" cy="309958"/>
          </a:xfrm>
        </p:grpSpPr>
        <p:sp>
          <p:nvSpPr>
            <p:cNvPr id="45" name="Rectangle 18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992437" y="111110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6" name="TextBox 45"/>
            <p:cNvSpPr txBox="1"/>
            <p:nvPr>
              <p:custDataLst>
                <p:tags r:id="rId2"/>
              </p:custDataLst>
            </p:nvPr>
          </p:nvSpPr>
          <p:spPr>
            <a:xfrm>
              <a:off x="3297237" y="1105948"/>
              <a:ext cx="1702222" cy="301752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= 1 word = 8 bytes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9743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Allocation Example</a:t>
            </a:r>
            <a:endParaRPr lang="en-GB" b="0" dirty="0"/>
          </a:p>
        </p:txBody>
      </p:sp>
      <p:sp>
        <p:nvSpPr>
          <p:cNvPr id="99" name="Slide Number Placeholder 98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992437" y="1614488"/>
            <a:ext cx="5181600" cy="304800"/>
            <a:chOff x="2992437" y="1614488"/>
            <a:chExt cx="5181600" cy="304800"/>
          </a:xfrm>
        </p:grpSpPr>
        <p:sp>
          <p:nvSpPr>
            <p:cNvPr id="11266" name="Rectangle 2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2992437" y="161448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67" name="Rectangle 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3297237" y="161448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68" name="Rectangle 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3602037" y="161448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69" name="Rectangle 5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3906837" y="161448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70" name="Rectangle 6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42116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71" name="Rectangle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45164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72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48212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73" name="Rectangle 9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51260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74" name="Rectangle 10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54308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75" name="Rectangle 11"/>
            <p:cNvSpPr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57356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76" name="Rectangle 12"/>
            <p:cNvSpPr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>
              <a:off x="60404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77" name="Rectangle 13"/>
            <p:cNvSpPr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63452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78" name="Rectangle 14"/>
            <p:cNvSpPr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66500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79" name="Rectangle 15"/>
            <p:cNvSpPr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69548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80" name="Rectangle 16"/>
            <p:cNvSpPr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72596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81" name="Rectangle 17"/>
            <p:cNvSpPr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75644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82" name="Rectangle 18"/>
            <p:cNvSpPr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78692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sp>
        <p:nvSpPr>
          <p:cNvPr id="11283" name="Text Box 1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618488"/>
            <a:ext cx="2249632" cy="301752"/>
          </a:xfrm>
          <a:prstGeom prst="rect">
            <a:avLst/>
          </a:prstGeom>
          <a:solidFill>
            <a:srgbClr val="F6F5BD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0" rIns="90000" bIns="0" anchor="ctr" anchorCtr="0">
            <a:norm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p1 = 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(32)</a:t>
            </a:r>
          </a:p>
        </p:txBody>
      </p:sp>
      <p:grpSp>
        <p:nvGrpSpPr>
          <p:cNvPr id="3" name="Group 96"/>
          <p:cNvGrpSpPr/>
          <p:nvPr>
            <p:custDataLst>
              <p:tags r:id="rId4"/>
            </p:custDataLst>
          </p:nvPr>
        </p:nvGrpSpPr>
        <p:grpSpPr>
          <a:xfrm>
            <a:off x="2992437" y="2501901"/>
            <a:ext cx="5181600" cy="304800"/>
            <a:chOff x="3006724" y="2501901"/>
            <a:chExt cx="5181600" cy="304800"/>
          </a:xfrm>
        </p:grpSpPr>
        <p:sp>
          <p:nvSpPr>
            <p:cNvPr id="11284" name="Rectangle 20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3006724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85" name="Rectangle 21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311524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86" name="Rectangle 22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3616324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87" name="Rectangle 23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3921124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88" name="Rectangle 24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4225924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89" name="Rectangle 25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4530724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90" name="Rectangle 26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4835524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91" name="Rectangle 27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5140324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92" name="Rectangle 28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5445124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93" name="Rectangle 29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5749924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94" name="Rectangle 30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6054724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95" name="Rectangle 31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6359524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96" name="Rectangle 32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6664324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97" name="Rectangle 33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6969124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98" name="Rectangle 34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7273924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99" name="Rectangle 35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7578724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00" name="Rectangle 3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7883524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sp>
        <p:nvSpPr>
          <p:cNvPr id="11301" name="Text Box 3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2505456"/>
            <a:ext cx="2249632" cy="3017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0" rIns="90000" bIns="0" anchor="ctr" anchorCtr="0">
            <a:norm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p2 = 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(40)</a:t>
            </a:r>
          </a:p>
        </p:txBody>
      </p:sp>
      <p:grpSp>
        <p:nvGrpSpPr>
          <p:cNvPr id="4" name="Group 95"/>
          <p:cNvGrpSpPr/>
          <p:nvPr>
            <p:custDataLst>
              <p:tags r:id="rId6"/>
            </p:custDataLst>
          </p:nvPr>
        </p:nvGrpSpPr>
        <p:grpSpPr>
          <a:xfrm>
            <a:off x="2992437" y="3389313"/>
            <a:ext cx="5181600" cy="304800"/>
            <a:chOff x="3006724" y="3389313"/>
            <a:chExt cx="5181600" cy="304800"/>
          </a:xfrm>
        </p:grpSpPr>
        <p:sp>
          <p:nvSpPr>
            <p:cNvPr id="11302" name="Rectangle 38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006724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03" name="Rectangle 39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311524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04" name="Rectangle 40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3616324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05" name="Rectangle 41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921124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06" name="Rectangle 42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4225924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07" name="Rectangle 43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4530724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08" name="Rectangle 44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4835524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09" name="Rectangle 45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5140324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10" name="Rectangle 46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5445124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11" name="Rectangle 47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5749924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12" name="Rectangle 48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6054724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13" name="Rectangle 49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6359524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14" name="Rectangle 50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6664324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15" name="Rectangle 51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6969124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16" name="Rectangle 52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7273924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17" name="Rectangle 53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7578724" y="3389313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18" name="Rectangle 54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7883524" y="3389313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sp>
        <p:nvSpPr>
          <p:cNvPr id="11319" name="Text Box 5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3400" y="3392424"/>
            <a:ext cx="2249632" cy="301752"/>
          </a:xfrm>
          <a:prstGeom prst="rect">
            <a:avLst/>
          </a:prstGeom>
          <a:solidFill>
            <a:srgbClr val="F1C7C7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0" rIns="90000" bIns="0" anchor="ctr" anchorCtr="0">
            <a:norm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p3 = 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(48)</a:t>
            </a:r>
          </a:p>
        </p:txBody>
      </p:sp>
      <p:grpSp>
        <p:nvGrpSpPr>
          <p:cNvPr id="5" name="Group 93"/>
          <p:cNvGrpSpPr/>
          <p:nvPr>
            <p:custDataLst>
              <p:tags r:id="rId8"/>
            </p:custDataLst>
          </p:nvPr>
        </p:nvGrpSpPr>
        <p:grpSpPr>
          <a:xfrm>
            <a:off x="2992437" y="4276726"/>
            <a:ext cx="5181600" cy="304800"/>
            <a:chOff x="3036887" y="4276726"/>
            <a:chExt cx="5181600" cy="304800"/>
          </a:xfrm>
        </p:grpSpPr>
        <p:sp>
          <p:nvSpPr>
            <p:cNvPr id="11320" name="Rectangle 56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03688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21" name="Rectangle 57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4168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22" name="Rectangle 58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64648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23" name="Rectangle 59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95128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24" name="Rectangle 6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425608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25" name="Rectangle 6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56088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26" name="Rectangle 6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86568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27" name="Rectangle 6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517048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28" name="Rectangle 6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547528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29" name="Rectangle 65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578008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30" name="Rectangle 66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608488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31" name="Rectangle 67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638968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32" name="Rectangle 68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669448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33" name="Rectangle 69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699928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34" name="Rectangle 70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730408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35" name="Rectangle 71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760888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36" name="Rectangle 72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791368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sp>
        <p:nvSpPr>
          <p:cNvPr id="11337" name="Text Box 7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33400" y="4279392"/>
            <a:ext cx="1284624" cy="3017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0" rIns="90000" bIns="0" anchor="ctr" anchorCtr="0">
            <a:norm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free(p2)</a:t>
            </a:r>
          </a:p>
        </p:txBody>
      </p:sp>
      <p:grpSp>
        <p:nvGrpSpPr>
          <p:cNvPr id="6" name="Group 94"/>
          <p:cNvGrpSpPr/>
          <p:nvPr>
            <p:custDataLst>
              <p:tags r:id="rId10"/>
            </p:custDataLst>
          </p:nvPr>
        </p:nvGrpSpPr>
        <p:grpSpPr>
          <a:xfrm>
            <a:off x="2992437" y="5164138"/>
            <a:ext cx="5181600" cy="304800"/>
            <a:chOff x="2992437" y="5164138"/>
            <a:chExt cx="5181600" cy="304800"/>
          </a:xfrm>
        </p:grpSpPr>
        <p:sp>
          <p:nvSpPr>
            <p:cNvPr id="11338" name="Rectangle 7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9924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39" name="Rectangle 7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2972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40" name="Rectangle 76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6020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41" name="Rectangle 77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9068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42" name="Rectangle 78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211637" y="5164138"/>
              <a:ext cx="3048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43" name="Rectangle 79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516437" y="5164138"/>
              <a:ext cx="3048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44" name="Rectangle 80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8212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45" name="Rectangle 81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1260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46" name="Rectangle 82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4308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47" name="Rectangle 8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7356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48" name="Rectangle 84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60404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49" name="Rectangle 8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3452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50" name="Rectangle 86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6500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51" name="Rectangle 87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69548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52" name="Rectangle 88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72596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53" name="Rectangle 89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75644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54" name="Rectangle 90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78692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sp>
        <p:nvSpPr>
          <p:cNvPr id="11355" name="Text Box 9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33399" y="5166360"/>
            <a:ext cx="2249424" cy="301752"/>
          </a:xfrm>
          <a:prstGeom prst="rect">
            <a:avLst/>
          </a:prstGeom>
          <a:solidFill>
            <a:srgbClr val="D5F1CF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0" rIns="90000" bIns="0" anchor="ctr" anchorCtr="0">
            <a:norm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p4 = 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(16)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583680" y="457200"/>
            <a:ext cx="1584960" cy="309958"/>
            <a:chOff x="2992437" y="1105948"/>
            <a:chExt cx="1584960" cy="309958"/>
          </a:xfrm>
        </p:grpSpPr>
        <p:sp>
          <p:nvSpPr>
            <p:cNvPr id="102" name="Rectangle 18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92437" y="111110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7" name="TextBox 6"/>
            <p:cNvSpPr txBox="1"/>
            <p:nvPr>
              <p:custDataLst>
                <p:tags r:id="rId13"/>
              </p:custDataLst>
            </p:nvPr>
          </p:nvSpPr>
          <p:spPr>
            <a:xfrm>
              <a:off x="3297237" y="1105948"/>
              <a:ext cx="1280160" cy="301752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= 8-byte word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25696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5678"/>
            <a:ext cx="8403336" cy="762000"/>
          </a:xfrm>
          <a:ln/>
        </p:spPr>
        <p:txBody>
          <a:bodyPr/>
          <a:lstStyle/>
          <a:p>
            <a:pPr>
              <a:tabLst>
                <a:tab pos="9144000" algn="l"/>
                <a:tab pos="10058400" algn="l"/>
              </a:tabLst>
            </a:pPr>
            <a:r>
              <a:rPr lang="en-US" dirty="0"/>
              <a:t>Implementation Interface</a:t>
            </a:r>
            <a:endParaRPr lang="en-GB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4" y="1362075"/>
            <a:ext cx="8412480" cy="4972050"/>
          </a:xfrm>
          <a:ln/>
        </p:spPr>
        <p:txBody>
          <a:bodyPr/>
          <a:lstStyle/>
          <a:p>
            <a:pPr marL="346075" indent="-346075">
              <a:lnSpc>
                <a:spcPct val="83000"/>
              </a:lnSpc>
              <a:tabLst>
                <a:tab pos="8978900" algn="l"/>
                <a:tab pos="9893300" algn="l"/>
              </a:tabLst>
            </a:pPr>
            <a:r>
              <a:rPr lang="en-GB" b="1" dirty="0"/>
              <a:t>Applications</a:t>
            </a:r>
          </a:p>
          <a:p>
            <a:pPr lvl="1">
              <a:tabLst>
                <a:tab pos="8978900" algn="l"/>
                <a:tab pos="9893300" algn="l"/>
              </a:tabLst>
            </a:pPr>
            <a:r>
              <a:rPr lang="en-GB" dirty="0"/>
              <a:t>Can issue arbitrary sequence of </a:t>
            </a:r>
            <a:r>
              <a:rPr lang="en-GB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malloc</a:t>
            </a:r>
            <a:r>
              <a:rPr lang="en-GB" dirty="0"/>
              <a:t> and </a:t>
            </a:r>
            <a:r>
              <a:rPr lang="en-GB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free</a:t>
            </a:r>
            <a:r>
              <a:rPr lang="en-GB" dirty="0"/>
              <a:t> requests</a:t>
            </a:r>
          </a:p>
          <a:p>
            <a:pPr lvl="1">
              <a:tabLst>
                <a:tab pos="8978900" algn="l"/>
                <a:tab pos="9893300" algn="l"/>
              </a:tabLst>
            </a:pPr>
            <a:r>
              <a:rPr lang="en-GB" dirty="0"/>
              <a:t>Must never access memory not currently allocated </a:t>
            </a:r>
          </a:p>
          <a:p>
            <a:pPr lvl="1">
              <a:tabLst>
                <a:tab pos="8978900" algn="l"/>
                <a:tab pos="9893300" algn="l"/>
              </a:tabLst>
            </a:pPr>
            <a:r>
              <a:rPr lang="en-GB" dirty="0"/>
              <a:t>Must never free memory not currently allocated</a:t>
            </a:r>
          </a:p>
          <a:p>
            <a:pPr lvl="2">
              <a:tabLst>
                <a:tab pos="8978900" algn="l"/>
                <a:tab pos="9893300" algn="l"/>
              </a:tabLst>
            </a:pPr>
            <a:r>
              <a:rPr lang="en-GB" dirty="0"/>
              <a:t>Also must only use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free</a:t>
            </a:r>
            <a:r>
              <a:rPr lang="en-GB" dirty="0"/>
              <a:t> with previously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GB" dirty="0" err="1"/>
              <a:t>’ed</a:t>
            </a:r>
            <a:r>
              <a:rPr lang="en-GB" dirty="0"/>
              <a:t> blocks</a:t>
            </a:r>
          </a:p>
          <a:p>
            <a:pPr lvl="2">
              <a:tabLst>
                <a:tab pos="8978900" algn="l"/>
                <a:tab pos="9893300" algn="l"/>
              </a:tabLst>
            </a:pPr>
            <a:endParaRPr lang="en-GB" dirty="0"/>
          </a:p>
          <a:p>
            <a:pPr marL="346075" indent="-346075">
              <a:lnSpc>
                <a:spcPct val="83000"/>
              </a:lnSpc>
              <a:tabLst>
                <a:tab pos="8978900" algn="l"/>
                <a:tab pos="9893300" algn="l"/>
              </a:tabLst>
            </a:pPr>
            <a:r>
              <a:rPr lang="en-GB" b="1" dirty="0"/>
              <a:t>Allocators</a:t>
            </a:r>
          </a:p>
          <a:p>
            <a:pPr lvl="1">
              <a:tabLst>
                <a:tab pos="8978900" algn="l"/>
                <a:tab pos="9893300" algn="l"/>
              </a:tabLst>
            </a:pPr>
            <a:r>
              <a:rPr lang="en-GB" dirty="0"/>
              <a:t>Can’t control number or size of allocated blocks</a:t>
            </a:r>
          </a:p>
          <a:p>
            <a:pPr lvl="1">
              <a:tabLst>
                <a:tab pos="8978900" algn="l"/>
                <a:tab pos="9893300" algn="l"/>
              </a:tabLst>
            </a:pPr>
            <a:r>
              <a:rPr lang="en-GB" dirty="0"/>
              <a:t>Must respond immediately to </a:t>
            </a:r>
            <a:r>
              <a:rPr lang="en-GB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malloc</a:t>
            </a:r>
            <a:endParaRPr lang="en-GB" sz="2000" dirty="0"/>
          </a:p>
          <a:p>
            <a:pPr lvl="1">
              <a:tabLst>
                <a:tab pos="8978900" algn="l"/>
                <a:tab pos="9893300" algn="l"/>
              </a:tabLst>
            </a:pPr>
            <a:r>
              <a:rPr lang="en-GB" dirty="0"/>
              <a:t>Must allocate blocks from free memory</a:t>
            </a:r>
            <a:endParaRPr lang="en-GB" sz="2000" dirty="0"/>
          </a:p>
          <a:p>
            <a:pPr lvl="1">
              <a:tabLst>
                <a:tab pos="8978900" algn="l"/>
                <a:tab pos="9893300" algn="l"/>
              </a:tabLst>
            </a:pPr>
            <a:r>
              <a:rPr lang="en-GB" dirty="0"/>
              <a:t>Must align blocks so they satisfy all alignment requirements</a:t>
            </a:r>
          </a:p>
          <a:p>
            <a:pPr lvl="1">
              <a:tabLst>
                <a:tab pos="8978900" algn="l"/>
                <a:tab pos="9893300" algn="l"/>
              </a:tabLst>
            </a:pPr>
            <a:r>
              <a:rPr lang="en-GB" dirty="0"/>
              <a:t>Can’t move the allocated blocks</a:t>
            </a:r>
            <a:endParaRPr lang="en-GB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63C4983-AD14-4CFD-86A3-B5FBA83D23B5}"/>
              </a:ext>
            </a:extLst>
          </p:cNvPr>
          <p:cNvGrpSpPr/>
          <p:nvPr/>
        </p:nvGrpSpPr>
        <p:grpSpPr>
          <a:xfrm>
            <a:off x="787320" y="4686480"/>
            <a:ext cx="7645680" cy="1965240"/>
            <a:chOff x="787320" y="4686480"/>
            <a:chExt cx="7645680" cy="196524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BF6DFDF-EC2B-4238-9731-7B701E5B6644}"/>
                </a:ext>
              </a:extLst>
            </p:cNvPr>
            <p:cNvGrpSpPr/>
            <p:nvPr/>
          </p:nvGrpSpPr>
          <p:grpSpPr>
            <a:xfrm>
              <a:off x="4983480" y="4686480"/>
              <a:ext cx="3449520" cy="1965240"/>
              <a:chOff x="4983480" y="4686480"/>
              <a:chExt cx="3449520" cy="1965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9C6BEE27-1B3D-4ADF-B29D-9CACC0DD8000}"/>
                      </a:ext>
                    </a:extLst>
                  </p14:cNvPr>
                  <p14:cNvContentPartPr/>
                  <p14:nvPr/>
                </p14:nvContentPartPr>
                <p14:xfrm>
                  <a:off x="6183720" y="4686480"/>
                  <a:ext cx="2249280" cy="906840"/>
                </p14:xfrm>
              </p:contentPart>
            </mc:Choice>
            <mc:Fallback xmlns="">
              <p:pic>
                <p:nvPicPr>
                  <p:cNvPr id="7" name="Ink 6"/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6176520" y="4681800"/>
                    <a:ext cx="2265840" cy="918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A2C818C6-C212-4768-9EFB-C96EE4A1C0DC}"/>
                      </a:ext>
                    </a:extLst>
                  </p14:cNvPr>
                  <p14:cNvContentPartPr/>
                  <p14:nvPr/>
                </p14:nvContentPartPr>
                <p14:xfrm>
                  <a:off x="5284440" y="6092280"/>
                  <a:ext cx="2721240" cy="319320"/>
                </p14:xfrm>
              </p:contentPart>
            </mc:Choice>
            <mc:Fallback xmlns="">
              <p:pic>
                <p:nvPicPr>
                  <p:cNvPr id="8" name="Ink 7"/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5276880" y="6086520"/>
                    <a:ext cx="2738160" cy="333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F3529EA3-9C92-4A9C-8F8A-32FD555698AC}"/>
                      </a:ext>
                    </a:extLst>
                  </p14:cNvPr>
                  <p14:cNvContentPartPr/>
                  <p14:nvPr/>
                </p14:nvContentPartPr>
                <p14:xfrm>
                  <a:off x="4983480" y="6361920"/>
                  <a:ext cx="2138040" cy="289800"/>
                </p14:xfrm>
              </p:contentPart>
            </mc:Choice>
            <mc:Fallback xmlns="">
              <p:pic>
                <p:nvPicPr>
                  <p:cNvPr id="9" name="Ink 8"/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4978800" y="6354360"/>
                    <a:ext cx="2150640" cy="3042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AF692C3-6AA8-4133-BA14-BFBD1F434BD1}"/>
                    </a:ext>
                  </a:extLst>
                </p14:cNvPr>
                <p14:cNvContentPartPr/>
                <p14:nvPr/>
              </p14:nvContentPartPr>
              <p14:xfrm>
                <a:off x="787320" y="5955840"/>
                <a:ext cx="5948640" cy="476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AF692C3-6AA8-4133-BA14-BFBD1F434BD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77960" y="5946480"/>
                  <a:ext cx="5967360" cy="495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96481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/>
              <a:t>Performance Goals</a:t>
            </a:r>
            <a:endParaRPr lang="en-US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pPr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b="1" dirty="0"/>
                  <a:t>Goals:</a:t>
                </a:r>
                <a:r>
                  <a:rPr lang="en-GB" dirty="0"/>
                  <a:t>  Given some sequence of </a:t>
                </a:r>
                <a:r>
                  <a:rPr lang="en-GB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malloc</a:t>
                </a:r>
                <a:r>
                  <a:rPr lang="en-GB" dirty="0"/>
                  <a:t> and </a:t>
                </a:r>
                <a:r>
                  <a:rPr lang="en-GB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free</a:t>
                </a:r>
                <a:r>
                  <a:rPr lang="en-GB" dirty="0"/>
                  <a:t> requests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GB" dirty="0"/>
                  <a:t>, maximize </a:t>
                </a:r>
                <a:r>
                  <a:rPr lang="en-GB" dirty="0">
                    <a:solidFill>
                      <a:srgbClr val="FF0000"/>
                    </a:solidFill>
                  </a:rPr>
                  <a:t>throughput</a:t>
                </a:r>
                <a:r>
                  <a:rPr lang="en-GB" dirty="0"/>
                  <a:t> and </a:t>
                </a:r>
                <a:r>
                  <a:rPr lang="en-GB" dirty="0">
                    <a:solidFill>
                      <a:srgbClr val="FF0000"/>
                    </a:solidFill>
                  </a:rPr>
                  <a:t>peak memory utilization</a:t>
                </a:r>
              </a:p>
              <a:p>
                <a:pPr lvl="1"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These goals are often conflicting</a:t>
                </a:r>
              </a:p>
              <a:p>
                <a:pPr lvl="1"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 marL="346075" indent="-346075">
                  <a:buSzPct val="100000"/>
                  <a:buFont typeface="+mj-lt"/>
                  <a:buAutoNum type="arabicParenR"/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b="1" dirty="0"/>
                  <a:t>Throughput</a:t>
                </a:r>
              </a:p>
              <a:p>
                <a:pPr lvl="1"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Number of completed requests per unit time</a:t>
                </a:r>
              </a:p>
              <a:p>
                <a:pPr lvl="1"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u="sng" dirty="0"/>
                  <a:t>Example</a:t>
                </a:r>
                <a:r>
                  <a:rPr lang="en-GB" dirty="0"/>
                  <a:t>:</a:t>
                </a:r>
              </a:p>
              <a:p>
                <a:pPr lvl="2"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If 5,000  </a:t>
                </a:r>
                <a:r>
                  <a:rPr lang="en-GB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malloc</a:t>
                </a:r>
                <a:r>
                  <a:rPr lang="en-GB" dirty="0"/>
                  <a:t> calls and 5,000 </a:t>
                </a:r>
                <a:r>
                  <a:rPr lang="en-GB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free</a:t>
                </a:r>
                <a:r>
                  <a:rPr lang="en-GB" b="1" dirty="0"/>
                  <a:t> </a:t>
                </a:r>
                <a:r>
                  <a:rPr lang="en-GB" dirty="0"/>
                  <a:t>calls completed in 10 seconds, then throughput is 1,000 operations/second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5"/>
                </p:custDataLst>
              </p:nvPr>
            </p:nvSpPr>
            <p:spPr>
              <a:blipFill rotWithShape="0">
                <a:blip r:embed="rId6"/>
                <a:stretch>
                  <a:fillRect l="-1529" t="-1471" r="-1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28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Goals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u="sng" dirty="0"/>
                  <a:t>Definition</a:t>
                </a:r>
                <a:r>
                  <a:rPr lang="en-GB" dirty="0"/>
                  <a:t>:</a:t>
                </a:r>
                <a:r>
                  <a:rPr lang="en-GB" i="1" dirty="0"/>
                  <a:t>  Aggregate payload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pPr lvl="1">
                  <a:lnSpc>
                    <a:spcPct val="88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malloc(p)</a:t>
                </a:r>
                <a:r>
                  <a:rPr lang="en-GB" dirty="0"/>
                  <a:t> results in a block with a </a:t>
                </a:r>
                <a:r>
                  <a:rPr lang="en-GB" i="1" dirty="0">
                    <a:solidFill>
                      <a:srgbClr val="FF0000"/>
                    </a:solidFill>
                  </a:rPr>
                  <a:t>payload</a:t>
                </a:r>
                <a:r>
                  <a:rPr lang="en-GB" dirty="0">
                    <a:solidFill>
                      <a:srgbClr val="FF0000"/>
                    </a:solidFill>
                  </a:rPr>
                  <a:t> </a:t>
                </a:r>
                <a:r>
                  <a:rPr lang="en-GB" dirty="0"/>
                  <a:t>of </a:t>
                </a:r>
                <a:r>
                  <a:rPr lang="en-GB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GB" dirty="0"/>
                  <a:t> bytes</a:t>
                </a:r>
              </a:p>
              <a:p>
                <a:pPr lvl="1">
                  <a:lnSpc>
                    <a:spcPct val="88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After request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i="1" baseline="-25000" dirty="0"/>
                  <a:t> </a:t>
                </a:r>
                <a:r>
                  <a:rPr lang="en-GB" dirty="0"/>
                  <a:t>has completed, the </a:t>
                </a:r>
                <a:r>
                  <a:rPr lang="en-GB" i="1" dirty="0">
                    <a:solidFill>
                      <a:srgbClr val="FF0000"/>
                    </a:solidFill>
                  </a:rPr>
                  <a:t>aggregate payload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i="1" baseline="-25000" dirty="0"/>
                  <a:t>  </a:t>
                </a:r>
                <a:r>
                  <a:rPr lang="en-GB" dirty="0"/>
                  <a:t>is the sum of currently allocated payloads</a:t>
                </a:r>
              </a:p>
              <a:p>
                <a:r>
                  <a:rPr lang="en-GB" u="sng" dirty="0"/>
                  <a:t>Definition</a:t>
                </a:r>
                <a:r>
                  <a:rPr lang="en-GB" dirty="0"/>
                  <a:t>:</a:t>
                </a:r>
                <a:r>
                  <a:rPr lang="en-GB" i="1" dirty="0"/>
                  <a:t>  Current heap size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pPr lvl="1">
                  <a:lnSpc>
                    <a:spcPct val="88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/>
                  <a:t> is monotonically non-decreasing</a:t>
                </a:r>
              </a:p>
              <a:p>
                <a:pPr lvl="2">
                  <a:lnSpc>
                    <a:spcPct val="94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Allocator can increase size of heap using </a:t>
                </a:r>
                <a:r>
                  <a:rPr lang="en-GB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sbrk</a:t>
                </a:r>
                <a:endParaRPr lang="en-GB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lvl="1">
                  <a:lnSpc>
                    <a:spcPct val="94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346075" indent="-346075">
                  <a:buSzPct val="100000"/>
                  <a:buFont typeface="+mj-lt"/>
                  <a:buAutoNum type="arabicParenR" startAt="2"/>
                </a:pPr>
                <a:r>
                  <a:rPr lang="en-US" b="1" dirty="0"/>
                  <a:t>Peak Memory Utilization</a:t>
                </a:r>
              </a:p>
              <a:p>
                <a:pPr lvl="1"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Defined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)/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i="1" dirty="0"/>
                  <a:t> </a:t>
                </a:r>
                <a:r>
                  <a:rPr lang="en-GB" dirty="0"/>
                  <a:t>after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+1 requests</a:t>
                </a:r>
                <a:endParaRPr lang="en-GB" baseline="-25000" dirty="0"/>
              </a:p>
              <a:p>
                <a:pPr lvl="1"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Goal: maximize utilization for a sequence of requests</a:t>
                </a:r>
              </a:p>
              <a:p>
                <a:pPr lvl="1"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>
                    <a:solidFill>
                      <a:srgbClr val="C00000"/>
                    </a:solidFill>
                  </a:rPr>
                  <a:t>Why is this hard?  And what happens to throughput?</a:t>
                </a:r>
                <a:endParaRPr lang="en-GB" baseline="-25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529" t="-1103" b="-4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3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Poor memory utilization is caused by </a:t>
            </a:r>
            <a:r>
              <a:rPr lang="en-GB" i="1" dirty="0">
                <a:solidFill>
                  <a:srgbClr val="FF0000"/>
                </a:solidFill>
              </a:rPr>
              <a:t>fragmentation</a:t>
            </a:r>
            <a:endParaRPr lang="en-GB" dirty="0">
              <a:solidFill>
                <a:srgbClr val="000000"/>
              </a:solidFill>
            </a:endParaRPr>
          </a:p>
          <a:p>
            <a:pPr lvl="1"/>
            <a:r>
              <a:rPr lang="en-GB" dirty="0">
                <a:solidFill>
                  <a:srgbClr val="000000"/>
                </a:solidFill>
              </a:rPr>
              <a:t>Sections of memory are not used to store anything useful, but cannot satisfy allocation requests</a:t>
            </a:r>
          </a:p>
          <a:p>
            <a:pPr lvl="1"/>
            <a:r>
              <a:rPr lang="en-GB" dirty="0">
                <a:solidFill>
                  <a:srgbClr val="000000"/>
                </a:solidFill>
              </a:rPr>
              <a:t>Two types:  </a:t>
            </a:r>
            <a:r>
              <a:rPr lang="en-GB" i="1" dirty="0">
                <a:solidFill>
                  <a:srgbClr val="000000"/>
                </a:solidFill>
              </a:rPr>
              <a:t>internal</a:t>
            </a:r>
            <a:r>
              <a:rPr lang="en-GB" dirty="0">
                <a:solidFill>
                  <a:srgbClr val="000000"/>
                </a:solidFill>
              </a:rPr>
              <a:t> and </a:t>
            </a:r>
            <a:r>
              <a:rPr lang="en-GB" i="1" dirty="0">
                <a:solidFill>
                  <a:srgbClr val="000000"/>
                </a:solidFill>
              </a:rPr>
              <a:t>external</a:t>
            </a:r>
            <a:endParaRPr lang="en-GB" dirty="0">
              <a:solidFill>
                <a:srgbClr val="000000"/>
              </a:solidFill>
            </a:endParaRPr>
          </a:p>
          <a:p>
            <a:pPr lvl="2"/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/>
              <a:t>Recall:</a:t>
            </a:r>
            <a:r>
              <a:rPr lang="en-GB" dirty="0"/>
              <a:t>  Fragmentation in </a:t>
            </a:r>
            <a:r>
              <a:rPr lang="en-GB" dirty="0" err="1"/>
              <a:t>structs</a:t>
            </a:r>
            <a:endParaRPr lang="en-GB" dirty="0"/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Internal fragmentation was wasted space </a:t>
            </a:r>
            <a:r>
              <a:rPr lang="en-GB" i="1" dirty="0">
                <a:solidFill>
                  <a:srgbClr val="C00000"/>
                </a:solidFill>
              </a:rPr>
              <a:t>inside</a:t>
            </a:r>
            <a:r>
              <a:rPr lang="en-GB" dirty="0"/>
              <a:t> of the </a:t>
            </a:r>
            <a:r>
              <a:rPr lang="en-GB" dirty="0" err="1"/>
              <a:t>struct</a:t>
            </a:r>
            <a:r>
              <a:rPr lang="en-GB" dirty="0"/>
              <a:t> (between fields) due to alignment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External fragmentation was wasted space </a:t>
            </a:r>
            <a:r>
              <a:rPr lang="en-GB" i="1" dirty="0">
                <a:solidFill>
                  <a:srgbClr val="C00000"/>
                </a:solidFill>
              </a:rPr>
              <a:t>between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/>
              <a:t>struct</a:t>
            </a:r>
            <a:r>
              <a:rPr lang="en-GB" dirty="0"/>
              <a:t> instances (</a:t>
            </a:r>
            <a:r>
              <a:rPr lang="en-GB" i="1" dirty="0"/>
              <a:t>e.g.</a:t>
            </a:r>
            <a:r>
              <a:rPr lang="en-GB" dirty="0"/>
              <a:t> in an array) due to alignment</a:t>
            </a:r>
          </a:p>
          <a:p>
            <a:pPr lvl="2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Now referring to wasted space in the heap </a:t>
            </a:r>
            <a:r>
              <a:rPr lang="en-GB" i="1" dirty="0">
                <a:solidFill>
                  <a:srgbClr val="C00000"/>
                </a:solidFill>
              </a:rPr>
              <a:t>inside</a:t>
            </a:r>
            <a:r>
              <a:rPr lang="en-GB" dirty="0"/>
              <a:t> or </a:t>
            </a:r>
            <a:r>
              <a:rPr lang="en-GB" i="1" dirty="0">
                <a:solidFill>
                  <a:srgbClr val="C00000"/>
                </a:solidFill>
              </a:rPr>
              <a:t>between</a:t>
            </a:r>
            <a:r>
              <a:rPr lang="en-GB" dirty="0"/>
              <a:t> allocated blocks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2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Fragmentation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given block, </a:t>
            </a:r>
            <a:r>
              <a:rPr lang="en-US" i="1" dirty="0">
                <a:solidFill>
                  <a:srgbClr val="FF0000"/>
                </a:solidFill>
              </a:rPr>
              <a:t>internal fragmentation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occurs if payload is smaller than the block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Causes: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Padding for alignment purposes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Overhead of maintaining heap data structures (inside block, outside payload)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Explicit policy decisions (</a:t>
            </a:r>
            <a:r>
              <a:rPr lang="en-GB" i="1" dirty="0"/>
              <a:t>e.g.</a:t>
            </a:r>
            <a:r>
              <a:rPr lang="en-GB" dirty="0"/>
              <a:t> return a big block to satisfy a small request)</a:t>
            </a:r>
            <a:endParaRPr lang="en-GB" dirty="0">
              <a:solidFill>
                <a:srgbClr val="C00000"/>
              </a:solidFill>
            </a:endParaRPr>
          </a:p>
          <a:p>
            <a:r>
              <a:rPr lang="en-US" dirty="0"/>
              <a:t>Easy to measure because only depends on past requests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17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63591" y="2267712"/>
            <a:ext cx="7779139" cy="1068042"/>
            <a:chOff x="663591" y="2286000"/>
            <a:chExt cx="7779139" cy="1068042"/>
          </a:xfrm>
        </p:grpSpPr>
        <p:sp>
          <p:nvSpPr>
            <p:cNvPr id="5" name="Rectangle 3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094846" y="2926080"/>
              <a:ext cx="2819400" cy="36576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payload</a:t>
              </a:r>
            </a:p>
          </p:txBody>
        </p:sp>
        <p:sp>
          <p:nvSpPr>
            <p:cNvPr id="6" name="Rectangle 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5914246" y="2926080"/>
              <a:ext cx="76200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332846" y="2926080"/>
              <a:ext cx="76200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040189" y="2860700"/>
              <a:ext cx="1402541" cy="49334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 anchorCtr="0">
              <a:spAutoFit/>
            </a:bodyPr>
            <a:lstStyle/>
            <a:p>
              <a:pPr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Internal </a:t>
              </a:r>
            </a:p>
            <a:p>
              <a:pPr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fragmentation</a:t>
              </a:r>
            </a:p>
          </p:txBody>
        </p:sp>
        <p:sp>
          <p:nvSpPr>
            <p:cNvPr id="9" name="Line 7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H="1">
              <a:off x="6261320" y="3108960"/>
              <a:ext cx="765175" cy="1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0" name="AutoShape 8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 rot="16200000">
              <a:off x="4367386" y="576072"/>
              <a:ext cx="274320" cy="4343400"/>
            </a:xfrm>
            <a:prstGeom prst="rightBrace">
              <a:avLst>
                <a:gd name="adj1" fmla="val 118750"/>
                <a:gd name="adj2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" name="Text Box 9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186040" y="2286000"/>
              <a:ext cx="637011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block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63591" y="2860701"/>
              <a:ext cx="1402540" cy="49334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 anchorCtr="0">
              <a:spAutoFit/>
            </a:bodyPr>
            <a:lstStyle/>
            <a:p>
              <a:pPr algn="r"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Internal </a:t>
              </a:r>
            </a:p>
            <a:p>
              <a:pPr algn="r"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fragmentation</a:t>
              </a:r>
            </a:p>
          </p:txBody>
        </p:sp>
        <p:sp>
          <p:nvSpPr>
            <p:cNvPr id="13" name="Line 11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2059937" y="3107372"/>
              <a:ext cx="685800" cy="1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257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External Fragmentation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/>
              <a:t>For the heap, </a:t>
            </a:r>
            <a:r>
              <a:rPr lang="en-GB" sz="2400" i="1" dirty="0">
                <a:solidFill>
                  <a:srgbClr val="FF0000"/>
                </a:solidFill>
              </a:rPr>
              <a:t>external fragmentation</a:t>
            </a:r>
            <a:r>
              <a:rPr lang="en-GB" sz="2400" i="1" dirty="0"/>
              <a:t> </a:t>
            </a:r>
            <a:r>
              <a:rPr lang="en-GB" sz="2400" dirty="0"/>
              <a:t>occurs when allocation/free pattern leaves “holes” between blocks</a:t>
            </a:r>
          </a:p>
          <a:p>
            <a:pPr lv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/>
              <a:t>That is, the aggregate payload is non-continuous</a:t>
            </a:r>
          </a:p>
          <a:p>
            <a:pPr lv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/>
              <a:t>Can cause situations where there is enough aggregate heap memory to satisfy request, but no single free block is large enough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dirty="0"/>
          </a:p>
          <a:p>
            <a:pPr lv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/>
          </a:p>
          <a:p>
            <a:pPr lv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/>
          </a:p>
          <a:p>
            <a:pPr lv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/>
              <a:t>Don’t know what future requests will be</a:t>
            </a:r>
            <a:endParaRPr lang="en-GB" sz="2400" dirty="0"/>
          </a:p>
          <a:p>
            <a:pPr lv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/>
              <a:t>Difficult to impossible to </a:t>
            </a:r>
            <a:r>
              <a:rPr lang="en-US" sz="2000" dirty="0"/>
              <a:t>know if past placements will become problematic</a:t>
            </a:r>
            <a:endParaRPr lang="en-GB" sz="2000" dirty="0"/>
          </a:p>
        </p:txBody>
      </p:sp>
      <p:sp>
        <p:nvSpPr>
          <p:cNvPr id="83" name="Slide Number Placeholder 8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85" name="Group 84"/>
          <p:cNvGrpSpPr/>
          <p:nvPr/>
        </p:nvGrpSpPr>
        <p:grpSpPr>
          <a:xfrm>
            <a:off x="838200" y="3291840"/>
            <a:ext cx="7640637" cy="1676400"/>
            <a:chOff x="838200" y="3291840"/>
            <a:chExt cx="7640637" cy="1676400"/>
          </a:xfrm>
        </p:grpSpPr>
        <p:grpSp>
          <p:nvGrpSpPr>
            <p:cNvPr id="4" name="Group 3"/>
            <p:cNvGrpSpPr/>
            <p:nvPr>
              <p:custDataLst>
                <p:tags r:id="rId9"/>
              </p:custDataLst>
            </p:nvPr>
          </p:nvGrpSpPr>
          <p:grpSpPr>
            <a:xfrm>
              <a:off x="3297237" y="3291840"/>
              <a:ext cx="5181600" cy="304800"/>
              <a:chOff x="3006724" y="1614488"/>
              <a:chExt cx="5181600" cy="304800"/>
            </a:xfrm>
          </p:grpSpPr>
          <p:sp>
            <p:nvSpPr>
              <p:cNvPr id="5" name="Rectangle 2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30067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" name="Rectangle 3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33115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" name="Rectangle 4"/>
              <p:cNvSpPr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36163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8" name="Rectangle 5"/>
              <p:cNvSpPr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39211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" name="Rectangle 6"/>
              <p:cNvSpPr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4225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0" name="Rectangle 7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4530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4835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2" name="Rectangle 9"/>
              <p:cNvSpPr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51403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3" name="Rectangle 10"/>
              <p:cNvSpPr>
                <a:spLocks noChangeArrowheads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54451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" name="Rectangle 11"/>
              <p:cNvSpPr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5749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5" name="Rectangle 12"/>
              <p:cNvSpPr>
                <a:spLocks noChangeArrowheads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6054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6" name="Rectangle 13"/>
              <p:cNvSpPr>
                <a:spLocks noChangeArrowheads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6359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7" name="Rectangle 14"/>
              <p:cNvSpPr>
                <a:spLocks noChangeArrowheads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66643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8" name="Rectangle 15"/>
              <p:cNvSpPr>
                <a:spLocks noChangeArrowheads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69691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9" name="Rectangle 16"/>
              <p:cNvSpPr>
                <a:spLocks noChangeArrowheads="1"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7273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0" name="Rectangle 17"/>
              <p:cNvSpPr>
                <a:spLocks noChangeArrowheads="1"/>
              </p:cNvSpPr>
              <p:nvPr>
                <p:custDataLst>
                  <p:tags r:id="rId83"/>
                </p:custDataLst>
              </p:nvPr>
            </p:nvSpPr>
            <p:spPr bwMode="auto">
              <a:xfrm>
                <a:off x="7578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1" name="Rectangle 18"/>
              <p:cNvSpPr>
                <a:spLocks noChangeArrowheads="1"/>
              </p:cNvSpPr>
              <p:nvPr>
                <p:custDataLst>
                  <p:tags r:id="rId84"/>
                </p:custDataLst>
              </p:nvPr>
            </p:nvSpPr>
            <p:spPr bwMode="auto">
              <a:xfrm>
                <a:off x="7883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</p:grpSp>
        <p:sp>
          <p:nvSpPr>
            <p:cNvPr id="22" name="Text Box 19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38200" y="3291840"/>
              <a:ext cx="2249632" cy="301752"/>
            </a:xfrm>
            <a:prstGeom prst="rect">
              <a:avLst/>
            </a:prstGeom>
            <a:solidFill>
              <a:srgbClr val="F6F5B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0" rIns="90000" bIns="0" anchor="ctr" anchorCtr="0">
              <a:norm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p1 = </a:t>
              </a:r>
              <a:r>
                <a:rPr lang="en-GB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malloc</a:t>
              </a:r>
              <a:r>
                <a:rPr lang="en-GB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(32)</a:t>
              </a:r>
            </a:p>
          </p:txBody>
        </p:sp>
        <p:grpSp>
          <p:nvGrpSpPr>
            <p:cNvPr id="23" name="Group 22"/>
            <p:cNvGrpSpPr/>
            <p:nvPr>
              <p:custDataLst>
                <p:tags r:id="rId11"/>
              </p:custDataLst>
            </p:nvPr>
          </p:nvGrpSpPr>
          <p:grpSpPr>
            <a:xfrm>
              <a:off x="3297237" y="3749040"/>
              <a:ext cx="5181600" cy="304800"/>
              <a:chOff x="3006724" y="2501901"/>
              <a:chExt cx="5181600" cy="304800"/>
            </a:xfrm>
          </p:grpSpPr>
          <p:sp>
            <p:nvSpPr>
              <p:cNvPr id="24" name="Rectangle 20"/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3006724" y="2501901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3311524" y="2501901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3616324" y="2501901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3921124" y="2501901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4225924" y="2501901"/>
                <a:ext cx="304800" cy="304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4530724" y="2501901"/>
                <a:ext cx="304800" cy="304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4835524" y="2501901"/>
                <a:ext cx="304800" cy="304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5140324" y="2501901"/>
                <a:ext cx="304800" cy="304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5445124" y="2501901"/>
                <a:ext cx="304800" cy="304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5749924" y="2501901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6054724" y="2501901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6359524" y="2501901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6664324" y="2501901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6969124" y="2501901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7273924" y="2501901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7578724" y="2501901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7883524" y="2501901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</p:grpSp>
        <p:sp>
          <p:nvSpPr>
            <p:cNvPr id="41" name="Text Box 37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838200" y="3749040"/>
              <a:ext cx="2249632" cy="30175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0" rIns="90000" bIns="0" anchor="ctr" anchorCtr="0">
              <a:norm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p2 = </a:t>
              </a:r>
              <a:r>
                <a:rPr lang="en-GB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malloc</a:t>
              </a:r>
              <a:r>
                <a:rPr lang="en-GB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(40)</a:t>
              </a:r>
            </a:p>
          </p:txBody>
        </p:sp>
        <p:grpSp>
          <p:nvGrpSpPr>
            <p:cNvPr id="42" name="Group 41"/>
            <p:cNvGrpSpPr/>
            <p:nvPr>
              <p:custDataLst>
                <p:tags r:id="rId13"/>
              </p:custDataLst>
            </p:nvPr>
          </p:nvGrpSpPr>
          <p:grpSpPr>
            <a:xfrm>
              <a:off x="3297237" y="4206240"/>
              <a:ext cx="5181600" cy="304800"/>
              <a:chOff x="3006724" y="3389313"/>
              <a:chExt cx="5181600" cy="304800"/>
            </a:xfrm>
          </p:grpSpPr>
          <p:sp>
            <p:nvSpPr>
              <p:cNvPr id="43" name="Rectangle 38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3006724" y="3389313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44" name="Rectangle 39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3311524" y="3389313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45" name="Rectangle 40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3616324" y="3389313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46" name="Rectangle 41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3921124" y="3389313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47" name="Rectangle 42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4225924" y="3389313"/>
                <a:ext cx="304800" cy="304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48" name="Rectangle 43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4530724" y="3389313"/>
                <a:ext cx="304800" cy="304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49" name="Rectangle 44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4835524" y="3389313"/>
                <a:ext cx="304800" cy="304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0" name="Rectangle 45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5140324" y="3389313"/>
                <a:ext cx="304800" cy="304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1" name="Rectangle 46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5445124" y="3389313"/>
                <a:ext cx="304800" cy="304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2" name="Rectangle 47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5749924" y="3389313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3" name="Rectangle 48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6054724" y="3389313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4" name="Rectangle 49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6359524" y="3389313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5" name="Rectangle 50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6664324" y="3389313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6" name="Rectangle 51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6969124" y="3389313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7" name="Rectangle 52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7273924" y="3389313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8" name="Rectangle 53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7578724" y="3389313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9" name="Rectangle 54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7883524" y="3389313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</p:grpSp>
        <p:sp>
          <p:nvSpPr>
            <p:cNvPr id="60" name="Text Box 55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838200" y="4206240"/>
              <a:ext cx="2249632" cy="301752"/>
            </a:xfrm>
            <a:prstGeom prst="rect">
              <a:avLst/>
            </a:prstGeom>
            <a:solidFill>
              <a:srgbClr val="F1C7C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0" rIns="90000" bIns="0" anchor="ctr" anchorCtr="0">
              <a:norm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p3 = </a:t>
              </a:r>
              <a:r>
                <a:rPr lang="en-GB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malloc</a:t>
              </a:r>
              <a:r>
                <a:rPr lang="en-GB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(48)</a:t>
              </a:r>
            </a:p>
          </p:txBody>
        </p:sp>
        <p:grpSp>
          <p:nvGrpSpPr>
            <p:cNvPr id="61" name="Group 60"/>
            <p:cNvGrpSpPr/>
            <p:nvPr>
              <p:custDataLst>
                <p:tags r:id="rId15"/>
              </p:custDataLst>
            </p:nvPr>
          </p:nvGrpSpPr>
          <p:grpSpPr>
            <a:xfrm>
              <a:off x="3297237" y="4663440"/>
              <a:ext cx="5181600" cy="304800"/>
              <a:chOff x="3036887" y="4276726"/>
              <a:chExt cx="5181600" cy="304800"/>
            </a:xfrm>
          </p:grpSpPr>
          <p:sp>
            <p:nvSpPr>
              <p:cNvPr id="62" name="Rectangle 56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3036887" y="4276726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3" name="Rectangle 57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3341687" y="4276726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4" name="Rectangle 58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646487" y="4276726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5" name="Rectangle 59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3951287" y="4276726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6" name="Rectangle 60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256087" y="4276726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7" name="Rectangle 61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560887" y="4276726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8" name="Rectangle 62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865687" y="4276726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9" name="Rectangle 63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5170487" y="4276726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0" name="Rectangle 64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5475287" y="4276726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1" name="Rectangle 65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5780087" y="4276726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2" name="Rectangle 66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6084887" y="4276726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3" name="Rectangle 67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6389687" y="4276726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4" name="Rectangle 68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6694487" y="4276726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5" name="Rectangle 69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6999287" y="4276726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6" name="Rectangle 70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7304087" y="4276726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7" name="Rectangle 71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7608887" y="4276726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8" name="Rectangle 72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7913687" y="4276726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</p:grpSp>
        <p:sp>
          <p:nvSpPr>
            <p:cNvPr id="79" name="Text Box 73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838200" y="4663440"/>
              <a:ext cx="1284624" cy="30175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0" rIns="90000" bIns="0" anchor="ctr" anchorCtr="0">
              <a:norm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free(p2)</a:t>
              </a:r>
            </a:p>
          </p:txBody>
        </p:sp>
      </p:grpSp>
      <p:sp>
        <p:nvSpPr>
          <p:cNvPr id="80" name="Text Box 9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38200" y="5120640"/>
            <a:ext cx="2249632" cy="301752"/>
          </a:xfrm>
          <a:prstGeom prst="rect">
            <a:avLst/>
          </a:prstGeom>
          <a:solidFill>
            <a:srgbClr val="D5F1CF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0" rIns="90000" bIns="0" anchor="ctr" anchorCtr="0">
            <a:norm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p4 = 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(48)</a:t>
            </a:r>
          </a:p>
        </p:txBody>
      </p:sp>
      <p:sp>
        <p:nvSpPr>
          <p:cNvPr id="81" name="TextBox 80"/>
          <p:cNvSpPr txBox="1"/>
          <p:nvPr>
            <p:custDataLst>
              <p:tags r:id="rId5"/>
            </p:custDataLst>
          </p:nvPr>
        </p:nvSpPr>
        <p:spPr>
          <a:xfrm>
            <a:off x="3297237" y="5120640"/>
            <a:ext cx="3942105" cy="301752"/>
          </a:xfrm>
          <a:prstGeom prst="rect">
            <a:avLst/>
          </a:prstGeom>
          <a:noFill/>
        </p:spPr>
        <p:txBody>
          <a:bodyPr wrap="none" tIns="0" bIns="0" rtlCol="0" anchor="ctr" anchorCtr="0">
            <a:norm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Oh no! (What would happen now?)</a:t>
            </a:r>
          </a:p>
        </p:txBody>
      </p:sp>
      <p:grpSp>
        <p:nvGrpSpPr>
          <p:cNvPr id="82" name="Group 81"/>
          <p:cNvGrpSpPr/>
          <p:nvPr>
            <p:custDataLst>
              <p:tags r:id="rId6"/>
            </p:custDataLst>
          </p:nvPr>
        </p:nvGrpSpPr>
        <p:grpSpPr>
          <a:xfrm>
            <a:off x="6583680" y="457200"/>
            <a:ext cx="1652733" cy="307778"/>
            <a:chOff x="5599351" y="1073925"/>
            <a:chExt cx="1652733" cy="307778"/>
          </a:xfrm>
        </p:grpSpPr>
        <p:sp>
          <p:nvSpPr>
            <p:cNvPr id="86" name="Rectangle 1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599351" y="1076903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87" name="TextBox 86"/>
            <p:cNvSpPr txBox="1"/>
            <p:nvPr>
              <p:custDataLst>
                <p:tags r:id="rId8"/>
              </p:custDataLst>
            </p:nvPr>
          </p:nvSpPr>
          <p:spPr>
            <a:xfrm>
              <a:off x="5904151" y="1073925"/>
              <a:ext cx="1347933" cy="301752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= 8-byte word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102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 Question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of the following statements is FALSE?</a:t>
            </a: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9900"/>
                </a:solidFill>
              </a:rPr>
              <a:t>Temporary arrays should </a:t>
            </a:r>
            <a:r>
              <a:rPr lang="en-US" b="1" i="1" dirty="0">
                <a:solidFill>
                  <a:srgbClr val="FF9900"/>
                </a:solidFill>
              </a:rPr>
              <a:t>not</a:t>
            </a:r>
            <a:r>
              <a:rPr lang="en-US" b="1" dirty="0">
                <a:solidFill>
                  <a:srgbClr val="FF9900"/>
                </a:solidFill>
              </a:rPr>
              <a:t> be allocated on the Heap</a:t>
            </a:r>
            <a:endParaRPr lang="en-US" b="1" baseline="-25000" dirty="0">
              <a:solidFill>
                <a:srgbClr val="FF9900"/>
              </a:solidFill>
              <a:cs typeface="Calibri" panose="020F0502020204030204" pitchFamily="34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b="1" dirty="0">
                <a:solidFill>
                  <a:srgbClr val="00B050"/>
                </a:solidFill>
              </a:rPr>
              <a:t> returns an address of a block that is filled with garbage</a:t>
            </a:r>
            <a:endParaRPr lang="en-US" b="1" baseline="-25000" dirty="0">
              <a:solidFill>
                <a:srgbClr val="00B050"/>
              </a:solidFill>
              <a:cs typeface="Calibri" panose="020F0502020204030204" pitchFamily="34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3399"/>
                </a:solidFill>
              </a:rPr>
              <a:t>Peak memory utilization is a measure of both internal and external fragmentation</a:t>
            </a:r>
            <a:endParaRPr lang="en-US" b="1" baseline="-25000" dirty="0">
              <a:solidFill>
                <a:srgbClr val="FF33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F0"/>
                </a:solidFill>
              </a:rPr>
              <a:t>An allocation failure will cause your program to stop</a:t>
            </a:r>
            <a:endParaRPr lang="en-US" b="1" baseline="-25000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996633"/>
                </a:solidFill>
              </a:rPr>
              <a:t>We’re lost…</a:t>
            </a:r>
            <a:endParaRPr lang="en-US" b="1" baseline="-25000" dirty="0">
              <a:solidFill>
                <a:srgbClr val="996633"/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1B0D-4F45-4C9A-931A-50F88C03B46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47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get_mpg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5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6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7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8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9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0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1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3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4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32"/>
                </p:custDataLst>
              </p:nvPr>
            </p:nvPicPr>
            <p:blipFill>
              <a:blip r:embed="rId38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31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5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6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7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8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19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0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1"/>
            </p:custDataLst>
          </p:nvPr>
        </p:nvSpPr>
        <p:spPr>
          <a:xfrm>
            <a:off x="6949441" y="934842"/>
            <a:ext cx="21336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data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&amp; floats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RISC V assembly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&amp; stacks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Processor Pipeline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Performance 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Parallelism</a:t>
            </a:r>
          </a:p>
        </p:txBody>
      </p:sp>
      <p:sp>
        <p:nvSpPr>
          <p:cNvPr id="41" name="Rectangle 40"/>
          <p:cNvSpPr/>
          <p:nvPr>
            <p:custDataLst>
              <p:tags r:id="rId22"/>
            </p:custDataLst>
          </p:nvPr>
        </p:nvSpPr>
        <p:spPr bwMode="auto">
          <a:xfrm>
            <a:off x="5522975" y="4114799"/>
            <a:ext cx="3136392" cy="1408176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>
            <p:custDataLst>
              <p:tags r:id="rId23"/>
            </p:custDataLst>
          </p:nvPr>
        </p:nvSpPr>
        <p:spPr bwMode="auto">
          <a:xfrm>
            <a:off x="4225470" y="5727354"/>
            <a:ext cx="1870530" cy="932687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/>
          <p:cNvSpPr/>
          <p:nvPr>
            <p:custDataLst>
              <p:tags r:id="rId24"/>
            </p:custDataLst>
          </p:nvPr>
        </p:nvSpPr>
        <p:spPr bwMode="auto">
          <a:xfrm>
            <a:off x="6858000" y="5702485"/>
            <a:ext cx="1145032" cy="95164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548640" y="1719072"/>
            <a:ext cx="352044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1920240" y="1956816"/>
            <a:ext cx="329184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1800383" y="2209800"/>
            <a:ext cx="201168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548640" y="2438400"/>
            <a:ext cx="621792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Rectangle 42"/>
          <p:cNvSpPr/>
          <p:nvPr>
            <p:custDataLst>
              <p:tags r:id="rId25"/>
            </p:custDataLst>
          </p:nvPr>
        </p:nvSpPr>
        <p:spPr bwMode="auto">
          <a:xfrm>
            <a:off x="411479" y="2880359"/>
            <a:ext cx="5029200" cy="149047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Rectangle 45"/>
          <p:cNvSpPr/>
          <p:nvPr>
            <p:custDataLst>
              <p:tags r:id="rId26"/>
            </p:custDataLst>
          </p:nvPr>
        </p:nvSpPr>
        <p:spPr bwMode="auto">
          <a:xfrm>
            <a:off x="411479" y="1097279"/>
            <a:ext cx="3822192" cy="170078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Rectangle 47"/>
          <p:cNvSpPr/>
          <p:nvPr>
            <p:custDataLst>
              <p:tags r:id="rId27"/>
            </p:custDataLst>
          </p:nvPr>
        </p:nvSpPr>
        <p:spPr bwMode="auto">
          <a:xfrm>
            <a:off x="4297680" y="1097280"/>
            <a:ext cx="2542032" cy="170078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Rectangle 48"/>
          <p:cNvSpPr/>
          <p:nvPr>
            <p:custDataLst>
              <p:tags r:id="rId28"/>
            </p:custDataLst>
          </p:nvPr>
        </p:nvSpPr>
        <p:spPr bwMode="auto">
          <a:xfrm>
            <a:off x="411480" y="4425696"/>
            <a:ext cx="5029200" cy="105156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Rectangle 53"/>
          <p:cNvSpPr/>
          <p:nvPr>
            <p:custDataLst>
              <p:tags r:id="rId29"/>
            </p:custDataLst>
          </p:nvPr>
        </p:nvSpPr>
        <p:spPr bwMode="auto">
          <a:xfrm>
            <a:off x="512064" y="1499616"/>
            <a:ext cx="1097280" cy="71323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Rectangle 54"/>
          <p:cNvSpPr/>
          <p:nvPr>
            <p:custDataLst>
              <p:tags r:id="rId30"/>
            </p:custDataLst>
          </p:nvPr>
        </p:nvSpPr>
        <p:spPr bwMode="auto">
          <a:xfrm>
            <a:off x="2194560" y="5724144"/>
            <a:ext cx="1097280" cy="932688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6" name="Straight Connector 55"/>
          <p:cNvCxnSpPr/>
          <p:nvPr/>
        </p:nvCxnSpPr>
        <p:spPr bwMode="auto">
          <a:xfrm>
            <a:off x="548640" y="2697480"/>
            <a:ext cx="96012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1634282" y="1719072"/>
            <a:ext cx="246888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6E3EDD4-9231-2F48-AD20-7D47D6F86957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730457" y="2978315"/>
            <a:ext cx="3645623" cy="131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860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Implementation Issues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do we know how much memory to free given just a pointer?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do we keep track of the free blocks?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do we pick a block to use for allocation (when many might fit)?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What do we do with the extra space when allocating a structure that is smaller than the free block it is placed in?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do we reinsert </a:t>
            </a:r>
            <a:r>
              <a:rPr lang="en-US" dirty="0"/>
              <a:t>a </a:t>
            </a:r>
            <a:r>
              <a:rPr lang="en-GB" dirty="0"/>
              <a:t>freed block into the heap?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94292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Knowing How Much to Free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Standard method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Keep the length of a block in the word preceding the data</a:t>
            </a:r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This word is often called the </a:t>
            </a:r>
            <a:r>
              <a:rPr lang="en-GB" b="1" i="1" dirty="0">
                <a:solidFill>
                  <a:srgbClr val="FF0000"/>
                </a:solidFill>
              </a:rPr>
              <a:t>header field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dirty="0"/>
              <a:t>or</a:t>
            </a:r>
            <a:r>
              <a:rPr lang="en-GB" i="1" dirty="0"/>
              <a:t> </a:t>
            </a:r>
            <a:r>
              <a:rPr lang="en-GB" b="1" i="1" dirty="0">
                <a:solidFill>
                  <a:srgbClr val="FF0000"/>
                </a:solidFill>
              </a:rPr>
              <a:t>header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Requires an extra word for every allocated block</a:t>
            </a:r>
          </a:p>
        </p:txBody>
      </p:sp>
      <p:sp>
        <p:nvSpPr>
          <p:cNvPr id="70" name="Slide Number Placeholder 69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2336" y="5788152"/>
            <a:ext cx="2103120" cy="3017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0" rIns="90000" bIns="0" anchor="ctr" anchorCtr="0">
            <a:norm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free(p0)</a:t>
            </a:r>
          </a:p>
        </p:txBody>
      </p:sp>
      <p:sp>
        <p:nvSpPr>
          <p:cNvPr id="5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05254" y="4572000"/>
            <a:ext cx="2103120" cy="3017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0" rIns="90000" bIns="0" anchor="ctr" anchorCtr="0">
            <a:norm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p0 =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(32)</a:t>
            </a:r>
          </a:p>
        </p:txBody>
      </p:sp>
      <p:sp>
        <p:nvSpPr>
          <p:cNvPr id="6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114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162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121025" y="3429000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425825" y="3429000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7306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354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340225" y="3429000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645025" y="3429000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949825" y="3429000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5594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8642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1690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4738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7786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083425" y="3429000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388225" y="3429000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2546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grpSp>
        <p:nvGrpSpPr>
          <p:cNvPr id="59" name="Group 75"/>
          <p:cNvGrpSpPr/>
          <p:nvPr>
            <p:custDataLst>
              <p:tags r:id="rId23"/>
            </p:custDataLst>
          </p:nvPr>
        </p:nvGrpSpPr>
        <p:grpSpPr>
          <a:xfrm>
            <a:off x="2511425" y="5791200"/>
            <a:ext cx="5181600" cy="304800"/>
            <a:chOff x="2511425" y="5791200"/>
            <a:chExt cx="5181600" cy="304800"/>
          </a:xfrm>
        </p:grpSpPr>
        <p:sp>
          <p:nvSpPr>
            <p:cNvPr id="23" name="Rectangle 22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2511425" y="57912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816225" y="57912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121025" y="57912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3425825" y="57912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3730625" y="57912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4035425" y="57912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4340225" y="57912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4645025" y="57912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949825" y="57912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5559425" y="57912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5864225" y="57912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4" name="Rectangle 33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6169025" y="57912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5" name="Rectangle 34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6473825" y="57912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6" name="Rectangle 35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6778625" y="57912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7" name="Rectangle 36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7083425" y="57912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7388225" y="57912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5254625" y="57912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61" name="Group 74"/>
          <p:cNvGrpSpPr/>
          <p:nvPr>
            <p:custDataLst>
              <p:tags r:id="rId24"/>
            </p:custDataLst>
          </p:nvPr>
        </p:nvGrpSpPr>
        <p:grpSpPr>
          <a:xfrm>
            <a:off x="2511425" y="3962400"/>
            <a:ext cx="5172364" cy="1533811"/>
            <a:chOff x="2511425" y="3962400"/>
            <a:chExt cx="5172364" cy="1533811"/>
          </a:xfrm>
        </p:grpSpPr>
        <p:sp>
          <p:nvSpPr>
            <p:cNvPr id="40" name="Text Box 39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5349240" y="3962400"/>
              <a:ext cx="428620" cy="325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p0</a:t>
              </a:r>
            </a:p>
          </p:txBody>
        </p:sp>
        <p:sp>
          <p:nvSpPr>
            <p:cNvPr id="41" name="Rectangle 40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511425" y="45720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2" name="Rectangle 41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816225" y="45720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3" name="Rectangle 42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121025" y="45720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4" name="Rectangle 43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425825" y="45720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5" name="Rectangle 44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730625" y="45720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6" name="Rectangle 45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035425" y="45720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7" name="Rectangle 46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340225" y="45720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8" name="Rectangle 47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645025" y="45720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9" name="Rectangle 48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4949825" y="45720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0" name="Rectangle 49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559425" y="4572000"/>
              <a:ext cx="3048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1" name="Rectangle 50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5864225" y="4572000"/>
              <a:ext cx="3048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2" name="Rectangle 51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6169025" y="4572000"/>
              <a:ext cx="3048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3" name="Rectangle 52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6473825" y="4572000"/>
              <a:ext cx="3048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4" name="Rectangle 53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6778625" y="45720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5" name="Rectangle 54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7083425" y="45720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6" name="Line 55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>
              <a:off x="6778625" y="4394886"/>
              <a:ext cx="1588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8" name="Text Box 57"/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796518" y="5160412"/>
              <a:ext cx="992301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block </a:t>
              </a: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size</a:t>
              </a:r>
            </a:p>
          </p:txBody>
        </p:sp>
        <p:sp>
          <p:nvSpPr>
            <p:cNvPr id="60" name="Text Box 59"/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6169025" y="5160411"/>
              <a:ext cx="557758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65" name="Line 64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5568696" y="4267200"/>
              <a:ext cx="1588" cy="30480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7" name="Rectangle 66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5254625" y="4572000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40</a:t>
              </a:r>
            </a:p>
          </p:txBody>
        </p:sp>
        <p:sp>
          <p:nvSpPr>
            <p:cNvPr id="66" name="Line 65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5254625" y="4394886"/>
              <a:ext cx="1588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cxnSp>
          <p:nvCxnSpPr>
            <p:cNvPr id="69" name="Straight Arrow Connector 68"/>
            <p:cNvCxnSpPr>
              <a:stCxn id="58" idx="0"/>
              <a:endCxn id="67" idx="2"/>
            </p:cNvCxnSpPr>
            <p:nvPr>
              <p:custDataLst>
                <p:tags r:id="rId53"/>
              </p:custDataLst>
            </p:nvPr>
          </p:nvCxnSpPr>
          <p:spPr bwMode="auto">
            <a:xfrm flipV="1">
              <a:off x="5292669" y="4876800"/>
              <a:ext cx="114356" cy="28361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71" name="Straight Arrow Connector 70"/>
            <p:cNvCxnSpPr>
              <a:stCxn id="60" idx="0"/>
              <a:endCxn id="50" idx="2"/>
            </p:cNvCxnSpPr>
            <p:nvPr>
              <p:custDataLst>
                <p:tags r:id="rId54"/>
              </p:custDataLst>
            </p:nvPr>
          </p:nvCxnSpPr>
          <p:spPr bwMode="auto">
            <a:xfrm flipH="1" flipV="1">
              <a:off x="5711825" y="4876800"/>
              <a:ext cx="736079" cy="28361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73" name="Straight Arrow Connector 72"/>
            <p:cNvCxnSpPr>
              <a:stCxn id="60" idx="0"/>
              <a:endCxn id="51" idx="2"/>
            </p:cNvCxnSpPr>
            <p:nvPr>
              <p:custDataLst>
                <p:tags r:id="rId55"/>
              </p:custDataLst>
            </p:nvPr>
          </p:nvCxnSpPr>
          <p:spPr bwMode="auto">
            <a:xfrm flipH="1" flipV="1">
              <a:off x="6016625" y="4876800"/>
              <a:ext cx="431279" cy="28361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77" name="Straight Arrow Connector 76"/>
            <p:cNvCxnSpPr>
              <a:stCxn id="60" idx="0"/>
              <a:endCxn id="52" idx="2"/>
            </p:cNvCxnSpPr>
            <p:nvPr>
              <p:custDataLst>
                <p:tags r:id="rId56"/>
              </p:custDataLst>
            </p:nvPr>
          </p:nvCxnSpPr>
          <p:spPr bwMode="auto">
            <a:xfrm flipH="1" flipV="1">
              <a:off x="6321425" y="4876800"/>
              <a:ext cx="126479" cy="28361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79" name="Straight Arrow Connector 78"/>
            <p:cNvCxnSpPr>
              <a:stCxn id="60" idx="0"/>
              <a:endCxn id="53" idx="2"/>
            </p:cNvCxnSpPr>
            <p:nvPr>
              <p:custDataLst>
                <p:tags r:id="rId57"/>
              </p:custDataLst>
            </p:nvPr>
          </p:nvCxnSpPr>
          <p:spPr bwMode="auto">
            <a:xfrm flipV="1">
              <a:off x="6447904" y="4876800"/>
              <a:ext cx="178321" cy="28361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74" name="Rectangle 73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7378989" y="4574308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6583680" y="457200"/>
            <a:ext cx="2307400" cy="670560"/>
            <a:chOff x="6583680" y="640080"/>
            <a:chExt cx="2307400" cy="670560"/>
          </a:xfrm>
        </p:grpSpPr>
        <p:grpSp>
          <p:nvGrpSpPr>
            <p:cNvPr id="63" name="Group 62"/>
            <p:cNvGrpSpPr/>
            <p:nvPr>
              <p:custDataLst>
                <p:tags r:id="rId25"/>
              </p:custDataLst>
            </p:nvPr>
          </p:nvGrpSpPr>
          <p:grpSpPr>
            <a:xfrm>
              <a:off x="6583680" y="640080"/>
              <a:ext cx="1934990" cy="307108"/>
              <a:chOff x="6704583" y="677030"/>
              <a:chExt cx="1934990" cy="307108"/>
            </a:xfrm>
          </p:grpSpPr>
          <p:sp>
            <p:nvSpPr>
              <p:cNvPr id="78" name="Rectangle 18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6704583" y="67933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80" name="TextBox 79"/>
              <p:cNvSpPr txBox="1"/>
              <p:nvPr>
                <p:custDataLst>
                  <p:tags r:id="rId30"/>
                </p:custDataLst>
              </p:nvPr>
            </p:nvSpPr>
            <p:spPr>
              <a:xfrm>
                <a:off x="7009383" y="677030"/>
                <a:ext cx="1630190" cy="301752"/>
              </a:xfrm>
              <a:prstGeom prst="rect">
                <a:avLst/>
              </a:prstGeom>
              <a:noFill/>
            </p:spPr>
            <p:txBody>
              <a:bodyPr wrap="none" tIns="0" bIns="0" rtlCol="0" anchor="ctr" anchorCtr="0">
                <a:norm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= 8-byte word (free)</a:t>
                </a:r>
              </a:p>
            </p:txBody>
          </p:sp>
        </p:grpSp>
        <p:grpSp>
          <p:nvGrpSpPr>
            <p:cNvPr id="62" name="Group 61"/>
            <p:cNvGrpSpPr/>
            <p:nvPr>
              <p:custDataLst>
                <p:tags r:id="rId26"/>
              </p:custDataLst>
            </p:nvPr>
          </p:nvGrpSpPr>
          <p:grpSpPr>
            <a:xfrm>
              <a:off x="6583680" y="1005840"/>
              <a:ext cx="2307400" cy="304800"/>
              <a:chOff x="6704583" y="1219863"/>
              <a:chExt cx="2307400" cy="304800"/>
            </a:xfrm>
          </p:grpSpPr>
          <p:sp>
            <p:nvSpPr>
              <p:cNvPr id="81" name="Rectangle 80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6704583" y="1219863"/>
                <a:ext cx="304800" cy="3048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82" name="TextBox 81"/>
              <p:cNvSpPr txBox="1"/>
              <p:nvPr>
                <p:custDataLst>
                  <p:tags r:id="rId28"/>
                </p:custDataLst>
              </p:nvPr>
            </p:nvSpPr>
            <p:spPr>
              <a:xfrm>
                <a:off x="7009383" y="1222911"/>
                <a:ext cx="2002600" cy="301752"/>
              </a:xfrm>
              <a:prstGeom prst="rect">
                <a:avLst/>
              </a:prstGeom>
              <a:noFill/>
            </p:spPr>
            <p:txBody>
              <a:bodyPr wrap="none" tIns="0" bIns="0" rtlCol="0" anchor="ctr" anchorCtr="0">
                <a:norm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= 8-byte word (allocated)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194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>
            <p:custDataLst>
              <p:tags r:id="rId1"/>
            </p:custDataLst>
          </p:nvPr>
        </p:nvSpPr>
        <p:spPr bwMode="auto">
          <a:xfrm>
            <a:off x="393192" y="1362456"/>
            <a:ext cx="8366760" cy="155448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Keeping Track of Free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pPr marL="288925" indent="-288925">
              <a:buSzPct val="100000"/>
              <a:buFont typeface="+mj-lt"/>
              <a:buAutoNum type="arabicParenR"/>
            </a:pPr>
            <a:r>
              <a:rPr lang="en-US" sz="2400" dirty="0"/>
              <a:t> </a:t>
            </a:r>
            <a:r>
              <a:rPr lang="en-US" sz="2400" i="1" dirty="0">
                <a:solidFill>
                  <a:srgbClr val="C00000"/>
                </a:solidFill>
              </a:rPr>
              <a:t>Implicit free list </a:t>
            </a:r>
            <a:r>
              <a:rPr lang="en-US" sz="2400" dirty="0"/>
              <a:t>using length – links </a:t>
            </a:r>
            <a:r>
              <a:rPr lang="en-US" sz="2400" u="sng" dirty="0"/>
              <a:t>all</a:t>
            </a:r>
            <a:r>
              <a:rPr lang="en-US" sz="2400" dirty="0"/>
              <a:t> blocks using math</a:t>
            </a:r>
            <a:endParaRPr lang="en-US" sz="1800" dirty="0"/>
          </a:p>
          <a:p>
            <a:pPr lvl="1"/>
            <a:r>
              <a:rPr lang="en-US" sz="2000" dirty="0"/>
              <a:t>No actual pointers, and must check each block if allocated or free</a:t>
            </a:r>
          </a:p>
          <a:p>
            <a:endParaRPr lang="en-US" sz="2400" dirty="0"/>
          </a:p>
          <a:p>
            <a:endParaRPr lang="en-US" sz="2400" dirty="0"/>
          </a:p>
          <a:p>
            <a:pPr marL="288925" indent="-288925">
              <a:buSzPct val="100000"/>
              <a:buFont typeface="+mj-lt"/>
              <a:buAutoNum type="arabicParenR" startAt="2"/>
            </a:pPr>
            <a:r>
              <a:rPr lang="en-US" sz="2400" dirty="0"/>
              <a:t> </a:t>
            </a:r>
            <a:r>
              <a:rPr lang="en-GB" sz="2400" i="1" dirty="0">
                <a:solidFill>
                  <a:srgbClr val="C00000"/>
                </a:solidFill>
              </a:rPr>
              <a:t>Explicit free list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/>
              <a:t>among </a:t>
            </a:r>
            <a:r>
              <a:rPr lang="en-GB" sz="2400" u="sng" dirty="0"/>
              <a:t>only the free blocks</a:t>
            </a:r>
            <a:r>
              <a:rPr lang="en-GB" sz="2400" dirty="0"/>
              <a:t>, using pointers</a:t>
            </a:r>
            <a:endParaRPr lang="en-GB" sz="1800" dirty="0"/>
          </a:p>
          <a:p>
            <a:pPr lvl="1"/>
            <a:endParaRPr lang="en-GB" sz="2000" dirty="0"/>
          </a:p>
          <a:p>
            <a:pPr lvl="1"/>
            <a:endParaRPr lang="en-GB" sz="2000" dirty="0"/>
          </a:p>
          <a:p>
            <a:pPr lvl="1"/>
            <a:endParaRPr lang="en-GB" sz="2000" dirty="0"/>
          </a:p>
          <a:p>
            <a:pPr marL="288925" indent="-288925">
              <a:lnSpc>
                <a:spcPct val="83000"/>
              </a:lnSpc>
              <a:buSzPct val="100000"/>
              <a:buFont typeface="+mj-lt"/>
              <a:buAutoNum type="arabicParenR" startAt="3"/>
            </a:pPr>
            <a:r>
              <a:rPr lang="en-GB" sz="2400" dirty="0"/>
              <a:t> </a:t>
            </a:r>
            <a:r>
              <a:rPr lang="en-GB" sz="2400" i="1" dirty="0">
                <a:solidFill>
                  <a:srgbClr val="C00000"/>
                </a:solidFill>
              </a:rPr>
              <a:t>Segregated free list</a:t>
            </a:r>
          </a:p>
          <a:p>
            <a:pPr lvl="1">
              <a:lnSpc>
                <a:spcPct val="88000"/>
              </a:lnSpc>
            </a:pPr>
            <a:r>
              <a:rPr lang="en-GB" sz="2000" dirty="0"/>
              <a:t>Different free lists for different size “classes”</a:t>
            </a:r>
            <a:endParaRPr lang="en-US" sz="2000" dirty="0"/>
          </a:p>
          <a:p>
            <a:pPr lvl="1">
              <a:lnSpc>
                <a:spcPct val="88000"/>
              </a:lnSpc>
            </a:pPr>
            <a:endParaRPr lang="en-US" sz="2000" dirty="0"/>
          </a:p>
          <a:p>
            <a:pPr marL="288925" indent="-288925">
              <a:lnSpc>
                <a:spcPct val="83000"/>
              </a:lnSpc>
              <a:buSzPct val="100000"/>
              <a:buFont typeface="+mj-lt"/>
              <a:buAutoNum type="arabicParenR" startAt="4"/>
            </a:pPr>
            <a:r>
              <a:rPr lang="en-US" sz="2400" dirty="0"/>
              <a:t> </a:t>
            </a:r>
            <a:r>
              <a:rPr lang="en-GB" sz="2400" i="1" dirty="0">
                <a:solidFill>
                  <a:srgbClr val="C00000"/>
                </a:solidFill>
              </a:rPr>
              <a:t>Blocks sorted by size</a:t>
            </a:r>
          </a:p>
          <a:p>
            <a:pPr lvl="1">
              <a:lnSpc>
                <a:spcPct val="88000"/>
              </a:lnSpc>
            </a:pPr>
            <a:r>
              <a:rPr lang="en-GB" sz="2000" dirty="0"/>
              <a:t>Can use a balanced binary tree (</a:t>
            </a:r>
            <a:r>
              <a:rPr lang="en-GB" sz="2000" i="1" dirty="0"/>
              <a:t>e.g.</a:t>
            </a:r>
            <a:r>
              <a:rPr lang="en-GB" sz="2000" dirty="0"/>
              <a:t> red-black tree) with pointers within each free block, and the length used as a key</a:t>
            </a: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1600200" y="2194560"/>
            <a:ext cx="5181600" cy="541638"/>
            <a:chOff x="1600200" y="1972962"/>
            <a:chExt cx="5181600" cy="541638"/>
          </a:xfrm>
        </p:grpSpPr>
        <p:sp>
          <p:nvSpPr>
            <p:cNvPr id="4" name="Rectangle 4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40</a:t>
              </a:r>
            </a:p>
          </p:txBody>
        </p:sp>
        <p:sp>
          <p:nvSpPr>
            <p:cNvPr id="5" name="Rectangle 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10" name="Rectangle 1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19" name="Rectangle 19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6477000" y="22098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21" name="Freeform 39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1752600" y="1972962"/>
              <a:ext cx="15240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28" y="0"/>
                </a:cxn>
                <a:cxn ang="0">
                  <a:pos x="960" y="144"/>
                </a:cxn>
              </a:cxnLst>
              <a:rect l="0" t="0" r="r" b="b"/>
              <a:pathLst>
                <a:path w="960" h="144">
                  <a:moveTo>
                    <a:pt x="0" y="144"/>
                  </a:moveTo>
                  <a:cubicBezTo>
                    <a:pt x="184" y="72"/>
                    <a:pt x="368" y="0"/>
                    <a:pt x="528" y="0"/>
                  </a:cubicBezTo>
                  <a:cubicBezTo>
                    <a:pt x="688" y="0"/>
                    <a:pt x="824" y="72"/>
                    <a:pt x="960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2" name="Freeform 40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3276600" y="1972962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3" name="Freeform 41"/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4495800" y="1972962"/>
              <a:ext cx="18288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76" y="0"/>
                </a:cxn>
                <a:cxn ang="0">
                  <a:pos x="1152" y="144"/>
                </a:cxn>
              </a:cxnLst>
              <a:rect l="0" t="0" r="r" b="b"/>
              <a:pathLst>
                <a:path w="1152" h="144">
                  <a:moveTo>
                    <a:pt x="0" y="144"/>
                  </a:moveTo>
                  <a:cubicBezTo>
                    <a:pt x="192" y="72"/>
                    <a:pt x="384" y="0"/>
                    <a:pt x="576" y="0"/>
                  </a:cubicBezTo>
                  <a:cubicBezTo>
                    <a:pt x="768" y="0"/>
                    <a:pt x="960" y="72"/>
                    <a:pt x="1152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600200" y="3547530"/>
            <a:ext cx="5181600" cy="635000"/>
            <a:chOff x="1600200" y="3547530"/>
            <a:chExt cx="5181600" cy="635000"/>
          </a:xfrm>
        </p:grpSpPr>
        <p:sp>
          <p:nvSpPr>
            <p:cNvPr id="24" name="Rectangle 2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6002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40</a:t>
              </a:r>
            </a:p>
          </p:txBody>
        </p:sp>
        <p:sp>
          <p:nvSpPr>
            <p:cNvPr id="25" name="Rectangle 2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9050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6" name="Rectangle 2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2098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7" name="Rectangle 2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5146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8194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9" name="Rectangle 26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124200" y="387773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30" name="Rectangle 27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429000" y="387773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1" name="Rectangle 28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733800" y="387773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2" name="Rectangle 29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038600" y="387773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3" name="Rectangle 30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6482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4" name="Rectangle 31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9530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5" name="Rectangle 32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2578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6" name="Rectangle 3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5626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7" name="Rectangle 34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8674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8" name="Rectangle 3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172200" y="387773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39" name="Rectangle 36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477000" y="387773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0" name="Rectangle 37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3434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41" name="Freeform 38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2057400" y="3547530"/>
              <a:ext cx="2438400" cy="482600"/>
            </a:xfrm>
            <a:custGeom>
              <a:avLst/>
              <a:gdLst/>
              <a:ahLst/>
              <a:cxnLst>
                <a:cxn ang="0">
                  <a:pos x="0" y="304"/>
                </a:cxn>
                <a:cxn ang="0">
                  <a:pos x="912" y="16"/>
                </a:cxn>
                <a:cxn ang="0">
                  <a:pos x="1536" y="208"/>
                </a:cxn>
              </a:cxnLst>
              <a:rect l="0" t="0" r="r" b="b"/>
              <a:pathLst>
                <a:path w="1536" h="304">
                  <a:moveTo>
                    <a:pt x="0" y="304"/>
                  </a:moveTo>
                  <a:cubicBezTo>
                    <a:pt x="328" y="167"/>
                    <a:pt x="656" y="31"/>
                    <a:pt x="912" y="16"/>
                  </a:cubicBezTo>
                  <a:cubicBezTo>
                    <a:pt x="1167" y="0"/>
                    <a:pt x="1351" y="104"/>
                    <a:pt x="1536" y="208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583680" y="457200"/>
            <a:ext cx="2307400" cy="670560"/>
            <a:chOff x="6583680" y="640080"/>
            <a:chExt cx="2307400" cy="670560"/>
          </a:xfrm>
        </p:grpSpPr>
        <p:grpSp>
          <p:nvGrpSpPr>
            <p:cNvPr id="54" name="Group 53"/>
            <p:cNvGrpSpPr/>
            <p:nvPr>
              <p:custDataLst>
                <p:tags r:id="rId5"/>
              </p:custDataLst>
            </p:nvPr>
          </p:nvGrpSpPr>
          <p:grpSpPr>
            <a:xfrm>
              <a:off x="6583680" y="640080"/>
              <a:ext cx="1934990" cy="307108"/>
              <a:chOff x="6704583" y="677030"/>
              <a:chExt cx="1934990" cy="307108"/>
            </a:xfrm>
          </p:grpSpPr>
          <p:sp>
            <p:nvSpPr>
              <p:cNvPr id="58" name="Rectangle 18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6704583" y="67933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9" name="TextBox 58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7009383" y="677030"/>
                <a:ext cx="1630190" cy="301752"/>
              </a:xfrm>
              <a:prstGeom prst="rect">
                <a:avLst/>
              </a:prstGeom>
              <a:noFill/>
            </p:spPr>
            <p:txBody>
              <a:bodyPr wrap="none" tIns="0" bIns="0" rtlCol="0" anchor="ctr" anchorCtr="0">
                <a:norm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= 8-byte word (free)</a:t>
                </a:r>
              </a:p>
            </p:txBody>
          </p:sp>
        </p:grpSp>
        <p:grpSp>
          <p:nvGrpSpPr>
            <p:cNvPr id="55" name="Group 54"/>
            <p:cNvGrpSpPr/>
            <p:nvPr>
              <p:custDataLst>
                <p:tags r:id="rId6"/>
              </p:custDataLst>
            </p:nvPr>
          </p:nvGrpSpPr>
          <p:grpSpPr>
            <a:xfrm>
              <a:off x="6583680" y="1005840"/>
              <a:ext cx="2307400" cy="304800"/>
              <a:chOff x="6704583" y="1219863"/>
              <a:chExt cx="2307400" cy="304800"/>
            </a:xfrm>
          </p:grpSpPr>
          <p:sp>
            <p:nvSpPr>
              <p:cNvPr id="56" name="Rectangle 55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6704583" y="1219863"/>
                <a:ext cx="304800" cy="304800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7" name="TextBox 56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7009383" y="1222911"/>
                <a:ext cx="2002600" cy="301752"/>
              </a:xfrm>
              <a:prstGeom prst="rect">
                <a:avLst/>
              </a:prstGeom>
              <a:noFill/>
            </p:spPr>
            <p:txBody>
              <a:bodyPr wrap="none" tIns="0" bIns="0" rtlCol="0" anchor="ctr" anchorCtr="0">
                <a:norm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= 8-byte word (allocated)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0697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Free Lists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2" name="Rectangle 2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6875" y="1362075"/>
                <a:ext cx="8366125" cy="2468880"/>
              </a:xfrm>
              <a:ln/>
            </p:spPr>
            <p:txBody>
              <a:bodyPr/>
              <a:lstStyle/>
              <a:p>
                <a:pPr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sz="2400" dirty="0"/>
                  <a:t>For each block we need:  </a:t>
                </a:r>
                <a:r>
                  <a:rPr lang="en-GB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size</a:t>
                </a:r>
                <a:r>
                  <a:rPr lang="en-GB" sz="2400" dirty="0"/>
                  <a:t>, </a:t>
                </a:r>
                <a:r>
                  <a:rPr lang="en-GB" sz="2400" b="1" dirty="0"/>
                  <a:t>is-allocated?</a:t>
                </a:r>
                <a:r>
                  <a:rPr lang="en-GB" sz="2400" dirty="0"/>
                  <a:t> </a:t>
                </a:r>
              </a:p>
              <a:p>
                <a:pPr lvl="1"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sz="2000" dirty="0"/>
                  <a:t>Could store using two words, but wasteful</a:t>
                </a:r>
              </a:p>
              <a:p>
                <a:pPr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sz="2400" dirty="0"/>
                  <a:t>Standard trick</a:t>
                </a:r>
              </a:p>
              <a:p>
                <a:pPr lvl="1"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sz="2000" dirty="0"/>
                  <a:t>If blocks are aligned,</a:t>
                </a:r>
                <a:r>
                  <a:rPr lang="en-US" sz="2000" dirty="0"/>
                  <a:t> some</a:t>
                </a:r>
                <a:r>
                  <a:rPr lang="en-GB" sz="2000" dirty="0"/>
                  <a:t> low-order bits of </a:t>
                </a:r>
                <a:r>
                  <a:rPr lang="en-GB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size</a:t>
                </a:r>
                <a:r>
                  <a:rPr lang="en-GB" sz="2000" dirty="0"/>
                  <a:t> are always 0</a:t>
                </a:r>
              </a:p>
              <a:p>
                <a:pPr lvl="1"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sz="2000" dirty="0">
                    <a:solidFill>
                      <a:srgbClr val="FF0000"/>
                    </a:solidFill>
                  </a:rPr>
                  <a:t>Use lowest bit as an allocated/free flag </a:t>
                </a:r>
                <a:r>
                  <a:rPr lang="en-GB" sz="2000" dirty="0"/>
                  <a:t>(fine as long as aligning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000" dirty="0"/>
                  <a:t>&gt;1)</a:t>
                </a:r>
              </a:p>
              <a:p>
                <a:pPr lvl="1"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sz="2000" dirty="0"/>
                  <a:t>When reading </a:t>
                </a:r>
                <a:r>
                  <a:rPr lang="en-GB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size</a:t>
                </a:r>
                <a:r>
                  <a:rPr lang="en-GB" sz="2000" dirty="0"/>
                  <a:t>, must remember to mask out this bit!</a:t>
                </a:r>
              </a:p>
            </p:txBody>
          </p:sp>
        </mc:Choice>
        <mc:Fallback xmlns="">
          <p:sp>
            <p:nvSpPr>
              <p:cNvPr id="2048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17"/>
                </p:custDataLst>
              </p:nvPr>
            </p:nvSpPr>
            <p:spPr>
              <a:xfrm>
                <a:off x="396875" y="1362075"/>
                <a:ext cx="8366125" cy="2468880"/>
              </a:xfrm>
              <a:blipFill>
                <a:blip r:embed="rId18"/>
                <a:stretch>
                  <a:fillRect l="-146" t="-2469" b="-247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lide Number Placeholder 1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0485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4206240"/>
            <a:ext cx="1721731" cy="9993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 of </a:t>
            </a:r>
            <a:br>
              <a:rPr lang="en-GB" sz="2000" b="1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b="1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allocated and </a:t>
            </a:r>
            <a:br>
              <a:rPr lang="en-GB" sz="2000" b="1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b="1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free blocks:</a:t>
            </a:r>
          </a:p>
        </p:txBody>
      </p:sp>
      <p:sp>
        <p:nvSpPr>
          <p:cNvPr id="20487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931920" y="4297680"/>
            <a:ext cx="2616399" cy="199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a = 1: 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allocated block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a = 0: 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free block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size: 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block size (in bytes)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payload: 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application data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(allocated blocks only)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286000" y="3725014"/>
            <a:ext cx="1645920" cy="2858666"/>
            <a:chOff x="2926080" y="3725014"/>
            <a:chExt cx="1645920" cy="2858666"/>
          </a:xfrm>
        </p:grpSpPr>
        <p:sp>
          <p:nvSpPr>
            <p:cNvPr id="20483" name="Rectangle 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26080" y="4297680"/>
              <a:ext cx="1463040" cy="36576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size</a:t>
              </a:r>
            </a:p>
          </p:txBody>
        </p:sp>
        <p:sp>
          <p:nvSpPr>
            <p:cNvPr id="20484" name="Text Box 4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352467" y="3725014"/>
              <a:ext cx="793144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8 bytes</a:t>
              </a:r>
            </a:p>
          </p:txBody>
        </p:sp>
        <p:sp>
          <p:nvSpPr>
            <p:cNvPr id="20486" name="Rectangle 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926080" y="4660899"/>
              <a:ext cx="1645920" cy="128016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payload</a:t>
              </a:r>
            </a:p>
          </p:txBody>
        </p:sp>
        <p:sp>
          <p:nvSpPr>
            <p:cNvPr id="20488" name="Rectangle 8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389120" y="4297680"/>
              <a:ext cx="182880" cy="365760"/>
            </a:xfrm>
            <a:prstGeom prst="rect">
              <a:avLst/>
            </a:prstGeom>
            <a:solidFill>
              <a:srgbClr val="EBAFA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46800" rIns="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20489" name="Rectangle 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926080" y="5943600"/>
              <a:ext cx="1645920" cy="640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optional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padding</a:t>
              </a:r>
            </a:p>
          </p:txBody>
        </p:sp>
        <p:sp>
          <p:nvSpPr>
            <p:cNvPr id="11" name="AutoShape 8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rot="16200000">
              <a:off x="3657600" y="3330564"/>
              <a:ext cx="182880" cy="1645920"/>
            </a:xfrm>
            <a:prstGeom prst="rightBrace">
              <a:avLst>
                <a:gd name="adj1" fmla="val 118750"/>
                <a:gd name="adj2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3" name="Group 4"/>
          <p:cNvGrpSpPr/>
          <p:nvPr>
            <p:custDataLst>
              <p:tags r:id="rId6"/>
            </p:custDataLst>
          </p:nvPr>
        </p:nvGrpSpPr>
        <p:grpSpPr>
          <a:xfrm>
            <a:off x="6583680" y="471386"/>
            <a:ext cx="2377440" cy="2149506"/>
            <a:chOff x="6583680" y="471386"/>
            <a:chExt cx="2377440" cy="2149506"/>
          </a:xfrm>
        </p:grpSpPr>
        <p:sp>
          <p:nvSpPr>
            <p:cNvPr id="2" name="TextBox 1"/>
            <p:cNvSpPr txBox="1"/>
            <p:nvPr>
              <p:custDataLst>
                <p:tags r:id="rId7"/>
              </p:custDataLst>
            </p:nvPr>
          </p:nvSpPr>
          <p:spPr>
            <a:xfrm>
              <a:off x="6583680" y="471386"/>
              <a:ext cx="2377440" cy="15696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91440" rIns="0" rtlCol="0">
              <a:spAutoFit/>
            </a:bodyPr>
            <a:lstStyle/>
            <a:p>
              <a:r>
                <a:rPr lang="en-US" sz="1600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e.g.</a:t>
              </a:r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 with 8-byte alignment, possible values for size:</a:t>
              </a:r>
              <a:b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    00001</a:t>
              </a:r>
              <a:r>
                <a:rPr lang="en-US" sz="1600" b="0" dirty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r>
                <a:rPr lang="en-US" sz="1600" b="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en-US" sz="1600" b="0" dirty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= 8 bytes</a:t>
              </a:r>
            </a:p>
            <a:p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    00010</a:t>
              </a:r>
              <a:r>
                <a:rPr lang="en-US" sz="1600" b="0" dirty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r>
                <a:rPr lang="en-US" sz="1600" b="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en-US" sz="1600" b="0" dirty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= 16 bytes</a:t>
              </a:r>
            </a:p>
            <a:p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    00011</a:t>
              </a:r>
              <a:r>
                <a:rPr lang="en-US" sz="1600" b="0" dirty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r>
                <a:rPr lang="en-US" sz="1600" b="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en-US" sz="1600" b="0" dirty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= 24 bytes</a:t>
              </a:r>
            </a:p>
            <a:p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    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. . .</a:t>
              </a:r>
            </a:p>
          </p:txBody>
        </p:sp>
        <p:cxnSp>
          <p:nvCxnSpPr>
            <p:cNvPr id="4" name="Straight Arrow Connector 3"/>
            <p:cNvCxnSpPr/>
            <p:nvPr>
              <p:custDataLst>
                <p:tags r:id="rId8"/>
              </p:custDataLst>
            </p:nvPr>
          </p:nvCxnSpPr>
          <p:spPr bwMode="auto">
            <a:xfrm flipH="1" flipV="1">
              <a:off x="7524871" y="1785185"/>
              <a:ext cx="40770" cy="835707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7" name="TextBox 16"/>
          <p:cNvSpPr txBox="1"/>
          <p:nvPr/>
        </p:nvSpPr>
        <p:spPr>
          <a:xfrm>
            <a:off x="6583680" y="4299996"/>
            <a:ext cx="25603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rPr>
              <a:t>If </a:t>
            </a:r>
            <a:r>
              <a:rPr lang="en-US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x</a:t>
            </a:r>
            <a:r>
              <a:rPr lang="en-US" b="0" dirty="0"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rPr>
              <a:t> is first </a:t>
            </a:r>
            <a:r>
              <a:rPr lang="en-US" dirty="0"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rPr>
              <a:t>word</a:t>
            </a:r>
            <a:r>
              <a:rPr lang="en-US" b="0" dirty="0"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rPr>
              <a:t> (header):</a:t>
            </a:r>
            <a:br>
              <a:rPr lang="en-US" b="0" dirty="0"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rPr>
            </a:br>
            <a:r>
              <a:rPr lang="en-US" b="0" dirty="0"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rPr>
              <a:t> </a:t>
            </a:r>
            <a:endParaRPr lang="en-US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en-US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x =</a:t>
            </a:r>
            <a:r>
              <a:rPr lang="en-US" b="0" dirty="0">
                <a:solidFill>
                  <a:schemeClr val="bg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size | a;</a:t>
            </a:r>
          </a:p>
          <a:p>
            <a:endParaRPr lang="en-US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en-US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 =</a:t>
            </a:r>
            <a:r>
              <a:rPr lang="en-US" b="0" dirty="0">
                <a:solidFill>
                  <a:schemeClr val="bg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x &amp; 1;</a:t>
            </a:r>
          </a:p>
          <a:p>
            <a:endParaRPr lang="en-US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size =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x &amp; ~1;</a:t>
            </a:r>
            <a:endParaRPr lang="en-US" b="0" dirty="0">
              <a:solidFill>
                <a:schemeClr val="bg1"/>
              </a:solidFill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 flipH="1">
            <a:off x="6537960" y="4297680"/>
            <a:ext cx="0" cy="2286000"/>
          </a:xfrm>
          <a:prstGeom prst="line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82B985F-3437-4D97-AFF9-148F403F63BD}"/>
              </a:ext>
            </a:extLst>
          </p:cNvPr>
          <p:cNvSpPr txBox="1"/>
          <p:nvPr/>
        </p:nvSpPr>
        <p:spPr>
          <a:xfrm>
            <a:off x="6583680" y="4297680"/>
            <a:ext cx="25603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rPr>
              <a:t> </a:t>
            </a:r>
            <a:br>
              <a:rPr lang="en-US" b="0" dirty="0">
                <a:solidFill>
                  <a:schemeClr val="bg1"/>
                </a:solidFill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rPr>
            </a:b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rPr>
              <a:t> </a:t>
            </a:r>
            <a:endParaRPr lang="en-US" b="0" dirty="0">
              <a:solidFill>
                <a:schemeClr val="bg1"/>
              </a:solidFill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b="0" dirty="0">
                <a:solidFill>
                  <a:schemeClr val="bg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</a:t>
            </a:r>
            <a:r>
              <a:rPr lang="en-US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size | a;</a:t>
            </a:r>
          </a:p>
          <a:p>
            <a:endParaRPr lang="en-US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b="0" dirty="0">
                <a:solidFill>
                  <a:schemeClr val="bg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b="0" dirty="0">
                <a:solidFill>
                  <a:schemeClr val="bg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x &amp; 1;</a:t>
            </a:r>
          </a:p>
          <a:p>
            <a:endParaRPr lang="en-US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  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x &amp; ~1;</a:t>
            </a:r>
            <a:endParaRPr lang="en-US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1339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20487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Ways to Store Program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Static global data</a:t>
            </a:r>
          </a:p>
          <a:p>
            <a:pPr lvl="1"/>
            <a:r>
              <a:rPr lang="en-US" sz="2000" i="1" dirty="0"/>
              <a:t>Fixed size </a:t>
            </a:r>
            <a:r>
              <a:rPr lang="en-US" sz="2000" dirty="0"/>
              <a:t>at compile-time</a:t>
            </a:r>
          </a:p>
          <a:p>
            <a:pPr lvl="1"/>
            <a:r>
              <a:rPr lang="en-US" sz="2000" dirty="0"/>
              <a:t>Entire </a:t>
            </a:r>
            <a:r>
              <a:rPr lang="en-US" sz="2000" i="1" dirty="0"/>
              <a:t>lifetime of the program </a:t>
            </a:r>
            <a:br>
              <a:rPr lang="en-US" sz="2000" dirty="0"/>
            </a:br>
            <a:r>
              <a:rPr lang="en-US" sz="2000" dirty="0"/>
              <a:t>(loaded from executable)</a:t>
            </a:r>
          </a:p>
          <a:p>
            <a:pPr lvl="1"/>
            <a:r>
              <a:rPr lang="en-US" sz="2000" dirty="0"/>
              <a:t>Portion is read-only </a:t>
            </a:r>
            <a:br>
              <a:rPr lang="en-US" sz="2000" dirty="0"/>
            </a:br>
            <a:r>
              <a:rPr lang="en-US" sz="2000" dirty="0"/>
              <a:t>(</a:t>
            </a:r>
            <a:r>
              <a:rPr lang="en-US" sz="2000" i="1" dirty="0"/>
              <a:t>e.g.</a:t>
            </a:r>
            <a:r>
              <a:rPr lang="en-US" sz="2000" dirty="0"/>
              <a:t> string literals)</a:t>
            </a:r>
          </a:p>
          <a:p>
            <a:r>
              <a:rPr lang="en-US" sz="2400" dirty="0"/>
              <a:t>Stack-allocated data</a:t>
            </a:r>
          </a:p>
          <a:p>
            <a:pPr lvl="1"/>
            <a:r>
              <a:rPr lang="en-US" sz="2000" dirty="0"/>
              <a:t>Local/temporary variables</a:t>
            </a:r>
          </a:p>
          <a:p>
            <a:pPr lvl="2"/>
            <a:r>
              <a:rPr lang="en-US" sz="1600" i="1" dirty="0"/>
              <a:t>Can</a:t>
            </a:r>
            <a:r>
              <a:rPr lang="en-US" sz="1600" dirty="0"/>
              <a:t> be dynamically sized (in some versions of C)</a:t>
            </a:r>
          </a:p>
          <a:p>
            <a:pPr lvl="1"/>
            <a:r>
              <a:rPr lang="en-US" sz="2000" i="1" dirty="0"/>
              <a:t>Known lifetime </a:t>
            </a:r>
            <a:r>
              <a:rPr lang="en-US" sz="2000" dirty="0"/>
              <a:t>(deallocated on 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return</a:t>
            </a:r>
            <a:r>
              <a:rPr lang="en-US" sz="2000" dirty="0"/>
              <a:t>)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Dynamic (heap) data</a:t>
            </a:r>
          </a:p>
          <a:p>
            <a:pPr lvl="1"/>
            <a:r>
              <a:rPr lang="en-US" sz="2000" dirty="0"/>
              <a:t>Size known only at runtime (</a:t>
            </a:r>
            <a:r>
              <a:rPr lang="en-US" sz="2000" i="1" dirty="0"/>
              <a:t>i.e.</a:t>
            </a:r>
            <a:r>
              <a:rPr lang="en-US" sz="2000" dirty="0"/>
              <a:t> based on user-input)</a:t>
            </a:r>
          </a:p>
          <a:p>
            <a:pPr lvl="1"/>
            <a:r>
              <a:rPr lang="en-US" sz="2000" dirty="0"/>
              <a:t>Lifetime known only at runtime (long-lived data structures)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0" y="1645920"/>
            <a:ext cx="4206240" cy="228600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array[1024];</a:t>
            </a:r>
          </a:p>
          <a:p>
            <a:endParaRPr lang="en-US" sz="16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void</a:t>
            </a:r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foo(</a:t>
            </a:r>
            <a:r>
              <a:rPr lang="en-US" sz="16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n) {</a:t>
            </a:r>
          </a:p>
          <a:p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tmp</a:t>
            </a:r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local_array</a:t>
            </a:r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[n];</a:t>
            </a:r>
          </a:p>
          <a:p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int* </a:t>
            </a:r>
            <a:r>
              <a:rPr lang="en-US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dyn</a:t>
            </a:r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</a:t>
            </a:r>
          </a:p>
          <a:p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(</a:t>
            </a:r>
            <a:r>
              <a:rPr lang="en-US" sz="16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int*</a:t>
            </a:r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</a:t>
            </a:r>
            <a:r>
              <a:rPr lang="en-US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malloc</a:t>
            </a:r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(n*</a:t>
            </a:r>
            <a:r>
              <a:rPr lang="en-US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sizeof</a:t>
            </a:r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</a:t>
            </a:r>
            <a:r>
              <a:rPr lang="en-US" sz="1600" b="1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7785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Allocation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Dynamic memory allocation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Introduction and goals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Allocation and deallocation (free)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Fragmentation</a:t>
            </a:r>
          </a:p>
          <a:p>
            <a:r>
              <a:rPr lang="en-US" dirty="0"/>
              <a:t>Explicit allocation implementation</a:t>
            </a:r>
          </a:p>
          <a:p>
            <a:pPr lvl="1"/>
            <a:r>
              <a:rPr lang="en-US" dirty="0"/>
              <a:t>Implicit free lists</a:t>
            </a:r>
          </a:p>
          <a:p>
            <a:pPr lvl="1"/>
            <a:r>
              <a:rPr lang="en-US" dirty="0"/>
              <a:t>Explicit free lists (</a:t>
            </a:r>
            <a:r>
              <a:rPr lang="en-US"/>
              <a:t>Lab 8)</a:t>
            </a:r>
            <a:endParaRPr lang="en-US" dirty="0"/>
          </a:p>
          <a:p>
            <a:pPr lvl="1"/>
            <a:r>
              <a:rPr lang="en-US" dirty="0"/>
              <a:t>Segregated free lists</a:t>
            </a:r>
          </a:p>
          <a:p>
            <a:r>
              <a:rPr lang="en-US" dirty="0"/>
              <a:t>Implicit deallocation:  garbage collection</a:t>
            </a:r>
          </a:p>
          <a:p>
            <a:r>
              <a:rPr lang="en-US" dirty="0"/>
              <a:t>Common memory-related bugs in 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518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/>
              <a:t>Dynamic Memory Allocation	</a:t>
            </a:r>
            <a:endParaRPr lang="en-GB" dirty="0"/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4" y="1362075"/>
            <a:ext cx="8503920" cy="4972050"/>
          </a:xfrm>
        </p:spPr>
        <p:txBody>
          <a:bodyPr/>
          <a:lstStyle/>
          <a:p>
            <a:r>
              <a:rPr lang="en-US" dirty="0"/>
              <a:t>Programmers use </a:t>
            </a:r>
            <a:r>
              <a:rPr lang="en-US" dirty="0">
                <a:solidFill>
                  <a:srgbClr val="FF0000"/>
                </a:solidFill>
              </a:rPr>
              <a:t>dynamic memory allocators </a:t>
            </a:r>
            <a:r>
              <a:rPr lang="en-US" dirty="0"/>
              <a:t>to acquire virtual memory at run time </a:t>
            </a:r>
          </a:p>
          <a:p>
            <a:pPr lvl="1"/>
            <a:r>
              <a:rPr lang="en-US" dirty="0"/>
              <a:t>For data structures whose size </a:t>
            </a:r>
            <a:br>
              <a:rPr lang="en-US" dirty="0"/>
            </a:br>
            <a:r>
              <a:rPr lang="en-US" dirty="0"/>
              <a:t>(or lifetime) is known only at runtime</a:t>
            </a:r>
          </a:p>
          <a:p>
            <a:pPr lvl="1"/>
            <a:r>
              <a:rPr lang="en-US" dirty="0"/>
              <a:t>Manage the heap of a process’ </a:t>
            </a:r>
            <a:br>
              <a:rPr lang="en-US" dirty="0"/>
            </a:br>
            <a:r>
              <a:rPr lang="en-US" dirty="0"/>
              <a:t>virtual memory:</a:t>
            </a:r>
          </a:p>
          <a:p>
            <a:pPr lvl="1"/>
            <a:endParaRPr lang="en-US" dirty="0"/>
          </a:p>
          <a:p>
            <a:r>
              <a:rPr lang="en-US" dirty="0"/>
              <a:t>Types of allocators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Explicit</a:t>
            </a:r>
            <a:r>
              <a:rPr lang="en-US" b="1" dirty="0">
                <a:solidFill>
                  <a:srgbClr val="FF0000"/>
                </a:solidFill>
              </a:rPr>
              <a:t> allocator:  </a:t>
            </a:r>
            <a:r>
              <a:rPr lang="en-US" dirty="0"/>
              <a:t>programmer allocates and frees space </a:t>
            </a:r>
          </a:p>
          <a:p>
            <a:pPr lvl="2"/>
            <a:r>
              <a:rPr lang="en-US" u="sng" dirty="0"/>
              <a:t>Example</a:t>
            </a:r>
            <a:r>
              <a:rPr lang="en-US" dirty="0"/>
              <a:t>: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dirty="0"/>
              <a:t>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free</a:t>
            </a:r>
            <a:r>
              <a:rPr lang="en-US" dirty="0"/>
              <a:t> in C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Implicit</a:t>
            </a:r>
            <a:r>
              <a:rPr lang="en-US" b="1" dirty="0">
                <a:solidFill>
                  <a:srgbClr val="FF0000"/>
                </a:solidFill>
              </a:rPr>
              <a:t> allocator: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/>
              <a:t>programmer only allocates space (no free)</a:t>
            </a:r>
          </a:p>
          <a:p>
            <a:pPr lvl="2"/>
            <a:r>
              <a:rPr lang="en-US" u="sng" dirty="0"/>
              <a:t>Example</a:t>
            </a:r>
            <a:r>
              <a:rPr lang="en-US" dirty="0"/>
              <a:t>:  garbage collection in Java, </a:t>
            </a:r>
            <a:r>
              <a:rPr lang="en-US" dirty="0" err="1"/>
              <a:t>Caml</a:t>
            </a:r>
            <a:r>
              <a:rPr lang="en-US" dirty="0"/>
              <a:t>, and Lisp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6035040" y="1920240"/>
            <a:ext cx="2707610" cy="2592457"/>
            <a:chOff x="3886200" y="3413820"/>
            <a:chExt cx="3503612" cy="3361148"/>
          </a:xfrm>
        </p:grpSpPr>
        <p:sp>
          <p:nvSpPr>
            <p:cNvPr id="7172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189412" y="3733800"/>
              <a:ext cx="3200400" cy="609600"/>
            </a:xfrm>
            <a:prstGeom prst="rect">
              <a:avLst/>
            </a:prstGeom>
            <a:solidFill>
              <a:srgbClr val="C0C0C0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75" name="Rectangle 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189412" y="5743575"/>
              <a:ext cx="3200400" cy="396875"/>
            </a:xfrm>
            <a:prstGeom prst="rect">
              <a:avLst/>
            </a:prstGeom>
            <a:solidFill>
              <a:schemeClr val="bg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Program text (</a:t>
              </a:r>
              <a:r>
                <a:rPr lang="en-GB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.text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7176" name="Rectangle 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189412" y="5362575"/>
              <a:ext cx="3200400" cy="396875"/>
            </a:xfrm>
            <a:prstGeom prst="rect">
              <a:avLst/>
            </a:prstGeom>
            <a:solidFill>
              <a:schemeClr val="bg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Initialized data (</a:t>
              </a:r>
              <a:r>
                <a:rPr lang="en-GB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.data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7179" name="Rectangle 11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189412" y="3413820"/>
              <a:ext cx="3200400" cy="334962"/>
            </a:xfrm>
            <a:prstGeom prst="rect">
              <a:avLst/>
            </a:prstGeom>
            <a:solidFill>
              <a:schemeClr val="bg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User stack</a:t>
              </a:r>
            </a:p>
          </p:txBody>
        </p:sp>
        <p:sp>
          <p:nvSpPr>
            <p:cNvPr id="7182" name="Rectangle 1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189412" y="6124575"/>
              <a:ext cx="3200400" cy="396875"/>
            </a:xfrm>
            <a:prstGeom prst="rect">
              <a:avLst/>
            </a:prstGeom>
            <a:solidFill>
              <a:srgbClr val="C0C0C0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83" name="Text Box 15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886200" y="6339601"/>
              <a:ext cx="370021" cy="4353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5" name="Down Arrow 24"/>
            <p:cNvSpPr/>
            <p:nvPr>
              <p:custDataLst>
                <p:tags r:id="rId10"/>
              </p:custDataLst>
            </p:nvPr>
          </p:nvSpPr>
          <p:spPr bwMode="auto">
            <a:xfrm>
              <a:off x="6248400" y="3755589"/>
              <a:ext cx="533400" cy="435411"/>
            </a:xfrm>
            <a:prstGeom prst="down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Down Arrow 25"/>
            <p:cNvSpPr/>
            <p:nvPr>
              <p:custDataLst>
                <p:tags r:id="rId11"/>
              </p:custDataLst>
            </p:nvPr>
          </p:nvSpPr>
          <p:spPr bwMode="auto">
            <a:xfrm flipV="1">
              <a:off x="4953000" y="3907989"/>
              <a:ext cx="533400" cy="435411"/>
            </a:xfrm>
            <a:prstGeom prst="down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73" name="Rectangle 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189412" y="4343400"/>
              <a:ext cx="3200400" cy="654050"/>
            </a:xfrm>
            <a:prstGeom prst="rect">
              <a:avLst/>
            </a:prstGeom>
            <a:solidFill>
              <a:srgbClr val="F1C7C7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Heap (via </a:t>
              </a:r>
              <a:r>
                <a:rPr lang="en-GB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malloc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7177" name="Rectangle 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189412" y="4981575"/>
              <a:ext cx="3200400" cy="396875"/>
            </a:xfrm>
            <a:prstGeom prst="rect">
              <a:avLst/>
            </a:prstGeom>
            <a:solidFill>
              <a:schemeClr val="bg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Uninitialized data (</a:t>
              </a:r>
              <a:r>
                <a:rPr lang="en-GB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.</a:t>
              </a:r>
              <a:r>
                <a:rPr lang="en-GB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bss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669587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Dynamic Memory Allocation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Allocator organizes heap as a collection of variable-sized </a:t>
            </a:r>
            <a:r>
              <a:rPr lang="en-US" i="1" dirty="0">
                <a:solidFill>
                  <a:srgbClr val="FF0000"/>
                </a:solidFill>
              </a:rPr>
              <a:t>blocks</a:t>
            </a:r>
            <a:r>
              <a:rPr lang="en-US" dirty="0">
                <a:solidFill>
                  <a:srgbClr val="000000"/>
                </a:solidFill>
              </a:rPr>
              <a:t>, which are either </a:t>
            </a:r>
            <a:r>
              <a:rPr lang="en-US" i="1" dirty="0">
                <a:solidFill>
                  <a:srgbClr val="FF0000"/>
                </a:solidFill>
              </a:rPr>
              <a:t>allocated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or </a:t>
            </a:r>
            <a:r>
              <a:rPr lang="en-US" i="1" dirty="0">
                <a:solidFill>
                  <a:srgbClr val="FF0000"/>
                </a:solidFill>
              </a:rPr>
              <a:t>free</a:t>
            </a:r>
          </a:p>
          <a:p>
            <a:pPr lvl="1"/>
            <a:r>
              <a:rPr lang="en-US" dirty="0"/>
              <a:t>Allocator requests pages in the heap region; virtual memory hardware and OS kernel allocate these pages to the process</a:t>
            </a:r>
          </a:p>
          <a:p>
            <a:pPr lvl="1"/>
            <a:r>
              <a:rPr lang="en-US" dirty="0"/>
              <a:t>Application objects are typically smaller than pages, so the allocator manages blocks </a:t>
            </a:r>
            <a:r>
              <a:rPr lang="en-US" i="1" dirty="0"/>
              <a:t>within</a:t>
            </a:r>
            <a:r>
              <a:rPr lang="en-US" dirty="0"/>
              <a:t> pages  </a:t>
            </a:r>
          </a:p>
          <a:p>
            <a:pPr lvl="2"/>
            <a:r>
              <a:rPr lang="en-US" dirty="0"/>
              <a:t>(Larger objects handled too; </a:t>
            </a:r>
            <a:br>
              <a:rPr lang="en-US" dirty="0"/>
            </a:br>
            <a:r>
              <a:rPr lang="en-US" dirty="0"/>
              <a:t>ignored here)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435596" y="4590921"/>
            <a:ext cx="1621843" cy="602345"/>
            <a:chOff x="7435532" y="4297620"/>
            <a:chExt cx="1621843" cy="602345"/>
          </a:xfrm>
        </p:grpSpPr>
        <p:sp>
          <p:nvSpPr>
            <p:cNvPr id="13" name="Text Box 20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685775" y="4297620"/>
              <a:ext cx="1371600" cy="6023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Top of heap</a:t>
              </a:r>
            </a:p>
            <a:p>
              <a:pPr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(</a:t>
              </a:r>
              <a:r>
                <a:rPr lang="en-GB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brk</a:t>
              </a:r>
              <a:r>
                <a:rPr lang="en-GB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2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ptr</a:t>
              </a:r>
              <a:r>
                <a:rPr lang="en-GB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14" name="Line 21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7435532" y="4450020"/>
              <a:ext cx="275486" cy="0"/>
            </a:xfrm>
            <a:prstGeom prst="line">
              <a:avLst/>
            </a:prstGeom>
            <a:noFill/>
            <a:ln w="25560">
              <a:solidFill>
                <a:srgbClr val="4B2A85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663440" y="4023360"/>
            <a:ext cx="2707610" cy="2592457"/>
            <a:chOff x="3886200" y="3413820"/>
            <a:chExt cx="3503612" cy="3361148"/>
          </a:xfrm>
        </p:grpSpPr>
        <p:sp>
          <p:nvSpPr>
            <p:cNvPr id="21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189412" y="3733800"/>
              <a:ext cx="3200400" cy="609600"/>
            </a:xfrm>
            <a:prstGeom prst="rect">
              <a:avLst/>
            </a:prstGeom>
            <a:solidFill>
              <a:srgbClr val="C0C0C0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189412" y="5743575"/>
              <a:ext cx="3200400" cy="396875"/>
            </a:xfrm>
            <a:prstGeom prst="rect">
              <a:avLst/>
            </a:prstGeom>
            <a:solidFill>
              <a:schemeClr val="bg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Program text (</a:t>
              </a:r>
              <a:r>
                <a:rPr lang="en-GB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.text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23" name="Rectangle 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189412" y="5362575"/>
              <a:ext cx="3200400" cy="396875"/>
            </a:xfrm>
            <a:prstGeom prst="rect">
              <a:avLst/>
            </a:prstGeom>
            <a:solidFill>
              <a:schemeClr val="bg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Initialized data (</a:t>
              </a:r>
              <a:r>
                <a:rPr lang="en-GB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.data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24" name="Rectangle 11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189412" y="3413820"/>
              <a:ext cx="3200400" cy="334962"/>
            </a:xfrm>
            <a:prstGeom prst="rect">
              <a:avLst/>
            </a:prstGeom>
            <a:solidFill>
              <a:schemeClr val="bg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User stack</a:t>
              </a:r>
            </a:p>
          </p:txBody>
        </p:sp>
        <p:sp>
          <p:nvSpPr>
            <p:cNvPr id="25" name="Rectangle 1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189412" y="6124575"/>
              <a:ext cx="3200400" cy="396875"/>
            </a:xfrm>
            <a:prstGeom prst="rect">
              <a:avLst/>
            </a:prstGeom>
            <a:solidFill>
              <a:srgbClr val="C0C0C0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Text Box 15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886200" y="6339601"/>
              <a:ext cx="370021" cy="4353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7" name="Down Arrow 26"/>
            <p:cNvSpPr/>
            <p:nvPr>
              <p:custDataLst>
                <p:tags r:id="rId10"/>
              </p:custDataLst>
            </p:nvPr>
          </p:nvSpPr>
          <p:spPr bwMode="auto">
            <a:xfrm>
              <a:off x="6248400" y="3755589"/>
              <a:ext cx="533400" cy="435411"/>
            </a:xfrm>
            <a:prstGeom prst="down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Down Arrow 27"/>
            <p:cNvSpPr/>
            <p:nvPr>
              <p:custDataLst>
                <p:tags r:id="rId11"/>
              </p:custDataLst>
            </p:nvPr>
          </p:nvSpPr>
          <p:spPr bwMode="auto">
            <a:xfrm flipV="1">
              <a:off x="4953000" y="3907989"/>
              <a:ext cx="533400" cy="435411"/>
            </a:xfrm>
            <a:prstGeom prst="down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189412" y="4343400"/>
              <a:ext cx="3200400" cy="654050"/>
            </a:xfrm>
            <a:prstGeom prst="rect">
              <a:avLst/>
            </a:prstGeom>
            <a:solidFill>
              <a:srgbClr val="F1C7C7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Heap (via </a:t>
              </a:r>
              <a:r>
                <a:rPr lang="en-GB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malloc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30" name="Rectangle 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189412" y="4981575"/>
              <a:ext cx="3200400" cy="396875"/>
            </a:xfrm>
            <a:prstGeom prst="rect">
              <a:avLst/>
            </a:prstGeom>
            <a:solidFill>
              <a:schemeClr val="bg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Uninitialized data (</a:t>
              </a:r>
              <a:r>
                <a:rPr lang="en-GB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.</a:t>
              </a:r>
              <a:r>
                <a:rPr lang="en-GB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bss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0158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Allocating Memory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Need to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void* 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size)</a:t>
            </a:r>
          </a:p>
          <a:p>
            <a:pPr lvl="1"/>
            <a:r>
              <a:rPr lang="en-US" sz="2000" dirty="0"/>
              <a:t>Allocates a continuous block of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sz="2000" dirty="0"/>
              <a:t> bytes of uninitialized memory</a:t>
            </a:r>
          </a:p>
          <a:p>
            <a:pPr lvl="1"/>
            <a:r>
              <a:rPr lang="en-US" sz="2000" dirty="0"/>
              <a:t>Returns a pointer to the beginning of the allocated block; NULL indicates failed request </a:t>
            </a:r>
          </a:p>
          <a:p>
            <a:pPr lvl="2"/>
            <a:r>
              <a:rPr lang="en-US" sz="1800" dirty="0"/>
              <a:t>Typically aligned </a:t>
            </a:r>
            <a:r>
              <a:rPr lang="en-GB" sz="1800" dirty="0"/>
              <a:t>to an 8-byte (x86) or 16-byte (x86-64) boundary</a:t>
            </a:r>
          </a:p>
          <a:p>
            <a:pPr lvl="2"/>
            <a:r>
              <a:rPr lang="en-GB" sz="1800" dirty="0"/>
              <a:t>Returns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GB" sz="1800" dirty="0"/>
              <a:t> if allocation failed (also sets 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errno</a:t>
            </a:r>
            <a:r>
              <a:rPr lang="en-GB" sz="1800" dirty="0"/>
              <a:t>) or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size==0</a:t>
            </a:r>
            <a:endParaRPr lang="en-US" sz="1800" dirty="0"/>
          </a:p>
          <a:p>
            <a:pPr lvl="1"/>
            <a:r>
              <a:rPr lang="en-US" sz="2000" dirty="0"/>
              <a:t>Different blocks not necessarily adjacent</a:t>
            </a:r>
          </a:p>
          <a:p>
            <a:r>
              <a:rPr lang="en-US" sz="2400" dirty="0"/>
              <a:t>Good practices:</a:t>
            </a:r>
          </a:p>
          <a:p>
            <a:pPr lvl="1"/>
            <a:r>
              <a:rPr 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ptr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= (</a:t>
            </a:r>
            <a:r>
              <a:rPr 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*) </a:t>
            </a:r>
            <a:r>
              <a:rPr 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malloc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(n*</a:t>
            </a:r>
            <a:r>
              <a:rPr 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));</a:t>
            </a:r>
            <a:endParaRPr lang="en-US" sz="2000" dirty="0"/>
          </a:p>
          <a:p>
            <a:pPr lvl="2"/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800" dirty="0"/>
              <a:t> makes code more portable</a:t>
            </a:r>
          </a:p>
          <a:p>
            <a:pPr lvl="2"/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void*</a:t>
            </a:r>
            <a:r>
              <a:rPr lang="en-GB" sz="1800" dirty="0"/>
              <a:t> is implicitly cast into any pointer type; explicit </a:t>
            </a:r>
            <a:r>
              <a:rPr lang="en-US" sz="1800" dirty="0"/>
              <a:t>typecast will help you catch coding errors when pointer types don’t match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5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Allocating Memory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Need to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void* 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size)</a:t>
            </a:r>
          </a:p>
          <a:p>
            <a:pPr lvl="1"/>
            <a:r>
              <a:rPr lang="en-US" sz="2000" dirty="0"/>
              <a:t>Allocates a continuous block of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sz="2000" dirty="0"/>
              <a:t> bytes of uninitialized memory</a:t>
            </a:r>
          </a:p>
          <a:p>
            <a:pPr lvl="1"/>
            <a:r>
              <a:rPr lang="en-US" sz="2000" dirty="0"/>
              <a:t>Returns a pointer to the beginning of the allocated block; NULL indicates failed request </a:t>
            </a:r>
          </a:p>
          <a:p>
            <a:pPr lvl="2"/>
            <a:r>
              <a:rPr lang="en-US" sz="1800" dirty="0"/>
              <a:t>Typically aligned </a:t>
            </a:r>
            <a:r>
              <a:rPr lang="en-GB" sz="1800" dirty="0"/>
              <a:t>to an 8-byte (x86) or 16-byte (x86-64) boundary</a:t>
            </a:r>
          </a:p>
          <a:p>
            <a:pPr lvl="2"/>
            <a:r>
              <a:rPr lang="en-GB" sz="1800" dirty="0"/>
              <a:t>Returns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GB" sz="1800" dirty="0"/>
              <a:t> if allocation failed (also sets 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errno</a:t>
            </a:r>
            <a:r>
              <a:rPr lang="en-GB" sz="1800" dirty="0"/>
              <a:t>) or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size==0</a:t>
            </a:r>
            <a:endParaRPr lang="en-US" sz="1800" dirty="0"/>
          </a:p>
          <a:p>
            <a:pPr lvl="1"/>
            <a:r>
              <a:rPr lang="en-US" sz="2000" dirty="0"/>
              <a:t>Different blocks not necessarily adjacent</a:t>
            </a:r>
          </a:p>
          <a:p>
            <a:r>
              <a:rPr lang="en-US" sz="2400" dirty="0"/>
              <a:t>Related functions:</a:t>
            </a:r>
          </a:p>
          <a:p>
            <a:pPr lvl="1"/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void* </a:t>
            </a:r>
            <a:r>
              <a:rPr lang="en-US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calloc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nitems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size)</a:t>
            </a:r>
          </a:p>
          <a:p>
            <a:pPr lvl="2">
              <a:spcBef>
                <a:spcPts val="0"/>
              </a:spcBef>
            </a:pPr>
            <a:r>
              <a:rPr lang="en-US" sz="1800" dirty="0"/>
              <a:t>“Zeros out” allocated block</a:t>
            </a:r>
          </a:p>
          <a:p>
            <a:pPr lvl="1"/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void* </a:t>
            </a:r>
            <a:r>
              <a:rPr lang="en-US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realloc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void*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size)</a:t>
            </a:r>
          </a:p>
          <a:p>
            <a:pPr lvl="2">
              <a:spcBef>
                <a:spcPts val="0"/>
              </a:spcBef>
            </a:pPr>
            <a:r>
              <a:rPr lang="en-GB" sz="1800" dirty="0"/>
              <a:t>Changes the size of a previously allocated block (if possible)</a:t>
            </a:r>
          </a:p>
          <a:p>
            <a:pPr lvl="1"/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void* </a:t>
            </a:r>
            <a:r>
              <a:rPr lang="en-US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sbrk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intptr_t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increment)</a:t>
            </a:r>
          </a:p>
          <a:p>
            <a:pPr lvl="2">
              <a:spcBef>
                <a:spcPts val="0"/>
              </a:spcBef>
            </a:pPr>
            <a:r>
              <a:rPr lang="en-US" sz="1800" dirty="0"/>
              <a:t>Used internally by allocators to grow or shrink the heap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89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Freeing Memory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Need to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2400" dirty="0"/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free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void*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p)</a:t>
            </a:r>
          </a:p>
          <a:p>
            <a:pPr lvl="1"/>
            <a:r>
              <a:rPr lang="en-US" sz="2000" dirty="0"/>
              <a:t>Releases whole block pointed to by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/>
              <a:t> to the pool of available memory</a:t>
            </a:r>
          </a:p>
          <a:p>
            <a:pPr lvl="1"/>
            <a:r>
              <a:rPr lang="en-US" sz="2000" dirty="0"/>
              <a:t>Pointer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sz="2000" dirty="0"/>
              <a:t> must be the address </a:t>
            </a:r>
            <a:r>
              <a:rPr lang="en-US" sz="2000" i="1" dirty="0"/>
              <a:t>originally</a:t>
            </a:r>
            <a:r>
              <a:rPr lang="en-US" sz="2000" dirty="0"/>
              <a:t> returned by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m/c/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realloc</a:t>
            </a:r>
            <a:r>
              <a:rPr lang="en-US" sz="2000" dirty="0"/>
              <a:t> (</a:t>
            </a:r>
            <a:r>
              <a:rPr lang="en-US" sz="2000" i="1" dirty="0"/>
              <a:t>i.e.</a:t>
            </a:r>
            <a:r>
              <a:rPr lang="en-US" sz="2000" dirty="0"/>
              <a:t> beginning of the block), otherwise system exception raised</a:t>
            </a:r>
          </a:p>
          <a:p>
            <a:pPr lvl="1"/>
            <a:r>
              <a:rPr lang="en-US" sz="2000" dirty="0"/>
              <a:t>Don’t call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free</a:t>
            </a:r>
            <a:r>
              <a:rPr lang="en-US" sz="2000" dirty="0"/>
              <a:t> on a block that has already been released or on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2000" dirty="0"/>
              <a:t> 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891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5C6D7646-6FE6-4EA9-9440-0A3D5C463217}" vid="{2D96F9FA-743E-48FB-9478-12DCF3A4EC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5304</TotalTime>
  <Words>2360</Words>
  <Application>Microsoft Macintosh PowerPoint</Application>
  <PresentationFormat>On-screen Show (4:3)</PresentationFormat>
  <Paragraphs>382</Paragraphs>
  <Slides>23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Arial Narrow</vt:lpstr>
      <vt:lpstr>Calibri</vt:lpstr>
      <vt:lpstr>Cambria Math</vt:lpstr>
      <vt:lpstr>Courier New</vt:lpstr>
      <vt:lpstr>Lato</vt:lpstr>
      <vt:lpstr>Roboto</vt:lpstr>
      <vt:lpstr>Roboto Regular</vt:lpstr>
      <vt:lpstr>Times New Roman</vt:lpstr>
      <vt:lpstr>Wingdings</vt:lpstr>
      <vt:lpstr>UWTheme-351-Au18</vt:lpstr>
      <vt:lpstr>Memory Allocation I </vt:lpstr>
      <vt:lpstr>Roadmap</vt:lpstr>
      <vt:lpstr>Multiple Ways to Store Program Data</vt:lpstr>
      <vt:lpstr>Memory Allocation</vt:lpstr>
      <vt:lpstr>Dynamic Memory Allocation </vt:lpstr>
      <vt:lpstr>Dynamic Memory Allocation</vt:lpstr>
      <vt:lpstr>Allocating Memory in C</vt:lpstr>
      <vt:lpstr>Allocating Memory in C</vt:lpstr>
      <vt:lpstr>Freeing Memory in C</vt:lpstr>
      <vt:lpstr>Memory Allocation Example in C</vt:lpstr>
      <vt:lpstr>Notation</vt:lpstr>
      <vt:lpstr>Allocation Example</vt:lpstr>
      <vt:lpstr>Implementation Interface</vt:lpstr>
      <vt:lpstr>Performance Goals</vt:lpstr>
      <vt:lpstr>Performance Goals</vt:lpstr>
      <vt:lpstr>Fragmentation</vt:lpstr>
      <vt:lpstr>Internal Fragmentation</vt:lpstr>
      <vt:lpstr>External Fragmentation</vt:lpstr>
      <vt:lpstr>Polling Question</vt:lpstr>
      <vt:lpstr>Implementation Issues</vt:lpstr>
      <vt:lpstr>Knowing How Much to Free</vt:lpstr>
      <vt:lpstr>Keeping Track of Free Blocks</vt:lpstr>
      <vt:lpstr>Implicit Free Lists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Roadmap</dc:title>
  <dc:creator>Justin Hsia</dc:creator>
  <cp:lastModifiedBy>Arrvindh Shriraman</cp:lastModifiedBy>
  <cp:revision>169</cp:revision>
  <cp:lastPrinted>2019-11-23T01:58:58Z</cp:lastPrinted>
  <dcterms:created xsi:type="dcterms:W3CDTF">2016-11-26T04:13:12Z</dcterms:created>
  <dcterms:modified xsi:type="dcterms:W3CDTF">2021-07-22T19:12:03Z</dcterms:modified>
</cp:coreProperties>
</file>